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pptx" ContentType="application/vnd.openxmlformats-officedocument.presentationml.presentation"/>
  <Override PartName="/ppt/slideLayouts/slideLayout10.xml" ContentType="application/vnd.openxmlformats-officedocument.presentationml.slideLayout+xml"/>
  <Default Extension="vml" ContentType="application/vnd.openxmlformats-officedocument.vmlDrawing"/>
  <Default Extension="gif" ContentType="image/gif"/>
  <Override PartName="/ppt/diagrams/layout1.xml" ContentType="application/vnd.openxmlformats-officedocument.drawingml.diagram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33"/>
  </p:notesMasterIdLst>
  <p:sldIdLst>
    <p:sldId id="271" r:id="rId2"/>
    <p:sldId id="256" r:id="rId3"/>
    <p:sldId id="257" r:id="rId4"/>
    <p:sldId id="259" r:id="rId5"/>
    <p:sldId id="266" r:id="rId6"/>
    <p:sldId id="267" r:id="rId7"/>
    <p:sldId id="268" r:id="rId8"/>
    <p:sldId id="262" r:id="rId9"/>
    <p:sldId id="261" r:id="rId10"/>
    <p:sldId id="263" r:id="rId11"/>
    <p:sldId id="264" r:id="rId12"/>
    <p:sldId id="265" r:id="rId13"/>
    <p:sldId id="269" r:id="rId14"/>
    <p:sldId id="270" r:id="rId15"/>
    <p:sldId id="279" r:id="rId16"/>
    <p:sldId id="280" r:id="rId17"/>
    <p:sldId id="281" r:id="rId18"/>
    <p:sldId id="282" r:id="rId19"/>
    <p:sldId id="283" r:id="rId20"/>
    <p:sldId id="284" r:id="rId21"/>
    <p:sldId id="285" r:id="rId22"/>
    <p:sldId id="297" r:id="rId23"/>
    <p:sldId id="295" r:id="rId24"/>
    <p:sldId id="286" r:id="rId25"/>
    <p:sldId id="287" r:id="rId26"/>
    <p:sldId id="288" r:id="rId27"/>
    <p:sldId id="298" r:id="rId28"/>
    <p:sldId id="299" r:id="rId29"/>
    <p:sldId id="300" r:id="rId30"/>
    <p:sldId id="301" r:id="rId31"/>
    <p:sldId id="302" r:id="rId32"/>
  </p:sldIdLst>
  <p:sldSz cx="9144000" cy="6858000" type="screen4x3"/>
  <p:notesSz cx="6858000" cy="9144000"/>
  <p:custDataLst>
    <p:tags r:id="rId34"/>
  </p:custDataLst>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93300"/>
    <a:srgbClr val="FFFF66"/>
    <a:srgbClr val="0099FF"/>
    <a:srgbClr val="00CC00"/>
    <a:srgbClr val="800000"/>
    <a:srgbClr val="FF6600"/>
    <a:srgbClr val="CCE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382" autoAdjust="0"/>
    <p:restoredTop sz="94713" autoAdjust="0"/>
  </p:normalViewPr>
  <p:slideViewPr>
    <p:cSldViewPr>
      <p:cViewPr>
        <p:scale>
          <a:sx n="50" d="100"/>
          <a:sy n="50" d="100"/>
        </p:scale>
        <p:origin x="-504"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perspective val="0"/>
    </c:view3D>
    <c:plotArea>
      <c:layout>
        <c:manualLayout>
          <c:layoutTarget val="inner"/>
          <c:xMode val="edge"/>
          <c:yMode val="edge"/>
          <c:x val="6.7278287461773723E-2"/>
          <c:y val="0.4"/>
          <c:w val="0.53822629969419278"/>
          <c:h val="0.2"/>
        </c:manualLayout>
      </c:layout>
      <c:pie3DChart>
        <c:varyColors val="1"/>
        <c:ser>
          <c:idx val="0"/>
          <c:order val="0"/>
          <c:tx>
            <c:strRef>
              <c:f>Sheet1!$A$2</c:f>
              <c:strCache>
                <c:ptCount val="1"/>
                <c:pt idx="0">
                  <c:v>Naêm 2004</c:v>
                </c:pt>
              </c:strCache>
            </c:strRef>
          </c:tx>
          <c:spPr>
            <a:solidFill>
              <a:schemeClr val="accent1"/>
            </a:solidFill>
            <a:ln w="20376">
              <a:solidFill>
                <a:srgbClr val="FF00FF"/>
              </a:solidFill>
              <a:prstDash val="solid"/>
            </a:ln>
          </c:spPr>
          <c:dPt>
            <c:idx val="0"/>
            <c:spPr>
              <a:solidFill>
                <a:srgbClr val="FF00FF"/>
              </a:solidFill>
              <a:ln w="20376">
                <a:solidFill>
                  <a:srgbClr val="FF00FF"/>
                </a:solidFill>
                <a:prstDash val="solid"/>
              </a:ln>
            </c:spPr>
          </c:dPt>
          <c:dPt>
            <c:idx val="1"/>
            <c:spPr>
              <a:solidFill>
                <a:srgbClr val="FFFF00"/>
              </a:solidFill>
              <a:ln w="20376">
                <a:solidFill>
                  <a:schemeClr val="tx1"/>
                </a:solidFill>
                <a:prstDash val="solid"/>
              </a:ln>
            </c:spPr>
          </c:dPt>
          <c:dPt>
            <c:idx val="2"/>
            <c:spPr>
              <a:solidFill>
                <a:srgbClr val="3366FF"/>
              </a:solidFill>
              <a:ln w="20376">
                <a:solidFill>
                  <a:schemeClr val="tx1"/>
                </a:solidFill>
                <a:prstDash val="solid"/>
              </a:ln>
            </c:spPr>
          </c:dPt>
          <c:dPt>
            <c:idx val="3"/>
            <c:spPr>
              <a:solidFill>
                <a:schemeClr val="folHlink"/>
              </a:solidFill>
              <a:ln w="20376">
                <a:solidFill>
                  <a:srgbClr val="FF00FF"/>
                </a:solidFill>
                <a:prstDash val="solid"/>
              </a:ln>
            </c:spPr>
          </c:dPt>
          <c:cat>
            <c:strRef>
              <c:f>Sheet1!$B$1:$E$1</c:f>
              <c:strCache>
                <c:ptCount val="3"/>
                <c:pt idx="0">
                  <c:v>Noâng - laâm - ngö nghieäp</c:v>
                </c:pt>
                <c:pt idx="1">
                  <c:v>Coâng nghieäp - Xaây döïng</c:v>
                </c:pt>
                <c:pt idx="2">
                  <c:v>Dòch vuï</c:v>
                </c:pt>
              </c:strCache>
            </c:strRef>
          </c:cat>
          <c:val>
            <c:numRef>
              <c:f>Sheet1!$B$2:$E$2</c:f>
              <c:numCache>
                <c:formatCode>General</c:formatCode>
                <c:ptCount val="4"/>
                <c:pt idx="0">
                  <c:v>2</c:v>
                </c:pt>
                <c:pt idx="1">
                  <c:v>27</c:v>
                </c:pt>
                <c:pt idx="2">
                  <c:v>71</c:v>
                </c:pt>
              </c:numCache>
            </c:numRef>
          </c:val>
        </c:ser>
      </c:pie3DChart>
      <c:spPr>
        <a:noFill/>
        <a:ln w="25381">
          <a:noFill/>
        </a:ln>
      </c:spPr>
    </c:plotArea>
    <c:legend>
      <c:legendPos val="r"/>
      <c:legendEntry>
        <c:idx val="0"/>
        <c:txPr>
          <a:bodyPr/>
          <a:lstStyle/>
          <a:p>
            <a:pPr algn="l">
              <a:defRPr sz="2000" b="1" i="0" u="none" strike="noStrike" baseline="0">
                <a:solidFill>
                  <a:schemeClr val="tx1"/>
                </a:solidFill>
                <a:latin typeface="VNI-Meli" pitchFamily="2" charset="0"/>
                <a:ea typeface="VNI-Times"/>
                <a:cs typeface="VNI-Times"/>
              </a:defRPr>
            </a:pPr>
            <a:endParaRPr lang="en-US"/>
          </a:p>
        </c:txPr>
      </c:legendEntry>
      <c:legendEntry>
        <c:idx val="1"/>
        <c:txPr>
          <a:bodyPr/>
          <a:lstStyle/>
          <a:p>
            <a:pPr algn="l">
              <a:defRPr sz="2000" b="1" i="0" u="none" strike="noStrike" baseline="0">
                <a:solidFill>
                  <a:schemeClr val="tx1"/>
                </a:solidFill>
                <a:latin typeface="VNI-Meli" pitchFamily="2" charset="0"/>
                <a:ea typeface="VNI-Times"/>
                <a:cs typeface="VNI-Times"/>
              </a:defRPr>
            </a:pPr>
            <a:endParaRPr lang="en-US"/>
          </a:p>
        </c:txPr>
      </c:legendEntry>
      <c:legendEntry>
        <c:idx val="2"/>
        <c:txPr>
          <a:bodyPr/>
          <a:lstStyle/>
          <a:p>
            <a:pPr algn="l">
              <a:defRPr sz="2000" b="1" i="0" u="none" strike="noStrike" baseline="0">
                <a:solidFill>
                  <a:schemeClr val="tx1"/>
                </a:solidFill>
                <a:latin typeface="VNI-Meli" pitchFamily="2" charset="0"/>
                <a:ea typeface="VNI-Times"/>
                <a:cs typeface="VNI-Times"/>
              </a:defRPr>
            </a:pPr>
            <a:endParaRPr lang="en-US"/>
          </a:p>
        </c:txPr>
      </c:legendEntry>
      <c:legendEntry>
        <c:idx val="3"/>
        <c:delete val="1"/>
      </c:legendEntry>
      <c:layout>
        <c:manualLayout>
          <c:xMode val="edge"/>
          <c:yMode val="edge"/>
          <c:x val="0.47414575083155625"/>
          <c:y val="0.74909153422242902"/>
          <c:w val="0.5258542491684437"/>
          <c:h val="0.25028829422152465"/>
        </c:manualLayout>
      </c:layout>
      <c:spPr>
        <a:noFill/>
        <a:ln w="5094">
          <a:noFill/>
          <a:prstDash val="solid"/>
        </a:ln>
      </c:spPr>
      <c:txPr>
        <a:bodyPr/>
        <a:lstStyle/>
        <a:p>
          <a:pPr algn="l">
            <a:defRPr sz="2000" b="1" i="0" u="none" strike="noStrike" baseline="0">
              <a:solidFill>
                <a:schemeClr val="tx1"/>
              </a:solidFill>
              <a:latin typeface="VNI-Times"/>
              <a:ea typeface="VNI-Times"/>
              <a:cs typeface="VNI-Times"/>
            </a:defRPr>
          </a:pPr>
          <a:endParaRPr lang="en-US"/>
        </a:p>
      </c:txPr>
    </c:legend>
    <c:plotVisOnly val="1"/>
    <c:dispBlanksAs val="zero"/>
  </c:chart>
  <c:spPr>
    <a:noFill/>
    <a:ln>
      <a:noFill/>
    </a:ln>
  </c:spPr>
  <c:txPr>
    <a:bodyPr/>
    <a:lstStyle/>
    <a:p>
      <a:pPr>
        <a:defRPr sz="1484" b="1" i="0" u="none" strike="noStrike" baseline="0">
          <a:solidFill>
            <a:schemeClr val="tx1"/>
          </a:solidFill>
          <a:latin typeface="Verdana"/>
          <a:ea typeface="Verdana"/>
          <a:cs typeface="Verdana"/>
        </a:defRPr>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F751C2-0045-41B6-9BDA-F5649A64463A}"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72D62829-936A-48FF-9E8B-0B015C0F91CE}">
      <dgm:prSet phldrT="[Text]" custT="1"/>
      <dgm:spPr/>
      <dgm:t>
        <a:bodyPr/>
        <a:lstStyle/>
        <a:p>
          <a:r>
            <a:rPr lang="en-US" sz="3600" b="1" smtClean="0"/>
            <a:t>I</a:t>
          </a:r>
          <a:r>
            <a:rPr lang="en-US" sz="3600" b="1" smtClean="0">
              <a:latin typeface="Times New Roman" pitchFamily="18" charset="0"/>
              <a:cs typeface="Times New Roman" pitchFamily="18" charset="0"/>
            </a:rPr>
            <a:t>. CÁC NGUỒN LỰC PHÁT TRIỂN KINH TẾ</a:t>
          </a:r>
          <a:endParaRPr lang="en-US" sz="3600" b="1"/>
        </a:p>
      </dgm:t>
    </dgm:pt>
    <dgm:pt modelId="{8DA6C606-7306-483E-8D67-067D0A68E72A}" type="parTrans" cxnId="{53AF3D26-2F04-4ECC-B345-242B9519A8C1}">
      <dgm:prSet/>
      <dgm:spPr/>
      <dgm:t>
        <a:bodyPr/>
        <a:lstStyle/>
        <a:p>
          <a:endParaRPr lang="en-US"/>
        </a:p>
      </dgm:t>
    </dgm:pt>
    <dgm:pt modelId="{4DADB6D1-3EE1-414D-BFFB-970594AE8F9B}" type="sibTrans" cxnId="{53AF3D26-2F04-4ECC-B345-242B9519A8C1}">
      <dgm:prSet/>
      <dgm:spPr/>
      <dgm:t>
        <a:bodyPr/>
        <a:lstStyle/>
        <a:p>
          <a:endParaRPr lang="en-US"/>
        </a:p>
      </dgm:t>
    </dgm:pt>
    <dgm:pt modelId="{82FF54E0-91F0-4684-B447-CEE59CBC355D}">
      <dgm:prSet phldrT="[Text]" custT="1"/>
      <dgm:spPr>
        <a:solidFill>
          <a:srgbClr val="0099FF"/>
        </a:solidFill>
      </dgm:spPr>
      <dgm:t>
        <a:bodyPr/>
        <a:lstStyle/>
        <a:p>
          <a:r>
            <a:rPr lang="en-US" sz="4400" b="1" smtClean="0"/>
            <a:t>II. CƠ CẤU NỀN KINH TẾ</a:t>
          </a:r>
          <a:endParaRPr lang="en-US" sz="4400" b="1"/>
        </a:p>
      </dgm:t>
    </dgm:pt>
    <dgm:pt modelId="{F2767DA1-6430-413F-A0E4-B1A1035DF4BD}" type="parTrans" cxnId="{A0EFD76C-20B4-4C2C-9F1B-0CB720AAC21A}">
      <dgm:prSet/>
      <dgm:spPr/>
      <dgm:t>
        <a:bodyPr/>
        <a:lstStyle/>
        <a:p>
          <a:endParaRPr lang="en-US"/>
        </a:p>
      </dgm:t>
    </dgm:pt>
    <dgm:pt modelId="{3DC48F31-1097-4979-97BB-7BEB7BFB3B19}" type="sibTrans" cxnId="{A0EFD76C-20B4-4C2C-9F1B-0CB720AAC21A}">
      <dgm:prSet/>
      <dgm:spPr/>
      <dgm:t>
        <a:bodyPr/>
        <a:lstStyle/>
        <a:p>
          <a:endParaRPr lang="en-US"/>
        </a:p>
      </dgm:t>
    </dgm:pt>
    <dgm:pt modelId="{1167E286-9F22-4DF9-A3FB-7BD2227FDCD2}" type="pres">
      <dgm:prSet presAssocID="{5BF751C2-0045-41B6-9BDA-F5649A64463A}" presName="Name0" presStyleCnt="0">
        <dgm:presLayoutVars>
          <dgm:chPref val="3"/>
          <dgm:dir/>
          <dgm:animLvl val="lvl"/>
          <dgm:resizeHandles/>
        </dgm:presLayoutVars>
      </dgm:prSet>
      <dgm:spPr/>
      <dgm:t>
        <a:bodyPr/>
        <a:lstStyle/>
        <a:p>
          <a:endParaRPr lang="en-US"/>
        </a:p>
      </dgm:t>
    </dgm:pt>
    <dgm:pt modelId="{2D00940F-352C-45CD-8F44-793377572B05}" type="pres">
      <dgm:prSet presAssocID="{72D62829-936A-48FF-9E8B-0B015C0F91CE}" presName="horFlow" presStyleCnt="0"/>
      <dgm:spPr/>
    </dgm:pt>
    <dgm:pt modelId="{EA2942C9-778F-459D-8BB5-C723E182FCB2}" type="pres">
      <dgm:prSet presAssocID="{72D62829-936A-48FF-9E8B-0B015C0F91CE}" presName="bigChev" presStyleLbl="node1" presStyleIdx="0" presStyleCnt="2" custScaleX="277883"/>
      <dgm:spPr/>
      <dgm:t>
        <a:bodyPr/>
        <a:lstStyle/>
        <a:p>
          <a:endParaRPr lang="en-US"/>
        </a:p>
      </dgm:t>
    </dgm:pt>
    <dgm:pt modelId="{F6396F4C-697C-47E9-A34B-FF206709E751}" type="pres">
      <dgm:prSet presAssocID="{72D62829-936A-48FF-9E8B-0B015C0F91CE}" presName="vSp" presStyleCnt="0"/>
      <dgm:spPr/>
    </dgm:pt>
    <dgm:pt modelId="{6BC66DBF-0E8E-4E82-8A43-AA674EE8F8B3}" type="pres">
      <dgm:prSet presAssocID="{82FF54E0-91F0-4684-B447-CEE59CBC355D}" presName="horFlow" presStyleCnt="0"/>
      <dgm:spPr/>
    </dgm:pt>
    <dgm:pt modelId="{3FA6A6EC-6E38-404D-B71F-3F32A2694671}" type="pres">
      <dgm:prSet presAssocID="{82FF54E0-91F0-4684-B447-CEE59CBC355D}" presName="bigChev" presStyleLbl="node1" presStyleIdx="1" presStyleCnt="2" custScaleX="277883"/>
      <dgm:spPr/>
      <dgm:t>
        <a:bodyPr/>
        <a:lstStyle/>
        <a:p>
          <a:endParaRPr lang="en-US"/>
        </a:p>
      </dgm:t>
    </dgm:pt>
  </dgm:ptLst>
  <dgm:cxnLst>
    <dgm:cxn modelId="{A0EFD76C-20B4-4C2C-9F1B-0CB720AAC21A}" srcId="{5BF751C2-0045-41B6-9BDA-F5649A64463A}" destId="{82FF54E0-91F0-4684-B447-CEE59CBC355D}" srcOrd="1" destOrd="0" parTransId="{F2767DA1-6430-413F-A0E4-B1A1035DF4BD}" sibTransId="{3DC48F31-1097-4979-97BB-7BEB7BFB3B19}"/>
    <dgm:cxn modelId="{8B2BCD21-45A7-482B-B8D0-176DEF22FF36}" type="presOf" srcId="{72D62829-936A-48FF-9E8B-0B015C0F91CE}" destId="{EA2942C9-778F-459D-8BB5-C723E182FCB2}" srcOrd="0" destOrd="0" presId="urn:microsoft.com/office/officeart/2005/8/layout/lProcess3"/>
    <dgm:cxn modelId="{779CE260-8356-4446-937A-BDEB182CB383}" type="presOf" srcId="{5BF751C2-0045-41B6-9BDA-F5649A64463A}" destId="{1167E286-9F22-4DF9-A3FB-7BD2227FDCD2}" srcOrd="0" destOrd="0" presId="urn:microsoft.com/office/officeart/2005/8/layout/lProcess3"/>
    <dgm:cxn modelId="{583D7FF5-B54D-42B2-B47C-78BD6508EF50}" type="presOf" srcId="{82FF54E0-91F0-4684-B447-CEE59CBC355D}" destId="{3FA6A6EC-6E38-404D-B71F-3F32A2694671}" srcOrd="0" destOrd="0" presId="urn:microsoft.com/office/officeart/2005/8/layout/lProcess3"/>
    <dgm:cxn modelId="{53AF3D26-2F04-4ECC-B345-242B9519A8C1}" srcId="{5BF751C2-0045-41B6-9BDA-F5649A64463A}" destId="{72D62829-936A-48FF-9E8B-0B015C0F91CE}" srcOrd="0" destOrd="0" parTransId="{8DA6C606-7306-483E-8D67-067D0A68E72A}" sibTransId="{4DADB6D1-3EE1-414D-BFFB-970594AE8F9B}"/>
    <dgm:cxn modelId="{96BB6B3E-FF0F-4F85-B4F5-C81905390762}" type="presParOf" srcId="{1167E286-9F22-4DF9-A3FB-7BD2227FDCD2}" destId="{2D00940F-352C-45CD-8F44-793377572B05}" srcOrd="0" destOrd="0" presId="urn:microsoft.com/office/officeart/2005/8/layout/lProcess3"/>
    <dgm:cxn modelId="{A34D0DC8-5674-4D07-9891-FC60A5DBEDB9}" type="presParOf" srcId="{2D00940F-352C-45CD-8F44-793377572B05}" destId="{EA2942C9-778F-459D-8BB5-C723E182FCB2}" srcOrd="0" destOrd="0" presId="urn:microsoft.com/office/officeart/2005/8/layout/lProcess3"/>
    <dgm:cxn modelId="{DD1ECA9F-C71D-4C05-9E39-324D8A2B19AD}" type="presParOf" srcId="{1167E286-9F22-4DF9-A3FB-7BD2227FDCD2}" destId="{F6396F4C-697C-47E9-A34B-FF206709E751}" srcOrd="1" destOrd="0" presId="urn:microsoft.com/office/officeart/2005/8/layout/lProcess3"/>
    <dgm:cxn modelId="{7D1C9488-31C7-4ECE-BE80-4325B5F5206F}" type="presParOf" srcId="{1167E286-9F22-4DF9-A3FB-7BD2227FDCD2}" destId="{6BC66DBF-0E8E-4E82-8A43-AA674EE8F8B3}" srcOrd="2" destOrd="0" presId="urn:microsoft.com/office/officeart/2005/8/layout/lProcess3"/>
    <dgm:cxn modelId="{19C9D5E8-BBBB-4C49-A3DD-EABA3BFBEC5E}" type="presParOf" srcId="{6BC66DBF-0E8E-4E82-8A43-AA674EE8F8B3}" destId="{3FA6A6EC-6E38-404D-B71F-3F32A2694671}" srcOrd="0" destOrd="0" presId="urn:microsoft.com/office/officeart/2005/8/layout/l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A2942C9-778F-459D-8BB5-C723E182FCB2}">
      <dsp:nvSpPr>
        <dsp:cNvPr id="0" name=""/>
        <dsp:cNvSpPr/>
      </dsp:nvSpPr>
      <dsp:spPr>
        <a:xfrm>
          <a:off x="5" y="1327"/>
          <a:ext cx="9143989" cy="131623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0" bIns="22860" numCol="1" spcCol="1270" anchor="ctr" anchorCtr="0">
          <a:noAutofit/>
        </a:bodyPr>
        <a:lstStyle/>
        <a:p>
          <a:pPr lvl="0" algn="ctr" defTabSz="1600200">
            <a:lnSpc>
              <a:spcPct val="90000"/>
            </a:lnSpc>
            <a:spcBef>
              <a:spcPct val="0"/>
            </a:spcBef>
            <a:spcAft>
              <a:spcPct val="35000"/>
            </a:spcAft>
          </a:pPr>
          <a:r>
            <a:rPr lang="en-US" sz="3600" b="1" kern="1200" smtClean="0"/>
            <a:t>I</a:t>
          </a:r>
          <a:r>
            <a:rPr lang="en-US" sz="3600" b="1" kern="1200" smtClean="0">
              <a:latin typeface="Times New Roman" pitchFamily="18" charset="0"/>
              <a:cs typeface="Times New Roman" pitchFamily="18" charset="0"/>
            </a:rPr>
            <a:t>. CÁC NGUỒN LỰC PHÁT TRIỂN KINH TẾ</a:t>
          </a:r>
          <a:endParaRPr lang="en-US" sz="3600" b="1" kern="1200"/>
        </a:p>
      </dsp:txBody>
      <dsp:txXfrm>
        <a:off x="5" y="1327"/>
        <a:ext cx="9143989" cy="1316235"/>
      </dsp:txXfrm>
    </dsp:sp>
    <dsp:sp modelId="{3FA6A6EC-6E38-404D-B71F-3F32A2694671}">
      <dsp:nvSpPr>
        <dsp:cNvPr id="0" name=""/>
        <dsp:cNvSpPr/>
      </dsp:nvSpPr>
      <dsp:spPr>
        <a:xfrm>
          <a:off x="5" y="1501836"/>
          <a:ext cx="9143989" cy="1316235"/>
        </a:xfrm>
        <a:prstGeom prst="chevron">
          <a:avLst/>
        </a:prstGeom>
        <a:solidFill>
          <a:srgbClr val="0099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27940" rIns="0" bIns="27940" numCol="1" spcCol="1270" anchor="ctr" anchorCtr="0">
          <a:noAutofit/>
        </a:bodyPr>
        <a:lstStyle/>
        <a:p>
          <a:pPr lvl="0" algn="ctr" defTabSz="1955800">
            <a:lnSpc>
              <a:spcPct val="90000"/>
            </a:lnSpc>
            <a:spcBef>
              <a:spcPct val="0"/>
            </a:spcBef>
            <a:spcAft>
              <a:spcPct val="35000"/>
            </a:spcAft>
          </a:pPr>
          <a:r>
            <a:rPr lang="en-US" sz="4400" b="1" kern="1200" smtClean="0"/>
            <a:t>II. CƠ CẤU NỀN KINH TẾ</a:t>
          </a:r>
          <a:endParaRPr lang="en-US" sz="4400" b="1" kern="1200"/>
        </a:p>
      </dsp:txBody>
      <dsp:txXfrm>
        <a:off x="5" y="1501836"/>
        <a:ext cx="9143989" cy="1316235"/>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0" hangingPunct="0">
              <a:defRPr sz="1200"/>
            </a:lvl1pPr>
          </a:lstStyle>
          <a:p>
            <a:pPr>
              <a:defRPr/>
            </a:pPr>
            <a:fld id="{5F9A99C0-040F-44FB-B5A5-825EE3FFDF26}" type="datetimeFigureOut">
              <a:rPr lang="en-US"/>
              <a:pPr>
                <a:defRPr/>
              </a:pPr>
              <a:t>12/1/2011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0" hangingPunct="0">
              <a:defRPr sz="1200"/>
            </a:lvl1pPr>
          </a:lstStyle>
          <a:p>
            <a:pPr>
              <a:defRPr/>
            </a:pPr>
            <a:fld id="{2A776028-22D1-4540-97A0-1CCCC54A6AD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3AFBE1A-0995-45E6-9E19-7D65081D3820}" type="slidenum">
              <a:rPr lang="en-US" smtClean="0"/>
              <a:pPr/>
              <a:t>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2.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2.wav"/></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3.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4.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5.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6.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7.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8.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9.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0.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Isosceles Triangle 3"/>
          <p:cNvSpPr/>
          <p:nvPr/>
        </p:nvSpPr>
        <p:spPr>
          <a:xfrm rot="16200000">
            <a:off x="7553325" y="5254626"/>
            <a:ext cx="1893887"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Title 7"/>
          <p:cNvSpPr>
            <a:spLocks noGrp="1"/>
          </p:cNvSpPr>
          <p:nvPr>
            <p:ph type="ctrTitle"/>
          </p:nvPr>
        </p:nvSpPr>
        <p:spPr>
          <a:xfrm>
            <a:off x="540544" y="776288"/>
            <a:ext cx="8062912" cy="1470025"/>
          </a:xfrm>
        </p:spPr>
        <p:txBody>
          <a:bodyPr anchor="b"/>
          <a:lstStyle>
            <a:lvl1pPr algn="r">
              <a:defRPr sz="4400"/>
            </a:lvl1pPr>
          </a:lstStyle>
          <a:p>
            <a:r>
              <a:rPr lang="en-US" smtClean="0"/>
              <a:t>Click to edit Master title style</a:t>
            </a:r>
            <a:endParaRPr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27"/>
          <p:cNvSpPr>
            <a:spLocks noGrp="1"/>
          </p:cNvSpPr>
          <p:nvPr>
            <p:ph type="dt" sz="half" idx="10"/>
          </p:nvPr>
        </p:nvSpPr>
        <p:spPr>
          <a:xfrm>
            <a:off x="1371600" y="6011863"/>
            <a:ext cx="5791200" cy="365125"/>
          </a:xfrm>
        </p:spPr>
        <p:txBody>
          <a:bodyPr tIns="0" bIns="0" anchor="t"/>
          <a:lstStyle>
            <a:lvl1pPr algn="r">
              <a:defRPr sz="1000"/>
            </a:lvl1pPr>
          </a:lstStyle>
          <a:p>
            <a:pPr>
              <a:defRPr/>
            </a:pPr>
            <a:endParaRPr lang="en-US"/>
          </a:p>
        </p:txBody>
      </p:sp>
      <p:sp>
        <p:nvSpPr>
          <p:cNvPr id="6" name="Footer Placeholder 16"/>
          <p:cNvSpPr>
            <a:spLocks noGrp="1"/>
          </p:cNvSpPr>
          <p:nvPr>
            <p:ph type="ftr" sz="quarter" idx="11"/>
          </p:nvPr>
        </p:nvSpPr>
        <p:spPr>
          <a:xfrm>
            <a:off x="1371600" y="5649913"/>
            <a:ext cx="5791200" cy="365125"/>
          </a:xfrm>
        </p:spPr>
        <p:txBody>
          <a:bodyPr tIns="0" bIns="0"/>
          <a:lstStyle>
            <a:lvl1pPr algn="r">
              <a:defRPr sz="1100"/>
            </a:lvl1pPr>
          </a:lstStyle>
          <a:p>
            <a:pPr>
              <a:defRPr/>
            </a:pPr>
            <a:endParaRPr lang="en-US"/>
          </a:p>
        </p:txBody>
      </p:sp>
      <p:sp>
        <p:nvSpPr>
          <p:cNvPr id="7" name="Slide Number Placeholder 28"/>
          <p:cNvSpPr>
            <a:spLocks noGrp="1"/>
          </p:cNvSpPr>
          <p:nvPr>
            <p:ph type="sldNum" sz="quarter" idx="12"/>
          </p:nvPr>
        </p:nvSpPr>
        <p:spPr>
          <a:xfrm>
            <a:off x="8391525" y="5753100"/>
            <a:ext cx="503238" cy="365125"/>
          </a:xfrm>
        </p:spPr>
        <p:txBody>
          <a:bodyPr anchor="ctr"/>
          <a:lstStyle>
            <a:lvl1pPr algn="ctr">
              <a:defRPr sz="1300">
                <a:solidFill>
                  <a:srgbClr val="FFFFFF"/>
                </a:solidFill>
              </a:defRPr>
            </a:lvl1pPr>
          </a:lstStyle>
          <a:p>
            <a:pPr>
              <a:defRPr/>
            </a:pPr>
            <a:fld id="{B813F0C7-8D3D-4DDE-8E23-2D98BBE424CE}" type="slidenum">
              <a:rPr lang="en-US"/>
              <a:pPr>
                <a:defRPr/>
              </a:pPr>
              <a:t>‹#›</a:t>
            </a:fld>
            <a:endParaRPr lang="en-US"/>
          </a:p>
        </p:txBody>
      </p:sp>
    </p:spTree>
  </p:cSld>
  <p:clrMapOvr>
    <a:masterClrMapping/>
  </p:clrMapOvr>
  <p:transition spd="med">
    <p:cover dir="r"/>
    <p:sndAc>
      <p:stSnd>
        <p:snd r:embed="rId1" name="click.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543D9121-88B8-42A5-9830-E5691369EE32}" type="slidenum">
              <a:rPr lang="en-US"/>
              <a:pPr>
                <a:defRPr/>
              </a:pPr>
              <a:t>‹#›</a:t>
            </a:fld>
            <a:endParaRPr lang="en-US"/>
          </a:p>
        </p:txBody>
      </p:sp>
    </p:spTree>
  </p:cSld>
  <p:clrMapOvr>
    <a:masterClrMapping/>
  </p:clrMapOvr>
  <p:transition spd="med">
    <p:cover dir="r"/>
    <p:sndAc>
      <p:stSnd>
        <p:snd r:embed="rId1" name="click.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D7642458-9198-481D-B9D8-D1134E346808}" type="slidenum">
              <a:rPr lang="en-US"/>
              <a:pPr>
                <a:defRPr/>
              </a:pPr>
              <a:t>‹#›</a:t>
            </a:fld>
            <a:endParaRPr lang="en-US"/>
          </a:p>
        </p:txBody>
      </p:sp>
    </p:spTree>
  </p:cSld>
  <p:clrMapOvr>
    <a:masterClrMapping/>
  </p:clrMapOvr>
  <p:transition spd="med">
    <p:cover dir="r"/>
    <p:sndAc>
      <p:stSnd>
        <p:snd r:embed="rId1" name="click.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42913" y="103188"/>
            <a:ext cx="8243887" cy="13144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561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51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03663"/>
            <a:ext cx="4038600" cy="2152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13"/>
          <p:cNvSpPr>
            <a:spLocks noGrp="1"/>
          </p:cNvSpPr>
          <p:nvPr>
            <p:ph type="dt" sz="half" idx="10"/>
          </p:nvPr>
        </p:nvSpPr>
        <p:spPr/>
        <p:txBody>
          <a:bodyPr/>
          <a:lstStyle>
            <a:lvl1pPr>
              <a:defRPr/>
            </a:lvl1pPr>
          </a:lstStyle>
          <a:p>
            <a:pPr>
              <a:defRPr/>
            </a:pPr>
            <a:endParaRPr lang="en-US"/>
          </a:p>
        </p:txBody>
      </p:sp>
      <p:sp>
        <p:nvSpPr>
          <p:cNvPr id="7" name="Footer Placeholder 2"/>
          <p:cNvSpPr>
            <a:spLocks noGrp="1"/>
          </p:cNvSpPr>
          <p:nvPr>
            <p:ph type="ftr" sz="quarter" idx="11"/>
          </p:nvPr>
        </p:nvSpPr>
        <p:spPr/>
        <p:txBody>
          <a:bodyPr/>
          <a:lstStyle>
            <a:lvl1pPr>
              <a:defRPr/>
            </a:lvl1pPr>
          </a:lstStyle>
          <a:p>
            <a:pPr>
              <a:defRPr/>
            </a:pPr>
            <a:endParaRPr lang="en-US"/>
          </a:p>
        </p:txBody>
      </p:sp>
      <p:sp>
        <p:nvSpPr>
          <p:cNvPr id="8" name="Slide Number Placeholder 22"/>
          <p:cNvSpPr>
            <a:spLocks noGrp="1"/>
          </p:cNvSpPr>
          <p:nvPr>
            <p:ph type="sldNum" sz="quarter" idx="12"/>
          </p:nvPr>
        </p:nvSpPr>
        <p:spPr/>
        <p:txBody>
          <a:bodyPr/>
          <a:lstStyle>
            <a:lvl1pPr>
              <a:defRPr/>
            </a:lvl1pPr>
          </a:lstStyle>
          <a:p>
            <a:pPr>
              <a:defRPr/>
            </a:pPr>
            <a:fld id="{6CB7A220-6BB6-4A83-817A-2EA8F1AC4B18}"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42913" y="103188"/>
            <a:ext cx="8243887" cy="13144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456113"/>
          </a:xfrm>
        </p:spPr>
        <p:txBody>
          <a:bodyPr>
            <a:normAutofit/>
          </a:bodyPr>
          <a:lstStyle/>
          <a:p>
            <a:pPr lvl="0"/>
            <a:endParaRPr lang="en-US" noProof="0"/>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4D21FD29-E345-4F81-BA91-1B59E7F382F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882808"/>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791075" y="6480175"/>
            <a:ext cx="2133600" cy="301625"/>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457200" y="6481763"/>
            <a:ext cx="4259263" cy="300037"/>
          </a:xfr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272C27-5ED6-4B7B-9DCA-87D5FD3DB76D}" type="slidenum">
              <a:rPr lang="en-US"/>
              <a:pPr>
                <a:defRPr/>
              </a:pPr>
              <a:t>‹#›</a:t>
            </a:fld>
            <a:endParaRPr lang="en-US"/>
          </a:p>
        </p:txBody>
      </p:sp>
    </p:spTree>
  </p:cSld>
  <p:clrMapOvr>
    <a:masterClrMapping/>
  </p:clrMapOvr>
  <p:transition spd="med">
    <p:cover dir="r"/>
    <p:sndAc>
      <p:stSnd>
        <p:snd r:embed="rId1" name="click.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4" name="Right Triangle 3"/>
          <p:cNvSpPr/>
          <p:nvPr/>
        </p:nvSpPr>
        <p:spPr>
          <a:xfrm flipV="1">
            <a:off x="6350" y="6350"/>
            <a:ext cx="9131300"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Isosceles Triangle 4"/>
          <p:cNvSpPr/>
          <p:nvPr/>
        </p:nvSpPr>
        <p:spPr>
          <a:xfrm rot="5400000" flipV="1">
            <a:off x="7553325" y="309563"/>
            <a:ext cx="1893888"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6" name="Straight Connector 5"/>
          <p:cNvCxnSpPr/>
          <p:nvPr/>
        </p:nvCxnSpPr>
        <p:spPr>
          <a:xfrm rot="10800000">
            <a:off x="6469063" y="9525"/>
            <a:ext cx="2673350"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lstStyle>
            <a:lvl1pPr marL="0" algn="l">
              <a:buNone/>
              <a:defRPr sz="3600" b="1"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381000" y="1633536"/>
            <a:ext cx="3886200" cy="2286000"/>
          </a:xfrm>
        </p:spPr>
        <p:txBody>
          <a:bodyPr/>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Date Placeholder 3"/>
          <p:cNvSpPr>
            <a:spLocks noGrp="1"/>
          </p:cNvSpPr>
          <p:nvPr>
            <p:ph type="dt" sz="half" idx="10"/>
          </p:nvPr>
        </p:nvSpPr>
        <p:spPr>
          <a:xfrm>
            <a:off x="6956425" y="6477000"/>
            <a:ext cx="2133600" cy="304800"/>
          </a:xfrm>
        </p:spPr>
        <p:txBody>
          <a:bodyPr/>
          <a:lstStyle>
            <a:lvl1pPr>
              <a:defRPr/>
            </a:lvl1pPr>
          </a:lstStyle>
          <a:p>
            <a:pPr>
              <a:defRPr/>
            </a:pPr>
            <a:endParaRPr lang="en-US"/>
          </a:p>
        </p:txBody>
      </p:sp>
      <p:sp>
        <p:nvSpPr>
          <p:cNvPr id="9" name="Footer Placeholder 4"/>
          <p:cNvSpPr>
            <a:spLocks noGrp="1"/>
          </p:cNvSpPr>
          <p:nvPr>
            <p:ph type="ftr" sz="quarter" idx="11"/>
          </p:nvPr>
        </p:nvSpPr>
        <p:spPr>
          <a:xfrm>
            <a:off x="2619375" y="6481763"/>
            <a:ext cx="4260850" cy="300037"/>
          </a:xfrm>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8450263" y="809625"/>
            <a:ext cx="503237" cy="300038"/>
          </a:xfrm>
        </p:spPr>
        <p:txBody>
          <a:bodyPr/>
          <a:lstStyle>
            <a:lvl1pPr>
              <a:defRPr/>
            </a:lvl1pPr>
          </a:lstStyle>
          <a:p>
            <a:pPr>
              <a:defRPr/>
            </a:pPr>
            <a:fld id="{F92421B7-3882-4E8A-A312-35985D0CEF6E}"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cover dir="r"/>
    <p:sndAc>
      <p:stSnd>
        <p:snd r:embed="rId1" name="click.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941BC56B-BBA6-4AC3-9BC6-0B52FF16B04B}" type="slidenum">
              <a:rPr lang="en-US"/>
              <a:pPr>
                <a:defRPr/>
              </a:pPr>
              <a:t>‹#›</a:t>
            </a:fld>
            <a:endParaRPr lang="en-US"/>
          </a:p>
        </p:txBody>
      </p:sp>
    </p:spTree>
  </p:cSld>
  <p:clrMapOvr>
    <a:masterClrMapping/>
  </p:clrMapOvr>
  <p:transition spd="med">
    <p:cover dir="r"/>
    <p:sndAc>
      <p:stSnd>
        <p:snd r:embed="rId1" name="click.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791075" y="6481763"/>
            <a:ext cx="2130425" cy="301625"/>
          </a:xfrm>
        </p:spPr>
        <p:txBody>
          <a:bodyPr/>
          <a:lstStyle>
            <a:lvl1pPr>
              <a:defRPr/>
            </a:lvl1pPr>
          </a:lstStyle>
          <a:p>
            <a:pPr>
              <a:defRPr/>
            </a:pPr>
            <a:endParaRPr lang="en-US"/>
          </a:p>
        </p:txBody>
      </p:sp>
      <p:sp>
        <p:nvSpPr>
          <p:cNvPr id="8" name="Footer Placeholder 7"/>
          <p:cNvSpPr>
            <a:spLocks noGrp="1"/>
          </p:cNvSpPr>
          <p:nvPr>
            <p:ph type="ftr" sz="quarter" idx="11"/>
          </p:nvPr>
        </p:nvSpPr>
        <p:spPr>
          <a:xfrm>
            <a:off x="457200" y="6481763"/>
            <a:ext cx="4260850" cy="301625"/>
          </a:xfr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7589838" y="6483350"/>
            <a:ext cx="503237" cy="301625"/>
          </a:xfrm>
        </p:spPr>
        <p:txBody>
          <a:bodyPr/>
          <a:lstStyle>
            <a:lvl1pPr algn="ctr">
              <a:defRPr/>
            </a:lvl1pPr>
          </a:lstStyle>
          <a:p>
            <a:pPr>
              <a:defRPr/>
            </a:pPr>
            <a:fld id="{38F02CDC-C1B8-46B0-B872-C2802C31A58D}"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cover dir="r"/>
    <p:sndAc>
      <p:stSnd>
        <p:snd r:embed="rId1" name="click.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46CAAD9D-FA62-4417-8BAE-47EFA8A4FD16}" type="slidenum">
              <a:rPr lang="en-US"/>
              <a:pPr>
                <a:defRPr/>
              </a:pPr>
              <a:t>‹#›</a:t>
            </a:fld>
            <a:endParaRPr lang="en-US"/>
          </a:p>
        </p:txBody>
      </p:sp>
    </p:spTree>
  </p:cSld>
  <p:clrMapOvr>
    <a:masterClrMapping/>
  </p:clrMapOvr>
  <p:transition spd="med">
    <p:cover dir="r"/>
    <p:sndAc>
      <p:stSnd>
        <p:snd r:embed="rId1" name="click.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95DD5904-1DBA-44FD-BB3B-5BD3871E9897}" type="slidenum">
              <a:rPr lang="en-US"/>
              <a:pPr>
                <a:defRPr/>
              </a:pPr>
              <a:t>‹#›</a:t>
            </a:fld>
            <a:endParaRPr lang="en-US"/>
          </a:p>
        </p:txBody>
      </p:sp>
    </p:spTree>
  </p:cSld>
  <p:clrMapOvr>
    <a:masterClrMapping/>
  </p:clrMapOvr>
  <p:transition spd="med">
    <p:cover dir="r"/>
    <p:sndAc>
      <p:stSnd>
        <p:snd r:embed="rId1" name="click.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lang="en-US" smtClean="0"/>
              <a:t>Click to edit Master title style</a:t>
            </a:r>
            <a:endParaRPr lang="en-US"/>
          </a:p>
        </p:txBody>
      </p:sp>
      <p:sp>
        <p:nvSpPr>
          <p:cNvPr id="3" name="Text Placeholder 2"/>
          <p:cNvSpPr>
            <a:spLocks noGrp="1"/>
          </p:cNvSpPr>
          <p:nvPr>
            <p:ph type="body" idx="2"/>
          </p:nvPr>
        </p:nvSpPr>
        <p:spPr>
          <a:xfrm>
            <a:off x="1135856" y="367664"/>
            <a:ext cx="2438400" cy="5943600"/>
          </a:xfrm>
        </p:spPr>
        <p:txBody>
          <a:bodyPr/>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78563" y="6556375"/>
            <a:ext cx="2133600" cy="301625"/>
          </a:xfrm>
        </p:spPr>
        <p:txBody>
          <a:bodyPr/>
          <a:lstStyle>
            <a:lvl1pPr>
              <a:defRPr sz="900"/>
            </a:lvl1pPr>
          </a:lstStyle>
          <a:p>
            <a:pPr>
              <a:defRPr/>
            </a:pPr>
            <a:endParaRPr lang="en-US"/>
          </a:p>
        </p:txBody>
      </p:sp>
      <p:sp>
        <p:nvSpPr>
          <p:cNvPr id="6" name="Footer Placeholder 5"/>
          <p:cNvSpPr>
            <a:spLocks noGrp="1"/>
          </p:cNvSpPr>
          <p:nvPr>
            <p:ph type="ftr" sz="quarter" idx="11"/>
          </p:nvPr>
        </p:nvSpPr>
        <p:spPr>
          <a:xfrm>
            <a:off x="1135063" y="6556375"/>
            <a:ext cx="5143500" cy="301625"/>
          </a:xfrm>
        </p:spPr>
        <p:txBody>
          <a:bodyPr/>
          <a:lstStyle>
            <a:lvl1pPr>
              <a:defRPr sz="900"/>
            </a:lvl1pPr>
          </a:lstStyle>
          <a:p>
            <a:pPr>
              <a:defRPr/>
            </a:pPr>
            <a:endParaRPr lang="en-US"/>
          </a:p>
        </p:txBody>
      </p:sp>
      <p:sp>
        <p:nvSpPr>
          <p:cNvPr id="7" name="Slide Number Placeholder 6"/>
          <p:cNvSpPr>
            <a:spLocks noGrp="1"/>
          </p:cNvSpPr>
          <p:nvPr>
            <p:ph type="sldNum" sz="quarter" idx="12"/>
          </p:nvPr>
        </p:nvSpPr>
        <p:spPr>
          <a:xfrm>
            <a:off x="8410575" y="6556375"/>
            <a:ext cx="503238" cy="301625"/>
          </a:xfrm>
        </p:spPr>
        <p:txBody>
          <a:bodyPr/>
          <a:lstStyle>
            <a:lvl1pPr>
              <a:defRPr sz="900"/>
            </a:lvl1pPr>
          </a:lstStyle>
          <a:p>
            <a:pPr>
              <a:defRPr/>
            </a:pPr>
            <a:fld id="{AD812533-B33B-4618-A3BD-8B452DC2AA1C}"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cover dir="r"/>
    <p:sndAc>
      <p:stSnd>
        <p:snd r:embed="rId1" name="click.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lang="en-US" smtClean="0"/>
              <a:t>Click to edit Master title style</a:t>
            </a:r>
            <a:endParaRPr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4"/>
          <p:cNvSpPr>
            <a:spLocks noGrp="1"/>
          </p:cNvSpPr>
          <p:nvPr>
            <p:ph type="dt" sz="half" idx="10"/>
          </p:nvPr>
        </p:nvSpPr>
        <p:spPr>
          <a:xfrm>
            <a:off x="6108700" y="6556375"/>
            <a:ext cx="2101850" cy="301625"/>
          </a:xfrm>
        </p:spPr>
        <p:txBody>
          <a:bodyPr/>
          <a:lstStyle>
            <a:lvl1pPr>
              <a:defRPr sz="900"/>
            </a:lvl1pPr>
          </a:lstStyle>
          <a:p>
            <a:pPr>
              <a:defRPr/>
            </a:pPr>
            <a:endParaRPr lang="en-US"/>
          </a:p>
        </p:txBody>
      </p:sp>
      <p:sp>
        <p:nvSpPr>
          <p:cNvPr id="6" name="Footer Placeholder 5"/>
          <p:cNvSpPr>
            <a:spLocks noGrp="1"/>
          </p:cNvSpPr>
          <p:nvPr>
            <p:ph type="ftr" sz="quarter" idx="11"/>
          </p:nvPr>
        </p:nvSpPr>
        <p:spPr>
          <a:xfrm>
            <a:off x="1169988" y="6557963"/>
            <a:ext cx="4948237" cy="301625"/>
          </a:xfrm>
        </p:spPr>
        <p:txBody>
          <a:bodyPr/>
          <a:lstStyle>
            <a:lvl1pPr>
              <a:defRPr sz="900"/>
            </a:lvl1pPr>
          </a:lstStyle>
          <a:p>
            <a:pPr>
              <a:defRPr/>
            </a:pPr>
            <a:endParaRPr lang="en-US"/>
          </a:p>
        </p:txBody>
      </p:sp>
      <p:sp>
        <p:nvSpPr>
          <p:cNvPr id="7" name="Slide Number Placeholder 6"/>
          <p:cNvSpPr>
            <a:spLocks noGrp="1"/>
          </p:cNvSpPr>
          <p:nvPr>
            <p:ph type="sldNum" sz="quarter" idx="12"/>
          </p:nvPr>
        </p:nvSpPr>
        <p:spPr>
          <a:xfrm>
            <a:off x="8216900" y="6556375"/>
            <a:ext cx="366713" cy="301625"/>
          </a:xfrm>
        </p:spPr>
        <p:txBody>
          <a:bodyPr/>
          <a:lstStyle>
            <a:lvl1pPr algn="ctr">
              <a:defRPr sz="900"/>
            </a:lvl1pPr>
          </a:lstStyle>
          <a:p>
            <a:pPr>
              <a:defRPr/>
            </a:pPr>
            <a:fld id="{46F4363B-12A1-4EBD-9C83-A379E822C45F}"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cover dir="r"/>
    <p:sndAc>
      <p:stSnd>
        <p:snd r:embed="rId1" name="click.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audio" Target="../media/audio1.wav"/><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8" name="Straight Connector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8288"/>
            <a:ext cx="8229600" cy="1398587"/>
          </a:xfrm>
          <a:prstGeom prst="rect">
            <a:avLst/>
          </a:prstGeom>
        </p:spPr>
        <p:txBody>
          <a:bodyPr vert="horz" anchor="ctr">
            <a:normAutofit/>
          </a:bodyPr>
          <a:lstStyle/>
          <a:p>
            <a:r>
              <a:rPr lang="en-US" smtClean="0"/>
              <a:t>Click to edit Master title style</a:t>
            </a:r>
            <a:endParaRPr lang="en-US"/>
          </a:p>
        </p:txBody>
      </p:sp>
      <p:sp>
        <p:nvSpPr>
          <p:cNvPr id="3078" name="Text Placeholder 12"/>
          <p:cNvSpPr>
            <a:spLocks noGrp="1"/>
          </p:cNvSpPr>
          <p:nvPr>
            <p:ph type="body" idx="1"/>
          </p:nvPr>
        </p:nvSpPr>
        <p:spPr bwMode="auto">
          <a:xfrm>
            <a:off x="457200" y="1882775"/>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791075" y="6481763"/>
            <a:ext cx="2133600" cy="301625"/>
          </a:xfrm>
          <a:prstGeom prst="rect">
            <a:avLst/>
          </a:prstGeom>
        </p:spPr>
        <p:txBody>
          <a:bodyPr vert="horz" anchor="b"/>
          <a:lstStyle>
            <a:lvl1pPr algn="l" eaLnBrk="1" latinLnBrk="0" hangingPunct="1">
              <a:defRPr kumimoji="0" sz="1000" b="0">
                <a:solidFill>
                  <a:schemeClr val="tx1"/>
                </a:solidFill>
              </a:defRPr>
            </a:lvl1pPr>
          </a:lstStyle>
          <a:p>
            <a:pPr>
              <a:defRPr/>
            </a:pPr>
            <a:endParaRPr lang="en-US"/>
          </a:p>
        </p:txBody>
      </p:sp>
      <p:sp>
        <p:nvSpPr>
          <p:cNvPr id="3" name="Footer Placeholder 2"/>
          <p:cNvSpPr>
            <a:spLocks noGrp="1"/>
          </p:cNvSpPr>
          <p:nvPr>
            <p:ph type="ftr" sz="quarter" idx="3"/>
          </p:nvPr>
        </p:nvSpPr>
        <p:spPr>
          <a:xfrm>
            <a:off x="457200" y="6481763"/>
            <a:ext cx="4259263" cy="301625"/>
          </a:xfrm>
          <a:prstGeom prst="rect">
            <a:avLst/>
          </a:prstGeom>
        </p:spPr>
        <p:txBody>
          <a:bodyPr vert="horz" anchor="b"/>
          <a:lstStyle>
            <a:lvl1pPr algn="r" eaLnBrk="1" latinLnBrk="0" hangingPunct="1">
              <a:defRPr kumimoji="0" sz="1000">
                <a:solidFill>
                  <a:schemeClr val="tx1"/>
                </a:solidFill>
              </a:defRPr>
            </a:lvl1pPr>
          </a:lstStyle>
          <a:p>
            <a:pPr>
              <a:defRPr/>
            </a:pPr>
            <a:endParaRPr lang="en-US"/>
          </a:p>
        </p:txBody>
      </p:sp>
      <p:sp>
        <p:nvSpPr>
          <p:cNvPr id="23" name="Slide Number Placeholder 22"/>
          <p:cNvSpPr>
            <a:spLocks noGrp="1"/>
          </p:cNvSpPr>
          <p:nvPr>
            <p:ph type="sldNum" sz="quarter" idx="4"/>
          </p:nvPr>
        </p:nvSpPr>
        <p:spPr>
          <a:xfrm>
            <a:off x="7589838" y="6481763"/>
            <a:ext cx="503237" cy="301625"/>
          </a:xfrm>
          <a:prstGeom prst="rect">
            <a:avLst/>
          </a:prstGeom>
        </p:spPr>
        <p:txBody>
          <a:bodyPr vert="horz" anchor="b"/>
          <a:lstStyle>
            <a:lvl1pPr algn="ctr" eaLnBrk="1" latinLnBrk="0" hangingPunct="1">
              <a:defRPr kumimoji="0" sz="1200">
                <a:solidFill>
                  <a:schemeClr val="tx1"/>
                </a:solidFill>
              </a:defRPr>
            </a:lvl1pPr>
          </a:lstStyle>
          <a:p>
            <a:pPr>
              <a:defRPr/>
            </a:pPr>
            <a:fld id="{76976FAD-AFFE-459C-8899-C1C92D1B4DC4}"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722" r:id="rId1"/>
    <p:sldLayoutId id="2147483723" r:id="rId2"/>
    <p:sldLayoutId id="2147483724" r:id="rId3"/>
    <p:sldLayoutId id="2147483715" r:id="rId4"/>
    <p:sldLayoutId id="2147483725" r:id="rId5"/>
    <p:sldLayoutId id="2147483716" r:id="rId6"/>
    <p:sldLayoutId id="2147483717" r:id="rId7"/>
    <p:sldLayoutId id="2147483726" r:id="rId8"/>
    <p:sldLayoutId id="2147483727" r:id="rId9"/>
    <p:sldLayoutId id="2147483718" r:id="rId10"/>
    <p:sldLayoutId id="2147483719" r:id="rId11"/>
    <p:sldLayoutId id="2147483720" r:id="rId12"/>
    <p:sldLayoutId id="2147483721" r:id="rId13"/>
  </p:sldLayoutIdLst>
  <p:transition spd="med">
    <p:cover dir="r"/>
    <p:sndAc>
      <p:stSnd>
        <p:snd r:embed="rId15" name="click.wav"/>
      </p:stSnd>
    </p:sndAc>
  </p:transition>
  <p:timing>
    <p:tnLst>
      <p:par>
        <p:cTn id="1" dur="indefinite" restart="never" nodeType="tmRoot"/>
      </p:par>
    </p:tnLst>
  </p:timing>
  <p:txStyles>
    <p:titleStyle>
      <a:lvl1pPr marL="484188" algn="l" rtl="0" eaLnBrk="0" fontAlgn="base" hangingPunct="0">
        <a:spcBef>
          <a:spcPct val="0"/>
        </a:spcBef>
        <a:spcAft>
          <a:spcPct val="0"/>
        </a:spcAft>
        <a:defRPr sz="4200" kern="1200">
          <a:ln w="6350">
            <a:solidFill>
              <a:schemeClr val="accent1">
                <a:shade val="43000"/>
              </a:schemeClr>
            </a:solidFill>
          </a:ln>
          <a:solidFill>
            <a:srgbClr val="FF5C9C"/>
          </a:solidFill>
          <a:effectLst>
            <a:outerShdw blurRad="26000" dist="26000" dir="14500000" algn="tl" rotWithShape="0">
              <a:srgbClr val="000000">
                <a:alpha val="40000"/>
              </a:srgbClr>
            </a:outerShdw>
          </a:effectLst>
          <a:latin typeface="+mj-lt"/>
          <a:ea typeface="+mj-ea"/>
          <a:cs typeface="+mj-cs"/>
        </a:defRPr>
      </a:lvl1pPr>
      <a:lvl2pPr marL="484188" algn="l" rtl="0" eaLnBrk="0" fontAlgn="base" hangingPunct="0">
        <a:spcBef>
          <a:spcPct val="0"/>
        </a:spcBef>
        <a:spcAft>
          <a:spcPct val="0"/>
        </a:spcAft>
        <a:defRPr sz="4200">
          <a:solidFill>
            <a:srgbClr val="FF5C9C"/>
          </a:solidFill>
          <a:latin typeface="Century Gothic" pitchFamily="34" charset="0"/>
        </a:defRPr>
      </a:lvl2pPr>
      <a:lvl3pPr marL="484188" algn="l" rtl="0" eaLnBrk="0" fontAlgn="base" hangingPunct="0">
        <a:spcBef>
          <a:spcPct val="0"/>
        </a:spcBef>
        <a:spcAft>
          <a:spcPct val="0"/>
        </a:spcAft>
        <a:defRPr sz="4200">
          <a:solidFill>
            <a:srgbClr val="FF5C9C"/>
          </a:solidFill>
          <a:latin typeface="Century Gothic" pitchFamily="34" charset="0"/>
        </a:defRPr>
      </a:lvl3pPr>
      <a:lvl4pPr marL="484188" algn="l" rtl="0" eaLnBrk="0" fontAlgn="base" hangingPunct="0">
        <a:spcBef>
          <a:spcPct val="0"/>
        </a:spcBef>
        <a:spcAft>
          <a:spcPct val="0"/>
        </a:spcAft>
        <a:defRPr sz="4200">
          <a:solidFill>
            <a:srgbClr val="FF5C9C"/>
          </a:solidFill>
          <a:latin typeface="Century Gothic" pitchFamily="34" charset="0"/>
        </a:defRPr>
      </a:lvl4pPr>
      <a:lvl5pPr marL="484188" algn="l" rtl="0" eaLnBrk="0" fontAlgn="base" hangingPunct="0">
        <a:spcBef>
          <a:spcPct val="0"/>
        </a:spcBef>
        <a:spcAft>
          <a:spcPct val="0"/>
        </a:spcAft>
        <a:defRPr sz="4200">
          <a:solidFill>
            <a:srgbClr val="FF5C9C"/>
          </a:solidFill>
          <a:latin typeface="Century Gothic" pitchFamily="34" charset="0"/>
        </a:defRPr>
      </a:lvl5pPr>
      <a:lvl6pPr marL="941388" algn="l" rtl="0" fontAlgn="base">
        <a:spcBef>
          <a:spcPct val="0"/>
        </a:spcBef>
        <a:spcAft>
          <a:spcPct val="0"/>
        </a:spcAft>
        <a:defRPr sz="4200">
          <a:solidFill>
            <a:srgbClr val="FF5C9C"/>
          </a:solidFill>
          <a:latin typeface="Century Gothic" pitchFamily="34" charset="0"/>
        </a:defRPr>
      </a:lvl6pPr>
      <a:lvl7pPr marL="1398588" algn="l" rtl="0" fontAlgn="base">
        <a:spcBef>
          <a:spcPct val="0"/>
        </a:spcBef>
        <a:spcAft>
          <a:spcPct val="0"/>
        </a:spcAft>
        <a:defRPr sz="4200">
          <a:solidFill>
            <a:srgbClr val="FF5C9C"/>
          </a:solidFill>
          <a:latin typeface="Century Gothic" pitchFamily="34" charset="0"/>
        </a:defRPr>
      </a:lvl7pPr>
      <a:lvl8pPr marL="1855788" algn="l" rtl="0" fontAlgn="base">
        <a:spcBef>
          <a:spcPct val="0"/>
        </a:spcBef>
        <a:spcAft>
          <a:spcPct val="0"/>
        </a:spcAft>
        <a:defRPr sz="4200">
          <a:solidFill>
            <a:srgbClr val="FF5C9C"/>
          </a:solidFill>
          <a:latin typeface="Century Gothic" pitchFamily="34" charset="0"/>
        </a:defRPr>
      </a:lvl8pPr>
      <a:lvl9pPr marL="2312988" algn="l" rtl="0" fontAlgn="base">
        <a:spcBef>
          <a:spcPct val="0"/>
        </a:spcBef>
        <a:spcAft>
          <a:spcPct val="0"/>
        </a:spcAft>
        <a:defRPr sz="4200">
          <a:solidFill>
            <a:srgbClr val="FF5C9C"/>
          </a:solidFill>
          <a:latin typeface="Century Gothic" pitchFamily="34" charset="0"/>
        </a:defRPr>
      </a:lvl9pPr>
    </p:titleStyle>
    <p:bodyStyle>
      <a:lvl1pPr marL="447675"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itchFamily="34" charset="0"/>
        <a:buChar char="›"/>
        <a:defRPr sz="2600" kern="1200">
          <a:solidFill>
            <a:schemeClr val="tx1"/>
          </a:solidFill>
          <a:latin typeface="+mn-lt"/>
          <a:ea typeface="+mn-ea"/>
          <a:cs typeface="+mn-cs"/>
        </a:defRPr>
      </a:lvl2pPr>
      <a:lvl3pPr marL="1104900" indent="-228600" algn="l" rtl="0" eaLnBrk="0" fontAlgn="base" hangingPunct="0">
        <a:spcBef>
          <a:spcPct val="20000"/>
        </a:spcBef>
        <a:spcAft>
          <a:spcPct val="0"/>
        </a:spcAft>
        <a:buClr>
          <a:schemeClr val="accent1"/>
        </a:buClr>
        <a:buFont typeface="Wingdings 2" pitchFamily="18" charset="2"/>
        <a:buChar char=""/>
        <a:defRPr sz="2400" kern="1200">
          <a:solidFill>
            <a:schemeClr val="tx1"/>
          </a:solidFill>
          <a:latin typeface="+mn-lt"/>
          <a:ea typeface="+mn-ea"/>
          <a:cs typeface="+mn-cs"/>
        </a:defRPr>
      </a:lvl3pPr>
      <a:lvl4pPr marL="1371600" indent="-209550" algn="l" rtl="0" eaLnBrk="0" fontAlgn="base" hangingPunct="0">
        <a:spcBef>
          <a:spcPct val="20000"/>
        </a:spcBef>
        <a:spcAft>
          <a:spcPct val="0"/>
        </a:spcAft>
        <a:buClr>
          <a:schemeClr val="accent1"/>
        </a:buClr>
        <a:buFont typeface="Wingdings 2" pitchFamily="18" charset="2"/>
        <a:buChar char=""/>
        <a:defRPr sz="2000" kern="1200">
          <a:solidFill>
            <a:schemeClr val="tx1"/>
          </a:solidFill>
          <a:latin typeface="+mn-lt"/>
          <a:ea typeface="+mn-ea"/>
          <a:cs typeface="+mn-cs"/>
        </a:defRPr>
      </a:lvl4pPr>
      <a:lvl5pPr marL="1600200" indent="-209550" algn="l" rtl="0" eaLnBrk="0" fontAlgn="base" hangingPunct="0">
        <a:spcBef>
          <a:spcPct val="20000"/>
        </a:spcBef>
        <a:spcAft>
          <a:spcPct val="0"/>
        </a:spcAft>
        <a:buClr>
          <a:srgbClr val="FF90B2"/>
        </a:buClr>
        <a:buFont typeface="Wingdings 2" pitchFamily="18" charset="2"/>
        <a:buChar char=""/>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package" Target="../embeddings/Microsoft_Office_PowerPoint_Presentation1.pptx"/><Relationship Id="rId3" Type="http://schemas.openxmlformats.org/officeDocument/2006/relationships/audio" Target="file:///E:\MUSIC\Goihoadentruong\G&#7917;i%20hoa%20&#273;&#7871;n%20tr&#432;&#7901;ng.mp3" TargetMode="External"/><Relationship Id="rId7" Type="http://schemas.openxmlformats.org/officeDocument/2006/relationships/image" Target="../media/image3.png"/><Relationship Id="rId2" Type="http://schemas.openxmlformats.org/officeDocument/2006/relationships/audio" Target="file:///C:\Documents%20and%20Settings\tinh%20it\My%20Documents\My%20Music\My%20Playlists\nhac%20downloads\MuaXuanNhoNho.mp3" TargetMode="External"/><Relationship Id="rId1" Type="http://schemas.openxmlformats.org/officeDocument/2006/relationships/vmlDrawing" Target="../drawings/vmlDrawing1.vml"/><Relationship Id="rId6" Type="http://schemas.openxmlformats.org/officeDocument/2006/relationships/audio" Target="../media/audio3.wav"/><Relationship Id="rId5" Type="http://schemas.openxmlformats.org/officeDocument/2006/relationships/notesSlide" Target="../notesSlides/notesSlide1.xml"/><Relationship Id="rId10" Type="http://schemas.openxmlformats.org/officeDocument/2006/relationships/image" Target="../media/image5.png"/><Relationship Id="rId4" Type="http://schemas.openxmlformats.org/officeDocument/2006/relationships/slideLayout" Target="../slideLayouts/slideLayout2.xml"/><Relationship Id="rId9"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3.wav"/><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3.wav"/><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slideLayout" Target="../slideLayouts/slideLayout2.xml"/><Relationship Id="rId1" Type="http://schemas.openxmlformats.org/officeDocument/2006/relationships/video" Target="file:///D:\Thuvien\VIDEO.DSV\Themanhlaodongvietnma_clip0.avi" TargetMode="Externa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9.xml"/><Relationship Id="rId1" Type="http://schemas.openxmlformats.org/officeDocument/2006/relationships/slideLayout" Target="../slideLayouts/slideLayout2.xml"/><Relationship Id="rId4" Type="http://schemas.openxmlformats.org/officeDocument/2006/relationships/slide" Target="slide12.xml"/></Relationships>
</file>

<file path=ppt/slides/_rels/slide18.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38.png"/><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slide" Target="slide7.xml"/><Relationship Id="rId7" Type="http://schemas.openxmlformats.org/officeDocument/2006/relationships/image" Target="../media/image42.jpeg"/><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 Id="rId9" Type="http://schemas.openxmlformats.org/officeDocument/2006/relationships/image" Target="../media/image44.jpeg"/></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26.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audio" Target="../media/audio7.wav"/><Relationship Id="rId1" Type="http://schemas.openxmlformats.org/officeDocument/2006/relationships/slideLayout" Target="../slideLayouts/slideLayout6.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 Id="rId9" Type="http://schemas.openxmlformats.org/officeDocument/2006/relationships/image" Target="../media/image54.gif"/></Relationships>
</file>

<file path=ppt/slides/_rels/slide27.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audio" Target="../media/audio13.wav"/><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audio" Target="../media/audio13.wav"/><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audio" Target="../media/audio13.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audio" Target="../media/audio13.wav"/><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audio" Target="../media/audio3.wav"/><Relationship Id="rId1" Type="http://schemas.openxmlformats.org/officeDocument/2006/relationships/slideLayout" Target="../slideLayouts/slideLayout2.xml"/><Relationship Id="rId5" Type="http://schemas.openxmlformats.org/officeDocument/2006/relationships/slide" Target="slide7.xml"/><Relationship Id="rId4" Type="http://schemas.openxmlformats.org/officeDocument/2006/relationships/slide" Target="slide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audio" Target="../media/audio3.wav"/><Relationship Id="rId1" Type="http://schemas.openxmlformats.org/officeDocument/2006/relationships/slideLayout" Target="../slideLayouts/slideLayout2.xml"/><Relationship Id="rId5" Type="http://schemas.openxmlformats.org/officeDocument/2006/relationships/slide" Target="slide12.xml"/><Relationship Id="rId4" Type="http://schemas.openxmlformats.org/officeDocument/2006/relationships/slide" Target="slide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1600200" y="152400"/>
            <a:ext cx="6858000" cy="914400"/>
          </a:xfrm>
        </p:spPr>
        <p:txBody>
          <a:bodyPr/>
          <a:lstStyle/>
          <a:p>
            <a:pPr marL="484632" eaLnBrk="1" fontAlgn="auto" hangingPunct="1">
              <a:spcAft>
                <a:spcPts val="0"/>
              </a:spcAft>
              <a:defRPr/>
            </a:pPr>
            <a:endParaRPr lang="en-US" smtClean="0">
              <a:solidFill>
                <a:schemeClr val="accent1">
                  <a:tint val="83000"/>
                  <a:satMod val="150000"/>
                </a:schemeClr>
              </a:solidFill>
            </a:endParaRPr>
          </a:p>
        </p:txBody>
      </p:sp>
      <p:pic>
        <p:nvPicPr>
          <p:cNvPr id="21" name="MuaXuanNhoNho.mp3">
            <a:hlinkClick r:id="" action="ppaction://media"/>
          </p:cNvPr>
          <p:cNvPicPr>
            <a:picLocks noGrp="1" noRot="1" noChangeAspect="1"/>
          </p:cNvPicPr>
          <p:nvPr>
            <p:ph idx="1"/>
            <a:audioFile r:link="rId2"/>
          </p:nvPr>
        </p:nvPicPr>
        <p:blipFill>
          <a:blip r:embed="rId7" cstate="print"/>
          <a:srcRect/>
          <a:stretch>
            <a:fillRect/>
          </a:stretch>
        </p:blipFill>
        <p:spPr>
          <a:xfrm>
            <a:off x="5364163" y="2316163"/>
            <a:ext cx="244475" cy="244475"/>
          </a:xfrm>
        </p:spPr>
      </p:pic>
      <p:sp>
        <p:nvSpPr>
          <p:cNvPr id="1029" name="Date Placeholder 13"/>
          <p:cNvSpPr>
            <a:spLocks noGrp="1"/>
          </p:cNvSpPr>
          <p:nvPr>
            <p:ph type="dt" sz="quarter" idx="10"/>
          </p:nvPr>
        </p:nvSpPr>
        <p:spPr bwMode="auto">
          <a:xfrm>
            <a:off x="0" y="6400800"/>
            <a:ext cx="1905000" cy="457200"/>
          </a:xfrm>
          <a:noFill/>
          <a:ln>
            <a:miter lim="800000"/>
            <a:headEnd/>
            <a:tailEnd/>
          </a:ln>
        </p:spPr>
        <p:txBody>
          <a:bodyPr wrap="square" lIns="91440" tIns="45720" rIns="91440" bIns="45720" numCol="1" anchorCtr="0" compatLnSpc="1">
            <a:prstTxWarp prst="textNoShape">
              <a:avLst/>
            </a:prstTxWarp>
          </a:bodyPr>
          <a:lstStyle/>
          <a:p>
            <a:fld id="{F4B255B9-CE87-489D-BFF9-290BD60D3DE7}" type="datetime1">
              <a:rPr lang="en-US" smtClean="0"/>
              <a:pPr/>
              <a:t>12/1/2011</a:t>
            </a:fld>
            <a:endParaRPr lang="en-US" smtClean="0"/>
          </a:p>
        </p:txBody>
      </p:sp>
      <p:graphicFrame>
        <p:nvGraphicFramePr>
          <p:cNvPr id="1026" name="Object 2"/>
          <p:cNvGraphicFramePr>
            <a:graphicFrameLocks noChangeAspect="1"/>
          </p:cNvGraphicFramePr>
          <p:nvPr/>
        </p:nvGraphicFramePr>
        <p:xfrm>
          <a:off x="0" y="0"/>
          <a:ext cx="9525000" cy="6858000"/>
        </p:xfrm>
        <a:graphic>
          <a:graphicData uri="http://schemas.openxmlformats.org/presentationml/2006/ole">
            <p:oleObj spid="_x0000_s1026" name="Presentation" r:id="rId8" imgW="4156075" imgH="3113417" progId="PowerPoint.Show.12">
              <p:embed/>
            </p:oleObj>
          </a:graphicData>
        </a:graphic>
      </p:graphicFrame>
      <p:sp>
        <p:nvSpPr>
          <p:cNvPr id="1030" name="TextBox 6"/>
          <p:cNvSpPr txBox="1">
            <a:spLocks noChangeArrowheads="1"/>
          </p:cNvSpPr>
          <p:nvPr/>
        </p:nvSpPr>
        <p:spPr bwMode="auto">
          <a:xfrm>
            <a:off x="0" y="1143000"/>
            <a:ext cx="4343400" cy="369888"/>
          </a:xfrm>
          <a:prstGeom prst="rect">
            <a:avLst/>
          </a:prstGeom>
          <a:noFill/>
          <a:ln w="9525">
            <a:noFill/>
            <a:miter lim="800000"/>
            <a:headEnd/>
            <a:tailEnd/>
          </a:ln>
        </p:spPr>
        <p:txBody>
          <a:bodyPr lIns="91436" tIns="45718" rIns="91436" bIns="45718">
            <a:spAutoFit/>
          </a:bodyPr>
          <a:lstStyle/>
          <a:p>
            <a:pPr algn="ctr" eaLnBrk="0" hangingPunct="0"/>
            <a:r>
              <a:rPr lang="en-US">
                <a:solidFill>
                  <a:srgbClr val="FFFF00"/>
                </a:solidFill>
                <a:latin typeface="VNI-Meli" pitchFamily="2" charset="0"/>
              </a:rPr>
              <a:t>GIAÙO AÙN ÑIEÄN TÖÛ</a:t>
            </a:r>
          </a:p>
        </p:txBody>
      </p:sp>
      <p:sp>
        <p:nvSpPr>
          <p:cNvPr id="1031" name="TextBox 7"/>
          <p:cNvSpPr txBox="1">
            <a:spLocks noChangeArrowheads="1"/>
          </p:cNvSpPr>
          <p:nvPr/>
        </p:nvSpPr>
        <p:spPr bwMode="auto">
          <a:xfrm>
            <a:off x="1752600" y="838200"/>
            <a:ext cx="1169988" cy="369888"/>
          </a:xfrm>
          <a:prstGeom prst="rect">
            <a:avLst/>
          </a:prstGeom>
          <a:noFill/>
          <a:ln w="9525">
            <a:noFill/>
            <a:miter lim="800000"/>
            <a:headEnd/>
            <a:tailEnd/>
          </a:ln>
        </p:spPr>
        <p:txBody>
          <a:bodyPr wrap="none" lIns="91436" tIns="45718" rIns="91436" bIns="45718">
            <a:spAutoFit/>
          </a:bodyPr>
          <a:lstStyle/>
          <a:p>
            <a:pPr algn="ctr" eaLnBrk="0" hangingPunct="0"/>
            <a:r>
              <a:rPr lang="en-US">
                <a:solidFill>
                  <a:srgbClr val="FF0000"/>
                </a:solidFill>
                <a:latin typeface="VNI-Meli" pitchFamily="2" charset="0"/>
              </a:rPr>
              <a:t>Toå Ñòa lí</a:t>
            </a:r>
          </a:p>
        </p:txBody>
      </p:sp>
      <p:sp>
        <p:nvSpPr>
          <p:cNvPr id="1032" name="TextBox 8"/>
          <p:cNvSpPr txBox="1">
            <a:spLocks noChangeArrowheads="1"/>
          </p:cNvSpPr>
          <p:nvPr/>
        </p:nvSpPr>
        <p:spPr bwMode="auto">
          <a:xfrm>
            <a:off x="0" y="457200"/>
            <a:ext cx="4724400" cy="369888"/>
          </a:xfrm>
          <a:prstGeom prst="rect">
            <a:avLst/>
          </a:prstGeom>
          <a:noFill/>
          <a:ln w="9525">
            <a:noFill/>
            <a:miter lim="800000"/>
            <a:headEnd/>
            <a:tailEnd/>
          </a:ln>
        </p:spPr>
        <p:txBody>
          <a:bodyPr lIns="91436" tIns="45718" rIns="91436" bIns="45718">
            <a:spAutoFit/>
          </a:bodyPr>
          <a:lstStyle/>
          <a:p>
            <a:pPr algn="ctr" eaLnBrk="0" hangingPunct="0"/>
            <a:r>
              <a:rPr lang="en-US">
                <a:solidFill>
                  <a:srgbClr val="FF0000"/>
                </a:solidFill>
                <a:latin typeface="VNI-Cooper" pitchFamily="2" charset="0"/>
              </a:rPr>
              <a:t>Tröôøng THPT Buoân Ma Thuoät</a:t>
            </a:r>
          </a:p>
        </p:txBody>
      </p:sp>
      <p:sp>
        <p:nvSpPr>
          <p:cNvPr id="1033" name="TextBox 10"/>
          <p:cNvSpPr txBox="1">
            <a:spLocks noChangeArrowheads="1"/>
          </p:cNvSpPr>
          <p:nvPr/>
        </p:nvSpPr>
        <p:spPr bwMode="auto">
          <a:xfrm>
            <a:off x="4419600" y="6324600"/>
            <a:ext cx="4419600" cy="646113"/>
          </a:xfrm>
          <a:prstGeom prst="rect">
            <a:avLst/>
          </a:prstGeom>
          <a:noFill/>
          <a:ln w="9525">
            <a:noFill/>
            <a:miter lim="800000"/>
            <a:headEnd/>
            <a:tailEnd/>
          </a:ln>
        </p:spPr>
        <p:txBody>
          <a:bodyPr lIns="91436" tIns="45718" rIns="91436" bIns="45718">
            <a:spAutoFit/>
          </a:bodyPr>
          <a:lstStyle/>
          <a:p>
            <a:pPr algn="r" eaLnBrk="0" hangingPunct="0"/>
            <a:r>
              <a:rPr lang="en-US" sz="1400" b="1">
                <a:solidFill>
                  <a:srgbClr val="FF0000"/>
                </a:solidFill>
                <a:latin typeface="VNI-Meli" pitchFamily="2" charset="0"/>
              </a:rPr>
              <a:t>G/vieân:</a:t>
            </a:r>
            <a:r>
              <a:rPr lang="en-US" sz="1400">
                <a:solidFill>
                  <a:srgbClr val="FF0000"/>
                </a:solidFill>
                <a:latin typeface="VNI-Meli" pitchFamily="2" charset="0"/>
              </a:rPr>
              <a:t>    </a:t>
            </a:r>
            <a:r>
              <a:rPr lang="en-US" sz="3600">
                <a:solidFill>
                  <a:srgbClr val="FF0000"/>
                </a:solidFill>
                <a:latin typeface=".TMC-Ong Do" pitchFamily="2" charset="0"/>
              </a:rPr>
              <a:t>Buøi Vaên Tieán</a:t>
            </a:r>
            <a:endParaRPr lang="en-US" sz="1400">
              <a:solidFill>
                <a:srgbClr val="FF0000"/>
              </a:solidFill>
              <a:latin typeface=".TMC-Ong Do" pitchFamily="2" charset="0"/>
            </a:endParaRPr>
          </a:p>
        </p:txBody>
      </p:sp>
      <p:pic>
        <p:nvPicPr>
          <p:cNvPr id="1034" name="Picture 4" descr="C:\Documents and Settings\Nguyen Hanh Nhan\My Documents\My Pictures\New Folder\New-Chung-Ta.gif"/>
          <p:cNvPicPr>
            <a:picLocks noChangeAspect="1" noChangeArrowheads="1" noCrop="1"/>
          </p:cNvPicPr>
          <p:nvPr/>
        </p:nvPicPr>
        <p:blipFill>
          <a:blip r:embed="rId9" cstate="print"/>
          <a:srcRect/>
          <a:stretch>
            <a:fillRect/>
          </a:stretch>
        </p:blipFill>
        <p:spPr bwMode="auto">
          <a:xfrm>
            <a:off x="0" y="5334000"/>
            <a:ext cx="5486400" cy="1524000"/>
          </a:xfrm>
          <a:prstGeom prst="rect">
            <a:avLst/>
          </a:prstGeom>
          <a:noFill/>
          <a:ln w="9525">
            <a:noFill/>
            <a:miter lim="800000"/>
            <a:headEnd/>
            <a:tailEnd/>
          </a:ln>
        </p:spPr>
      </p:pic>
      <p:pic>
        <p:nvPicPr>
          <p:cNvPr id="15" name="Gửi hoa đến trường.mp3">
            <a:hlinkClick r:id="" action="ppaction://media"/>
          </p:cNvPr>
          <p:cNvPicPr>
            <a:picLocks noRot="1" noChangeAspect="1"/>
          </p:cNvPicPr>
          <p:nvPr>
            <a:audioFile r:link="rId3"/>
          </p:nvPr>
        </p:nvPicPr>
        <p:blipFill>
          <a:blip r:embed="rId10" cstate="print"/>
          <a:srcRect/>
          <a:stretch>
            <a:fillRect/>
          </a:stretch>
        </p:blipFill>
        <p:spPr bwMode="auto">
          <a:xfrm>
            <a:off x="5334000" y="2362200"/>
            <a:ext cx="244475" cy="244475"/>
          </a:xfrm>
          <a:prstGeom prst="rect">
            <a:avLst/>
          </a:prstGeom>
          <a:noFill/>
          <a:ln w="9525">
            <a:noFill/>
            <a:miter lim="800000"/>
            <a:headEnd/>
            <a:tailEnd/>
          </a:ln>
        </p:spPr>
      </p:pic>
    </p:spTree>
  </p:cSld>
  <p:clrMapOvr>
    <a:masterClrMapping/>
  </p:clrMapOvr>
  <p:transition spd="med">
    <p:cover dir="r"/>
    <p:sndAc>
      <p:stSnd>
        <p:snd r:embed="rId6" name="click.wav"/>
      </p:stSnd>
    </p:sndAc>
  </p:transition>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21"/>
                </p:tgtEl>
              </p:cMediaNode>
            </p:audio>
            <p:audio>
              <p:cMediaNode>
                <p:cTn id="3" fill="hold" display="0">
                  <p:stCondLst>
                    <p:cond delay="indefinite"/>
                  </p:stCondLst>
                  <p:endCondLst>
                    <p:cond evt="onNext" delay="0">
                      <p:tgtEl>
                        <p:sldTgt/>
                      </p:tgtEl>
                    </p:cond>
                    <p:cond evt="onPrev" delay="0">
                      <p:tgtEl>
                        <p:sldTgt/>
                      </p:tgtEl>
                    </p:cond>
                    <p:cond evt="onStopAudio" delay="0">
                      <p:tgtEl>
                        <p:sldTgt/>
                      </p:tgtEl>
                    </p:cond>
                  </p:endCondLst>
                </p:cTn>
                <p:tgtEl>
                  <p:spTgt spid="1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7" name="Picture 5"/>
          <p:cNvPicPr>
            <a:picLocks noChangeAspect="1" noChangeArrowheads="1"/>
          </p:cNvPicPr>
          <p:nvPr/>
        </p:nvPicPr>
        <p:blipFill>
          <a:blip r:embed="rId3" cstate="print"/>
          <a:srcRect/>
          <a:stretch>
            <a:fillRect/>
          </a:stretch>
        </p:blipFill>
        <p:spPr bwMode="auto">
          <a:xfrm>
            <a:off x="0" y="533400"/>
            <a:ext cx="9144000" cy="6324600"/>
          </a:xfrm>
          <a:prstGeom prst="rect">
            <a:avLst/>
          </a:prstGeom>
          <a:ln>
            <a:noFill/>
          </a:ln>
          <a:effectLst>
            <a:outerShdw blurRad="292100" dist="139700" dir="2700000" algn="tl" rotWithShape="0">
              <a:srgbClr val="333333">
                <a:alpha val="65000"/>
              </a:srgbClr>
            </a:outerShdw>
          </a:effectLst>
        </p:spPr>
      </p:pic>
      <p:sp>
        <p:nvSpPr>
          <p:cNvPr id="18434" name="Rectangle 2"/>
          <p:cNvSpPr>
            <a:spLocks noGrp="1" noChangeArrowheads="1"/>
          </p:cNvSpPr>
          <p:nvPr>
            <p:ph type="title"/>
          </p:nvPr>
        </p:nvSpPr>
        <p:spPr>
          <a:xfrm>
            <a:off x="457200" y="0"/>
            <a:ext cx="8229600" cy="609600"/>
          </a:xfrm>
        </p:spPr>
        <p:txBody>
          <a:bodyPr>
            <a:normAutofit fontScale="90000"/>
          </a:bodyPr>
          <a:lstStyle/>
          <a:p>
            <a:pPr marL="484632" eaLnBrk="1" fontAlgn="auto" hangingPunct="1">
              <a:spcAft>
                <a:spcPts val="0"/>
              </a:spcAft>
              <a:defRPr/>
            </a:pPr>
            <a:r>
              <a:rPr lang="en-US" sz="3600" b="1" dirty="0" err="1">
                <a:solidFill>
                  <a:srgbClr val="FFFF66"/>
                </a:solidFill>
                <a:latin typeface="VNI-Meli" pitchFamily="2" charset="0"/>
              </a:rPr>
              <a:t>Vai</a:t>
            </a:r>
            <a:r>
              <a:rPr lang="en-US" sz="3600" b="1" dirty="0">
                <a:solidFill>
                  <a:srgbClr val="FFFF66"/>
                </a:solidFill>
                <a:latin typeface="VNI-Meli" pitchFamily="2" charset="0"/>
              </a:rPr>
              <a:t> </a:t>
            </a:r>
            <a:r>
              <a:rPr lang="en-US" sz="3600" b="1" dirty="0" err="1">
                <a:solidFill>
                  <a:srgbClr val="FFFF66"/>
                </a:solidFill>
                <a:latin typeface="VNI-Meli" pitchFamily="2" charset="0"/>
              </a:rPr>
              <a:t>troø</a:t>
            </a:r>
            <a:r>
              <a:rPr lang="en-US" sz="3600" b="1" dirty="0">
                <a:solidFill>
                  <a:srgbClr val="FFFF66"/>
                </a:solidFill>
                <a:latin typeface="VNI-Meli" pitchFamily="2" charset="0"/>
              </a:rPr>
              <a:t> </a:t>
            </a:r>
            <a:r>
              <a:rPr lang="en-US" sz="3600" b="1" err="1">
                <a:solidFill>
                  <a:srgbClr val="FFFF66"/>
                </a:solidFill>
                <a:latin typeface="VNI-Meli" pitchFamily="2" charset="0"/>
              </a:rPr>
              <a:t>cuûa</a:t>
            </a:r>
            <a:r>
              <a:rPr lang="en-US" sz="3600" b="1">
                <a:solidFill>
                  <a:srgbClr val="FFFF66"/>
                </a:solidFill>
                <a:latin typeface="VNI-Meli" pitchFamily="2" charset="0"/>
              </a:rPr>
              <a:t> </a:t>
            </a:r>
            <a:r>
              <a:rPr lang="en-US" sz="3600" b="1" smtClean="0">
                <a:solidFill>
                  <a:srgbClr val="FFFF66"/>
                </a:solidFill>
                <a:latin typeface="VNI-Meli" pitchFamily="2" charset="0"/>
              </a:rPr>
              <a:t>Nguoàn löïc-vò </a:t>
            </a:r>
            <a:r>
              <a:rPr lang="en-US" sz="3600" b="1" dirty="0" err="1">
                <a:solidFill>
                  <a:srgbClr val="FFFF66"/>
                </a:solidFill>
                <a:latin typeface="VNI-Meli" pitchFamily="2" charset="0"/>
              </a:rPr>
              <a:t>trí</a:t>
            </a:r>
            <a:r>
              <a:rPr lang="en-US" sz="3600" b="1" dirty="0">
                <a:solidFill>
                  <a:srgbClr val="FFFF66"/>
                </a:solidFill>
                <a:latin typeface="VNI-Meli" pitchFamily="2" charset="0"/>
              </a:rPr>
              <a:t> </a:t>
            </a:r>
            <a:r>
              <a:rPr lang="en-US" sz="3600" b="1" dirty="0" err="1">
                <a:solidFill>
                  <a:srgbClr val="FFFF66"/>
                </a:solidFill>
                <a:latin typeface="VNI-Meli" pitchFamily="2" charset="0"/>
              </a:rPr>
              <a:t>ñòa</a:t>
            </a:r>
            <a:r>
              <a:rPr lang="en-US" sz="3600" b="1" dirty="0">
                <a:solidFill>
                  <a:srgbClr val="FFFF66"/>
                </a:solidFill>
                <a:latin typeface="VNI-Meli" pitchFamily="2" charset="0"/>
              </a:rPr>
              <a:t> </a:t>
            </a:r>
            <a:r>
              <a:rPr lang="en-US" sz="3600" b="1" dirty="0" err="1">
                <a:solidFill>
                  <a:srgbClr val="FFFF66"/>
                </a:solidFill>
                <a:latin typeface="VNI-Meli" pitchFamily="2" charset="0"/>
              </a:rPr>
              <a:t>lyù</a:t>
            </a:r>
            <a:endParaRPr lang="en-US" sz="3600" b="1" dirty="0">
              <a:solidFill>
                <a:srgbClr val="FFFF66"/>
              </a:solidFill>
              <a:latin typeface="VNI-Meli" pitchFamily="2" charset="0"/>
            </a:endParaRPr>
          </a:p>
        </p:txBody>
      </p:sp>
      <p:pic>
        <p:nvPicPr>
          <p:cNvPr id="7" name="Picture 6" descr="Mekong_river_location.jpg"/>
          <p:cNvPicPr>
            <a:picLocks noChangeAspect="1"/>
          </p:cNvPicPr>
          <p:nvPr/>
        </p:nvPicPr>
        <p:blipFill>
          <a:blip r:embed="rId4" cstate="print"/>
          <a:srcRect/>
          <a:stretch>
            <a:fillRect/>
          </a:stretch>
        </p:blipFill>
        <p:spPr bwMode="auto">
          <a:xfrm>
            <a:off x="4876800" y="533400"/>
            <a:ext cx="4267200" cy="6324600"/>
          </a:xfrm>
          <a:prstGeom prst="rect">
            <a:avLst/>
          </a:prstGeom>
          <a:noFill/>
          <a:ln w="9525">
            <a:noFill/>
            <a:miter lim="800000"/>
            <a:headEnd/>
            <a:tailEnd/>
          </a:ln>
        </p:spPr>
      </p:pic>
      <p:sp>
        <p:nvSpPr>
          <p:cNvPr id="8" name="Rectangle 3"/>
          <p:cNvSpPr txBox="1">
            <a:spLocks noChangeArrowheads="1"/>
          </p:cNvSpPr>
          <p:nvPr/>
        </p:nvSpPr>
        <p:spPr>
          <a:xfrm>
            <a:off x="0" y="4800600"/>
            <a:ext cx="4876800" cy="2057400"/>
          </a:xfrm>
          <a:prstGeom prst="rect">
            <a:avLst/>
          </a:prstGeom>
        </p:spPr>
        <p:style>
          <a:lnRef idx="2">
            <a:schemeClr val="accent5"/>
          </a:lnRef>
          <a:fillRef idx="1">
            <a:schemeClr val="lt1"/>
          </a:fillRef>
          <a:effectRef idx="0">
            <a:schemeClr val="accent5"/>
          </a:effectRef>
          <a:fontRef idx="minor">
            <a:schemeClr val="dk1"/>
          </a:fontRef>
        </p:style>
        <p:txBody>
          <a:bodyPr/>
          <a:lstStyle/>
          <a:p>
            <a:pPr marL="448056" indent="-384048" algn="ctr" fontAlgn="auto">
              <a:lnSpc>
                <a:spcPct val="90000"/>
              </a:lnSpc>
              <a:spcBef>
                <a:spcPct val="20000"/>
              </a:spcBef>
              <a:spcAft>
                <a:spcPts val="0"/>
              </a:spcAft>
              <a:buClr>
                <a:schemeClr val="accent1"/>
              </a:buClr>
              <a:buSzPct val="80000"/>
              <a:buFont typeface="Wingdings" pitchFamily="2" charset="2"/>
              <a:buNone/>
              <a:defRPr/>
            </a:pPr>
            <a:r>
              <a:rPr lang="en-US" sz="2800" b="1">
                <a:solidFill>
                  <a:schemeClr val="bg1"/>
                </a:solidFill>
                <a:latin typeface="VNI-Meli" pitchFamily="2" charset="0"/>
              </a:rPr>
              <a:t>   Taïo thuaän lôïi hoaëc khoù khaên cho vieäc khai thaùc taøi nguyeân, trao ñoåi, tieáp caän giöõa caùc vuøng, caùc quoác gia.</a:t>
            </a:r>
            <a:endParaRPr lang="en-US" sz="2800" b="1" dirty="0">
              <a:solidFill>
                <a:schemeClr val="bg1"/>
              </a:solidFill>
              <a:latin typeface="VNI-Meli" pitchFamily="2" charset="0"/>
            </a:endParaRPr>
          </a:p>
        </p:txBody>
      </p:sp>
    </p:spTree>
  </p:cSld>
  <p:clrMapOvr>
    <a:masterClrMapping/>
  </p:clrMapOvr>
  <p:transition spd="med">
    <p:cover dir="r"/>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box(in)">
                                      <p:cBhvr>
                                        <p:cTn id="7" dur="500"/>
                                        <p:tgtEl>
                                          <p:spTgt spid="1843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ox(i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0"/>
            <a:ext cx="9144000" cy="685800"/>
          </a:xfrm>
        </p:spPr>
        <p:txBody>
          <a:bodyPr/>
          <a:lstStyle/>
          <a:p>
            <a:pPr marL="484632" algn="ctr" eaLnBrk="1" fontAlgn="auto" hangingPunct="1">
              <a:spcAft>
                <a:spcPts val="0"/>
              </a:spcAft>
              <a:defRPr/>
            </a:pPr>
            <a:r>
              <a:rPr lang="en-US" sz="3600" b="1" dirty="0" err="1">
                <a:solidFill>
                  <a:srgbClr val="FFFF66"/>
                </a:solidFill>
                <a:latin typeface="VNI-Meli" pitchFamily="2" charset="0"/>
              </a:rPr>
              <a:t>Vai</a:t>
            </a:r>
            <a:r>
              <a:rPr lang="en-US" sz="3600" b="1" dirty="0">
                <a:solidFill>
                  <a:srgbClr val="FFFF66"/>
                </a:solidFill>
                <a:latin typeface="VNI-Meli" pitchFamily="2" charset="0"/>
              </a:rPr>
              <a:t> </a:t>
            </a:r>
            <a:r>
              <a:rPr lang="en-US" sz="3600" b="1" dirty="0" err="1">
                <a:solidFill>
                  <a:srgbClr val="FFFF66"/>
                </a:solidFill>
                <a:latin typeface="VNI-Meli" pitchFamily="2" charset="0"/>
              </a:rPr>
              <a:t>troø</a:t>
            </a:r>
            <a:r>
              <a:rPr lang="en-US" sz="3600" b="1" dirty="0">
                <a:solidFill>
                  <a:srgbClr val="FFFF66"/>
                </a:solidFill>
                <a:latin typeface="VNI-Meli" pitchFamily="2" charset="0"/>
              </a:rPr>
              <a:t> </a:t>
            </a:r>
            <a:r>
              <a:rPr lang="en-US" sz="3600" b="1" err="1">
                <a:solidFill>
                  <a:srgbClr val="FFFF66"/>
                </a:solidFill>
                <a:latin typeface="VNI-Meli" pitchFamily="2" charset="0"/>
              </a:rPr>
              <a:t>cuûa</a:t>
            </a:r>
            <a:r>
              <a:rPr lang="en-US" sz="3600" b="1">
                <a:solidFill>
                  <a:srgbClr val="FFFF66"/>
                </a:solidFill>
                <a:latin typeface="VNI-Meli" pitchFamily="2" charset="0"/>
              </a:rPr>
              <a:t> </a:t>
            </a:r>
            <a:r>
              <a:rPr lang="en-US" sz="3600" b="1" err="1" smtClean="0">
                <a:solidFill>
                  <a:srgbClr val="FFFF66"/>
                </a:solidFill>
                <a:latin typeface="VNI-Meli" pitchFamily="2" charset="0"/>
              </a:rPr>
              <a:t>N</a:t>
            </a:r>
            <a:r>
              <a:rPr lang="en-US" sz="3600" b="1" smtClean="0">
                <a:solidFill>
                  <a:srgbClr val="FFFF66"/>
                </a:solidFill>
                <a:latin typeface="VNI-Meli" pitchFamily="2" charset="0"/>
              </a:rPr>
              <a:t>guoàn löïc</a:t>
            </a:r>
            <a:r>
              <a:rPr lang="en-US" sz="3600" b="1" dirty="0" smtClean="0">
                <a:solidFill>
                  <a:srgbClr val="FFFF66"/>
                </a:solidFill>
                <a:latin typeface="VNI-Meli" pitchFamily="2" charset="0"/>
              </a:rPr>
              <a:t>-</a:t>
            </a:r>
            <a:r>
              <a:rPr lang="en-US" sz="3600" b="1" smtClean="0">
                <a:solidFill>
                  <a:srgbClr val="FFFF66"/>
                </a:solidFill>
                <a:latin typeface="VNI-Meli" pitchFamily="2" charset="0"/>
              </a:rPr>
              <a:t>töï </a:t>
            </a:r>
            <a:r>
              <a:rPr lang="en-US" sz="3600" b="1" dirty="0" err="1">
                <a:solidFill>
                  <a:srgbClr val="FFFF66"/>
                </a:solidFill>
                <a:latin typeface="VNI-Meli" pitchFamily="2" charset="0"/>
              </a:rPr>
              <a:t>nhieân</a:t>
            </a:r>
            <a:endParaRPr lang="en-US" sz="3600" b="1" dirty="0">
              <a:solidFill>
                <a:srgbClr val="FFFF66"/>
              </a:solidFill>
              <a:latin typeface="VNI-Meli" pitchFamily="2" charset="0"/>
            </a:endParaRPr>
          </a:p>
        </p:txBody>
      </p:sp>
      <p:sp>
        <p:nvSpPr>
          <p:cNvPr id="19459" name="Rectangle 3"/>
          <p:cNvSpPr>
            <a:spLocks noGrp="1" noChangeArrowheads="1"/>
          </p:cNvSpPr>
          <p:nvPr>
            <p:ph idx="1"/>
          </p:nvPr>
        </p:nvSpPr>
        <p:spPr>
          <a:xfrm>
            <a:off x="381000" y="609600"/>
            <a:ext cx="8229600" cy="2133600"/>
          </a:xfrm>
        </p:spPr>
        <p:txBody>
          <a:bodyPr/>
          <a:lstStyle/>
          <a:p>
            <a:pPr algn="ctr" eaLnBrk="1" hangingPunct="1">
              <a:buFont typeface="Wingdings" pitchFamily="2" charset="2"/>
              <a:buNone/>
            </a:pPr>
            <a:r>
              <a:rPr lang="en-US" sz="2800" b="1" smtClean="0">
                <a:latin typeface="VNI-Meli" pitchFamily="2" charset="0"/>
              </a:rPr>
              <a:t>   Ñaây laø cô sôû cuûa quaù trình saûn xuaát. Söï giaøu coù cuûa taøi nguyeân thieân nhieân laø moät thuaän lôïi ñeå phaùt trieån kinh teá-xaõ hoäi.</a:t>
            </a:r>
          </a:p>
        </p:txBody>
      </p:sp>
      <p:pic>
        <p:nvPicPr>
          <p:cNvPr id="19461" name="Picture 5"/>
          <p:cNvPicPr>
            <a:picLocks noChangeAspect="1" noChangeArrowheads="1"/>
          </p:cNvPicPr>
          <p:nvPr/>
        </p:nvPicPr>
        <p:blipFill>
          <a:blip r:embed="rId3" cstate="print"/>
          <a:srcRect/>
          <a:stretch>
            <a:fillRect/>
          </a:stretch>
        </p:blipFill>
        <p:spPr bwMode="auto">
          <a:xfrm>
            <a:off x="0" y="4267200"/>
            <a:ext cx="4343400" cy="2590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Salt biển.jpg"/>
          <p:cNvPicPr>
            <a:picLocks noChangeAspect="1"/>
          </p:cNvPicPr>
          <p:nvPr/>
        </p:nvPicPr>
        <p:blipFill>
          <a:blip r:embed="rId4" cstate="print"/>
          <a:stretch>
            <a:fillRect/>
          </a:stretch>
        </p:blipFill>
        <p:spPr>
          <a:xfrm>
            <a:off x="0" y="1905000"/>
            <a:ext cx="4267200" cy="2438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Khai thác than đá.jpg"/>
          <p:cNvPicPr>
            <a:picLocks noChangeAspect="1"/>
          </p:cNvPicPr>
          <p:nvPr/>
        </p:nvPicPr>
        <p:blipFill>
          <a:blip r:embed="rId5" cstate="print"/>
          <a:stretch>
            <a:fillRect/>
          </a:stretch>
        </p:blipFill>
        <p:spPr>
          <a:xfrm>
            <a:off x="4343400" y="1905000"/>
            <a:ext cx="4800600" cy="24591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descr="Quang dong.jpg"/>
          <p:cNvPicPr>
            <a:picLocks noChangeAspect="1"/>
          </p:cNvPicPr>
          <p:nvPr/>
        </p:nvPicPr>
        <p:blipFill>
          <a:blip r:embed="rId6" cstate="print"/>
          <a:stretch>
            <a:fillRect/>
          </a:stretch>
        </p:blipFill>
        <p:spPr>
          <a:xfrm>
            <a:off x="4343400" y="4419600"/>
            <a:ext cx="4800600" cy="2438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cover dir="r"/>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wedge">
                                      <p:cBhvr>
                                        <p:cTn id="7" dur="2000"/>
                                        <p:tgtEl>
                                          <p:spTgt spid="19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19461"/>
                                        </p:tgtEl>
                                        <p:attrNameLst>
                                          <p:attrName>style.visibility</p:attrName>
                                        </p:attrNameLst>
                                      </p:cBhvr>
                                      <p:to>
                                        <p:strVal val="visible"/>
                                      </p:to>
                                    </p:set>
                                    <p:anim calcmode="lin" valueType="num">
                                      <p:cBhvr>
                                        <p:cTn id="12" dur="1000" fill="hold"/>
                                        <p:tgtEl>
                                          <p:spTgt spid="19461"/>
                                        </p:tgtEl>
                                        <p:attrNameLst>
                                          <p:attrName>ppt_w</p:attrName>
                                        </p:attrNameLst>
                                      </p:cBhvr>
                                      <p:tavLst>
                                        <p:tav tm="0">
                                          <p:val>
                                            <p:strVal val="#ppt_w*0.70"/>
                                          </p:val>
                                        </p:tav>
                                        <p:tav tm="100000">
                                          <p:val>
                                            <p:strVal val="#ppt_w"/>
                                          </p:val>
                                        </p:tav>
                                      </p:tavLst>
                                    </p:anim>
                                    <p:anim calcmode="lin" valueType="num">
                                      <p:cBhvr>
                                        <p:cTn id="13" dur="1000" fill="hold"/>
                                        <p:tgtEl>
                                          <p:spTgt spid="19461"/>
                                        </p:tgtEl>
                                        <p:attrNameLst>
                                          <p:attrName>ppt_h</p:attrName>
                                        </p:attrNameLst>
                                      </p:cBhvr>
                                      <p:tavLst>
                                        <p:tav tm="0">
                                          <p:val>
                                            <p:strVal val="#ppt_h"/>
                                          </p:val>
                                        </p:tav>
                                        <p:tav tm="100000">
                                          <p:val>
                                            <p:strVal val="#ppt_h"/>
                                          </p:val>
                                        </p:tav>
                                      </p:tavLst>
                                    </p:anim>
                                    <p:animEffect transition="in" filter="fade">
                                      <p:cBhvr>
                                        <p:cTn id="14" dur="1000"/>
                                        <p:tgtEl>
                                          <p:spTgt spid="19461"/>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ox(i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ox(i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9144000" cy="865188"/>
          </a:xfrm>
        </p:spPr>
        <p:txBody>
          <a:bodyPr/>
          <a:lstStyle/>
          <a:p>
            <a:pPr marL="484632" eaLnBrk="1" fontAlgn="auto" hangingPunct="1">
              <a:spcAft>
                <a:spcPts val="0"/>
              </a:spcAft>
              <a:defRPr/>
            </a:pPr>
            <a:r>
              <a:rPr lang="en-US" sz="3600" b="1" dirty="0" err="1">
                <a:solidFill>
                  <a:srgbClr val="FFFF00"/>
                </a:solidFill>
                <a:latin typeface="VNI-Meli" pitchFamily="2" charset="0"/>
              </a:rPr>
              <a:t>Vai</a:t>
            </a:r>
            <a:r>
              <a:rPr lang="en-US" sz="3600" b="1" dirty="0">
                <a:solidFill>
                  <a:srgbClr val="FFFF00"/>
                </a:solidFill>
                <a:latin typeface="VNI-Meli" pitchFamily="2" charset="0"/>
              </a:rPr>
              <a:t> </a:t>
            </a:r>
            <a:r>
              <a:rPr lang="en-US" sz="3600" b="1" dirty="0" err="1">
                <a:solidFill>
                  <a:srgbClr val="FFFF00"/>
                </a:solidFill>
                <a:latin typeface="VNI-Meli" pitchFamily="2" charset="0"/>
              </a:rPr>
              <a:t>troø</a:t>
            </a:r>
            <a:r>
              <a:rPr lang="en-US" sz="3600" b="1" dirty="0">
                <a:solidFill>
                  <a:srgbClr val="FFFF00"/>
                </a:solidFill>
                <a:latin typeface="VNI-Meli" pitchFamily="2" charset="0"/>
              </a:rPr>
              <a:t> </a:t>
            </a:r>
            <a:r>
              <a:rPr lang="en-US" sz="3600" b="1" err="1">
                <a:solidFill>
                  <a:srgbClr val="FFFF00"/>
                </a:solidFill>
                <a:latin typeface="VNI-Meli" pitchFamily="2" charset="0"/>
              </a:rPr>
              <a:t>cuûa</a:t>
            </a:r>
            <a:r>
              <a:rPr lang="en-US" sz="3600" b="1">
                <a:solidFill>
                  <a:srgbClr val="FFFF00"/>
                </a:solidFill>
                <a:latin typeface="VNI-Meli" pitchFamily="2" charset="0"/>
              </a:rPr>
              <a:t> </a:t>
            </a:r>
            <a:r>
              <a:rPr lang="en-US" sz="3600" b="1" dirty="0" err="1" smtClean="0">
                <a:solidFill>
                  <a:srgbClr val="FFFF00"/>
                </a:solidFill>
                <a:latin typeface="VNI-Meli" pitchFamily="2" charset="0"/>
              </a:rPr>
              <a:t>N</a:t>
            </a:r>
            <a:r>
              <a:rPr lang="en-US" sz="3600" b="1" smtClean="0">
                <a:solidFill>
                  <a:srgbClr val="FFFF00"/>
                </a:solidFill>
                <a:latin typeface="VNI-Meli" pitchFamily="2" charset="0"/>
              </a:rPr>
              <a:t>guoàn </a:t>
            </a:r>
            <a:r>
              <a:rPr lang="en-US" sz="3600" b="1" dirty="0" err="1">
                <a:solidFill>
                  <a:srgbClr val="FFFF00"/>
                </a:solidFill>
                <a:latin typeface="VNI-Meli" pitchFamily="2" charset="0"/>
              </a:rPr>
              <a:t>löïc</a:t>
            </a:r>
            <a:r>
              <a:rPr lang="en-US" sz="3600" b="1" dirty="0">
                <a:solidFill>
                  <a:srgbClr val="FFFF00"/>
                </a:solidFill>
                <a:latin typeface="VNI-Meli" pitchFamily="2" charset="0"/>
              </a:rPr>
              <a:t> </a:t>
            </a:r>
            <a:r>
              <a:rPr lang="en-US" sz="3600" b="1" err="1">
                <a:solidFill>
                  <a:srgbClr val="FFFF00"/>
                </a:solidFill>
                <a:latin typeface="VNI-Meli" pitchFamily="2" charset="0"/>
              </a:rPr>
              <a:t>kinh</a:t>
            </a:r>
            <a:r>
              <a:rPr lang="en-US" sz="3600" b="1">
                <a:solidFill>
                  <a:srgbClr val="FFFF00"/>
                </a:solidFill>
                <a:latin typeface="VNI-Meli" pitchFamily="2" charset="0"/>
              </a:rPr>
              <a:t> </a:t>
            </a:r>
            <a:r>
              <a:rPr lang="en-US" sz="3600" b="1" smtClean="0">
                <a:solidFill>
                  <a:srgbClr val="FFFF00"/>
                </a:solidFill>
                <a:latin typeface="VNI-Meli" pitchFamily="2" charset="0"/>
              </a:rPr>
              <a:t>teá</a:t>
            </a:r>
            <a:r>
              <a:rPr lang="en-US" sz="3600" b="1" dirty="0" smtClean="0">
                <a:solidFill>
                  <a:srgbClr val="FFFF00"/>
                </a:solidFill>
                <a:latin typeface="VNI-Meli" pitchFamily="2" charset="0"/>
              </a:rPr>
              <a:t>-</a:t>
            </a:r>
            <a:r>
              <a:rPr lang="en-US" sz="3600" b="1" smtClean="0">
                <a:solidFill>
                  <a:srgbClr val="FFFF00"/>
                </a:solidFill>
                <a:latin typeface="VNI-Meli" pitchFamily="2" charset="0"/>
              </a:rPr>
              <a:t>xaõ </a:t>
            </a:r>
            <a:r>
              <a:rPr lang="en-US" sz="3600" b="1" dirty="0" err="1">
                <a:solidFill>
                  <a:srgbClr val="FFFF00"/>
                </a:solidFill>
                <a:latin typeface="VNI-Meli" pitchFamily="2" charset="0"/>
              </a:rPr>
              <a:t>hoäi</a:t>
            </a:r>
            <a:endParaRPr lang="en-US" sz="3600" b="1" dirty="0">
              <a:solidFill>
                <a:srgbClr val="FFFF00"/>
              </a:solidFill>
              <a:latin typeface="VNI-Meli" pitchFamily="2" charset="0"/>
            </a:endParaRPr>
          </a:p>
        </p:txBody>
      </p:sp>
      <p:sp>
        <p:nvSpPr>
          <p:cNvPr id="20483" name="Rectangle 3"/>
          <p:cNvSpPr>
            <a:spLocks noGrp="1" noChangeArrowheads="1"/>
          </p:cNvSpPr>
          <p:nvPr>
            <p:ph idx="1"/>
          </p:nvPr>
        </p:nvSpPr>
        <p:spPr>
          <a:xfrm>
            <a:off x="0" y="685800"/>
            <a:ext cx="9144000" cy="2362200"/>
          </a:xfrm>
        </p:spPr>
        <p:txBody>
          <a:bodyPr/>
          <a:lstStyle/>
          <a:p>
            <a:pPr algn="ctr" eaLnBrk="1" hangingPunct="1">
              <a:buFont typeface="Wingdings" pitchFamily="2" charset="2"/>
              <a:buNone/>
            </a:pPr>
            <a:r>
              <a:rPr lang="en-US" b="1" smtClean="0">
                <a:latin typeface="VNI-Meli" pitchFamily="2" charset="0"/>
              </a:rPr>
              <a:t>   Quan troïng trong vieäc choïn löïa chieán löôïc phaùt trieån kinh teá xaõ hoäi cho phuø hôïp vôùi töøng giai ñoaïn phaùt trieån cuûa ñaát nöôùc, coù tính chaát quyeát ñònh toác ñoä phaùt trieån</a:t>
            </a:r>
          </a:p>
        </p:txBody>
      </p:sp>
      <p:pic>
        <p:nvPicPr>
          <p:cNvPr id="20485" name="Picture 5"/>
          <p:cNvPicPr>
            <a:picLocks noChangeAspect="1" noChangeArrowheads="1"/>
          </p:cNvPicPr>
          <p:nvPr/>
        </p:nvPicPr>
        <p:blipFill>
          <a:blip r:embed="rId3" cstate="print"/>
          <a:srcRect/>
          <a:stretch>
            <a:fillRect/>
          </a:stretch>
        </p:blipFill>
        <p:spPr bwMode="auto">
          <a:xfrm>
            <a:off x="4724400" y="2895600"/>
            <a:ext cx="4114800" cy="3238500"/>
          </a:xfrm>
          <a:prstGeom prst="rect">
            <a:avLst/>
          </a:prstGeom>
          <a:noFill/>
          <a:ln w="9525">
            <a:noFill/>
            <a:miter lim="800000"/>
            <a:headEnd/>
            <a:tailEnd/>
          </a:ln>
        </p:spPr>
      </p:pic>
      <p:pic>
        <p:nvPicPr>
          <p:cNvPr id="20486" name="Picture 6"/>
          <p:cNvPicPr>
            <a:picLocks noChangeAspect="1" noChangeArrowheads="1"/>
          </p:cNvPicPr>
          <p:nvPr/>
        </p:nvPicPr>
        <p:blipFill>
          <a:blip r:embed="rId4" cstate="print"/>
          <a:srcRect/>
          <a:stretch>
            <a:fillRect/>
          </a:stretch>
        </p:blipFill>
        <p:spPr bwMode="auto">
          <a:xfrm>
            <a:off x="228600" y="2819400"/>
            <a:ext cx="4267200" cy="3352800"/>
          </a:xfrm>
          <a:prstGeom prst="rect">
            <a:avLst/>
          </a:prstGeom>
          <a:noFill/>
          <a:ln w="9525">
            <a:noFill/>
            <a:miter lim="800000"/>
            <a:headEnd/>
            <a:tailEnd/>
          </a:ln>
        </p:spPr>
      </p:pic>
      <p:sp>
        <p:nvSpPr>
          <p:cNvPr id="20493" name="Text Box 13"/>
          <p:cNvSpPr txBox="1">
            <a:spLocks noChangeArrowheads="1"/>
          </p:cNvSpPr>
          <p:nvPr/>
        </p:nvSpPr>
        <p:spPr bwMode="auto">
          <a:xfrm>
            <a:off x="0" y="6273800"/>
            <a:ext cx="3886200" cy="584200"/>
          </a:xfrm>
          <a:prstGeom prst="rect">
            <a:avLst/>
          </a:prstGeom>
          <a:noFill/>
          <a:ln w="9525">
            <a:noFill/>
            <a:miter lim="800000"/>
            <a:headEnd/>
            <a:tailEnd/>
          </a:ln>
        </p:spPr>
        <p:txBody>
          <a:bodyPr>
            <a:spAutoFit/>
          </a:bodyPr>
          <a:lstStyle/>
          <a:p>
            <a:pPr eaLnBrk="0" hangingPunct="0">
              <a:spcBef>
                <a:spcPct val="50000"/>
              </a:spcBef>
            </a:pPr>
            <a:r>
              <a:rPr lang="en-US" sz="3200" b="1">
                <a:latin typeface="VNI-Meli" pitchFamily="2" charset="0"/>
              </a:rPr>
              <a:t>   Lao ñoäng-AÁn Ñoä</a:t>
            </a:r>
          </a:p>
        </p:txBody>
      </p:sp>
      <p:sp>
        <p:nvSpPr>
          <p:cNvPr id="20495" name="Text Box 15"/>
          <p:cNvSpPr txBox="1">
            <a:spLocks noChangeArrowheads="1"/>
          </p:cNvSpPr>
          <p:nvPr/>
        </p:nvSpPr>
        <p:spPr bwMode="auto">
          <a:xfrm>
            <a:off x="4648200" y="6273800"/>
            <a:ext cx="4495800" cy="584200"/>
          </a:xfrm>
          <a:prstGeom prst="rect">
            <a:avLst/>
          </a:prstGeom>
          <a:noFill/>
          <a:ln w="9525">
            <a:noFill/>
            <a:miter lim="800000"/>
            <a:headEnd/>
            <a:tailEnd/>
          </a:ln>
        </p:spPr>
        <p:txBody>
          <a:bodyPr>
            <a:spAutoFit/>
          </a:bodyPr>
          <a:lstStyle/>
          <a:p>
            <a:pPr eaLnBrk="0" hangingPunct="0">
              <a:spcBef>
                <a:spcPct val="50000"/>
              </a:spcBef>
            </a:pPr>
            <a:r>
              <a:rPr lang="en-US" sz="3200">
                <a:latin typeface="VNI-Meli" pitchFamily="2" charset="0"/>
              </a:rPr>
              <a:t>  </a:t>
            </a:r>
            <a:r>
              <a:rPr lang="en-US" sz="3200" b="1">
                <a:latin typeface="VNI-Meli" pitchFamily="2" charset="0"/>
              </a:rPr>
              <a:t>Lao ñoäng-Nhaät Baûn</a:t>
            </a:r>
          </a:p>
        </p:txBody>
      </p:sp>
    </p:spTree>
  </p:cSld>
  <p:clrMapOvr>
    <a:masterClrMapping/>
  </p:clrMapOvr>
  <p:transition spd="med">
    <p:cover dir="r"/>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blinds(horizontal)">
                                      <p:cBhvr>
                                        <p:cTn id="7" dur="500"/>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486"/>
                                        </p:tgtEl>
                                        <p:attrNameLst>
                                          <p:attrName>style.visibility</p:attrName>
                                        </p:attrNameLst>
                                      </p:cBhvr>
                                      <p:to>
                                        <p:strVal val="visible"/>
                                      </p:to>
                                    </p:set>
                                    <p:animEffect transition="in" filter="circle(in)">
                                      <p:cBhvr>
                                        <p:cTn id="12" dur="2000"/>
                                        <p:tgtEl>
                                          <p:spTgt spid="20486"/>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20493"/>
                                        </p:tgtEl>
                                        <p:attrNameLst>
                                          <p:attrName>style.visibility</p:attrName>
                                        </p:attrNameLst>
                                      </p:cBhvr>
                                      <p:to>
                                        <p:strVal val="visible"/>
                                      </p:to>
                                    </p:set>
                                    <p:animEffect transition="in" filter="circle(in)">
                                      <p:cBhvr>
                                        <p:cTn id="15" dur="2000"/>
                                        <p:tgtEl>
                                          <p:spTgt spid="2049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20485"/>
                                        </p:tgtEl>
                                        <p:attrNameLst>
                                          <p:attrName>style.visibility</p:attrName>
                                        </p:attrNameLst>
                                      </p:cBhvr>
                                      <p:to>
                                        <p:strVal val="visible"/>
                                      </p:to>
                                    </p:set>
                                    <p:animEffect transition="in" filter="circle(in)">
                                      <p:cBhvr>
                                        <p:cTn id="20" dur="2000"/>
                                        <p:tgtEl>
                                          <p:spTgt spid="20485"/>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20495"/>
                                        </p:tgtEl>
                                        <p:attrNameLst>
                                          <p:attrName>style.visibility</p:attrName>
                                        </p:attrNameLst>
                                      </p:cBhvr>
                                      <p:to>
                                        <p:strVal val="visible"/>
                                      </p:to>
                                    </p:set>
                                    <p:animEffect transition="in" filter="circle(in)">
                                      <p:cBhvr>
                                        <p:cTn id="23" dur="2000"/>
                                        <p:tgtEl>
                                          <p:spTgt spid="204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3" grpId="0"/>
      <p:bldP spid="2049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idx="1"/>
          </p:nvPr>
        </p:nvSpPr>
        <p:spPr>
          <a:xfrm>
            <a:off x="457200" y="381000"/>
            <a:ext cx="8229600" cy="5749925"/>
          </a:xfrm>
        </p:spPr>
        <p:txBody>
          <a:bodyPr/>
          <a:lstStyle/>
          <a:p>
            <a:pPr eaLnBrk="1" hangingPunct="1"/>
            <a:r>
              <a:rPr lang="en-US" sz="3200" b="1" smtClean="0">
                <a:latin typeface="VNI-Meli" pitchFamily="2" charset="0"/>
              </a:rPr>
              <a:t>Noäi dung chính</a:t>
            </a:r>
            <a:r>
              <a:rPr lang="en-US" smtClean="0">
                <a:latin typeface="VNI-Meli" pitchFamily="2" charset="0"/>
              </a:rPr>
              <a:t>: I. CAÙC NGUOÀN LÖÏC…</a:t>
            </a:r>
          </a:p>
          <a:p>
            <a:pPr eaLnBrk="1" hangingPunct="1">
              <a:buFont typeface="Wingdings" pitchFamily="2" charset="2"/>
              <a:buNone/>
            </a:pPr>
            <a:endParaRPr lang="en-US" smtClean="0">
              <a:latin typeface="VNI-Meli" pitchFamily="2" charset="0"/>
            </a:endParaRPr>
          </a:p>
        </p:txBody>
      </p:sp>
      <p:grpSp>
        <p:nvGrpSpPr>
          <p:cNvPr id="2" name="Group 7"/>
          <p:cNvGrpSpPr>
            <a:grpSpLocks/>
          </p:cNvGrpSpPr>
          <p:nvPr/>
        </p:nvGrpSpPr>
        <p:grpSpPr bwMode="auto">
          <a:xfrm>
            <a:off x="381000" y="1371600"/>
            <a:ext cx="1600200" cy="2057400"/>
            <a:chOff x="768" y="1968"/>
            <a:chExt cx="1008" cy="1296"/>
          </a:xfrm>
        </p:grpSpPr>
        <p:sp>
          <p:nvSpPr>
            <p:cNvPr id="21513" name="Line 4"/>
            <p:cNvSpPr>
              <a:spLocks noChangeShapeType="1"/>
            </p:cNvSpPr>
            <p:nvPr/>
          </p:nvSpPr>
          <p:spPr bwMode="auto">
            <a:xfrm flipV="1">
              <a:off x="768" y="1968"/>
              <a:ext cx="864" cy="624"/>
            </a:xfrm>
            <a:prstGeom prst="line">
              <a:avLst/>
            </a:prstGeom>
            <a:noFill/>
            <a:ln w="76200">
              <a:solidFill>
                <a:srgbClr val="00CC00"/>
              </a:solidFill>
              <a:round/>
              <a:headEnd/>
              <a:tailEnd type="triangle" w="med" len="med"/>
            </a:ln>
          </p:spPr>
          <p:txBody>
            <a:bodyPr/>
            <a:lstStyle/>
            <a:p>
              <a:endParaRPr lang="en-US"/>
            </a:p>
          </p:txBody>
        </p:sp>
        <p:sp>
          <p:nvSpPr>
            <p:cNvPr id="21514" name="Line 5"/>
            <p:cNvSpPr>
              <a:spLocks noChangeShapeType="1"/>
            </p:cNvSpPr>
            <p:nvPr/>
          </p:nvSpPr>
          <p:spPr bwMode="auto">
            <a:xfrm flipV="1">
              <a:off x="816" y="2544"/>
              <a:ext cx="960" cy="48"/>
            </a:xfrm>
            <a:prstGeom prst="line">
              <a:avLst/>
            </a:prstGeom>
            <a:noFill/>
            <a:ln w="76200">
              <a:solidFill>
                <a:srgbClr val="00CC00"/>
              </a:solidFill>
              <a:round/>
              <a:headEnd/>
              <a:tailEnd type="triangle" w="med" len="med"/>
            </a:ln>
          </p:spPr>
          <p:txBody>
            <a:bodyPr/>
            <a:lstStyle/>
            <a:p>
              <a:endParaRPr lang="en-US"/>
            </a:p>
          </p:txBody>
        </p:sp>
        <p:sp>
          <p:nvSpPr>
            <p:cNvPr id="21515" name="Line 6"/>
            <p:cNvSpPr>
              <a:spLocks noChangeShapeType="1"/>
            </p:cNvSpPr>
            <p:nvPr/>
          </p:nvSpPr>
          <p:spPr bwMode="auto">
            <a:xfrm>
              <a:off x="768" y="2592"/>
              <a:ext cx="864" cy="672"/>
            </a:xfrm>
            <a:prstGeom prst="line">
              <a:avLst/>
            </a:prstGeom>
            <a:noFill/>
            <a:ln w="76200">
              <a:solidFill>
                <a:srgbClr val="00CC00"/>
              </a:solidFill>
              <a:round/>
              <a:headEnd/>
              <a:tailEnd type="triangle" w="med" len="med"/>
            </a:ln>
          </p:spPr>
          <p:txBody>
            <a:bodyPr/>
            <a:lstStyle/>
            <a:p>
              <a:endParaRPr lang="en-US"/>
            </a:p>
          </p:txBody>
        </p:sp>
      </p:grpSp>
      <p:sp>
        <p:nvSpPr>
          <p:cNvPr id="25608" name="Text Box 8"/>
          <p:cNvSpPr txBox="1">
            <a:spLocks noChangeArrowheads="1"/>
          </p:cNvSpPr>
          <p:nvPr/>
        </p:nvSpPr>
        <p:spPr bwMode="auto">
          <a:xfrm>
            <a:off x="1828800" y="1066800"/>
            <a:ext cx="2274888" cy="584200"/>
          </a:xfrm>
          <a:prstGeom prst="rect">
            <a:avLst/>
          </a:prstGeom>
          <a:noFill/>
          <a:ln w="9525">
            <a:noFill/>
            <a:miter lim="800000"/>
            <a:headEnd/>
            <a:tailEnd/>
          </a:ln>
        </p:spPr>
        <p:txBody>
          <a:bodyPr wrap="none">
            <a:spAutoFit/>
          </a:bodyPr>
          <a:lstStyle/>
          <a:p>
            <a:pPr eaLnBrk="0" hangingPunct="0"/>
            <a:r>
              <a:rPr lang="en-US" sz="3200" b="1">
                <a:latin typeface="VNI-Meli" pitchFamily="2" charset="0"/>
              </a:rPr>
              <a:t>Khaùi nieäm</a:t>
            </a:r>
          </a:p>
        </p:txBody>
      </p:sp>
      <p:sp>
        <p:nvSpPr>
          <p:cNvPr id="25609" name="Text Box 9"/>
          <p:cNvSpPr txBox="1">
            <a:spLocks noChangeArrowheads="1"/>
          </p:cNvSpPr>
          <p:nvPr/>
        </p:nvSpPr>
        <p:spPr bwMode="auto">
          <a:xfrm>
            <a:off x="1981200" y="2057400"/>
            <a:ext cx="2092325" cy="584200"/>
          </a:xfrm>
          <a:prstGeom prst="rect">
            <a:avLst/>
          </a:prstGeom>
          <a:noFill/>
          <a:ln w="9525">
            <a:noFill/>
            <a:miter lim="800000"/>
            <a:headEnd/>
            <a:tailEnd/>
          </a:ln>
        </p:spPr>
        <p:txBody>
          <a:bodyPr wrap="none">
            <a:spAutoFit/>
          </a:bodyPr>
          <a:lstStyle/>
          <a:p>
            <a:pPr eaLnBrk="0" hangingPunct="0"/>
            <a:r>
              <a:rPr lang="en-US" sz="3200" b="1">
                <a:latin typeface="VNI-Meli" pitchFamily="2" charset="0"/>
              </a:rPr>
              <a:t>Phaân loaïi</a:t>
            </a:r>
          </a:p>
        </p:txBody>
      </p:sp>
      <p:sp>
        <p:nvSpPr>
          <p:cNvPr id="25610" name="Text Box 10"/>
          <p:cNvSpPr txBox="1">
            <a:spLocks noChangeArrowheads="1"/>
          </p:cNvSpPr>
          <p:nvPr/>
        </p:nvSpPr>
        <p:spPr bwMode="auto">
          <a:xfrm>
            <a:off x="1905000" y="3048000"/>
            <a:ext cx="1566863" cy="584200"/>
          </a:xfrm>
          <a:prstGeom prst="rect">
            <a:avLst/>
          </a:prstGeom>
          <a:noFill/>
          <a:ln w="9525">
            <a:noFill/>
            <a:miter lim="800000"/>
            <a:headEnd/>
            <a:tailEnd/>
          </a:ln>
        </p:spPr>
        <p:txBody>
          <a:bodyPr wrap="none">
            <a:spAutoFit/>
          </a:bodyPr>
          <a:lstStyle/>
          <a:p>
            <a:pPr eaLnBrk="0" hangingPunct="0"/>
            <a:r>
              <a:rPr lang="en-US" sz="3200" b="1">
                <a:latin typeface="VNI-Meli" pitchFamily="2" charset="0"/>
              </a:rPr>
              <a:t>Vai troø</a:t>
            </a:r>
          </a:p>
        </p:txBody>
      </p:sp>
      <p:sp>
        <p:nvSpPr>
          <p:cNvPr id="25611" name="Line 11"/>
          <p:cNvSpPr>
            <a:spLocks noChangeShapeType="1"/>
          </p:cNvSpPr>
          <p:nvPr/>
        </p:nvSpPr>
        <p:spPr bwMode="auto">
          <a:xfrm>
            <a:off x="533400" y="4191000"/>
            <a:ext cx="1447800" cy="76200"/>
          </a:xfrm>
          <a:prstGeom prst="line">
            <a:avLst/>
          </a:prstGeom>
          <a:noFill/>
          <a:ln w="76200">
            <a:solidFill>
              <a:srgbClr val="993300"/>
            </a:solidFill>
            <a:round/>
            <a:headEnd/>
            <a:tailEnd type="triangle" w="med" len="med"/>
          </a:ln>
          <a:scene3d>
            <a:camera prst="legacyObliqueTopLeft"/>
            <a:lightRig rig="legacyFlat3" dir="t"/>
          </a:scene3d>
          <a:sp3d extrusionH="430200" prstMaterial="legacyMatte">
            <a:bevelT w="13500" h="13500" prst="angle"/>
            <a:bevelB w="13500" h="13500" prst="angle"/>
            <a:extrusionClr>
              <a:srgbClr val="FFFF66"/>
            </a:extrusionClr>
          </a:sp3d>
        </p:spPr>
        <p:txBody>
          <a:bodyPr>
            <a:flatTx/>
          </a:bodyPr>
          <a:lstStyle/>
          <a:p>
            <a:endParaRPr lang="en-US"/>
          </a:p>
        </p:txBody>
      </p:sp>
      <p:sp>
        <p:nvSpPr>
          <p:cNvPr id="25612" name="Text Box 12"/>
          <p:cNvSpPr txBox="1">
            <a:spLocks noChangeArrowheads="1"/>
          </p:cNvSpPr>
          <p:nvPr/>
        </p:nvSpPr>
        <p:spPr bwMode="auto">
          <a:xfrm>
            <a:off x="2286000" y="4114800"/>
            <a:ext cx="6629400" cy="1570038"/>
          </a:xfrm>
          <a:prstGeom prst="rect">
            <a:avLst/>
          </a:prstGeom>
          <a:solidFill>
            <a:srgbClr val="800000"/>
          </a:solidFill>
          <a:ln w="57150">
            <a:solidFill>
              <a:srgbClr val="FFFF66"/>
            </a:solidFill>
            <a:miter lim="800000"/>
            <a:headEnd/>
            <a:tailEnd/>
          </a:ln>
        </p:spPr>
        <p:txBody>
          <a:bodyPr>
            <a:spAutoFit/>
          </a:bodyPr>
          <a:lstStyle/>
          <a:p>
            <a:pPr algn="ctr" eaLnBrk="0" hangingPunct="0"/>
            <a:r>
              <a:rPr lang="en-US" sz="3200" b="1">
                <a:latin typeface="VNI-Meli" pitchFamily="2" charset="0"/>
              </a:rPr>
              <a:t>Caàn khai thaùc hôïp lí vaø keát hôïp chaët cheõ caùc nguoàn löïc ñeå phaùt trieån kinh teá-xaõ hoäi vöõng chaéc.</a:t>
            </a:r>
          </a:p>
        </p:txBody>
      </p:sp>
    </p:spTree>
  </p:cSld>
  <p:clrMapOvr>
    <a:masterClrMapping/>
  </p:clrMapOvr>
  <p:transition spd="med">
    <p:cover dir="r"/>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5608"/>
                                        </p:tgtEl>
                                        <p:attrNameLst>
                                          <p:attrName>style.visibility</p:attrName>
                                        </p:attrNameLst>
                                      </p:cBhvr>
                                      <p:to>
                                        <p:strVal val="visible"/>
                                      </p:to>
                                    </p:set>
                                    <p:animEffect transition="in" filter="strips(downLeft)">
                                      <p:cBhvr>
                                        <p:cTn id="12" dur="500"/>
                                        <p:tgtEl>
                                          <p:spTgt spid="25608"/>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25609"/>
                                        </p:tgtEl>
                                        <p:attrNameLst>
                                          <p:attrName>style.visibility</p:attrName>
                                        </p:attrNameLst>
                                      </p:cBhvr>
                                      <p:to>
                                        <p:strVal val="visible"/>
                                      </p:to>
                                    </p:set>
                                    <p:animEffect transition="in" filter="strips(downLeft)">
                                      <p:cBhvr>
                                        <p:cTn id="17" dur="500"/>
                                        <p:tgtEl>
                                          <p:spTgt spid="25609"/>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25610"/>
                                        </p:tgtEl>
                                        <p:attrNameLst>
                                          <p:attrName>style.visibility</p:attrName>
                                        </p:attrNameLst>
                                      </p:cBhvr>
                                      <p:to>
                                        <p:strVal val="visible"/>
                                      </p:to>
                                    </p:set>
                                    <p:animEffect transition="in" filter="strips(downLeft)">
                                      <p:cBhvr>
                                        <p:cTn id="22" dur="500"/>
                                        <p:tgtEl>
                                          <p:spTgt spid="256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25611"/>
                                        </p:tgtEl>
                                        <p:attrNameLst>
                                          <p:attrName>style.visibility</p:attrName>
                                        </p:attrNameLst>
                                      </p:cBhvr>
                                      <p:to>
                                        <p:strVal val="visible"/>
                                      </p:to>
                                    </p:set>
                                    <p:animEffect transition="in" filter="barn(inHorizontal)">
                                      <p:cBhvr>
                                        <p:cTn id="27" dur="500"/>
                                        <p:tgtEl>
                                          <p:spTgt spid="25611"/>
                                        </p:tgtEl>
                                      </p:cBhvr>
                                    </p:animEffect>
                                  </p:childTnLst>
                                </p:cTn>
                              </p:par>
                            </p:childTnLst>
                          </p:cTn>
                        </p:par>
                        <p:par>
                          <p:cTn id="28" fill="hold">
                            <p:stCondLst>
                              <p:cond delay="500"/>
                            </p:stCondLst>
                            <p:childTnLst>
                              <p:par>
                                <p:cTn id="29" presetID="63" presetClass="path" presetSubtype="0" repeatCount="indefinite" accel="50000" decel="50000" fill="hold" grpId="1" nodeType="afterEffect">
                                  <p:stCondLst>
                                    <p:cond delay="0"/>
                                  </p:stCondLst>
                                  <p:childTnLst>
                                    <p:animMotion origin="layout" path="M -0.09583 0.02777 L 0.05417 0.01666 " pathEditMode="relative" rAng="0" ptsTypes="AA">
                                      <p:cBhvr>
                                        <p:cTn id="30" dur="2000" fill="hold"/>
                                        <p:tgtEl>
                                          <p:spTgt spid="25611"/>
                                        </p:tgtEl>
                                        <p:attrNameLst>
                                          <p:attrName>ppt_x</p:attrName>
                                          <p:attrName>ppt_y</p:attrName>
                                        </p:attrNameLst>
                                      </p:cBhvr>
                                      <p:rCtr x="75" y="-6"/>
                                    </p:animMotion>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25612"/>
                                        </p:tgtEl>
                                        <p:attrNameLst>
                                          <p:attrName>style.visibility</p:attrName>
                                        </p:attrNameLst>
                                      </p:cBhvr>
                                      <p:to>
                                        <p:strVal val="visible"/>
                                      </p:to>
                                    </p:set>
                                    <p:animEffect transition="in" filter="randombar(horizontal)">
                                      <p:cBhvr>
                                        <p:cTn id="35" dur="500"/>
                                        <p:tgtEl>
                                          <p:spTgt spid="25612"/>
                                        </p:tgtEl>
                                      </p:cBhvr>
                                    </p:animEffect>
                                  </p:childTnLst>
                                </p:cTn>
                              </p:par>
                              <p:par>
                                <p:cTn id="36" presetID="21" presetClass="emph" presetSubtype="0" repeatCount="indefinite" fill="hold" grpId="1" nodeType="withEffect">
                                  <p:stCondLst>
                                    <p:cond delay="0"/>
                                  </p:stCondLst>
                                  <p:childTnLst>
                                    <p:animClr clrSpc="hsl" dir="cw">
                                      <p:cBhvr override="childStyle">
                                        <p:cTn id="37" dur="500" fill="hold"/>
                                        <p:tgtEl>
                                          <p:spTgt spid="25612"/>
                                        </p:tgtEl>
                                        <p:attrNameLst>
                                          <p:attrName>style.color</p:attrName>
                                        </p:attrNameLst>
                                      </p:cBhvr>
                                      <p:by>
                                        <p:hsl h="7200000" s="0" l="0"/>
                                      </p:by>
                                    </p:animClr>
                                    <p:animClr clrSpc="hsl" dir="cw">
                                      <p:cBhvr>
                                        <p:cTn id="38" dur="500" fill="hold"/>
                                        <p:tgtEl>
                                          <p:spTgt spid="25612"/>
                                        </p:tgtEl>
                                        <p:attrNameLst>
                                          <p:attrName>fillcolor</p:attrName>
                                        </p:attrNameLst>
                                      </p:cBhvr>
                                      <p:by>
                                        <p:hsl h="7200000" s="0" l="0"/>
                                      </p:by>
                                    </p:animClr>
                                    <p:animClr clrSpc="hsl" dir="cw">
                                      <p:cBhvr>
                                        <p:cTn id="39" dur="500" fill="hold"/>
                                        <p:tgtEl>
                                          <p:spTgt spid="25612"/>
                                        </p:tgtEl>
                                        <p:attrNameLst>
                                          <p:attrName>stroke.color</p:attrName>
                                        </p:attrNameLst>
                                      </p:cBhvr>
                                      <p:by>
                                        <p:hsl h="7200000" s="0" l="0"/>
                                      </p:by>
                                    </p:animClr>
                                    <p:set>
                                      <p:cBhvr>
                                        <p:cTn id="40" dur="500" fill="hold"/>
                                        <p:tgtEl>
                                          <p:spTgt spid="256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8" grpId="0"/>
      <p:bldP spid="25609" grpId="0"/>
      <p:bldP spid="25610" grpId="0"/>
      <p:bldP spid="25611" grpId="0" animBg="1"/>
      <p:bldP spid="25611" grpId="1" animBg="1"/>
      <p:bldP spid="25612" grpId="0" animBg="1"/>
      <p:bldP spid="25612"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hemanhlaodongvietnma_clip0.avi">
            <a:hlinkClick r:id="" action="ppaction://media"/>
          </p:cNvPr>
          <p:cNvPicPr>
            <a:picLocks noRot="1" noChangeAspect="1"/>
          </p:cNvPicPr>
          <p:nvPr>
            <a:videoFile r:link="rId1"/>
          </p:nvPr>
        </p:nvPicPr>
        <p:blipFill>
          <a:blip r:embed="rId4" cstate="print"/>
          <a:srcRect/>
          <a:stretch>
            <a:fillRect/>
          </a:stretch>
        </p:blipFill>
        <p:spPr bwMode="auto">
          <a:xfrm>
            <a:off x="609600" y="1143000"/>
            <a:ext cx="8001000" cy="5089525"/>
          </a:xfrm>
          <a:prstGeom prst="rect">
            <a:avLst/>
          </a:prstGeom>
          <a:noFill/>
          <a:ln w="9525">
            <a:noFill/>
            <a:miter lim="800000"/>
            <a:headEnd/>
            <a:tailEnd/>
          </a:ln>
        </p:spPr>
      </p:pic>
      <p:sp>
        <p:nvSpPr>
          <p:cNvPr id="22531" name="TextBox 8"/>
          <p:cNvSpPr txBox="1">
            <a:spLocks noChangeArrowheads="1"/>
          </p:cNvSpPr>
          <p:nvPr/>
        </p:nvSpPr>
        <p:spPr bwMode="auto">
          <a:xfrm>
            <a:off x="914400" y="6334125"/>
            <a:ext cx="7600950" cy="523875"/>
          </a:xfrm>
          <a:prstGeom prst="rect">
            <a:avLst/>
          </a:prstGeom>
          <a:noFill/>
          <a:ln w="9525">
            <a:noFill/>
            <a:miter lim="800000"/>
            <a:headEnd/>
            <a:tailEnd/>
          </a:ln>
        </p:spPr>
        <p:txBody>
          <a:bodyPr wrap="none">
            <a:spAutoFit/>
          </a:bodyPr>
          <a:lstStyle/>
          <a:p>
            <a:r>
              <a:rPr lang="en-US" sz="2800" b="1"/>
              <a:t>THẾ MẠNH VỀ -LAO ĐỘNG CỦA VIỆT NAM</a:t>
            </a:r>
            <a:endParaRPr lang="en-US" b="1"/>
          </a:p>
        </p:txBody>
      </p:sp>
      <p:sp>
        <p:nvSpPr>
          <p:cNvPr id="22532" name="TextBox 9"/>
          <p:cNvSpPr txBox="1">
            <a:spLocks noChangeArrowheads="1"/>
          </p:cNvSpPr>
          <p:nvPr/>
        </p:nvSpPr>
        <p:spPr bwMode="auto">
          <a:xfrm>
            <a:off x="0" y="381000"/>
            <a:ext cx="9094788" cy="523875"/>
          </a:xfrm>
          <a:prstGeom prst="rect">
            <a:avLst/>
          </a:prstGeom>
          <a:noFill/>
          <a:ln w="9525">
            <a:noFill/>
            <a:miter lim="800000"/>
            <a:headEnd/>
            <a:tailEnd/>
          </a:ln>
        </p:spPr>
        <p:txBody>
          <a:bodyPr>
            <a:spAutoFit/>
          </a:bodyPr>
          <a:lstStyle/>
          <a:p>
            <a:pPr algn="ctr"/>
            <a:r>
              <a:rPr lang="en-US" sz="2800" b="1"/>
              <a:t>NGUỒN LỰC KINH TẾ-XÃ HỘI CỦA VIỆT NAM</a:t>
            </a:r>
            <a:endParaRPr lang="en-US" b="1"/>
          </a:p>
        </p:txBody>
      </p:sp>
    </p:spTree>
  </p:cSld>
  <p:clrMapOvr>
    <a:masterClrMapping/>
  </p:clrMapOvr>
  <p:transition spd="med">
    <p:cover dir="r"/>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733"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304800" y="0"/>
            <a:ext cx="5791200" cy="762000"/>
          </a:xfrm>
        </p:spPr>
        <p:txBody>
          <a:bodyPr/>
          <a:lstStyle/>
          <a:p>
            <a:pPr marL="1016000" indent="-1016000" eaLnBrk="1" fontAlgn="auto" hangingPunct="1">
              <a:spcAft>
                <a:spcPts val="0"/>
              </a:spcAft>
              <a:defRPr/>
            </a:pPr>
            <a:r>
              <a:rPr lang="en-US" sz="3200" b="1" u="sng" smtClean="0">
                <a:solidFill>
                  <a:srgbClr val="FFFF00"/>
                </a:solidFill>
                <a:effectLst>
                  <a:outerShdw blurRad="38100" dist="38100" dir="2700000" algn="tl">
                    <a:srgbClr val="000000"/>
                  </a:outerShdw>
                </a:effectLst>
                <a:latin typeface="VNI-Meli" pitchFamily="2" charset="0"/>
              </a:rPr>
              <a:t>II. CÔ </a:t>
            </a:r>
            <a:r>
              <a:rPr lang="en-US" sz="3200" b="1" u="sng">
                <a:solidFill>
                  <a:srgbClr val="FFFF00"/>
                </a:solidFill>
                <a:effectLst>
                  <a:outerShdw blurRad="38100" dist="38100" dir="2700000" algn="tl">
                    <a:srgbClr val="000000"/>
                  </a:outerShdw>
                </a:effectLst>
                <a:latin typeface="VNI-Meli" pitchFamily="2" charset="0"/>
              </a:rPr>
              <a:t>CAÁU </a:t>
            </a:r>
            <a:r>
              <a:rPr lang="en-US" sz="3200" b="1" u="sng" smtClean="0">
                <a:solidFill>
                  <a:srgbClr val="FFFF00"/>
                </a:solidFill>
                <a:effectLst>
                  <a:outerShdw blurRad="38100" dist="38100" dir="2700000" algn="tl">
                    <a:srgbClr val="000000"/>
                  </a:outerShdw>
                </a:effectLst>
                <a:latin typeface="VNI-Meli" pitchFamily="2" charset="0"/>
              </a:rPr>
              <a:t>NỀN KINH </a:t>
            </a:r>
            <a:r>
              <a:rPr lang="en-US" sz="3200" b="1" u="sng" dirty="0">
                <a:solidFill>
                  <a:srgbClr val="FFFF00"/>
                </a:solidFill>
                <a:effectLst>
                  <a:outerShdw blurRad="38100" dist="38100" dir="2700000" algn="tl">
                    <a:srgbClr val="000000"/>
                  </a:outerShdw>
                </a:effectLst>
                <a:latin typeface="VNI-Meli" pitchFamily="2" charset="0"/>
              </a:rPr>
              <a:t>TEÁ.</a:t>
            </a:r>
            <a:endParaRPr lang="en-US" sz="3600" b="1" u="sng" dirty="0">
              <a:solidFill>
                <a:srgbClr val="FFFF00"/>
              </a:solidFill>
              <a:effectLst>
                <a:outerShdw blurRad="38100" dist="38100" dir="2700000" algn="tl">
                  <a:srgbClr val="000000"/>
                </a:outerShdw>
              </a:effectLst>
              <a:latin typeface="VNI-Meli" pitchFamily="2" charset="0"/>
            </a:endParaRPr>
          </a:p>
        </p:txBody>
      </p:sp>
      <p:sp>
        <p:nvSpPr>
          <p:cNvPr id="57347" name="Rectangle 3"/>
          <p:cNvSpPr>
            <a:spLocks noGrp="1" noChangeArrowheads="1"/>
          </p:cNvSpPr>
          <p:nvPr>
            <p:ph type="body" idx="1"/>
          </p:nvPr>
        </p:nvSpPr>
        <p:spPr>
          <a:xfrm>
            <a:off x="304800" y="685800"/>
            <a:ext cx="8229600" cy="2209800"/>
          </a:xfrm>
        </p:spPr>
        <p:txBody>
          <a:bodyPr/>
          <a:lstStyle/>
          <a:p>
            <a:pPr marL="609600" indent="-609600" eaLnBrk="1" hangingPunct="1">
              <a:buClr>
                <a:schemeClr val="tx1"/>
              </a:buClr>
              <a:buFontTx/>
              <a:buAutoNum type="arabicPeriod"/>
            </a:pPr>
            <a:r>
              <a:rPr lang="en-US" sz="3600" smtClean="0">
                <a:solidFill>
                  <a:srgbClr val="002060"/>
                </a:solidFill>
                <a:latin typeface="VNI-Meli" pitchFamily="2" charset="0"/>
                <a:hlinkClick r:id="rId2" action="ppaction://hlinksldjump"/>
              </a:rPr>
              <a:t>K</a:t>
            </a:r>
            <a:r>
              <a:rPr lang="en-US" sz="3600" smtClean="0">
                <a:latin typeface="VNI-Meli" pitchFamily="2" charset="0"/>
              </a:rPr>
              <a:t>haùi nieäm.</a:t>
            </a:r>
          </a:p>
          <a:p>
            <a:pPr marL="609600" indent="-609600" eaLnBrk="1" hangingPunct="1">
              <a:buClr>
                <a:schemeClr val="tx1"/>
              </a:buClr>
              <a:buFontTx/>
              <a:buAutoNum type="arabicPeriod"/>
            </a:pPr>
            <a:r>
              <a:rPr lang="en-US" sz="3600" smtClean="0">
                <a:latin typeface="VNI-Meli" pitchFamily="2" charset="0"/>
                <a:hlinkClick r:id="rId2" action="ppaction://hlinksldjump"/>
              </a:rPr>
              <a:t>C</a:t>
            </a:r>
            <a:r>
              <a:rPr lang="en-US" sz="3600" smtClean="0">
                <a:latin typeface="VNI-Meli" pitchFamily="2" charset="0"/>
              </a:rPr>
              <a:t>ô caáu neàn kinh teá.</a:t>
            </a:r>
          </a:p>
        </p:txBody>
      </p:sp>
      <p:sp>
        <p:nvSpPr>
          <p:cNvPr id="4" name="Rectangle 2"/>
          <p:cNvSpPr txBox="1">
            <a:spLocks noChangeArrowheads="1"/>
          </p:cNvSpPr>
          <p:nvPr/>
        </p:nvSpPr>
        <p:spPr bwMode="auto">
          <a:xfrm>
            <a:off x="0" y="1981200"/>
            <a:ext cx="8243888" cy="685800"/>
          </a:xfrm>
          <a:prstGeom prst="rect">
            <a:avLst/>
          </a:prstGeom>
          <a:noFill/>
          <a:ln w="9525">
            <a:noFill/>
            <a:miter lim="800000"/>
            <a:headEnd/>
            <a:tailEnd/>
          </a:ln>
        </p:spPr>
        <p:txBody>
          <a:bodyPr anchor="b"/>
          <a:lstStyle/>
          <a:p>
            <a:pPr marL="838200" indent="-838200" algn="just">
              <a:lnSpc>
                <a:spcPct val="90000"/>
              </a:lnSpc>
              <a:buFontTx/>
              <a:buAutoNum type="arabicPeriod"/>
              <a:defRPr/>
            </a:pPr>
            <a:r>
              <a:rPr lang="en-US" sz="3600" u="sng" kern="0" dirty="0" err="1">
                <a:solidFill>
                  <a:schemeClr val="tx2"/>
                </a:solidFill>
                <a:effectLst>
                  <a:outerShdw blurRad="38100" dist="38100" dir="2700000" algn="tl">
                    <a:srgbClr val="000000"/>
                  </a:outerShdw>
                </a:effectLst>
                <a:latin typeface="VNI-Meli" pitchFamily="2" charset="0"/>
                <a:ea typeface="+mj-ea"/>
                <a:cs typeface="+mj-cs"/>
              </a:rPr>
              <a:t>Khaùi</a:t>
            </a:r>
            <a:r>
              <a:rPr lang="en-US" sz="3600" u="sng" kern="0" dirty="0">
                <a:solidFill>
                  <a:schemeClr val="tx2"/>
                </a:solidFill>
                <a:effectLst>
                  <a:outerShdw blurRad="38100" dist="38100" dir="2700000" algn="tl">
                    <a:srgbClr val="000000"/>
                  </a:outerShdw>
                </a:effectLst>
                <a:latin typeface="VNI-Meli" pitchFamily="2" charset="0"/>
                <a:ea typeface="+mj-ea"/>
                <a:cs typeface="+mj-cs"/>
              </a:rPr>
              <a:t> </a:t>
            </a:r>
            <a:r>
              <a:rPr lang="en-US" sz="3600" u="sng" kern="0" dirty="0" err="1">
                <a:solidFill>
                  <a:schemeClr val="tx2"/>
                </a:solidFill>
                <a:effectLst>
                  <a:outerShdw blurRad="38100" dist="38100" dir="2700000" algn="tl">
                    <a:srgbClr val="000000"/>
                  </a:outerShdw>
                </a:effectLst>
                <a:latin typeface="VNI-Meli" pitchFamily="2" charset="0"/>
                <a:ea typeface="+mj-ea"/>
                <a:cs typeface="+mj-cs"/>
              </a:rPr>
              <a:t>nieäm</a:t>
            </a:r>
            <a:endParaRPr lang="en-US" sz="3600" u="sng" kern="0" dirty="0">
              <a:solidFill>
                <a:schemeClr val="tx2"/>
              </a:solidFill>
              <a:effectLst>
                <a:outerShdw blurRad="38100" dist="38100" dir="2700000" algn="tl">
                  <a:srgbClr val="000000"/>
                </a:outerShdw>
              </a:effectLst>
              <a:latin typeface="VNI-Meli" pitchFamily="2" charset="0"/>
              <a:ea typeface="+mj-ea"/>
              <a:cs typeface="+mj-cs"/>
            </a:endParaRPr>
          </a:p>
        </p:txBody>
      </p:sp>
      <p:sp>
        <p:nvSpPr>
          <p:cNvPr id="5" name="Rectangle 3"/>
          <p:cNvSpPr txBox="1">
            <a:spLocks noChangeArrowheads="1"/>
          </p:cNvSpPr>
          <p:nvPr/>
        </p:nvSpPr>
        <p:spPr bwMode="auto">
          <a:xfrm>
            <a:off x="304800" y="3048000"/>
            <a:ext cx="8229600" cy="2855913"/>
          </a:xfrm>
          <a:prstGeom prst="rect">
            <a:avLst/>
          </a:prstGeom>
          <a:noFill/>
          <a:ln w="9525">
            <a:noFill/>
            <a:miter lim="800000"/>
            <a:headEnd/>
            <a:tailEnd/>
          </a:ln>
        </p:spPr>
        <p:txBody>
          <a:bodyPr/>
          <a:lstStyle/>
          <a:p>
            <a:pPr marL="342900" indent="-342900" algn="ctr">
              <a:spcBef>
                <a:spcPct val="20000"/>
              </a:spcBef>
              <a:defRPr/>
            </a:pPr>
            <a:r>
              <a:rPr lang="en-US" sz="2800" b="1" kern="0" dirty="0">
                <a:latin typeface="VNI-Meli" pitchFamily="2" charset="0"/>
              </a:rPr>
              <a:t>	</a:t>
            </a:r>
            <a:r>
              <a:rPr lang="en-US" sz="3600" b="1" kern="0" dirty="0" err="1">
                <a:latin typeface="VNI-Meli" pitchFamily="2" charset="0"/>
              </a:rPr>
              <a:t>Cô</a:t>
            </a:r>
            <a:r>
              <a:rPr lang="en-US" sz="3600" b="1" kern="0" dirty="0">
                <a:latin typeface="VNI-Meli" pitchFamily="2" charset="0"/>
              </a:rPr>
              <a:t> </a:t>
            </a:r>
            <a:r>
              <a:rPr lang="en-US" sz="3600" b="1" kern="0" dirty="0" err="1">
                <a:latin typeface="VNI-Meli" pitchFamily="2" charset="0"/>
              </a:rPr>
              <a:t>caáu</a:t>
            </a:r>
            <a:r>
              <a:rPr lang="en-US" sz="3600" b="1" kern="0" dirty="0">
                <a:latin typeface="VNI-Meli" pitchFamily="2" charset="0"/>
              </a:rPr>
              <a:t> </a:t>
            </a:r>
            <a:r>
              <a:rPr lang="en-US" sz="3600" b="1" kern="0" dirty="0" err="1">
                <a:latin typeface="VNI-Meli" pitchFamily="2" charset="0"/>
              </a:rPr>
              <a:t>kinh</a:t>
            </a:r>
            <a:r>
              <a:rPr lang="en-US" sz="3600" b="1" kern="0" dirty="0">
                <a:latin typeface="VNI-Meli" pitchFamily="2" charset="0"/>
              </a:rPr>
              <a:t> </a:t>
            </a:r>
            <a:r>
              <a:rPr lang="en-US" sz="3600" b="1" kern="0" dirty="0" err="1">
                <a:latin typeface="VNI-Meli" pitchFamily="2" charset="0"/>
              </a:rPr>
              <a:t>teá</a:t>
            </a:r>
            <a:r>
              <a:rPr lang="en-US" sz="3600" b="1" kern="0" dirty="0">
                <a:latin typeface="VNI-Meli" pitchFamily="2" charset="0"/>
              </a:rPr>
              <a:t> </a:t>
            </a:r>
            <a:r>
              <a:rPr lang="en-US" sz="3600" b="1" kern="0" dirty="0" err="1">
                <a:latin typeface="VNI-Meli" pitchFamily="2" charset="0"/>
              </a:rPr>
              <a:t>laø</a:t>
            </a:r>
            <a:r>
              <a:rPr lang="en-US" sz="3600" b="1" kern="0" dirty="0">
                <a:latin typeface="VNI-Meli" pitchFamily="2" charset="0"/>
              </a:rPr>
              <a:t> </a:t>
            </a:r>
            <a:r>
              <a:rPr lang="en-US" sz="3600" b="1" kern="0" dirty="0" err="1">
                <a:latin typeface="VNI-Meli" pitchFamily="2" charset="0"/>
              </a:rPr>
              <a:t>toång</a:t>
            </a:r>
            <a:r>
              <a:rPr lang="en-US" sz="3600" b="1" kern="0" dirty="0">
                <a:latin typeface="VNI-Meli" pitchFamily="2" charset="0"/>
              </a:rPr>
              <a:t> </a:t>
            </a:r>
            <a:r>
              <a:rPr lang="en-US" sz="3600" b="1" kern="0" dirty="0" err="1">
                <a:latin typeface="VNI-Meli" pitchFamily="2" charset="0"/>
              </a:rPr>
              <a:t>theå</a:t>
            </a:r>
            <a:r>
              <a:rPr lang="en-US" sz="3600" b="1" kern="0" dirty="0">
                <a:latin typeface="VNI-Meli" pitchFamily="2" charset="0"/>
              </a:rPr>
              <a:t> </a:t>
            </a:r>
            <a:r>
              <a:rPr lang="en-US" sz="3600" b="1" kern="0" dirty="0" err="1">
                <a:latin typeface="VNI-Meli" pitchFamily="2" charset="0"/>
              </a:rPr>
              <a:t>caùc</a:t>
            </a:r>
            <a:r>
              <a:rPr lang="en-US" sz="3600" b="1" kern="0" dirty="0">
                <a:latin typeface="VNI-Meli" pitchFamily="2" charset="0"/>
              </a:rPr>
              <a:t> </a:t>
            </a:r>
            <a:r>
              <a:rPr lang="en-US" sz="3600" b="1" kern="0" dirty="0" err="1">
                <a:latin typeface="VNI-Meli" pitchFamily="2" charset="0"/>
              </a:rPr>
              <a:t>ngaønh</a:t>
            </a:r>
            <a:r>
              <a:rPr lang="en-US" sz="3600" b="1" kern="0" dirty="0">
                <a:latin typeface="VNI-Meli" pitchFamily="2" charset="0"/>
              </a:rPr>
              <a:t>, </a:t>
            </a:r>
            <a:r>
              <a:rPr lang="en-US" sz="3600" b="1" kern="0" dirty="0" err="1">
                <a:latin typeface="VNI-Meli" pitchFamily="2" charset="0"/>
              </a:rPr>
              <a:t>lónh</a:t>
            </a:r>
            <a:r>
              <a:rPr lang="en-US" sz="3600" b="1" kern="0" dirty="0">
                <a:latin typeface="VNI-Meli" pitchFamily="2" charset="0"/>
              </a:rPr>
              <a:t> </a:t>
            </a:r>
            <a:r>
              <a:rPr lang="en-US" sz="3600" b="1" kern="0" dirty="0" err="1">
                <a:latin typeface="VNI-Meli" pitchFamily="2" charset="0"/>
              </a:rPr>
              <a:t>vöïc</a:t>
            </a:r>
            <a:r>
              <a:rPr lang="en-US" sz="3600" b="1" kern="0" dirty="0">
                <a:latin typeface="VNI-Meli" pitchFamily="2" charset="0"/>
              </a:rPr>
              <a:t>, </a:t>
            </a:r>
            <a:r>
              <a:rPr lang="en-US" sz="3600" b="1" kern="0" dirty="0" err="1">
                <a:latin typeface="VNI-Meli" pitchFamily="2" charset="0"/>
              </a:rPr>
              <a:t>boä</a:t>
            </a:r>
            <a:r>
              <a:rPr lang="en-US" sz="3600" b="1" kern="0" dirty="0">
                <a:latin typeface="VNI-Meli" pitchFamily="2" charset="0"/>
              </a:rPr>
              <a:t> </a:t>
            </a:r>
            <a:r>
              <a:rPr lang="en-US" sz="3600" b="1" kern="0" dirty="0" err="1">
                <a:latin typeface="VNI-Meli" pitchFamily="2" charset="0"/>
              </a:rPr>
              <a:t>phaän</a:t>
            </a:r>
            <a:r>
              <a:rPr lang="en-US" sz="3600" b="1" kern="0" dirty="0">
                <a:latin typeface="VNI-Meli" pitchFamily="2" charset="0"/>
              </a:rPr>
              <a:t> </a:t>
            </a:r>
            <a:r>
              <a:rPr lang="en-US" sz="3600" b="1" kern="0" dirty="0" err="1">
                <a:latin typeface="VNI-Meli" pitchFamily="2" charset="0"/>
              </a:rPr>
              <a:t>kinh</a:t>
            </a:r>
            <a:r>
              <a:rPr lang="en-US" sz="3600" b="1" kern="0" dirty="0">
                <a:latin typeface="VNI-Meli" pitchFamily="2" charset="0"/>
              </a:rPr>
              <a:t> </a:t>
            </a:r>
            <a:r>
              <a:rPr lang="en-US" sz="3600" b="1" kern="0" dirty="0" err="1">
                <a:latin typeface="VNI-Meli" pitchFamily="2" charset="0"/>
              </a:rPr>
              <a:t>teá</a:t>
            </a:r>
            <a:r>
              <a:rPr lang="en-US" sz="3600" b="1" kern="0" dirty="0">
                <a:latin typeface="VNI-Meli" pitchFamily="2" charset="0"/>
              </a:rPr>
              <a:t> </a:t>
            </a:r>
            <a:r>
              <a:rPr lang="en-US" sz="3600" b="1" kern="0" dirty="0" err="1">
                <a:latin typeface="VNI-Meli" pitchFamily="2" charset="0"/>
              </a:rPr>
              <a:t>coù</a:t>
            </a:r>
            <a:r>
              <a:rPr lang="en-US" sz="3600" b="1" kern="0" dirty="0">
                <a:latin typeface="VNI-Meli" pitchFamily="2" charset="0"/>
              </a:rPr>
              <a:t> </a:t>
            </a:r>
            <a:r>
              <a:rPr lang="en-US" sz="3600" b="1" kern="0" dirty="0" err="1">
                <a:latin typeface="VNI-Meli" pitchFamily="2" charset="0"/>
              </a:rPr>
              <a:t>quan</a:t>
            </a:r>
            <a:r>
              <a:rPr lang="en-US" sz="3600" b="1" kern="0" dirty="0">
                <a:latin typeface="VNI-Meli" pitchFamily="2" charset="0"/>
              </a:rPr>
              <a:t> </a:t>
            </a:r>
            <a:r>
              <a:rPr lang="en-US" sz="3600" b="1" kern="0" dirty="0" err="1">
                <a:latin typeface="VNI-Meli" pitchFamily="2" charset="0"/>
              </a:rPr>
              <a:t>heä</a:t>
            </a:r>
            <a:r>
              <a:rPr lang="en-US" sz="3600" b="1" kern="0" dirty="0">
                <a:latin typeface="VNI-Meli" pitchFamily="2" charset="0"/>
              </a:rPr>
              <a:t> </a:t>
            </a:r>
            <a:r>
              <a:rPr lang="en-US" sz="3600" b="1" kern="0" dirty="0" err="1">
                <a:latin typeface="VNI-Meli" pitchFamily="2" charset="0"/>
              </a:rPr>
              <a:t>höõu</a:t>
            </a:r>
            <a:r>
              <a:rPr lang="en-US" sz="3600" b="1" kern="0" dirty="0">
                <a:latin typeface="VNI-Meli" pitchFamily="2" charset="0"/>
              </a:rPr>
              <a:t> </a:t>
            </a:r>
            <a:r>
              <a:rPr lang="en-US" sz="3600" b="1" kern="0" dirty="0" err="1">
                <a:latin typeface="VNI-Meli" pitchFamily="2" charset="0"/>
              </a:rPr>
              <a:t>cô</a:t>
            </a:r>
            <a:r>
              <a:rPr lang="en-US" sz="3600" b="1" kern="0" dirty="0">
                <a:latin typeface="VNI-Meli" pitchFamily="2" charset="0"/>
              </a:rPr>
              <a:t> </a:t>
            </a:r>
            <a:r>
              <a:rPr lang="en-US" sz="3600" b="1" kern="0" dirty="0" err="1">
                <a:latin typeface="VNI-Meli" pitchFamily="2" charset="0"/>
              </a:rPr>
              <a:t>töông</a:t>
            </a:r>
            <a:r>
              <a:rPr lang="en-US" sz="3600" b="1" kern="0" dirty="0">
                <a:latin typeface="VNI-Meli" pitchFamily="2" charset="0"/>
              </a:rPr>
              <a:t> </a:t>
            </a:r>
            <a:r>
              <a:rPr lang="en-US" sz="3600" b="1" kern="0" dirty="0" err="1">
                <a:latin typeface="VNI-Meli" pitchFamily="2" charset="0"/>
              </a:rPr>
              <a:t>ñoái</a:t>
            </a:r>
            <a:r>
              <a:rPr lang="en-US" sz="3600" b="1" kern="0" dirty="0">
                <a:latin typeface="VNI-Meli" pitchFamily="2" charset="0"/>
              </a:rPr>
              <a:t> </a:t>
            </a:r>
            <a:r>
              <a:rPr lang="en-US" sz="3600" b="1" kern="0" dirty="0" err="1">
                <a:latin typeface="VNI-Meli" pitchFamily="2" charset="0"/>
              </a:rPr>
              <a:t>oån</a:t>
            </a:r>
            <a:r>
              <a:rPr lang="en-US" sz="3600" b="1" kern="0" dirty="0">
                <a:latin typeface="VNI-Meli" pitchFamily="2" charset="0"/>
              </a:rPr>
              <a:t> </a:t>
            </a:r>
            <a:r>
              <a:rPr lang="en-US" sz="3600" b="1" kern="0" dirty="0" err="1">
                <a:latin typeface="VNI-Meli" pitchFamily="2" charset="0"/>
              </a:rPr>
              <a:t>ñònh</a:t>
            </a:r>
            <a:r>
              <a:rPr lang="en-US" sz="3600" b="1" kern="0" dirty="0">
                <a:latin typeface="VNI-Meli" pitchFamily="2" charset="0"/>
              </a:rPr>
              <a:t> </a:t>
            </a:r>
            <a:r>
              <a:rPr lang="en-US" sz="3600" b="1" kern="0" dirty="0" err="1">
                <a:latin typeface="VNI-Meli" pitchFamily="2" charset="0"/>
              </a:rPr>
              <a:t>hôïp</a:t>
            </a:r>
            <a:r>
              <a:rPr lang="en-US" sz="3600" b="1" kern="0" dirty="0">
                <a:latin typeface="VNI-Meli" pitchFamily="2" charset="0"/>
              </a:rPr>
              <a:t> </a:t>
            </a:r>
            <a:r>
              <a:rPr lang="en-US" sz="3600" b="1" kern="0" dirty="0" err="1">
                <a:latin typeface="VNI-Meli" pitchFamily="2" charset="0"/>
              </a:rPr>
              <a:t>thaønh</a:t>
            </a:r>
            <a:r>
              <a:rPr lang="en-US" sz="3600" b="1" kern="0" dirty="0">
                <a:latin typeface="VNI-Meli" pitchFamily="2" charset="0"/>
              </a:rPr>
              <a:t>.</a:t>
            </a: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57346"/>
                                        </p:tgtEl>
                                        <p:attrNameLst>
                                          <p:attrName>style.visibility</p:attrName>
                                        </p:attrNameLst>
                                      </p:cBhvr>
                                      <p:to>
                                        <p:strVal val="visible"/>
                                      </p:to>
                                    </p:set>
                                    <p:anim calcmode="lin" valueType="num">
                                      <p:cBhvr>
                                        <p:cTn id="7" dur="500" fill="hold"/>
                                        <p:tgtEl>
                                          <p:spTgt spid="57346"/>
                                        </p:tgtEl>
                                        <p:attrNameLst>
                                          <p:attrName>ppt_w</p:attrName>
                                        </p:attrNameLst>
                                      </p:cBhvr>
                                      <p:tavLst>
                                        <p:tav tm="0">
                                          <p:val>
                                            <p:fltVal val="0"/>
                                          </p:val>
                                        </p:tav>
                                        <p:tav tm="100000">
                                          <p:val>
                                            <p:strVal val="#ppt_w"/>
                                          </p:val>
                                        </p:tav>
                                      </p:tavLst>
                                    </p:anim>
                                    <p:anim calcmode="lin" valueType="num">
                                      <p:cBhvr>
                                        <p:cTn id="8" dur="500" fill="hold"/>
                                        <p:tgtEl>
                                          <p:spTgt spid="5734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nodeType="clickEffect">
                                  <p:stCondLst>
                                    <p:cond delay="0"/>
                                  </p:stCondLst>
                                  <p:childTnLst>
                                    <p:set>
                                      <p:cBhvr>
                                        <p:cTn id="12" dur="1" fill="hold">
                                          <p:stCondLst>
                                            <p:cond delay="0"/>
                                          </p:stCondLst>
                                        </p:cTn>
                                        <p:tgtEl>
                                          <p:spTgt spid="57347">
                                            <p:txEl>
                                              <p:pRg st="0" end="0"/>
                                            </p:txEl>
                                          </p:spTgt>
                                        </p:tgtEl>
                                        <p:attrNameLst>
                                          <p:attrName>style.visibility</p:attrName>
                                        </p:attrNameLst>
                                      </p:cBhvr>
                                      <p:to>
                                        <p:strVal val="visible"/>
                                      </p:to>
                                    </p:set>
                                    <p:animEffect transition="in" filter="fade">
                                      <p:cBhvr>
                                        <p:cTn id="13" dur="1000"/>
                                        <p:tgtEl>
                                          <p:spTgt spid="57347">
                                            <p:txEl>
                                              <p:pRg st="0" end="0"/>
                                            </p:txEl>
                                          </p:spTgt>
                                        </p:tgtEl>
                                      </p:cBhvr>
                                    </p:animEffect>
                                    <p:anim calcmode="lin" valueType="num">
                                      <p:cBhvr>
                                        <p:cTn id="14" dur="1000" fill="hold"/>
                                        <p:tgtEl>
                                          <p:spTgt spid="57347">
                                            <p:txEl>
                                              <p:pRg st="0" end="0"/>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57347">
                                            <p:txEl>
                                              <p:pRg st="0" end="0"/>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7347">
                                            <p:txEl>
                                              <p:pRg st="0" end="0"/>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57347">
                                            <p:txEl>
                                              <p:pRg st="1" end="1"/>
                                            </p:txEl>
                                          </p:spTgt>
                                        </p:tgtEl>
                                        <p:attrNameLst>
                                          <p:attrName>style.visibility</p:attrName>
                                        </p:attrNameLst>
                                      </p:cBhvr>
                                      <p:to>
                                        <p:strVal val="visible"/>
                                      </p:to>
                                    </p:set>
                                    <p:animEffect transition="in" filter="fade">
                                      <p:cBhvr>
                                        <p:cTn id="19" dur="1000"/>
                                        <p:tgtEl>
                                          <p:spTgt spid="57347">
                                            <p:txEl>
                                              <p:pRg st="1" end="1"/>
                                            </p:txEl>
                                          </p:spTgt>
                                        </p:tgtEl>
                                      </p:cBhvr>
                                    </p:animEffect>
                                    <p:anim calcmode="lin" valueType="num">
                                      <p:cBhvr>
                                        <p:cTn id="20" dur="1000" fill="hold"/>
                                        <p:tgtEl>
                                          <p:spTgt spid="57347">
                                            <p:txEl>
                                              <p:pRg st="1" end="1"/>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57347">
                                            <p:txEl>
                                              <p:pRg st="1" end="1"/>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57347">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900" decel="100000" fill="hold"/>
                                        <p:tgtEl>
                                          <p:spTgt spid="4"/>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7" presetClass="entr" presetSubtype="10" fill="hold" grpId="0"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 calcmode="lin" valueType="num">
                                      <p:cBhvr>
                                        <p:cTn id="35"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0" y="228600"/>
            <a:ext cx="9144000" cy="838200"/>
          </a:xfrm>
        </p:spPr>
        <p:txBody>
          <a:bodyPr>
            <a:normAutofit fontScale="90000"/>
          </a:bodyPr>
          <a:lstStyle/>
          <a:p>
            <a:pPr marL="838200" indent="-838200" eaLnBrk="1" fontAlgn="auto" hangingPunct="1">
              <a:spcAft>
                <a:spcPts val="0"/>
              </a:spcAft>
              <a:defRPr/>
            </a:pPr>
            <a:r>
              <a:rPr lang="en-US" b="1" u="sng" smtClean="0">
                <a:solidFill>
                  <a:schemeClr val="tx1"/>
                </a:solidFill>
                <a:latin typeface="VNI-Meli" pitchFamily="2" charset="0"/>
              </a:rPr>
              <a:t>2. Caùc boä phaân hôïp thaønh cô </a:t>
            </a:r>
            <a:r>
              <a:rPr lang="en-US" b="1" u="sng" dirty="0" err="1">
                <a:solidFill>
                  <a:schemeClr val="tx1"/>
                </a:solidFill>
                <a:latin typeface="VNI-Meli" pitchFamily="2" charset="0"/>
              </a:rPr>
              <a:t>caáu</a:t>
            </a:r>
            <a:r>
              <a:rPr lang="en-US" b="1" u="sng" dirty="0">
                <a:solidFill>
                  <a:schemeClr val="tx1"/>
                </a:solidFill>
                <a:latin typeface="VNI-Meli" pitchFamily="2" charset="0"/>
              </a:rPr>
              <a:t> </a:t>
            </a:r>
            <a:r>
              <a:rPr lang="en-US" b="1" u="sng" dirty="0" err="1">
                <a:solidFill>
                  <a:schemeClr val="tx1"/>
                </a:solidFill>
                <a:latin typeface="VNI-Meli" pitchFamily="2" charset="0"/>
              </a:rPr>
              <a:t>neàn</a:t>
            </a:r>
            <a:r>
              <a:rPr lang="en-US" b="1" u="sng" dirty="0">
                <a:solidFill>
                  <a:schemeClr val="tx1"/>
                </a:solidFill>
                <a:latin typeface="VNI-Meli" pitchFamily="2" charset="0"/>
              </a:rPr>
              <a:t> </a:t>
            </a:r>
            <a:r>
              <a:rPr lang="en-US" b="1" u="sng" dirty="0" err="1">
                <a:solidFill>
                  <a:schemeClr val="tx1"/>
                </a:solidFill>
                <a:latin typeface="VNI-Meli" pitchFamily="2" charset="0"/>
              </a:rPr>
              <a:t>kinh</a:t>
            </a:r>
            <a:r>
              <a:rPr lang="en-US" b="1" u="sng" dirty="0">
                <a:solidFill>
                  <a:schemeClr val="tx1"/>
                </a:solidFill>
                <a:latin typeface="VNI-Meli" pitchFamily="2" charset="0"/>
              </a:rPr>
              <a:t> </a:t>
            </a:r>
            <a:r>
              <a:rPr lang="en-US" b="1" u="sng" dirty="0" err="1" smtClean="0">
                <a:solidFill>
                  <a:schemeClr val="tx1"/>
                </a:solidFill>
                <a:latin typeface="VNI-Meli" pitchFamily="2" charset="0"/>
              </a:rPr>
              <a:t>teá</a:t>
            </a:r>
            <a:r>
              <a:rPr lang="en-US" b="1" u="sng" dirty="0">
                <a:solidFill>
                  <a:schemeClr val="tx1"/>
                </a:solidFill>
                <a:latin typeface="VNI-Meli" pitchFamily="2" charset="0"/>
              </a:rPr>
              <a:t>:</a:t>
            </a:r>
          </a:p>
        </p:txBody>
      </p:sp>
      <p:sp>
        <p:nvSpPr>
          <p:cNvPr id="60419" name="Rectangle 3"/>
          <p:cNvSpPr>
            <a:spLocks noGrp="1" noChangeArrowheads="1"/>
          </p:cNvSpPr>
          <p:nvPr>
            <p:ph type="body" idx="1"/>
          </p:nvPr>
        </p:nvSpPr>
        <p:spPr>
          <a:xfrm>
            <a:off x="0" y="1676400"/>
            <a:ext cx="9144000" cy="2819400"/>
          </a:xfrm>
        </p:spPr>
        <p:txBody>
          <a:bodyPr/>
          <a:lstStyle/>
          <a:p>
            <a:pPr marL="609600" indent="-609600" algn="ctr" eaLnBrk="1" hangingPunct="1">
              <a:buClr>
                <a:schemeClr val="tx1"/>
              </a:buClr>
              <a:buFontTx/>
              <a:buNone/>
            </a:pPr>
            <a:r>
              <a:rPr lang="en-US" sz="2000" smtClean="0">
                <a:solidFill>
                  <a:srgbClr val="0000FF"/>
                </a:solidFill>
                <a:latin typeface="VNI-Meli" pitchFamily="2" charset="0"/>
              </a:rPr>
              <a:t>	</a:t>
            </a:r>
            <a:r>
              <a:rPr lang="en-US" sz="3900" b="1" smtClean="0">
                <a:solidFill>
                  <a:srgbClr val="0000FF"/>
                </a:solidFill>
                <a:latin typeface="VNI-Meli" pitchFamily="2" charset="0"/>
              </a:rPr>
              <a:t>Döïa vaøo sô ñoà cô caáu neàn kinh teá, em haõy cho bieát cô caáu neàn kinh teá goàm maáy boä phaän hôïp thaønh? Keå teân.</a:t>
            </a:r>
          </a:p>
        </p:txBody>
      </p:sp>
      <p:pic>
        <p:nvPicPr>
          <p:cNvPr id="60420" name="Picture 4" descr="qustionbig_w"/>
          <p:cNvPicPr>
            <a:picLocks noChangeAspect="1" noChangeArrowheads="1" noCrop="1"/>
          </p:cNvPicPr>
          <p:nvPr/>
        </p:nvPicPr>
        <p:blipFill>
          <a:blip r:embed="rId3" cstate="print"/>
          <a:srcRect/>
          <a:stretch>
            <a:fillRect/>
          </a:stretch>
        </p:blipFill>
        <p:spPr bwMode="auto">
          <a:xfrm>
            <a:off x="4191000" y="914400"/>
            <a:ext cx="904875" cy="889000"/>
          </a:xfrm>
          <a:prstGeom prst="rect">
            <a:avLst/>
          </a:prstGeom>
          <a:noFill/>
          <a:ln w="9525">
            <a:noFill/>
            <a:miter lim="800000"/>
            <a:headEnd/>
            <a:tailEnd/>
          </a:ln>
        </p:spPr>
      </p:pic>
      <p:sp>
        <p:nvSpPr>
          <p:cNvPr id="24581" name="Rectangle 5"/>
          <p:cNvSpPr>
            <a:spLocks noChangeArrowheads="1"/>
          </p:cNvSpPr>
          <p:nvPr/>
        </p:nvSpPr>
        <p:spPr bwMode="auto">
          <a:xfrm>
            <a:off x="914400" y="2209800"/>
            <a:ext cx="8229600" cy="2209800"/>
          </a:xfrm>
          <a:prstGeom prst="rect">
            <a:avLst/>
          </a:prstGeom>
          <a:noFill/>
          <a:ln w="9525">
            <a:noFill/>
            <a:miter lim="800000"/>
            <a:headEnd/>
            <a:tailEnd/>
          </a:ln>
        </p:spPr>
        <p:txBody>
          <a:bodyPr/>
          <a:lstStyle/>
          <a:p>
            <a:pPr marL="609600" indent="-609600">
              <a:spcBef>
                <a:spcPct val="20000"/>
              </a:spcBef>
              <a:buClr>
                <a:schemeClr val="tx1"/>
              </a:buClr>
              <a:buFontTx/>
              <a:buAutoNum type="alphaLcPeriod"/>
            </a:pPr>
            <a:endParaRPr lang="en-US" sz="4500">
              <a:latin typeface="VNI-Meli" pitchFamily="2" charset="0"/>
            </a:endParaRPr>
          </a:p>
          <a:p>
            <a:pPr marL="609600" indent="-609600">
              <a:spcBef>
                <a:spcPct val="20000"/>
              </a:spcBef>
            </a:pPr>
            <a:endParaRPr lang="en-US" sz="3200">
              <a:latin typeface="VNI-Meli" pitchFamily="2" charset="0"/>
            </a:endParaRPr>
          </a:p>
        </p:txBody>
      </p:sp>
    </p:spTree>
  </p:cSld>
  <p:clrMapOvr>
    <a:masterClrMapping/>
  </p:clrMapOvr>
  <p:transition spd="med">
    <p:cover dir="r"/>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60418"/>
                                        </p:tgtEl>
                                        <p:attrNameLst>
                                          <p:attrName>style.visibility</p:attrName>
                                        </p:attrNameLst>
                                      </p:cBhvr>
                                      <p:to>
                                        <p:strVal val="visible"/>
                                      </p:to>
                                    </p:set>
                                    <p:anim calcmode="lin" valueType="num">
                                      <p:cBhvr>
                                        <p:cTn id="7" dur="1000" fill="hold"/>
                                        <p:tgtEl>
                                          <p:spTgt spid="60418"/>
                                        </p:tgtEl>
                                        <p:attrNameLst>
                                          <p:attrName>ppt_x</p:attrName>
                                        </p:attrNameLst>
                                      </p:cBhvr>
                                      <p:tavLst>
                                        <p:tav tm="0">
                                          <p:val>
                                            <p:strVal val="#ppt_x-.2"/>
                                          </p:val>
                                        </p:tav>
                                        <p:tav tm="100000">
                                          <p:val>
                                            <p:strVal val="#ppt_x"/>
                                          </p:val>
                                        </p:tav>
                                      </p:tavLst>
                                    </p:anim>
                                    <p:anim calcmode="lin" valueType="num">
                                      <p:cBhvr>
                                        <p:cTn id="8" dur="1000" fill="hold"/>
                                        <p:tgtEl>
                                          <p:spTgt spid="60418"/>
                                        </p:tgtEl>
                                        <p:attrNameLst>
                                          <p:attrName>ppt_y</p:attrName>
                                        </p:attrNameLst>
                                      </p:cBhvr>
                                      <p:tavLst>
                                        <p:tav tm="0">
                                          <p:val>
                                            <p:strVal val="#ppt_y"/>
                                          </p:val>
                                        </p:tav>
                                        <p:tav tm="100000">
                                          <p:val>
                                            <p:strVal val="#ppt_y"/>
                                          </p:val>
                                        </p:tav>
                                      </p:tavLst>
                                    </p:anim>
                                    <p:animEffect transition="in" filter="wipe(right)" prLst="gradientSize: 0.1">
                                      <p:cBhvr>
                                        <p:cTn id="9" dur="1000"/>
                                        <p:tgtEl>
                                          <p:spTgt spid="60418"/>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nodeType="clickEffect">
                                  <p:stCondLst>
                                    <p:cond delay="0"/>
                                  </p:stCondLst>
                                  <p:childTnLst>
                                    <p:set>
                                      <p:cBhvr>
                                        <p:cTn id="13" dur="1" fill="hold">
                                          <p:stCondLst>
                                            <p:cond delay="0"/>
                                          </p:stCondLst>
                                        </p:cTn>
                                        <p:tgtEl>
                                          <p:spTgt spid="60420"/>
                                        </p:tgtEl>
                                        <p:attrNameLst>
                                          <p:attrName>style.visibility</p:attrName>
                                        </p:attrNameLst>
                                      </p:cBhvr>
                                      <p:to>
                                        <p:strVal val="visible"/>
                                      </p:to>
                                    </p:set>
                                    <p:animEffect transition="in" filter="fade">
                                      <p:cBhvr>
                                        <p:cTn id="14" dur="1000"/>
                                        <p:tgtEl>
                                          <p:spTgt spid="60420"/>
                                        </p:tgtEl>
                                      </p:cBhvr>
                                    </p:animEffect>
                                    <p:anim calcmode="lin" valueType="num">
                                      <p:cBhvr>
                                        <p:cTn id="15" dur="1000" fill="hold"/>
                                        <p:tgtEl>
                                          <p:spTgt spid="60420"/>
                                        </p:tgtEl>
                                        <p:attrNameLst>
                                          <p:attrName>ppt_x</p:attrName>
                                        </p:attrNameLst>
                                      </p:cBhvr>
                                      <p:tavLst>
                                        <p:tav tm="0">
                                          <p:val>
                                            <p:strVal val="#ppt_x"/>
                                          </p:val>
                                        </p:tav>
                                        <p:tav tm="100000">
                                          <p:val>
                                            <p:strVal val="#ppt_x"/>
                                          </p:val>
                                        </p:tav>
                                      </p:tavLst>
                                    </p:anim>
                                    <p:anim calcmode="lin" valueType="num">
                                      <p:cBhvr>
                                        <p:cTn id="16" dur="900" decel="100000" fill="hold"/>
                                        <p:tgtEl>
                                          <p:spTgt spid="60420"/>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60420"/>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grpId="0" nodeType="clickEffect">
                                  <p:stCondLst>
                                    <p:cond delay="0"/>
                                  </p:stCondLst>
                                  <p:childTnLst>
                                    <p:set>
                                      <p:cBhvr>
                                        <p:cTn id="21" dur="1" fill="hold">
                                          <p:stCondLst>
                                            <p:cond delay="0"/>
                                          </p:stCondLst>
                                        </p:cTn>
                                        <p:tgtEl>
                                          <p:spTgt spid="60419">
                                            <p:txEl>
                                              <p:pRg st="0" end="0"/>
                                            </p:txEl>
                                          </p:spTgt>
                                        </p:tgtEl>
                                        <p:attrNameLst>
                                          <p:attrName>style.visibility</p:attrName>
                                        </p:attrNameLst>
                                      </p:cBhvr>
                                      <p:to>
                                        <p:strVal val="visible"/>
                                      </p:to>
                                    </p:set>
                                    <p:anim calcmode="lin" valueType="num">
                                      <p:cBhvr>
                                        <p:cTn id="22" dur="500" fill="hold"/>
                                        <p:tgtEl>
                                          <p:spTgt spid="60419">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60419">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a:xfrm>
            <a:off x="0" y="304800"/>
            <a:ext cx="8839200" cy="6248400"/>
          </a:xfrm>
        </p:spPr>
        <p:txBody>
          <a:bodyPr/>
          <a:lstStyle/>
          <a:p>
            <a:pPr marL="609600" indent="-609600" eaLnBrk="1" hangingPunct="1">
              <a:buFontTx/>
              <a:buNone/>
            </a:pPr>
            <a:endParaRPr lang="en-US" b="1" smtClean="0">
              <a:latin typeface="VNI-Meli" pitchFamily="2" charset="0"/>
            </a:endParaRPr>
          </a:p>
          <a:p>
            <a:pPr marL="609600" indent="-609600" eaLnBrk="1" hangingPunct="1">
              <a:buFontTx/>
              <a:buNone/>
            </a:pPr>
            <a:endParaRPr lang="en-US" b="1" smtClean="0">
              <a:latin typeface="VNI-Meli" pitchFamily="2" charset="0"/>
            </a:endParaRPr>
          </a:p>
        </p:txBody>
      </p:sp>
      <p:sp>
        <p:nvSpPr>
          <p:cNvPr id="61444" name="Rectangle 4"/>
          <p:cNvSpPr>
            <a:spLocks noChangeArrowheads="1"/>
          </p:cNvSpPr>
          <p:nvPr/>
        </p:nvSpPr>
        <p:spPr bwMode="auto">
          <a:xfrm>
            <a:off x="1905000" y="609600"/>
            <a:ext cx="5334000" cy="762000"/>
          </a:xfrm>
          <a:prstGeom prst="rect">
            <a:avLst/>
          </a:prstGeom>
          <a:solidFill>
            <a:srgbClr val="FFFF00"/>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eaLnBrk="0" hangingPunct="0">
              <a:defRPr/>
            </a:pPr>
            <a:r>
              <a:rPr lang="en-US" sz="3600" b="1" dirty="0">
                <a:solidFill>
                  <a:srgbClr val="002060"/>
                </a:solidFill>
                <a:latin typeface="VNI-Meli" pitchFamily="2" charset="0"/>
              </a:rPr>
              <a:t>CÔ CAÁU NEÀN </a:t>
            </a:r>
            <a:r>
              <a:rPr lang="en-US" sz="3600" b="1">
                <a:solidFill>
                  <a:srgbClr val="002060"/>
                </a:solidFill>
                <a:latin typeface="VNI-Meli" pitchFamily="2" charset="0"/>
              </a:rPr>
              <a:t>KINH TEÁ</a:t>
            </a:r>
            <a:endParaRPr lang="en-US" sz="3600" b="1" dirty="0">
              <a:solidFill>
                <a:srgbClr val="002060"/>
              </a:solidFill>
              <a:latin typeface="VNI-Meli" pitchFamily="2" charset="0"/>
            </a:endParaRPr>
          </a:p>
        </p:txBody>
      </p:sp>
      <p:sp>
        <p:nvSpPr>
          <p:cNvPr id="61445" name="Rectangle 5">
            <a:hlinkClick r:id="rId2" action="ppaction://hlinksldjump"/>
          </p:cNvPr>
          <p:cNvSpPr>
            <a:spLocks noChangeArrowheads="1"/>
          </p:cNvSpPr>
          <p:nvPr/>
        </p:nvSpPr>
        <p:spPr bwMode="auto">
          <a:xfrm>
            <a:off x="304800" y="2133600"/>
            <a:ext cx="2590800" cy="990600"/>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eaLnBrk="0" hangingPunct="0">
              <a:defRPr/>
            </a:pPr>
            <a:r>
              <a:rPr lang="en-US" sz="2500" b="1" dirty="0" err="1">
                <a:latin typeface="VNI-Meli" pitchFamily="2" charset="0"/>
              </a:rPr>
              <a:t>Cô</a:t>
            </a:r>
            <a:r>
              <a:rPr lang="en-US" sz="2500" b="1" dirty="0">
                <a:latin typeface="VNI-Meli" pitchFamily="2" charset="0"/>
              </a:rPr>
              <a:t> </a:t>
            </a:r>
            <a:r>
              <a:rPr lang="en-US" sz="2500" b="1" dirty="0" err="1">
                <a:latin typeface="VNI-Meli" pitchFamily="2" charset="0"/>
              </a:rPr>
              <a:t>caáu</a:t>
            </a:r>
            <a:r>
              <a:rPr lang="en-US" sz="2500" b="1" dirty="0">
                <a:latin typeface="VNI-Meli" pitchFamily="2" charset="0"/>
              </a:rPr>
              <a:t> </a:t>
            </a:r>
            <a:r>
              <a:rPr lang="en-US" sz="2500" b="1" dirty="0" err="1">
                <a:latin typeface="VNI-Meli" pitchFamily="2" charset="0"/>
              </a:rPr>
              <a:t>ngaønh</a:t>
            </a:r>
            <a:endParaRPr lang="en-US" sz="2500" b="1" dirty="0">
              <a:latin typeface="VNI-Meli" pitchFamily="2" charset="0"/>
            </a:endParaRPr>
          </a:p>
          <a:p>
            <a:pPr algn="ctr" eaLnBrk="0" hangingPunct="0">
              <a:defRPr/>
            </a:pPr>
            <a:r>
              <a:rPr lang="en-US" sz="2500" b="1" dirty="0" err="1">
                <a:latin typeface="VNI-Meli" pitchFamily="2" charset="0"/>
              </a:rPr>
              <a:t>kinh</a:t>
            </a:r>
            <a:r>
              <a:rPr lang="en-US" sz="2500" b="1" dirty="0">
                <a:latin typeface="VNI-Meli" pitchFamily="2" charset="0"/>
              </a:rPr>
              <a:t> </a:t>
            </a:r>
            <a:r>
              <a:rPr lang="en-US" sz="2500" b="1" dirty="0" err="1">
                <a:latin typeface="VNI-Meli" pitchFamily="2" charset="0"/>
              </a:rPr>
              <a:t>teá</a:t>
            </a:r>
            <a:endParaRPr lang="en-US" sz="2500" b="1" dirty="0">
              <a:latin typeface="VNI-Meli" pitchFamily="2" charset="0"/>
            </a:endParaRPr>
          </a:p>
        </p:txBody>
      </p:sp>
      <p:sp>
        <p:nvSpPr>
          <p:cNvPr id="61446" name="Rectangle 6"/>
          <p:cNvSpPr>
            <a:spLocks noChangeArrowheads="1"/>
          </p:cNvSpPr>
          <p:nvPr/>
        </p:nvSpPr>
        <p:spPr bwMode="auto">
          <a:xfrm>
            <a:off x="3352800" y="3962400"/>
            <a:ext cx="1066800" cy="2286000"/>
          </a:xfrm>
          <a:prstGeom prst="rect">
            <a:avLst/>
          </a:prstGeom>
          <a:solidFill>
            <a:srgbClr val="C00000"/>
          </a:solidFill>
          <a:ln w="9525">
            <a:solidFill>
              <a:srgbClr val="0000FF"/>
            </a:solidFill>
            <a:miter lim="800000"/>
            <a:headEnd/>
            <a:tailEnd/>
          </a:ln>
        </p:spPr>
        <p:txBody>
          <a:bodyPr wrap="none" anchor="ctr"/>
          <a:lstStyle/>
          <a:p>
            <a:pPr algn="ctr" eaLnBrk="0" hangingPunct="0"/>
            <a:r>
              <a:rPr lang="en-US" sz="2200" b="1">
                <a:latin typeface="VNI-Meli" pitchFamily="2" charset="0"/>
              </a:rPr>
              <a:t>Khu </a:t>
            </a:r>
          </a:p>
          <a:p>
            <a:pPr algn="ctr" eaLnBrk="0" hangingPunct="0"/>
            <a:r>
              <a:rPr lang="en-US" sz="2200" b="1">
                <a:latin typeface="VNI-Meli" pitchFamily="2" charset="0"/>
              </a:rPr>
              <a:t>vöïc </a:t>
            </a:r>
          </a:p>
          <a:p>
            <a:pPr algn="ctr" eaLnBrk="0" hangingPunct="0"/>
            <a:r>
              <a:rPr lang="en-US" sz="2200" b="1">
                <a:latin typeface="VNI-Meli" pitchFamily="2" charset="0"/>
              </a:rPr>
              <a:t>Kinh</a:t>
            </a:r>
          </a:p>
          <a:p>
            <a:pPr algn="ctr" eaLnBrk="0" hangingPunct="0"/>
            <a:r>
              <a:rPr lang="en-US" sz="2200" b="1">
                <a:latin typeface="VNI-Meli" pitchFamily="2" charset="0"/>
              </a:rPr>
              <a:t> teá </a:t>
            </a:r>
          </a:p>
          <a:p>
            <a:pPr algn="ctr" eaLnBrk="0" hangingPunct="0"/>
            <a:r>
              <a:rPr lang="en-US" sz="2200" b="1">
                <a:latin typeface="VNI-Meli" pitchFamily="2" charset="0"/>
              </a:rPr>
              <a:t>trong </a:t>
            </a:r>
          </a:p>
          <a:p>
            <a:pPr algn="ctr" eaLnBrk="0" hangingPunct="0"/>
            <a:r>
              <a:rPr lang="en-US" sz="2200" b="1">
                <a:latin typeface="VNI-Meli" pitchFamily="2" charset="0"/>
              </a:rPr>
              <a:t>nöôùc</a:t>
            </a:r>
          </a:p>
        </p:txBody>
      </p:sp>
      <p:sp>
        <p:nvSpPr>
          <p:cNvPr id="61447" name="Rectangle 7"/>
          <p:cNvSpPr>
            <a:spLocks noChangeArrowheads="1"/>
          </p:cNvSpPr>
          <p:nvPr/>
        </p:nvSpPr>
        <p:spPr bwMode="auto">
          <a:xfrm>
            <a:off x="1143000" y="3962400"/>
            <a:ext cx="1143000" cy="2286000"/>
          </a:xfrm>
          <a:prstGeom prst="rect">
            <a:avLst/>
          </a:prstGeom>
          <a:solidFill>
            <a:srgbClr val="C00000"/>
          </a:solidFill>
          <a:ln w="9525">
            <a:solidFill>
              <a:srgbClr val="0000FF"/>
            </a:solidFill>
            <a:miter lim="800000"/>
            <a:headEnd/>
            <a:tailEnd/>
          </a:ln>
        </p:spPr>
        <p:txBody>
          <a:bodyPr wrap="none" anchor="ctr"/>
          <a:lstStyle/>
          <a:p>
            <a:pPr algn="ctr" eaLnBrk="0" hangingPunct="0"/>
            <a:r>
              <a:rPr lang="en-US" sz="2200" b="1">
                <a:latin typeface="VNI-Meli" pitchFamily="2" charset="0"/>
              </a:rPr>
              <a:t>Coâng </a:t>
            </a:r>
          </a:p>
          <a:p>
            <a:pPr algn="ctr" eaLnBrk="0" hangingPunct="0"/>
            <a:r>
              <a:rPr lang="en-US" sz="2200" b="1">
                <a:latin typeface="VNI-Meli" pitchFamily="2" charset="0"/>
              </a:rPr>
              <a:t>nghieäp– </a:t>
            </a:r>
          </a:p>
          <a:p>
            <a:pPr algn="ctr" eaLnBrk="0" hangingPunct="0"/>
            <a:r>
              <a:rPr lang="en-US" sz="2200" b="1">
                <a:latin typeface="VNI-Meli" pitchFamily="2" charset="0"/>
              </a:rPr>
              <a:t>Xaây</a:t>
            </a:r>
          </a:p>
          <a:p>
            <a:pPr algn="ctr" eaLnBrk="0" hangingPunct="0"/>
            <a:r>
              <a:rPr lang="en-US" sz="2200" b="1">
                <a:latin typeface="VNI-Meli" pitchFamily="2" charset="0"/>
              </a:rPr>
              <a:t> döïng</a:t>
            </a:r>
          </a:p>
        </p:txBody>
      </p:sp>
      <p:sp>
        <p:nvSpPr>
          <p:cNvPr id="61448" name="Rectangle 8"/>
          <p:cNvSpPr>
            <a:spLocks noChangeArrowheads="1"/>
          </p:cNvSpPr>
          <p:nvPr/>
        </p:nvSpPr>
        <p:spPr bwMode="auto">
          <a:xfrm>
            <a:off x="4495800" y="3962400"/>
            <a:ext cx="1295400" cy="2286000"/>
          </a:xfrm>
          <a:prstGeom prst="rect">
            <a:avLst/>
          </a:prstGeom>
          <a:solidFill>
            <a:srgbClr val="C00000"/>
          </a:solidFill>
          <a:ln w="9525">
            <a:solidFill>
              <a:srgbClr val="0000FF"/>
            </a:solidFill>
            <a:miter lim="800000"/>
            <a:headEnd/>
            <a:tailEnd/>
          </a:ln>
        </p:spPr>
        <p:txBody>
          <a:bodyPr wrap="none" anchor="ctr"/>
          <a:lstStyle/>
          <a:p>
            <a:pPr algn="ctr" eaLnBrk="0" hangingPunct="0"/>
            <a:r>
              <a:rPr lang="en-US" sz="2200" b="1">
                <a:latin typeface="VNI-Meli" pitchFamily="2" charset="0"/>
              </a:rPr>
              <a:t>Khu vöïc </a:t>
            </a:r>
          </a:p>
          <a:p>
            <a:pPr algn="ctr" eaLnBrk="0" hangingPunct="0"/>
            <a:r>
              <a:rPr lang="en-US" sz="2200" b="1">
                <a:latin typeface="VNI-Meli" pitchFamily="2" charset="0"/>
              </a:rPr>
              <a:t>kinh teá </a:t>
            </a:r>
          </a:p>
          <a:p>
            <a:pPr algn="ctr" eaLnBrk="0" hangingPunct="0"/>
            <a:r>
              <a:rPr lang="en-US" sz="2200" b="1">
                <a:latin typeface="VNI-Meli" pitchFamily="2" charset="0"/>
              </a:rPr>
              <a:t>coù voán </a:t>
            </a:r>
          </a:p>
          <a:p>
            <a:pPr algn="ctr" eaLnBrk="0" hangingPunct="0"/>
            <a:r>
              <a:rPr lang="en-US" sz="2200" b="1">
                <a:latin typeface="VNI-Meli" pitchFamily="2" charset="0"/>
              </a:rPr>
              <a:t>ñaàu tö </a:t>
            </a:r>
          </a:p>
          <a:p>
            <a:pPr algn="ctr" eaLnBrk="0" hangingPunct="0"/>
            <a:r>
              <a:rPr lang="en-US" sz="2200" b="1">
                <a:latin typeface="VNI-Meli" pitchFamily="2" charset="0"/>
              </a:rPr>
              <a:t>nöôùc</a:t>
            </a:r>
          </a:p>
          <a:p>
            <a:pPr algn="ctr" eaLnBrk="0" hangingPunct="0"/>
            <a:r>
              <a:rPr lang="en-US" sz="2200" b="1">
                <a:latin typeface="VNI-Meli" pitchFamily="2" charset="0"/>
              </a:rPr>
              <a:t>ngoaøi</a:t>
            </a:r>
          </a:p>
        </p:txBody>
      </p:sp>
      <p:sp>
        <p:nvSpPr>
          <p:cNvPr id="61449" name="Rectangle 9">
            <a:hlinkClick r:id="rId3" action="ppaction://hlinksldjump"/>
          </p:cNvPr>
          <p:cNvSpPr>
            <a:spLocks noChangeArrowheads="1"/>
          </p:cNvSpPr>
          <p:nvPr/>
        </p:nvSpPr>
        <p:spPr bwMode="auto">
          <a:xfrm>
            <a:off x="3048000" y="2133600"/>
            <a:ext cx="2971800" cy="990600"/>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eaLnBrk="0" hangingPunct="0">
              <a:defRPr/>
            </a:pPr>
            <a:r>
              <a:rPr lang="en-US" sz="2500" b="1" dirty="0" err="1">
                <a:latin typeface="VNI-Meli" pitchFamily="2" charset="0"/>
              </a:rPr>
              <a:t>Cô</a:t>
            </a:r>
            <a:r>
              <a:rPr lang="en-US" sz="2500" b="1" dirty="0">
                <a:latin typeface="VNI-Meli" pitchFamily="2" charset="0"/>
              </a:rPr>
              <a:t> </a:t>
            </a:r>
            <a:r>
              <a:rPr lang="en-US" sz="2500" b="1" dirty="0" err="1">
                <a:latin typeface="VNI-Meli" pitchFamily="2" charset="0"/>
              </a:rPr>
              <a:t>caáu</a:t>
            </a:r>
            <a:r>
              <a:rPr lang="en-US" sz="2500" b="1" dirty="0">
                <a:latin typeface="VNI-Meli" pitchFamily="2" charset="0"/>
              </a:rPr>
              <a:t> </a:t>
            </a:r>
            <a:r>
              <a:rPr lang="en-US" sz="2500" b="1" dirty="0" err="1">
                <a:latin typeface="VNI-Meli" pitchFamily="2" charset="0"/>
              </a:rPr>
              <a:t>thaønh</a:t>
            </a:r>
            <a:r>
              <a:rPr lang="en-US" sz="2500" b="1" dirty="0">
                <a:latin typeface="VNI-Meli" pitchFamily="2" charset="0"/>
              </a:rPr>
              <a:t> </a:t>
            </a:r>
            <a:r>
              <a:rPr lang="en-US" sz="2500" b="1" dirty="0" err="1">
                <a:latin typeface="VNI-Meli" pitchFamily="2" charset="0"/>
              </a:rPr>
              <a:t>phaàn</a:t>
            </a:r>
            <a:r>
              <a:rPr lang="en-US" sz="2500" b="1" dirty="0">
                <a:latin typeface="VNI-Meli" pitchFamily="2" charset="0"/>
              </a:rPr>
              <a:t> </a:t>
            </a:r>
          </a:p>
          <a:p>
            <a:pPr algn="ctr" eaLnBrk="0" hangingPunct="0">
              <a:defRPr/>
            </a:pPr>
            <a:r>
              <a:rPr lang="en-US" sz="2500" b="1" dirty="0" err="1">
                <a:latin typeface="VNI-Meli" pitchFamily="2" charset="0"/>
              </a:rPr>
              <a:t>kinh</a:t>
            </a:r>
            <a:r>
              <a:rPr lang="en-US" sz="2500" b="1" dirty="0">
                <a:latin typeface="VNI-Meli" pitchFamily="2" charset="0"/>
              </a:rPr>
              <a:t> </a:t>
            </a:r>
            <a:r>
              <a:rPr lang="en-US" sz="2500" b="1" dirty="0" err="1">
                <a:latin typeface="VNI-Meli" pitchFamily="2" charset="0"/>
              </a:rPr>
              <a:t>teá</a:t>
            </a:r>
            <a:endParaRPr lang="en-US" sz="2500" b="1" dirty="0">
              <a:latin typeface="VNI-Meli" pitchFamily="2" charset="0"/>
            </a:endParaRPr>
          </a:p>
        </p:txBody>
      </p:sp>
      <p:sp>
        <p:nvSpPr>
          <p:cNvPr id="61450" name="Rectangle 10"/>
          <p:cNvSpPr>
            <a:spLocks noChangeArrowheads="1"/>
          </p:cNvSpPr>
          <p:nvPr/>
        </p:nvSpPr>
        <p:spPr bwMode="auto">
          <a:xfrm>
            <a:off x="76200" y="3962400"/>
            <a:ext cx="990600" cy="2286000"/>
          </a:xfrm>
          <a:prstGeom prst="rect">
            <a:avLst/>
          </a:prstGeom>
          <a:solidFill>
            <a:srgbClr val="C00000"/>
          </a:solidFill>
          <a:ln w="9525">
            <a:solidFill>
              <a:srgbClr val="0000FF"/>
            </a:solidFill>
            <a:miter lim="800000"/>
            <a:headEnd/>
            <a:tailEnd/>
          </a:ln>
        </p:spPr>
        <p:txBody>
          <a:bodyPr wrap="none" anchor="ctr"/>
          <a:lstStyle/>
          <a:p>
            <a:pPr algn="ctr" eaLnBrk="0" hangingPunct="0"/>
            <a:r>
              <a:rPr lang="en-US" sz="2200" b="1">
                <a:latin typeface="VNI-Meli" pitchFamily="2" charset="0"/>
              </a:rPr>
              <a:t>Noâng– </a:t>
            </a:r>
          </a:p>
          <a:p>
            <a:pPr algn="ctr" eaLnBrk="0" hangingPunct="0"/>
            <a:r>
              <a:rPr lang="en-US" sz="2200" b="1">
                <a:latin typeface="VNI-Meli" pitchFamily="2" charset="0"/>
              </a:rPr>
              <a:t>laâm– </a:t>
            </a:r>
          </a:p>
          <a:p>
            <a:pPr algn="ctr" eaLnBrk="0" hangingPunct="0"/>
            <a:r>
              <a:rPr lang="en-US" sz="2200" b="1">
                <a:latin typeface="VNI-Meli" pitchFamily="2" charset="0"/>
              </a:rPr>
              <a:t>ngö </a:t>
            </a:r>
          </a:p>
          <a:p>
            <a:pPr algn="ctr" eaLnBrk="0" hangingPunct="0"/>
            <a:r>
              <a:rPr lang="en-US" sz="2200" b="1">
                <a:latin typeface="VNI-Meli" pitchFamily="2" charset="0"/>
              </a:rPr>
              <a:t>nghieäp</a:t>
            </a:r>
          </a:p>
        </p:txBody>
      </p:sp>
      <p:sp>
        <p:nvSpPr>
          <p:cNvPr id="61451" name="Rectangle 11">
            <a:hlinkClick r:id="rId4" action="ppaction://hlinksldjump"/>
          </p:cNvPr>
          <p:cNvSpPr>
            <a:spLocks noChangeArrowheads="1"/>
          </p:cNvSpPr>
          <p:nvPr/>
        </p:nvSpPr>
        <p:spPr bwMode="auto">
          <a:xfrm>
            <a:off x="6477000" y="2133600"/>
            <a:ext cx="2667000" cy="990600"/>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eaLnBrk="0" hangingPunct="0">
              <a:defRPr/>
            </a:pPr>
            <a:r>
              <a:rPr lang="en-US" sz="2500" b="1" dirty="0" err="1">
                <a:latin typeface="VNI-Meli" pitchFamily="2" charset="0"/>
              </a:rPr>
              <a:t>Cô</a:t>
            </a:r>
            <a:r>
              <a:rPr lang="en-US" sz="2500" b="1" dirty="0">
                <a:latin typeface="VNI-Meli" pitchFamily="2" charset="0"/>
              </a:rPr>
              <a:t> </a:t>
            </a:r>
            <a:r>
              <a:rPr lang="en-US" sz="2500" b="1" dirty="0" err="1">
                <a:latin typeface="VNI-Meli" pitchFamily="2" charset="0"/>
              </a:rPr>
              <a:t>caáu</a:t>
            </a:r>
            <a:r>
              <a:rPr lang="en-US" sz="2500" b="1" dirty="0">
                <a:latin typeface="VNI-Meli" pitchFamily="2" charset="0"/>
              </a:rPr>
              <a:t> </a:t>
            </a:r>
            <a:r>
              <a:rPr lang="en-US" sz="2500" b="1" err="1">
                <a:latin typeface="VNI-Meli" pitchFamily="2" charset="0"/>
              </a:rPr>
              <a:t>laõnh</a:t>
            </a:r>
            <a:r>
              <a:rPr lang="en-US" sz="2500" b="1">
                <a:latin typeface="VNI-Meli" pitchFamily="2" charset="0"/>
              </a:rPr>
              <a:t> thoå</a:t>
            </a:r>
          </a:p>
          <a:p>
            <a:pPr algn="ctr" eaLnBrk="0" hangingPunct="0">
              <a:defRPr/>
            </a:pPr>
            <a:r>
              <a:rPr lang="en-US" sz="2500" b="1">
                <a:latin typeface="VNI-Meli" pitchFamily="2" charset="0"/>
              </a:rPr>
              <a:t>k</a:t>
            </a:r>
            <a:r>
              <a:rPr lang="en-US" sz="2500" b="1" smtClean="0">
                <a:latin typeface="VNI-Meli" pitchFamily="2" charset="0"/>
              </a:rPr>
              <a:t>inh </a:t>
            </a:r>
            <a:r>
              <a:rPr lang="en-US" sz="2500" b="1">
                <a:latin typeface="VNI-Meli" pitchFamily="2" charset="0"/>
              </a:rPr>
              <a:t>teá</a:t>
            </a:r>
            <a:endParaRPr lang="en-US" sz="2500" b="1" dirty="0">
              <a:latin typeface="VNI-Meli" pitchFamily="2" charset="0"/>
            </a:endParaRPr>
          </a:p>
        </p:txBody>
      </p:sp>
      <p:sp>
        <p:nvSpPr>
          <p:cNvPr id="61452" name="Rectangle 12"/>
          <p:cNvSpPr>
            <a:spLocks noChangeArrowheads="1"/>
          </p:cNvSpPr>
          <p:nvPr/>
        </p:nvSpPr>
        <p:spPr bwMode="auto">
          <a:xfrm>
            <a:off x="8077200" y="3962400"/>
            <a:ext cx="838200" cy="2286000"/>
          </a:xfrm>
          <a:prstGeom prst="rect">
            <a:avLst/>
          </a:prstGeom>
          <a:solidFill>
            <a:srgbClr val="C00000"/>
          </a:solidFill>
          <a:ln w="9525">
            <a:solidFill>
              <a:srgbClr val="0000FF"/>
            </a:solidFill>
            <a:miter lim="800000"/>
            <a:headEnd/>
            <a:tailEnd/>
          </a:ln>
        </p:spPr>
        <p:txBody>
          <a:bodyPr wrap="none" anchor="ctr"/>
          <a:lstStyle/>
          <a:p>
            <a:pPr algn="just" eaLnBrk="0" hangingPunct="0"/>
            <a:r>
              <a:rPr lang="en-US" sz="2200" b="1">
                <a:latin typeface="VNI-Meli" pitchFamily="2" charset="0"/>
              </a:rPr>
              <a:t>Vuøng</a:t>
            </a:r>
            <a:r>
              <a:rPr lang="en-US" sz="2200">
                <a:latin typeface="VNI-Meli" pitchFamily="2" charset="0"/>
              </a:rPr>
              <a:t> </a:t>
            </a:r>
          </a:p>
        </p:txBody>
      </p:sp>
      <p:sp>
        <p:nvSpPr>
          <p:cNvPr id="61453" name="Rectangle 13"/>
          <p:cNvSpPr>
            <a:spLocks noChangeArrowheads="1"/>
          </p:cNvSpPr>
          <p:nvPr/>
        </p:nvSpPr>
        <p:spPr bwMode="auto">
          <a:xfrm>
            <a:off x="7086600" y="3962400"/>
            <a:ext cx="914400" cy="2286000"/>
          </a:xfrm>
          <a:prstGeom prst="rect">
            <a:avLst/>
          </a:prstGeom>
          <a:solidFill>
            <a:srgbClr val="C00000"/>
          </a:solidFill>
          <a:ln w="9525">
            <a:solidFill>
              <a:srgbClr val="0000FF"/>
            </a:solidFill>
            <a:miter lim="800000"/>
            <a:headEnd/>
            <a:tailEnd/>
          </a:ln>
        </p:spPr>
        <p:txBody>
          <a:bodyPr wrap="none" anchor="ctr"/>
          <a:lstStyle/>
          <a:p>
            <a:pPr algn="ctr" eaLnBrk="0" hangingPunct="0"/>
            <a:r>
              <a:rPr lang="en-US" sz="2200" b="1">
                <a:latin typeface="VNI-Meli" pitchFamily="2" charset="0"/>
              </a:rPr>
              <a:t>Quoác </a:t>
            </a:r>
          </a:p>
          <a:p>
            <a:pPr algn="ctr" eaLnBrk="0" hangingPunct="0"/>
            <a:r>
              <a:rPr lang="en-US" sz="2200" b="1">
                <a:latin typeface="VNI-Meli" pitchFamily="2" charset="0"/>
              </a:rPr>
              <a:t>gia</a:t>
            </a:r>
          </a:p>
        </p:txBody>
      </p:sp>
      <p:sp>
        <p:nvSpPr>
          <p:cNvPr id="61454" name="Rectangle 14"/>
          <p:cNvSpPr>
            <a:spLocks noChangeArrowheads="1"/>
          </p:cNvSpPr>
          <p:nvPr/>
        </p:nvSpPr>
        <p:spPr bwMode="auto">
          <a:xfrm>
            <a:off x="5867400" y="3962400"/>
            <a:ext cx="1143000" cy="2286000"/>
          </a:xfrm>
          <a:prstGeom prst="rect">
            <a:avLst/>
          </a:prstGeom>
          <a:solidFill>
            <a:srgbClr val="C00000"/>
          </a:solidFill>
          <a:ln w="9525">
            <a:solidFill>
              <a:srgbClr val="0000FF"/>
            </a:solidFill>
            <a:miter lim="800000"/>
            <a:headEnd/>
            <a:tailEnd/>
          </a:ln>
        </p:spPr>
        <p:txBody>
          <a:bodyPr wrap="none" anchor="ctr"/>
          <a:lstStyle/>
          <a:p>
            <a:pPr algn="ctr" eaLnBrk="0" hangingPunct="0"/>
            <a:r>
              <a:rPr lang="en-US" sz="2200" b="1">
                <a:latin typeface="VNI-Meli" pitchFamily="2" charset="0"/>
              </a:rPr>
              <a:t>Toaøn </a:t>
            </a:r>
          </a:p>
          <a:p>
            <a:pPr algn="ctr" eaLnBrk="0" hangingPunct="0"/>
            <a:r>
              <a:rPr lang="en-US" sz="2200" b="1">
                <a:latin typeface="VNI-Meli" pitchFamily="2" charset="0"/>
              </a:rPr>
              <a:t>caàu </a:t>
            </a:r>
          </a:p>
          <a:p>
            <a:pPr algn="ctr" eaLnBrk="0" hangingPunct="0"/>
            <a:r>
              <a:rPr lang="en-US" sz="2200" b="1">
                <a:latin typeface="VNI-Meli" pitchFamily="2" charset="0"/>
              </a:rPr>
              <a:t>vaø </a:t>
            </a:r>
          </a:p>
          <a:p>
            <a:pPr algn="ctr" eaLnBrk="0" hangingPunct="0"/>
            <a:r>
              <a:rPr lang="en-US" sz="2200" b="1">
                <a:latin typeface="VNI-Meli" pitchFamily="2" charset="0"/>
              </a:rPr>
              <a:t>khu </a:t>
            </a:r>
          </a:p>
          <a:p>
            <a:pPr algn="ctr" eaLnBrk="0" hangingPunct="0"/>
            <a:r>
              <a:rPr lang="en-US" sz="2200" b="1">
                <a:latin typeface="VNI-Meli" pitchFamily="2" charset="0"/>
              </a:rPr>
              <a:t>vöïc</a:t>
            </a:r>
          </a:p>
        </p:txBody>
      </p:sp>
      <p:sp>
        <p:nvSpPr>
          <p:cNvPr id="61455" name="Rectangle 15"/>
          <p:cNvSpPr>
            <a:spLocks noChangeArrowheads="1"/>
          </p:cNvSpPr>
          <p:nvPr/>
        </p:nvSpPr>
        <p:spPr bwMode="auto">
          <a:xfrm>
            <a:off x="2362200" y="3962400"/>
            <a:ext cx="762000" cy="2286000"/>
          </a:xfrm>
          <a:prstGeom prst="rect">
            <a:avLst/>
          </a:prstGeom>
          <a:solidFill>
            <a:srgbClr val="C00000"/>
          </a:solidFill>
          <a:ln w="9525">
            <a:solidFill>
              <a:srgbClr val="0000FF"/>
            </a:solidFill>
            <a:miter lim="800000"/>
            <a:headEnd/>
            <a:tailEnd/>
          </a:ln>
        </p:spPr>
        <p:txBody>
          <a:bodyPr wrap="none" anchor="ctr"/>
          <a:lstStyle/>
          <a:p>
            <a:pPr algn="ctr" eaLnBrk="0" hangingPunct="0"/>
            <a:r>
              <a:rPr lang="en-US" sz="2200" b="1">
                <a:latin typeface="VNI-Meli" pitchFamily="2" charset="0"/>
              </a:rPr>
              <a:t>Dòch </a:t>
            </a:r>
          </a:p>
          <a:p>
            <a:pPr algn="ctr" eaLnBrk="0" hangingPunct="0"/>
            <a:r>
              <a:rPr lang="en-US" sz="2200" b="1">
                <a:latin typeface="VNI-Meli" pitchFamily="2" charset="0"/>
              </a:rPr>
              <a:t>vuï</a:t>
            </a:r>
          </a:p>
        </p:txBody>
      </p:sp>
      <p:sp>
        <p:nvSpPr>
          <p:cNvPr id="61456" name="Line 16"/>
          <p:cNvSpPr>
            <a:spLocks noChangeShapeType="1"/>
          </p:cNvSpPr>
          <p:nvPr/>
        </p:nvSpPr>
        <p:spPr bwMode="auto">
          <a:xfrm>
            <a:off x="4267200" y="1371600"/>
            <a:ext cx="46038" cy="762000"/>
          </a:xfrm>
          <a:prstGeom prst="line">
            <a:avLst/>
          </a:prstGeom>
          <a:noFill/>
          <a:ln w="15875">
            <a:solidFill>
              <a:schemeClr val="tx1"/>
            </a:solidFill>
            <a:round/>
            <a:headEnd/>
            <a:tailEnd/>
          </a:ln>
        </p:spPr>
        <p:txBody>
          <a:bodyPr/>
          <a:lstStyle/>
          <a:p>
            <a:endParaRPr lang="en-US"/>
          </a:p>
        </p:txBody>
      </p:sp>
      <p:sp>
        <p:nvSpPr>
          <p:cNvPr id="61457" name="Line 17"/>
          <p:cNvSpPr>
            <a:spLocks noChangeShapeType="1"/>
          </p:cNvSpPr>
          <p:nvPr/>
        </p:nvSpPr>
        <p:spPr bwMode="auto">
          <a:xfrm>
            <a:off x="4267200" y="1371600"/>
            <a:ext cx="2971800" cy="762000"/>
          </a:xfrm>
          <a:prstGeom prst="line">
            <a:avLst/>
          </a:prstGeom>
          <a:noFill/>
          <a:ln w="15875">
            <a:solidFill>
              <a:schemeClr val="tx1"/>
            </a:solidFill>
            <a:round/>
            <a:headEnd/>
            <a:tailEnd/>
          </a:ln>
        </p:spPr>
        <p:txBody>
          <a:bodyPr/>
          <a:lstStyle/>
          <a:p>
            <a:endParaRPr lang="en-US"/>
          </a:p>
        </p:txBody>
      </p:sp>
      <p:sp>
        <p:nvSpPr>
          <p:cNvPr id="61458" name="Line 18"/>
          <p:cNvSpPr>
            <a:spLocks noChangeShapeType="1"/>
          </p:cNvSpPr>
          <p:nvPr/>
        </p:nvSpPr>
        <p:spPr bwMode="auto">
          <a:xfrm flipH="1">
            <a:off x="1905000" y="1371600"/>
            <a:ext cx="2362200" cy="762000"/>
          </a:xfrm>
          <a:prstGeom prst="line">
            <a:avLst/>
          </a:prstGeom>
          <a:noFill/>
          <a:ln w="15875">
            <a:solidFill>
              <a:schemeClr val="tx1"/>
            </a:solidFill>
            <a:round/>
            <a:headEnd/>
            <a:tailEnd/>
          </a:ln>
        </p:spPr>
        <p:txBody>
          <a:bodyPr/>
          <a:lstStyle/>
          <a:p>
            <a:endParaRPr lang="en-US"/>
          </a:p>
        </p:txBody>
      </p:sp>
      <p:sp>
        <p:nvSpPr>
          <p:cNvPr id="61459" name="Line 19"/>
          <p:cNvSpPr>
            <a:spLocks noChangeShapeType="1"/>
          </p:cNvSpPr>
          <p:nvPr/>
        </p:nvSpPr>
        <p:spPr bwMode="auto">
          <a:xfrm>
            <a:off x="1524000" y="3124200"/>
            <a:ext cx="0" cy="838200"/>
          </a:xfrm>
          <a:prstGeom prst="line">
            <a:avLst/>
          </a:prstGeom>
          <a:noFill/>
          <a:ln w="9525">
            <a:solidFill>
              <a:schemeClr val="tx1"/>
            </a:solidFill>
            <a:round/>
            <a:headEnd/>
            <a:tailEnd/>
          </a:ln>
        </p:spPr>
        <p:txBody>
          <a:bodyPr/>
          <a:lstStyle/>
          <a:p>
            <a:endParaRPr lang="en-US"/>
          </a:p>
        </p:txBody>
      </p:sp>
      <p:sp>
        <p:nvSpPr>
          <p:cNvPr id="61460" name="Line 20"/>
          <p:cNvSpPr>
            <a:spLocks noChangeShapeType="1"/>
          </p:cNvSpPr>
          <p:nvPr/>
        </p:nvSpPr>
        <p:spPr bwMode="auto">
          <a:xfrm>
            <a:off x="1524000" y="3124200"/>
            <a:ext cx="1066800" cy="838200"/>
          </a:xfrm>
          <a:prstGeom prst="line">
            <a:avLst/>
          </a:prstGeom>
          <a:noFill/>
          <a:ln w="9525">
            <a:solidFill>
              <a:schemeClr val="tx1"/>
            </a:solidFill>
            <a:round/>
            <a:headEnd/>
            <a:tailEnd/>
          </a:ln>
        </p:spPr>
        <p:txBody>
          <a:bodyPr/>
          <a:lstStyle/>
          <a:p>
            <a:endParaRPr lang="en-US"/>
          </a:p>
        </p:txBody>
      </p:sp>
      <p:sp>
        <p:nvSpPr>
          <p:cNvPr id="61461" name="Line 21"/>
          <p:cNvSpPr>
            <a:spLocks noChangeShapeType="1"/>
          </p:cNvSpPr>
          <p:nvPr/>
        </p:nvSpPr>
        <p:spPr bwMode="auto">
          <a:xfrm flipH="1">
            <a:off x="381000" y="3124200"/>
            <a:ext cx="1143000" cy="838200"/>
          </a:xfrm>
          <a:prstGeom prst="line">
            <a:avLst/>
          </a:prstGeom>
          <a:noFill/>
          <a:ln w="9525">
            <a:solidFill>
              <a:schemeClr val="tx1"/>
            </a:solidFill>
            <a:round/>
            <a:headEnd/>
            <a:tailEnd/>
          </a:ln>
        </p:spPr>
        <p:txBody>
          <a:bodyPr/>
          <a:lstStyle/>
          <a:p>
            <a:endParaRPr lang="en-US"/>
          </a:p>
        </p:txBody>
      </p:sp>
      <p:sp>
        <p:nvSpPr>
          <p:cNvPr id="61462" name="Line 22"/>
          <p:cNvSpPr>
            <a:spLocks noChangeShapeType="1"/>
          </p:cNvSpPr>
          <p:nvPr/>
        </p:nvSpPr>
        <p:spPr bwMode="auto">
          <a:xfrm flipH="1">
            <a:off x="3733800" y="3124200"/>
            <a:ext cx="838200" cy="838200"/>
          </a:xfrm>
          <a:prstGeom prst="line">
            <a:avLst/>
          </a:prstGeom>
          <a:noFill/>
          <a:ln w="9525">
            <a:solidFill>
              <a:schemeClr val="tx1"/>
            </a:solidFill>
            <a:round/>
            <a:headEnd/>
            <a:tailEnd/>
          </a:ln>
        </p:spPr>
        <p:txBody>
          <a:bodyPr/>
          <a:lstStyle/>
          <a:p>
            <a:endParaRPr lang="en-US"/>
          </a:p>
        </p:txBody>
      </p:sp>
      <p:sp>
        <p:nvSpPr>
          <p:cNvPr id="61463" name="Line 23"/>
          <p:cNvSpPr>
            <a:spLocks noChangeShapeType="1"/>
          </p:cNvSpPr>
          <p:nvPr/>
        </p:nvSpPr>
        <p:spPr bwMode="auto">
          <a:xfrm>
            <a:off x="4572000" y="3124200"/>
            <a:ext cx="533400" cy="838200"/>
          </a:xfrm>
          <a:prstGeom prst="line">
            <a:avLst/>
          </a:prstGeom>
          <a:noFill/>
          <a:ln w="9525">
            <a:solidFill>
              <a:schemeClr val="tx1"/>
            </a:solidFill>
            <a:round/>
            <a:headEnd/>
            <a:tailEnd/>
          </a:ln>
        </p:spPr>
        <p:txBody>
          <a:bodyPr/>
          <a:lstStyle/>
          <a:p>
            <a:endParaRPr lang="en-US"/>
          </a:p>
        </p:txBody>
      </p:sp>
      <p:sp>
        <p:nvSpPr>
          <p:cNvPr id="61464" name="Line 24"/>
          <p:cNvSpPr>
            <a:spLocks noChangeShapeType="1"/>
          </p:cNvSpPr>
          <p:nvPr/>
        </p:nvSpPr>
        <p:spPr bwMode="auto">
          <a:xfrm flipH="1">
            <a:off x="6400800" y="3048000"/>
            <a:ext cx="1295400" cy="914400"/>
          </a:xfrm>
          <a:prstGeom prst="line">
            <a:avLst/>
          </a:prstGeom>
          <a:noFill/>
          <a:ln w="9525">
            <a:solidFill>
              <a:schemeClr val="tx1"/>
            </a:solidFill>
            <a:round/>
            <a:headEnd/>
            <a:tailEnd/>
          </a:ln>
        </p:spPr>
        <p:txBody>
          <a:bodyPr/>
          <a:lstStyle/>
          <a:p>
            <a:endParaRPr lang="en-US"/>
          </a:p>
        </p:txBody>
      </p:sp>
      <p:sp>
        <p:nvSpPr>
          <p:cNvPr id="61465" name="Line 25"/>
          <p:cNvSpPr>
            <a:spLocks noChangeShapeType="1"/>
          </p:cNvSpPr>
          <p:nvPr/>
        </p:nvSpPr>
        <p:spPr bwMode="auto">
          <a:xfrm flipH="1">
            <a:off x="7543800" y="3048000"/>
            <a:ext cx="152400" cy="914400"/>
          </a:xfrm>
          <a:prstGeom prst="line">
            <a:avLst/>
          </a:prstGeom>
          <a:noFill/>
          <a:ln w="9525">
            <a:solidFill>
              <a:schemeClr val="tx1"/>
            </a:solidFill>
            <a:round/>
            <a:headEnd/>
            <a:tailEnd/>
          </a:ln>
        </p:spPr>
        <p:txBody>
          <a:bodyPr/>
          <a:lstStyle/>
          <a:p>
            <a:endParaRPr lang="en-US"/>
          </a:p>
        </p:txBody>
      </p:sp>
      <p:sp>
        <p:nvSpPr>
          <p:cNvPr id="61466" name="Line 26"/>
          <p:cNvSpPr>
            <a:spLocks noChangeShapeType="1"/>
          </p:cNvSpPr>
          <p:nvPr/>
        </p:nvSpPr>
        <p:spPr bwMode="auto">
          <a:xfrm>
            <a:off x="7696200" y="3048000"/>
            <a:ext cx="914400" cy="914400"/>
          </a:xfrm>
          <a:prstGeom prst="line">
            <a:avLst/>
          </a:prstGeom>
          <a:noFill/>
          <a:ln w="9525">
            <a:solidFill>
              <a:schemeClr val="tx1"/>
            </a:solidFill>
            <a:round/>
            <a:headEnd/>
            <a:tailEnd/>
          </a:ln>
        </p:spPr>
        <p:txBody>
          <a:bodyPr/>
          <a:lstStyle/>
          <a:p>
            <a:endParaRPr lang="en-US"/>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44"/>
                                        </p:tgtEl>
                                        <p:attrNameLst>
                                          <p:attrName>style.visibility</p:attrName>
                                        </p:attrNameLst>
                                      </p:cBhvr>
                                      <p:to>
                                        <p:strVal val="visible"/>
                                      </p:to>
                                    </p:set>
                                    <p:animEffect transition="in" filter="blinds(horizontal)">
                                      <p:cBhvr>
                                        <p:cTn id="7" dur="500"/>
                                        <p:tgtEl>
                                          <p:spTgt spid="6144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1458"/>
                                        </p:tgtEl>
                                        <p:attrNameLst>
                                          <p:attrName>style.visibility</p:attrName>
                                        </p:attrNameLst>
                                      </p:cBhvr>
                                      <p:to>
                                        <p:strVal val="visible"/>
                                      </p:to>
                                    </p:set>
                                    <p:animEffect transition="in" filter="checkerboard(across)">
                                      <p:cBhvr>
                                        <p:cTn id="12" dur="500"/>
                                        <p:tgtEl>
                                          <p:spTgt spid="61458"/>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1456"/>
                                        </p:tgtEl>
                                        <p:attrNameLst>
                                          <p:attrName>style.visibility</p:attrName>
                                        </p:attrNameLst>
                                      </p:cBhvr>
                                      <p:to>
                                        <p:strVal val="visible"/>
                                      </p:to>
                                    </p:set>
                                    <p:animEffect transition="in" filter="diamond(in)">
                                      <p:cBhvr>
                                        <p:cTn id="17" dur="2000"/>
                                        <p:tgtEl>
                                          <p:spTgt spid="6145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1457"/>
                                        </p:tgtEl>
                                        <p:attrNameLst>
                                          <p:attrName>style.visibility</p:attrName>
                                        </p:attrNameLst>
                                      </p:cBhvr>
                                      <p:to>
                                        <p:strVal val="visible"/>
                                      </p:to>
                                    </p:set>
                                    <p:animEffect transition="in" filter="dissolve">
                                      <p:cBhvr>
                                        <p:cTn id="22" dur="500"/>
                                        <p:tgtEl>
                                          <p:spTgt spid="6145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1445"/>
                                        </p:tgtEl>
                                        <p:attrNameLst>
                                          <p:attrName>style.visibility</p:attrName>
                                        </p:attrNameLst>
                                      </p:cBhvr>
                                      <p:to>
                                        <p:strVal val="visible"/>
                                      </p:to>
                                    </p:set>
                                    <p:animEffect transition="in" filter="blinds(horizontal)">
                                      <p:cBhvr>
                                        <p:cTn id="27" dur="500"/>
                                        <p:tgtEl>
                                          <p:spTgt spid="61445"/>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61449"/>
                                        </p:tgtEl>
                                        <p:attrNameLst>
                                          <p:attrName>style.visibility</p:attrName>
                                        </p:attrNameLst>
                                      </p:cBhvr>
                                      <p:to>
                                        <p:strVal val="visible"/>
                                      </p:to>
                                    </p:set>
                                    <p:animEffect transition="in" filter="checkerboard(across)">
                                      <p:cBhvr>
                                        <p:cTn id="32" dur="500"/>
                                        <p:tgtEl>
                                          <p:spTgt spid="61449"/>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61451"/>
                                        </p:tgtEl>
                                        <p:attrNameLst>
                                          <p:attrName>style.visibility</p:attrName>
                                        </p:attrNameLst>
                                      </p:cBhvr>
                                      <p:to>
                                        <p:strVal val="visible"/>
                                      </p:to>
                                    </p:set>
                                    <p:animEffect transition="in" filter="diamond(in)">
                                      <p:cBhvr>
                                        <p:cTn id="37" dur="2000"/>
                                        <p:tgtEl>
                                          <p:spTgt spid="61451"/>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61461"/>
                                        </p:tgtEl>
                                        <p:attrNameLst>
                                          <p:attrName>style.visibility</p:attrName>
                                        </p:attrNameLst>
                                      </p:cBhvr>
                                      <p:to>
                                        <p:strVal val="visible"/>
                                      </p:to>
                                    </p:set>
                                    <p:animEffect transition="in" filter="slide(fromBottom)">
                                      <p:cBhvr>
                                        <p:cTn id="42" dur="500"/>
                                        <p:tgtEl>
                                          <p:spTgt spid="61461"/>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61459"/>
                                        </p:tgtEl>
                                        <p:attrNameLst>
                                          <p:attrName>style.visibility</p:attrName>
                                        </p:attrNameLst>
                                      </p:cBhvr>
                                      <p:to>
                                        <p:strVal val="visible"/>
                                      </p:to>
                                    </p:set>
                                    <p:animEffect transition="in" filter="slide(fromBottom)">
                                      <p:cBhvr>
                                        <p:cTn id="47" dur="500"/>
                                        <p:tgtEl>
                                          <p:spTgt spid="61459"/>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61460"/>
                                        </p:tgtEl>
                                        <p:attrNameLst>
                                          <p:attrName>style.visibility</p:attrName>
                                        </p:attrNameLst>
                                      </p:cBhvr>
                                      <p:to>
                                        <p:strVal val="visible"/>
                                      </p:to>
                                    </p:set>
                                    <p:animEffect transition="in" filter="slide(fromBottom)">
                                      <p:cBhvr>
                                        <p:cTn id="52" dur="500"/>
                                        <p:tgtEl>
                                          <p:spTgt spid="61460"/>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61450"/>
                                        </p:tgtEl>
                                        <p:attrNameLst>
                                          <p:attrName>style.visibility</p:attrName>
                                        </p:attrNameLst>
                                      </p:cBhvr>
                                      <p:to>
                                        <p:strVal val="visible"/>
                                      </p:to>
                                    </p:set>
                                    <p:animEffect transition="in" filter="blinds(horizontal)">
                                      <p:cBhvr>
                                        <p:cTn id="57" dur="500"/>
                                        <p:tgtEl>
                                          <p:spTgt spid="61450"/>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61447"/>
                                        </p:tgtEl>
                                        <p:attrNameLst>
                                          <p:attrName>style.visibility</p:attrName>
                                        </p:attrNameLst>
                                      </p:cBhvr>
                                      <p:to>
                                        <p:strVal val="visible"/>
                                      </p:to>
                                    </p:set>
                                    <p:animEffect transition="in" filter="checkerboard(across)">
                                      <p:cBhvr>
                                        <p:cTn id="62" dur="500"/>
                                        <p:tgtEl>
                                          <p:spTgt spid="61447"/>
                                        </p:tgtEl>
                                      </p:cBhvr>
                                    </p:animEffect>
                                  </p:childTnLst>
                                </p:cTn>
                              </p:par>
                            </p:childTnLst>
                          </p:cTn>
                        </p:par>
                      </p:childTnLst>
                    </p:cTn>
                  </p:par>
                  <p:par>
                    <p:cTn id="63" fill="hold">
                      <p:stCondLst>
                        <p:cond delay="indefinite"/>
                      </p:stCondLst>
                      <p:childTnLst>
                        <p:par>
                          <p:cTn id="64" fill="hold">
                            <p:stCondLst>
                              <p:cond delay="0"/>
                            </p:stCondLst>
                            <p:childTnLst>
                              <p:par>
                                <p:cTn id="65" presetID="8" presetClass="entr" presetSubtype="16" fill="hold" grpId="0" nodeType="clickEffect">
                                  <p:stCondLst>
                                    <p:cond delay="0"/>
                                  </p:stCondLst>
                                  <p:childTnLst>
                                    <p:set>
                                      <p:cBhvr>
                                        <p:cTn id="66" dur="1" fill="hold">
                                          <p:stCondLst>
                                            <p:cond delay="0"/>
                                          </p:stCondLst>
                                        </p:cTn>
                                        <p:tgtEl>
                                          <p:spTgt spid="61455"/>
                                        </p:tgtEl>
                                        <p:attrNameLst>
                                          <p:attrName>style.visibility</p:attrName>
                                        </p:attrNameLst>
                                      </p:cBhvr>
                                      <p:to>
                                        <p:strVal val="visible"/>
                                      </p:to>
                                    </p:set>
                                    <p:animEffect transition="in" filter="diamond(in)">
                                      <p:cBhvr>
                                        <p:cTn id="67" dur="2000"/>
                                        <p:tgtEl>
                                          <p:spTgt spid="61455"/>
                                        </p:tgtEl>
                                      </p:cBhvr>
                                    </p:animEffect>
                                  </p:childTnLst>
                                </p:cTn>
                              </p:par>
                            </p:childTnLst>
                          </p:cTn>
                        </p:par>
                      </p:childTnLst>
                    </p:cTn>
                  </p:par>
                  <p:par>
                    <p:cTn id="68" fill="hold">
                      <p:stCondLst>
                        <p:cond delay="indefinite"/>
                      </p:stCondLst>
                      <p:childTnLst>
                        <p:par>
                          <p:cTn id="69" fill="hold">
                            <p:stCondLst>
                              <p:cond delay="0"/>
                            </p:stCondLst>
                            <p:childTnLst>
                              <p:par>
                                <p:cTn id="70" presetID="12" presetClass="entr" presetSubtype="4" fill="hold" grpId="0" nodeType="clickEffect">
                                  <p:stCondLst>
                                    <p:cond delay="0"/>
                                  </p:stCondLst>
                                  <p:childTnLst>
                                    <p:set>
                                      <p:cBhvr>
                                        <p:cTn id="71" dur="1" fill="hold">
                                          <p:stCondLst>
                                            <p:cond delay="0"/>
                                          </p:stCondLst>
                                        </p:cTn>
                                        <p:tgtEl>
                                          <p:spTgt spid="61462"/>
                                        </p:tgtEl>
                                        <p:attrNameLst>
                                          <p:attrName>style.visibility</p:attrName>
                                        </p:attrNameLst>
                                      </p:cBhvr>
                                      <p:to>
                                        <p:strVal val="visible"/>
                                      </p:to>
                                    </p:set>
                                    <p:animEffect transition="in" filter="slide(fromBottom)">
                                      <p:cBhvr>
                                        <p:cTn id="72" dur="500"/>
                                        <p:tgtEl>
                                          <p:spTgt spid="61462"/>
                                        </p:tgtEl>
                                      </p:cBhvr>
                                    </p:animEffect>
                                  </p:childTnLst>
                                </p:cTn>
                              </p:par>
                            </p:childTnLst>
                          </p:cTn>
                        </p:par>
                      </p:childTnLst>
                    </p:cTn>
                  </p:par>
                  <p:par>
                    <p:cTn id="73" fill="hold">
                      <p:stCondLst>
                        <p:cond delay="indefinite"/>
                      </p:stCondLst>
                      <p:childTnLst>
                        <p:par>
                          <p:cTn id="74" fill="hold">
                            <p:stCondLst>
                              <p:cond delay="0"/>
                            </p:stCondLst>
                            <p:childTnLst>
                              <p:par>
                                <p:cTn id="75" presetID="12" presetClass="entr" presetSubtype="4" fill="hold" grpId="0" nodeType="clickEffect">
                                  <p:stCondLst>
                                    <p:cond delay="0"/>
                                  </p:stCondLst>
                                  <p:childTnLst>
                                    <p:set>
                                      <p:cBhvr>
                                        <p:cTn id="76" dur="1" fill="hold">
                                          <p:stCondLst>
                                            <p:cond delay="0"/>
                                          </p:stCondLst>
                                        </p:cTn>
                                        <p:tgtEl>
                                          <p:spTgt spid="61463"/>
                                        </p:tgtEl>
                                        <p:attrNameLst>
                                          <p:attrName>style.visibility</p:attrName>
                                        </p:attrNameLst>
                                      </p:cBhvr>
                                      <p:to>
                                        <p:strVal val="visible"/>
                                      </p:to>
                                    </p:set>
                                    <p:animEffect transition="in" filter="slide(fromBottom)">
                                      <p:cBhvr>
                                        <p:cTn id="77" dur="500"/>
                                        <p:tgtEl>
                                          <p:spTgt spid="61463"/>
                                        </p:tgtEl>
                                      </p:cBhvr>
                                    </p:animEffect>
                                  </p:childTnLst>
                                </p:cTn>
                              </p:par>
                            </p:childTnLst>
                          </p:cTn>
                        </p:par>
                      </p:childTnLst>
                    </p:cTn>
                  </p:par>
                  <p:par>
                    <p:cTn id="78" fill="hold">
                      <p:stCondLst>
                        <p:cond delay="indefinite"/>
                      </p:stCondLst>
                      <p:childTnLst>
                        <p:par>
                          <p:cTn id="79" fill="hold">
                            <p:stCondLst>
                              <p:cond delay="0"/>
                            </p:stCondLst>
                            <p:childTnLst>
                              <p:par>
                                <p:cTn id="80" presetID="12" presetClass="entr" presetSubtype="4" fill="hold" grpId="0" nodeType="clickEffect">
                                  <p:stCondLst>
                                    <p:cond delay="0"/>
                                  </p:stCondLst>
                                  <p:childTnLst>
                                    <p:set>
                                      <p:cBhvr>
                                        <p:cTn id="81" dur="1" fill="hold">
                                          <p:stCondLst>
                                            <p:cond delay="0"/>
                                          </p:stCondLst>
                                        </p:cTn>
                                        <p:tgtEl>
                                          <p:spTgt spid="61446"/>
                                        </p:tgtEl>
                                        <p:attrNameLst>
                                          <p:attrName>style.visibility</p:attrName>
                                        </p:attrNameLst>
                                      </p:cBhvr>
                                      <p:to>
                                        <p:strVal val="visible"/>
                                      </p:to>
                                    </p:set>
                                    <p:animEffect transition="in" filter="slide(fromBottom)">
                                      <p:cBhvr>
                                        <p:cTn id="82" dur="500"/>
                                        <p:tgtEl>
                                          <p:spTgt spid="61446"/>
                                        </p:tgtEl>
                                      </p:cBhvr>
                                    </p:animEffect>
                                  </p:childTnLst>
                                </p:cTn>
                              </p:par>
                            </p:childTnLst>
                          </p:cTn>
                        </p:par>
                      </p:childTnLst>
                    </p:cTn>
                  </p:par>
                  <p:par>
                    <p:cTn id="83" fill="hold">
                      <p:stCondLst>
                        <p:cond delay="indefinite"/>
                      </p:stCondLst>
                      <p:childTnLst>
                        <p:par>
                          <p:cTn id="84" fill="hold">
                            <p:stCondLst>
                              <p:cond delay="0"/>
                            </p:stCondLst>
                            <p:childTnLst>
                              <p:par>
                                <p:cTn id="85" presetID="14" presetClass="entr" presetSubtype="10" fill="hold" grpId="0" nodeType="clickEffect">
                                  <p:stCondLst>
                                    <p:cond delay="0"/>
                                  </p:stCondLst>
                                  <p:childTnLst>
                                    <p:set>
                                      <p:cBhvr>
                                        <p:cTn id="86" dur="1" fill="hold">
                                          <p:stCondLst>
                                            <p:cond delay="0"/>
                                          </p:stCondLst>
                                        </p:cTn>
                                        <p:tgtEl>
                                          <p:spTgt spid="61448"/>
                                        </p:tgtEl>
                                        <p:attrNameLst>
                                          <p:attrName>style.visibility</p:attrName>
                                        </p:attrNameLst>
                                      </p:cBhvr>
                                      <p:to>
                                        <p:strVal val="visible"/>
                                      </p:to>
                                    </p:set>
                                    <p:animEffect transition="in" filter="randombar(horizontal)">
                                      <p:cBhvr>
                                        <p:cTn id="87" dur="500"/>
                                        <p:tgtEl>
                                          <p:spTgt spid="61448"/>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61464"/>
                                        </p:tgtEl>
                                        <p:attrNameLst>
                                          <p:attrName>style.visibility</p:attrName>
                                        </p:attrNameLst>
                                      </p:cBhvr>
                                      <p:to>
                                        <p:strVal val="visible"/>
                                      </p:to>
                                    </p:set>
                                    <p:animEffect transition="in" filter="blinds(horizontal)">
                                      <p:cBhvr>
                                        <p:cTn id="92" dur="500"/>
                                        <p:tgtEl>
                                          <p:spTgt spid="61464"/>
                                        </p:tgtEl>
                                      </p:cBhvr>
                                    </p:animEffect>
                                  </p:childTnLst>
                                </p:cTn>
                              </p:par>
                            </p:childTnLst>
                          </p:cTn>
                        </p:par>
                      </p:childTnLst>
                    </p:cTn>
                  </p:par>
                  <p:par>
                    <p:cTn id="93" fill="hold">
                      <p:stCondLst>
                        <p:cond delay="indefinite"/>
                      </p:stCondLst>
                      <p:childTnLst>
                        <p:par>
                          <p:cTn id="94" fill="hold">
                            <p:stCondLst>
                              <p:cond delay="0"/>
                            </p:stCondLst>
                            <p:childTnLst>
                              <p:par>
                                <p:cTn id="95" presetID="5" presetClass="entr" presetSubtype="10" fill="hold" grpId="0" nodeType="clickEffect">
                                  <p:stCondLst>
                                    <p:cond delay="0"/>
                                  </p:stCondLst>
                                  <p:childTnLst>
                                    <p:set>
                                      <p:cBhvr>
                                        <p:cTn id="96" dur="1" fill="hold">
                                          <p:stCondLst>
                                            <p:cond delay="0"/>
                                          </p:stCondLst>
                                        </p:cTn>
                                        <p:tgtEl>
                                          <p:spTgt spid="61465"/>
                                        </p:tgtEl>
                                        <p:attrNameLst>
                                          <p:attrName>style.visibility</p:attrName>
                                        </p:attrNameLst>
                                      </p:cBhvr>
                                      <p:to>
                                        <p:strVal val="visible"/>
                                      </p:to>
                                    </p:set>
                                    <p:animEffect transition="in" filter="checkerboard(across)">
                                      <p:cBhvr>
                                        <p:cTn id="97" dur="500"/>
                                        <p:tgtEl>
                                          <p:spTgt spid="61465"/>
                                        </p:tgtEl>
                                      </p:cBhvr>
                                    </p:animEffect>
                                  </p:childTnLst>
                                </p:cTn>
                              </p:par>
                            </p:childTnLst>
                          </p:cTn>
                        </p:par>
                      </p:childTnLst>
                    </p:cTn>
                  </p:par>
                  <p:par>
                    <p:cTn id="98" fill="hold">
                      <p:stCondLst>
                        <p:cond delay="indefinite"/>
                      </p:stCondLst>
                      <p:childTnLst>
                        <p:par>
                          <p:cTn id="99" fill="hold">
                            <p:stCondLst>
                              <p:cond delay="0"/>
                            </p:stCondLst>
                            <p:childTnLst>
                              <p:par>
                                <p:cTn id="100" presetID="7" presetClass="entr" presetSubtype="4" fill="hold" grpId="0" nodeType="clickEffect">
                                  <p:stCondLst>
                                    <p:cond delay="0"/>
                                  </p:stCondLst>
                                  <p:childTnLst>
                                    <p:set>
                                      <p:cBhvr>
                                        <p:cTn id="101" dur="1" fill="hold">
                                          <p:stCondLst>
                                            <p:cond delay="0"/>
                                          </p:stCondLst>
                                        </p:cTn>
                                        <p:tgtEl>
                                          <p:spTgt spid="61466"/>
                                        </p:tgtEl>
                                        <p:attrNameLst>
                                          <p:attrName>style.visibility</p:attrName>
                                        </p:attrNameLst>
                                      </p:cBhvr>
                                      <p:to>
                                        <p:strVal val="visible"/>
                                      </p:to>
                                    </p:set>
                                    <p:anim calcmode="lin" valueType="num">
                                      <p:cBhvr additive="base">
                                        <p:cTn id="102" dur="5000" fill="hold"/>
                                        <p:tgtEl>
                                          <p:spTgt spid="61466"/>
                                        </p:tgtEl>
                                        <p:attrNameLst>
                                          <p:attrName>ppt_x</p:attrName>
                                        </p:attrNameLst>
                                      </p:cBhvr>
                                      <p:tavLst>
                                        <p:tav tm="0">
                                          <p:val>
                                            <p:strVal val="#ppt_x"/>
                                          </p:val>
                                        </p:tav>
                                        <p:tav tm="100000">
                                          <p:val>
                                            <p:strVal val="#ppt_x"/>
                                          </p:val>
                                        </p:tav>
                                      </p:tavLst>
                                    </p:anim>
                                    <p:anim calcmode="lin" valueType="num">
                                      <p:cBhvr additive="base">
                                        <p:cTn id="103" dur="5000" fill="hold"/>
                                        <p:tgtEl>
                                          <p:spTgt spid="61466"/>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7" presetClass="entr" presetSubtype="4" fill="hold" grpId="0" nodeType="clickEffect">
                                  <p:stCondLst>
                                    <p:cond delay="0"/>
                                  </p:stCondLst>
                                  <p:childTnLst>
                                    <p:set>
                                      <p:cBhvr>
                                        <p:cTn id="107" dur="1" fill="hold">
                                          <p:stCondLst>
                                            <p:cond delay="0"/>
                                          </p:stCondLst>
                                        </p:cTn>
                                        <p:tgtEl>
                                          <p:spTgt spid="61454"/>
                                        </p:tgtEl>
                                        <p:attrNameLst>
                                          <p:attrName>style.visibility</p:attrName>
                                        </p:attrNameLst>
                                      </p:cBhvr>
                                      <p:to>
                                        <p:strVal val="visible"/>
                                      </p:to>
                                    </p:set>
                                    <p:anim calcmode="lin" valueType="num">
                                      <p:cBhvr additive="base">
                                        <p:cTn id="108" dur="5000" fill="hold"/>
                                        <p:tgtEl>
                                          <p:spTgt spid="61454"/>
                                        </p:tgtEl>
                                        <p:attrNameLst>
                                          <p:attrName>ppt_x</p:attrName>
                                        </p:attrNameLst>
                                      </p:cBhvr>
                                      <p:tavLst>
                                        <p:tav tm="0">
                                          <p:val>
                                            <p:strVal val="#ppt_x"/>
                                          </p:val>
                                        </p:tav>
                                        <p:tav tm="100000">
                                          <p:val>
                                            <p:strVal val="#ppt_x"/>
                                          </p:val>
                                        </p:tav>
                                      </p:tavLst>
                                    </p:anim>
                                    <p:anim calcmode="lin" valueType="num">
                                      <p:cBhvr additive="base">
                                        <p:cTn id="109" dur="5000" fill="hold"/>
                                        <p:tgtEl>
                                          <p:spTgt spid="61454"/>
                                        </p:tgtEl>
                                        <p:attrNameLst>
                                          <p:attrName>ppt_y</p:attrName>
                                        </p:attrNameLst>
                                      </p:cBhvr>
                                      <p:tavLst>
                                        <p:tav tm="0">
                                          <p:val>
                                            <p:strVal val="1+#ppt_h/2"/>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3" presetClass="entr" presetSubtype="10" fill="hold" grpId="0" nodeType="clickEffect">
                                  <p:stCondLst>
                                    <p:cond delay="0"/>
                                  </p:stCondLst>
                                  <p:childTnLst>
                                    <p:set>
                                      <p:cBhvr>
                                        <p:cTn id="113" dur="1" fill="hold">
                                          <p:stCondLst>
                                            <p:cond delay="0"/>
                                          </p:stCondLst>
                                        </p:cTn>
                                        <p:tgtEl>
                                          <p:spTgt spid="61453"/>
                                        </p:tgtEl>
                                        <p:attrNameLst>
                                          <p:attrName>style.visibility</p:attrName>
                                        </p:attrNameLst>
                                      </p:cBhvr>
                                      <p:to>
                                        <p:strVal val="visible"/>
                                      </p:to>
                                    </p:set>
                                    <p:animEffect transition="in" filter="blinds(horizontal)">
                                      <p:cBhvr>
                                        <p:cTn id="114" dur="500"/>
                                        <p:tgtEl>
                                          <p:spTgt spid="61453"/>
                                        </p:tgtEl>
                                      </p:cBhvr>
                                    </p:animEffect>
                                  </p:childTnLst>
                                </p:cTn>
                              </p:par>
                            </p:childTnLst>
                          </p:cTn>
                        </p:par>
                      </p:childTnLst>
                    </p:cTn>
                  </p:par>
                  <p:par>
                    <p:cTn id="115" fill="hold">
                      <p:stCondLst>
                        <p:cond delay="indefinite"/>
                      </p:stCondLst>
                      <p:childTnLst>
                        <p:par>
                          <p:cTn id="116" fill="hold">
                            <p:stCondLst>
                              <p:cond delay="0"/>
                            </p:stCondLst>
                            <p:childTnLst>
                              <p:par>
                                <p:cTn id="117" presetID="8" presetClass="entr" presetSubtype="16" fill="hold" grpId="0" nodeType="clickEffect">
                                  <p:stCondLst>
                                    <p:cond delay="0"/>
                                  </p:stCondLst>
                                  <p:childTnLst>
                                    <p:set>
                                      <p:cBhvr>
                                        <p:cTn id="118" dur="1" fill="hold">
                                          <p:stCondLst>
                                            <p:cond delay="0"/>
                                          </p:stCondLst>
                                        </p:cTn>
                                        <p:tgtEl>
                                          <p:spTgt spid="61452"/>
                                        </p:tgtEl>
                                        <p:attrNameLst>
                                          <p:attrName>style.visibility</p:attrName>
                                        </p:attrNameLst>
                                      </p:cBhvr>
                                      <p:to>
                                        <p:strVal val="visible"/>
                                      </p:to>
                                    </p:set>
                                    <p:animEffect transition="in" filter="diamond(in)">
                                      <p:cBhvr>
                                        <p:cTn id="119" dur="2000"/>
                                        <p:tgtEl>
                                          <p:spTgt spid="61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6" grpId="0" animBg="1"/>
      <p:bldP spid="61447" grpId="0" animBg="1"/>
      <p:bldP spid="61448" grpId="0" animBg="1"/>
      <p:bldP spid="61450" grpId="0" animBg="1"/>
      <p:bldP spid="61452" grpId="0" animBg="1"/>
      <p:bldP spid="61453" grpId="0" animBg="1"/>
      <p:bldP spid="61454" grpId="0" animBg="1"/>
      <p:bldP spid="61455" grpId="0" animBg="1"/>
      <p:bldP spid="61456" grpId="0" animBg="1"/>
      <p:bldP spid="61457" grpId="0" animBg="1"/>
      <p:bldP spid="61458" grpId="0" animBg="1"/>
      <p:bldP spid="61459" grpId="0" animBg="1"/>
      <p:bldP spid="61460" grpId="0" animBg="1"/>
      <p:bldP spid="61461" grpId="0" animBg="1"/>
      <p:bldP spid="61462" grpId="0" animBg="1"/>
      <p:bldP spid="61463" grpId="0" animBg="1"/>
      <p:bldP spid="61464" grpId="0" animBg="1"/>
      <p:bldP spid="61465" grpId="0" animBg="1"/>
      <p:bldP spid="614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0" y="0"/>
            <a:ext cx="8624888" cy="731838"/>
          </a:xfrm>
        </p:spPr>
        <p:txBody>
          <a:bodyPr/>
          <a:lstStyle/>
          <a:p>
            <a:pPr marL="484632" eaLnBrk="1" fontAlgn="auto" hangingPunct="1">
              <a:spcAft>
                <a:spcPts val="0"/>
              </a:spcAft>
              <a:defRPr/>
            </a:pPr>
            <a:r>
              <a:rPr lang="en-US" sz="3600" b="1" dirty="0">
                <a:solidFill>
                  <a:schemeClr val="tx1"/>
                </a:solidFill>
                <a:latin typeface="VNI-Meli" pitchFamily="2" charset="0"/>
              </a:rPr>
              <a:t>a. </a:t>
            </a:r>
            <a:r>
              <a:rPr lang="en-US" sz="3600" b="1" dirty="0" err="1">
                <a:solidFill>
                  <a:schemeClr val="tx1"/>
                </a:solidFill>
                <a:latin typeface="VNI-Meli" pitchFamily="2" charset="0"/>
              </a:rPr>
              <a:t>Cô</a:t>
            </a:r>
            <a:r>
              <a:rPr lang="en-US" sz="3600" b="1" dirty="0">
                <a:solidFill>
                  <a:schemeClr val="tx1"/>
                </a:solidFill>
                <a:latin typeface="VNI-Meli" pitchFamily="2" charset="0"/>
              </a:rPr>
              <a:t> </a:t>
            </a:r>
            <a:r>
              <a:rPr lang="en-US" sz="3600" b="1" dirty="0" err="1">
                <a:solidFill>
                  <a:schemeClr val="tx1"/>
                </a:solidFill>
                <a:latin typeface="VNI-Meli" pitchFamily="2" charset="0"/>
              </a:rPr>
              <a:t>caáu</a:t>
            </a:r>
            <a:r>
              <a:rPr lang="en-US" sz="3600" b="1" dirty="0">
                <a:solidFill>
                  <a:schemeClr val="tx1"/>
                </a:solidFill>
                <a:latin typeface="VNI-Meli" pitchFamily="2" charset="0"/>
              </a:rPr>
              <a:t> </a:t>
            </a:r>
            <a:r>
              <a:rPr lang="en-US" sz="3600" b="1" u="sng" dirty="0" err="1">
                <a:solidFill>
                  <a:schemeClr val="tx1"/>
                </a:solidFill>
                <a:latin typeface="VNI-Meli" pitchFamily="2" charset="0"/>
              </a:rPr>
              <a:t>ngaønh</a:t>
            </a:r>
            <a:r>
              <a:rPr lang="en-US" sz="3600" b="1" dirty="0">
                <a:solidFill>
                  <a:schemeClr val="tx1"/>
                </a:solidFill>
                <a:latin typeface="VNI-Meli" pitchFamily="2" charset="0"/>
              </a:rPr>
              <a:t> </a:t>
            </a:r>
            <a:r>
              <a:rPr lang="en-US" sz="3600" b="1" dirty="0" err="1">
                <a:solidFill>
                  <a:schemeClr val="tx1"/>
                </a:solidFill>
                <a:latin typeface="VNI-Meli" pitchFamily="2" charset="0"/>
              </a:rPr>
              <a:t>kinh</a:t>
            </a:r>
            <a:r>
              <a:rPr lang="en-US" sz="3600" b="1" dirty="0">
                <a:solidFill>
                  <a:schemeClr val="tx1"/>
                </a:solidFill>
                <a:latin typeface="VNI-Meli" pitchFamily="2" charset="0"/>
              </a:rPr>
              <a:t> </a:t>
            </a:r>
            <a:r>
              <a:rPr lang="en-US" sz="3600" b="1" dirty="0" err="1">
                <a:solidFill>
                  <a:schemeClr val="tx1"/>
                </a:solidFill>
                <a:latin typeface="VNI-Meli" pitchFamily="2" charset="0"/>
              </a:rPr>
              <a:t>teá</a:t>
            </a:r>
            <a:endParaRPr lang="en-US" sz="3600" b="1" dirty="0">
              <a:solidFill>
                <a:schemeClr val="tx1"/>
              </a:solidFill>
              <a:latin typeface="VNI-Meli" pitchFamily="2" charset="0"/>
            </a:endParaRPr>
          </a:p>
        </p:txBody>
      </p:sp>
      <p:sp>
        <p:nvSpPr>
          <p:cNvPr id="63491" name="Rectangle 3"/>
          <p:cNvSpPr>
            <a:spLocks noGrp="1" noChangeArrowheads="1"/>
          </p:cNvSpPr>
          <p:nvPr>
            <p:ph type="body" idx="1"/>
          </p:nvPr>
        </p:nvSpPr>
        <p:spPr>
          <a:xfrm>
            <a:off x="0" y="1066800"/>
            <a:ext cx="9144000" cy="2362200"/>
          </a:xfrm>
        </p:spPr>
        <p:txBody>
          <a:bodyPr/>
          <a:lstStyle/>
          <a:p>
            <a:pPr algn="ctr" eaLnBrk="1" hangingPunct="1">
              <a:buFontTx/>
              <a:buNone/>
            </a:pPr>
            <a:r>
              <a:rPr lang="en-US" sz="3600" smtClean="0">
                <a:latin typeface="VNI-Meli" pitchFamily="2" charset="0"/>
              </a:rPr>
              <a:t>	</a:t>
            </a:r>
            <a:r>
              <a:rPr lang="en-US" sz="3600" b="1" smtClean="0">
                <a:solidFill>
                  <a:srgbClr val="0000FF"/>
                </a:solidFill>
                <a:latin typeface="VNI-Meli" pitchFamily="2" charset="0"/>
              </a:rPr>
              <a:t>Cô caáu ngaønh kinh teá laø taäp hôïp taát caû caùc ngaønh kinh teá hình thaønh neân neàn kinh teá vaø caùc moái quan heä töông ñoái oån ñònh giöõa chuùng</a:t>
            </a:r>
          </a:p>
        </p:txBody>
      </p:sp>
      <p:pic>
        <p:nvPicPr>
          <p:cNvPr id="5" name="Picture 4" descr="qustionbig_w"/>
          <p:cNvPicPr>
            <a:picLocks noChangeAspect="1" noChangeArrowheads="1" noCrop="1"/>
          </p:cNvPicPr>
          <p:nvPr/>
        </p:nvPicPr>
        <p:blipFill>
          <a:blip r:embed="rId2" cstate="print"/>
          <a:srcRect/>
          <a:stretch>
            <a:fillRect/>
          </a:stretch>
        </p:blipFill>
        <p:spPr bwMode="auto">
          <a:xfrm>
            <a:off x="4114800" y="3352800"/>
            <a:ext cx="904875" cy="889000"/>
          </a:xfrm>
          <a:prstGeom prst="rect">
            <a:avLst/>
          </a:prstGeom>
          <a:noFill/>
          <a:ln w="9525">
            <a:noFill/>
            <a:miter lim="800000"/>
            <a:headEnd/>
            <a:tailEnd/>
          </a:ln>
        </p:spPr>
      </p:pic>
      <p:sp>
        <p:nvSpPr>
          <p:cNvPr id="6" name="Rectangle 3"/>
          <p:cNvSpPr txBox="1">
            <a:spLocks noChangeArrowheads="1"/>
          </p:cNvSpPr>
          <p:nvPr/>
        </p:nvSpPr>
        <p:spPr bwMode="auto">
          <a:xfrm>
            <a:off x="0" y="4191000"/>
            <a:ext cx="9144000" cy="1828800"/>
          </a:xfrm>
          <a:prstGeom prst="rect">
            <a:avLst/>
          </a:prstGeom>
          <a:noFill/>
          <a:ln w="9525">
            <a:noFill/>
            <a:miter lim="800000"/>
            <a:headEnd/>
            <a:tailEnd/>
          </a:ln>
        </p:spPr>
        <p:txBody>
          <a:bodyPr/>
          <a:lstStyle/>
          <a:p>
            <a:pPr marL="342900" indent="-342900" algn="ctr">
              <a:spcBef>
                <a:spcPct val="20000"/>
              </a:spcBef>
              <a:defRPr/>
            </a:pPr>
            <a:r>
              <a:rPr lang="en-US" sz="3600" kern="0">
                <a:latin typeface="VNI-Meli" pitchFamily="2" charset="0"/>
              </a:rPr>
              <a:t>	</a:t>
            </a:r>
            <a:r>
              <a:rPr lang="en-US" sz="3600" b="1" kern="0">
                <a:latin typeface="VNI-Meli" pitchFamily="2" charset="0"/>
              </a:rPr>
              <a:t>Quan saùt nhöõng hình aûnh döôùi ñaây vaø vôùi söï hieåu bieát cuûa mình, em haõy keå teân caùc nhoùm ngaønh kinh teá chính?</a:t>
            </a:r>
            <a:endParaRPr lang="en-US" sz="3600" b="1" kern="0" dirty="0">
              <a:latin typeface="VNI-Meli" pitchFamily="2"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fade">
                                      <p:cBhvr>
                                        <p:cTn id="7" dur="800" decel="100000"/>
                                        <p:tgtEl>
                                          <p:spTgt spid="63490"/>
                                        </p:tgtEl>
                                      </p:cBhvr>
                                    </p:animEffect>
                                    <p:anim calcmode="lin" valueType="num">
                                      <p:cBhvr>
                                        <p:cTn id="8" dur="800" decel="100000" fill="hold"/>
                                        <p:tgtEl>
                                          <p:spTgt spid="63490"/>
                                        </p:tgtEl>
                                        <p:attrNameLst>
                                          <p:attrName>style.rotation</p:attrName>
                                        </p:attrNameLst>
                                      </p:cBhvr>
                                      <p:tavLst>
                                        <p:tav tm="0">
                                          <p:val>
                                            <p:fltVal val="-90"/>
                                          </p:val>
                                        </p:tav>
                                        <p:tav tm="100000">
                                          <p:val>
                                            <p:fltVal val="0"/>
                                          </p:val>
                                        </p:tav>
                                      </p:tavLst>
                                    </p:anim>
                                    <p:anim calcmode="lin" valueType="num">
                                      <p:cBhvr>
                                        <p:cTn id="9" dur="800" decel="100000" fill="hold"/>
                                        <p:tgtEl>
                                          <p:spTgt spid="63490"/>
                                        </p:tgtEl>
                                        <p:attrNameLst>
                                          <p:attrName>ppt_x</p:attrName>
                                        </p:attrNameLst>
                                      </p:cBhvr>
                                      <p:tavLst>
                                        <p:tav tm="0">
                                          <p:val>
                                            <p:strVal val="#ppt_x+0.4"/>
                                          </p:val>
                                        </p:tav>
                                        <p:tav tm="100000">
                                          <p:val>
                                            <p:strVal val="#ppt_x-0.05"/>
                                          </p:val>
                                        </p:tav>
                                      </p:tavLst>
                                    </p:anim>
                                    <p:anim calcmode="lin" valueType="num">
                                      <p:cBhvr>
                                        <p:cTn id="10" dur="800" decel="100000" fill="hold"/>
                                        <p:tgtEl>
                                          <p:spTgt spid="6349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349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3490"/>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5" presetClass="entr" presetSubtype="0" fill="hold" grpId="0" nodeType="clickEffect">
                                  <p:stCondLst>
                                    <p:cond delay="0"/>
                                  </p:stCondLst>
                                  <p:childTnLst>
                                    <p:set>
                                      <p:cBhvr>
                                        <p:cTn id="16" dur="1" fill="hold">
                                          <p:stCondLst>
                                            <p:cond delay="0"/>
                                          </p:stCondLst>
                                        </p:cTn>
                                        <p:tgtEl>
                                          <p:spTgt spid="63491">
                                            <p:txEl>
                                              <p:pRg st="0" end="0"/>
                                            </p:txEl>
                                          </p:spTgt>
                                        </p:tgtEl>
                                        <p:attrNameLst>
                                          <p:attrName>style.visibility</p:attrName>
                                        </p:attrNameLst>
                                      </p:cBhvr>
                                      <p:to>
                                        <p:strVal val="visible"/>
                                      </p:to>
                                    </p:set>
                                    <p:anim calcmode="lin" valueType="num">
                                      <p:cBhvr>
                                        <p:cTn id="17" dur="500" decel="50000" fill="hold">
                                          <p:stCondLst>
                                            <p:cond delay="0"/>
                                          </p:stCondLst>
                                        </p:cTn>
                                        <p:tgtEl>
                                          <p:spTgt spid="63491">
                                            <p:txEl>
                                              <p:pRg st="0" end="0"/>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63491">
                                            <p:txEl>
                                              <p:pRg st="0" end="0"/>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63491">
                                            <p:txEl>
                                              <p:pRg st="0" end="0"/>
                                            </p:txEl>
                                          </p:spTgt>
                                        </p:tgtEl>
                                        <p:attrNameLst>
                                          <p:attrName>ppt_w</p:attrName>
                                        </p:attrNameLst>
                                      </p:cBhvr>
                                      <p:tavLst>
                                        <p:tav tm="0">
                                          <p:val>
                                            <p:strVal val="#ppt_w*.05"/>
                                          </p:val>
                                        </p:tav>
                                        <p:tav tm="100000">
                                          <p:val>
                                            <p:strVal val="#ppt_w"/>
                                          </p:val>
                                        </p:tav>
                                      </p:tavLst>
                                    </p:anim>
                                    <p:anim calcmode="lin" valueType="num">
                                      <p:cBhvr>
                                        <p:cTn id="20" dur="1000" fill="hold"/>
                                        <p:tgtEl>
                                          <p:spTgt spid="63491">
                                            <p:txEl>
                                              <p:pRg st="0" end="0"/>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63491">
                                            <p:txEl>
                                              <p:pRg st="0" end="0"/>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63491">
                                            <p:txEl>
                                              <p:pRg st="0" end="0"/>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63491">
                                            <p:txEl>
                                              <p:pRg st="0" end="0"/>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63491">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900" decel="100000" fill="hold"/>
                                        <p:tgtEl>
                                          <p:spTgt spid="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9" presetClass="entr" presetSubtype="0" accel="10000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38"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39"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4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4" name="Picture 6" descr="images102346_tom050104"/>
          <p:cNvPicPr>
            <a:picLocks noChangeAspect="1" noChangeArrowheads="1"/>
          </p:cNvPicPr>
          <p:nvPr/>
        </p:nvPicPr>
        <p:blipFill>
          <a:blip r:embed="rId2" cstate="print"/>
          <a:srcRect/>
          <a:stretch>
            <a:fillRect/>
          </a:stretch>
        </p:blipFill>
        <p:spPr bwMode="auto">
          <a:xfrm>
            <a:off x="0" y="3771900"/>
            <a:ext cx="4114800" cy="3086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Bò.Wyôminh.jpg"/>
          <p:cNvPicPr>
            <a:picLocks noChangeAspect="1"/>
          </p:cNvPicPr>
          <p:nvPr/>
        </p:nvPicPr>
        <p:blipFill>
          <a:blip r:embed="rId3" cstate="print"/>
          <a:stretch>
            <a:fillRect/>
          </a:stretch>
        </p:blipFill>
        <p:spPr>
          <a:xfrm>
            <a:off x="4114800" y="0"/>
            <a:ext cx="5029200" cy="3733800"/>
          </a:xfrm>
          <a:prstGeom prst="rect">
            <a:avLst/>
          </a:prstGeom>
          <a:ln>
            <a:noFill/>
          </a:ln>
          <a:effectLst>
            <a:softEdge rad="112500"/>
          </a:effectLst>
        </p:spPr>
      </p:pic>
      <p:pic>
        <p:nvPicPr>
          <p:cNvPr id="7" name="Picture 6" descr="Cao su.01.jpg"/>
          <p:cNvPicPr>
            <a:picLocks noChangeAspect="1"/>
          </p:cNvPicPr>
          <p:nvPr/>
        </p:nvPicPr>
        <p:blipFill>
          <a:blip r:embed="rId4" cstate="print"/>
          <a:stretch>
            <a:fillRect/>
          </a:stretch>
        </p:blipFill>
        <p:spPr>
          <a:xfrm>
            <a:off x="0" y="0"/>
            <a:ext cx="4114800" cy="34564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descr="Cày bằng Trâu.jpg"/>
          <p:cNvPicPr>
            <a:picLocks noChangeAspect="1"/>
          </p:cNvPicPr>
          <p:nvPr/>
        </p:nvPicPr>
        <p:blipFill>
          <a:blip r:embed="rId5" cstate="print"/>
          <a:stretch>
            <a:fillRect/>
          </a:stretch>
        </p:blipFill>
        <p:spPr>
          <a:xfrm>
            <a:off x="4267200" y="3733800"/>
            <a:ext cx="4876800" cy="3124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0" fill="hold"/>
                                        <p:tgtEl>
                                          <p:spTgt spid="6"/>
                                        </p:tgtEl>
                                        <p:attrNameLst>
                                          <p:attrName>ppt_x</p:attrName>
                                        </p:attrNameLst>
                                      </p:cBhvr>
                                      <p:tavLst>
                                        <p:tav tm="0">
                                          <p:val>
                                            <p:strVal val="#ppt_x"/>
                                          </p:val>
                                        </p:tav>
                                        <p:tav tm="100000">
                                          <p:val>
                                            <p:strVal val="#ppt_x"/>
                                          </p:val>
                                        </p:tav>
                                      </p:tavLst>
                                    </p:anim>
                                    <p:anim calcmode="lin" valueType="num">
                                      <p:cBhvr additive="base">
                                        <p:cTn id="13"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676400" y="381000"/>
            <a:ext cx="5638800" cy="838200"/>
          </a:xfrm>
        </p:spPr>
        <p:txBody>
          <a:bodyPr>
            <a:noAutofit/>
          </a:bodyPr>
          <a:lstStyle/>
          <a:p>
            <a:pPr marL="484632" algn="ctr" eaLnBrk="1" fontAlgn="auto" hangingPunct="1">
              <a:spcAft>
                <a:spcPts val="0"/>
              </a:spcAft>
              <a:defRPr/>
            </a:pPr>
            <a:r>
              <a:rPr lang="en-US" sz="6000" b="1" u="sng" err="1">
                <a:solidFill>
                  <a:schemeClr val="accent1">
                    <a:tint val="83000"/>
                    <a:satMod val="150000"/>
                  </a:schemeClr>
                </a:solidFill>
                <a:latin typeface="VNI-Meli" pitchFamily="2" charset="0"/>
              </a:rPr>
              <a:t>Baøi</a:t>
            </a:r>
            <a:r>
              <a:rPr lang="en-US" sz="6000" b="1" u="sng">
                <a:solidFill>
                  <a:schemeClr val="accent1">
                    <a:tint val="83000"/>
                    <a:satMod val="150000"/>
                  </a:schemeClr>
                </a:solidFill>
                <a:latin typeface="VNI-Meli" pitchFamily="2" charset="0"/>
              </a:rPr>
              <a:t> </a:t>
            </a:r>
            <a:r>
              <a:rPr lang="en-US" sz="6000" b="1" u="sng" smtClean="0">
                <a:solidFill>
                  <a:schemeClr val="accent1">
                    <a:tint val="83000"/>
                    <a:satMod val="150000"/>
                  </a:schemeClr>
                </a:solidFill>
                <a:latin typeface="VNI-Meli" pitchFamily="2" charset="0"/>
              </a:rPr>
              <a:t>26</a:t>
            </a:r>
            <a:endParaRPr lang="en-US" sz="6000" b="1" u="sng" dirty="0">
              <a:solidFill>
                <a:schemeClr val="accent1">
                  <a:tint val="83000"/>
                  <a:satMod val="150000"/>
                </a:schemeClr>
              </a:solidFill>
              <a:latin typeface="VNI-Meli" pitchFamily="2" charset="0"/>
            </a:endParaRPr>
          </a:p>
        </p:txBody>
      </p:sp>
      <p:sp>
        <p:nvSpPr>
          <p:cNvPr id="2052" name="WordArt 4"/>
          <p:cNvSpPr>
            <a:spLocks noChangeArrowheads="1" noChangeShapeType="1" noTextEdit="1"/>
          </p:cNvSpPr>
          <p:nvPr/>
        </p:nvSpPr>
        <p:spPr bwMode="auto">
          <a:xfrm>
            <a:off x="381000" y="1219200"/>
            <a:ext cx="8382000" cy="1676400"/>
          </a:xfrm>
          <a:prstGeom prst="rect">
            <a:avLst/>
          </a:prstGeom>
        </p:spPr>
        <p:txBody>
          <a:bodyPr wrap="none" fromWordArt="1">
            <a:prstTxWarp prst="textPlain">
              <a:avLst>
                <a:gd name="adj" fmla="val 50000"/>
              </a:avLst>
            </a:prstTxWarp>
          </a:bodyPr>
          <a:lstStyle/>
          <a:p>
            <a:pPr algn="ctr"/>
            <a:r>
              <a:rPr lang="en-US" sz="3600" kern="10">
                <a:ln w="31750">
                  <a:pattFill prst="trellis">
                    <a:fgClr>
                      <a:srgbClr val="99CCFF"/>
                    </a:fgClr>
                    <a:bgClr>
                      <a:srgbClr val="FFFFFF"/>
                    </a:bgClr>
                  </a:pattFill>
                  <a:round/>
                  <a:headEnd/>
                  <a:tailEnd/>
                </a:ln>
                <a:solidFill>
                  <a:srgbClr val="0066CC"/>
                </a:solidFill>
                <a:effectLst>
                  <a:outerShdw dist="35921" dir="2700000" algn="ctr" rotWithShape="0">
                    <a:srgbClr val="990000"/>
                  </a:outerShdw>
                </a:effectLst>
                <a:latin typeface="VNI-Dom"/>
              </a:rPr>
              <a:t>CÔ CAÁU NEÀN KINH TEÁ</a:t>
            </a:r>
          </a:p>
        </p:txBody>
      </p:sp>
      <p:graphicFrame>
        <p:nvGraphicFramePr>
          <p:cNvPr id="6" name="Diagram 5"/>
          <p:cNvGraphicFramePr/>
          <p:nvPr/>
        </p:nvGraphicFramePr>
        <p:xfrm>
          <a:off x="0" y="3429000"/>
          <a:ext cx="9144000" cy="281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cover dir="r"/>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2000" fill="hold" grpId="0" nodeType="afterEffect">
                                  <p:stCondLst>
                                    <p:cond delay="100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0" name="Picture 4" descr="images10692_may"/>
          <p:cNvPicPr>
            <a:picLocks noChangeAspect="1" noChangeArrowheads="1"/>
          </p:cNvPicPr>
          <p:nvPr/>
        </p:nvPicPr>
        <p:blipFill>
          <a:blip r:embed="rId2" cstate="print"/>
          <a:srcRect/>
          <a:stretch>
            <a:fillRect/>
          </a:stretch>
        </p:blipFill>
        <p:spPr bwMode="auto">
          <a:xfrm>
            <a:off x="4783619" y="0"/>
            <a:ext cx="4360381" cy="3352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5781" name="Picture 5" descr="33a85d3b3019c1d93b19ce22cdcd9d72-daytruyen03"/>
          <p:cNvPicPr>
            <a:picLocks noChangeAspect="1" noChangeArrowheads="1"/>
          </p:cNvPicPr>
          <p:nvPr/>
        </p:nvPicPr>
        <p:blipFill>
          <a:blip r:embed="rId3" cstate="print"/>
          <a:srcRect/>
          <a:stretch>
            <a:fillRect/>
          </a:stretch>
        </p:blipFill>
        <p:spPr bwMode="auto">
          <a:xfrm>
            <a:off x="4724400" y="3352800"/>
            <a:ext cx="4419600" cy="3505200"/>
          </a:xfrm>
          <a:prstGeom prst="rect">
            <a:avLst/>
          </a:prstGeom>
          <a:ln>
            <a:noFill/>
          </a:ln>
          <a:effectLst>
            <a:softEdge rad="112500"/>
          </a:effectLst>
        </p:spPr>
      </p:pic>
      <p:pic>
        <p:nvPicPr>
          <p:cNvPr id="6" name="Picture 5" descr="1159760373890_1Sê San 3.jpg"/>
          <p:cNvPicPr>
            <a:picLocks noChangeAspect="1"/>
          </p:cNvPicPr>
          <p:nvPr/>
        </p:nvPicPr>
        <p:blipFill>
          <a:blip r:embed="rId4" cstate="print"/>
          <a:stretch>
            <a:fillRect/>
          </a:stretch>
        </p:blipFill>
        <p:spPr>
          <a:xfrm>
            <a:off x="1" y="3352800"/>
            <a:ext cx="4682120" cy="3505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descr="1005Ec11L.jpg"/>
          <p:cNvPicPr>
            <a:picLocks noChangeAspect="1"/>
          </p:cNvPicPr>
          <p:nvPr/>
        </p:nvPicPr>
        <p:blipFill>
          <a:blip r:embed="rId5" cstate="print"/>
          <a:stretch>
            <a:fillRect/>
          </a:stretch>
        </p:blipFill>
        <p:spPr>
          <a:xfrm>
            <a:off x="0" y="0"/>
            <a:ext cx="4834270" cy="3352800"/>
          </a:xfrm>
          <a:prstGeom prst="rect">
            <a:avLst/>
          </a:prstGeom>
          <a:ln>
            <a:noFill/>
          </a:ln>
          <a:effectLst>
            <a:softEdge rad="112500"/>
          </a:effectLst>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75781"/>
                                        </p:tgtEl>
                                        <p:attrNameLst>
                                          <p:attrName>style.visibility</p:attrName>
                                        </p:attrNameLst>
                                      </p:cBhvr>
                                      <p:to>
                                        <p:strVal val="visible"/>
                                      </p:to>
                                    </p:set>
                                    <p:anim to="" calcmode="lin" valueType="num">
                                      <p:cBhvr>
                                        <p:cTn id="7" dur="1" fill="hold"/>
                                        <p:tgtEl>
                                          <p:spTgt spid="75781"/>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10" name="Picture 10" descr="images26070_w1c"/>
          <p:cNvPicPr>
            <a:picLocks noChangeAspect="1" noChangeArrowheads="1"/>
          </p:cNvPicPr>
          <p:nvPr/>
        </p:nvPicPr>
        <p:blipFill>
          <a:blip r:embed="rId3" cstate="print"/>
          <a:srcRect/>
          <a:stretch>
            <a:fillRect/>
          </a:stretch>
        </p:blipFill>
        <p:spPr bwMode="auto">
          <a:xfrm>
            <a:off x="4648200" y="0"/>
            <a:ext cx="4495800" cy="3352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6811" name="Picture 11" descr="buu_dien"/>
          <p:cNvPicPr>
            <a:picLocks noChangeAspect="1" noChangeArrowheads="1"/>
          </p:cNvPicPr>
          <p:nvPr/>
        </p:nvPicPr>
        <p:blipFill>
          <a:blip r:embed="rId4" cstate="print"/>
          <a:srcRect/>
          <a:stretch>
            <a:fillRect/>
          </a:stretch>
        </p:blipFill>
        <p:spPr bwMode="auto">
          <a:xfrm>
            <a:off x="4724400" y="3429000"/>
            <a:ext cx="4419600" cy="3429000"/>
          </a:xfrm>
          <a:prstGeom prst="rect">
            <a:avLst/>
          </a:prstGeom>
          <a:ln>
            <a:noFill/>
          </a:ln>
          <a:effectLst>
            <a:softEdge rad="112500"/>
          </a:effectLst>
        </p:spPr>
      </p:pic>
      <p:pic>
        <p:nvPicPr>
          <p:cNvPr id="6" name="Picture 5" descr="C¶ng Ri« ®¬ gianªr«.jpg"/>
          <p:cNvPicPr>
            <a:picLocks noChangeAspect="1"/>
          </p:cNvPicPr>
          <p:nvPr/>
        </p:nvPicPr>
        <p:blipFill>
          <a:blip r:embed="rId5" cstate="print"/>
          <a:stretch>
            <a:fillRect/>
          </a:stretch>
        </p:blipFill>
        <p:spPr>
          <a:xfrm>
            <a:off x="0" y="0"/>
            <a:ext cx="4648200" cy="3429000"/>
          </a:xfrm>
          <a:prstGeom prst="rect">
            <a:avLst/>
          </a:prstGeom>
          <a:ln>
            <a:noFill/>
          </a:ln>
          <a:effectLst>
            <a:softEdge rad="112500"/>
          </a:effectLst>
        </p:spPr>
      </p:pic>
      <p:pic>
        <p:nvPicPr>
          <p:cNvPr id="7" name="Picture 6" descr="chodua-hue.jpg"/>
          <p:cNvPicPr>
            <a:picLocks noChangeAspect="1"/>
          </p:cNvPicPr>
          <p:nvPr/>
        </p:nvPicPr>
        <p:blipFill>
          <a:blip r:embed="rId6" cstate="print"/>
          <a:stretch>
            <a:fillRect/>
          </a:stretch>
        </p:blipFill>
        <p:spPr>
          <a:xfrm>
            <a:off x="0" y="3352800"/>
            <a:ext cx="4648200" cy="3352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cover dir="r"/>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76811"/>
                                        </p:tgtEl>
                                        <p:attrNameLst>
                                          <p:attrName>style.visibility</p:attrName>
                                        </p:attrNameLst>
                                      </p:cBhvr>
                                      <p:to>
                                        <p:strVal val="visible"/>
                                      </p:to>
                                    </p:set>
                                    <p:animEffect transition="in" filter="diamond(in)">
                                      <p:cBhvr>
                                        <p:cTn id="12" dur="2000"/>
                                        <p:tgtEl>
                                          <p:spTgt spid="768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0" y="228600"/>
            <a:ext cx="9144000" cy="735013"/>
          </a:xfrm>
        </p:spPr>
        <p:txBody>
          <a:bodyPr>
            <a:noAutofit/>
          </a:bodyPr>
          <a:lstStyle/>
          <a:p>
            <a:pPr marL="484632" algn="ctr" eaLnBrk="1" fontAlgn="auto" hangingPunct="1">
              <a:spcAft>
                <a:spcPts val="0"/>
              </a:spcAft>
              <a:defRPr/>
            </a:pPr>
            <a:r>
              <a:rPr lang="en-US" sz="3200" b="1" smtClean="0">
                <a:solidFill>
                  <a:schemeClr val="tx1"/>
                </a:solidFill>
                <a:latin typeface="VNI-Meli" pitchFamily="2" charset="0"/>
              </a:rPr>
              <a:t>BẢNG CÔ </a:t>
            </a:r>
            <a:r>
              <a:rPr lang="en-US" sz="3200" b="1" dirty="0">
                <a:solidFill>
                  <a:schemeClr val="tx1"/>
                </a:solidFill>
                <a:latin typeface="VNI-Meli" pitchFamily="2" charset="0"/>
              </a:rPr>
              <a:t>CAÁU GDP </a:t>
            </a:r>
            <a:r>
              <a:rPr lang="en-US" sz="3200" b="1">
                <a:solidFill>
                  <a:schemeClr val="tx1"/>
                </a:solidFill>
                <a:latin typeface="VNI-Meli" pitchFamily="2" charset="0"/>
              </a:rPr>
              <a:t>THEO </a:t>
            </a:r>
            <a:r>
              <a:rPr lang="en-US" sz="3200" b="1" smtClean="0">
                <a:solidFill>
                  <a:schemeClr val="tx1"/>
                </a:solidFill>
                <a:latin typeface="VNI-Meli" pitchFamily="2" charset="0"/>
              </a:rPr>
              <a:t>NGAØNH</a:t>
            </a:r>
            <a:br>
              <a:rPr lang="en-US" sz="3200" b="1" smtClean="0">
                <a:solidFill>
                  <a:schemeClr val="tx1"/>
                </a:solidFill>
                <a:latin typeface="VNI-Meli" pitchFamily="2" charset="0"/>
              </a:rPr>
            </a:br>
            <a:r>
              <a:rPr lang="en-US" sz="3200" b="1" smtClean="0">
                <a:solidFill>
                  <a:schemeClr val="tx1"/>
                </a:solidFill>
                <a:latin typeface="VNI-Meli" pitchFamily="2" charset="0"/>
              </a:rPr>
              <a:t>(1990-2004) đ/v tính: (%)</a:t>
            </a:r>
            <a:endParaRPr lang="en-US" sz="3200" b="1" dirty="0">
              <a:solidFill>
                <a:schemeClr val="tx1"/>
              </a:solidFill>
              <a:latin typeface="VNI-Meli" pitchFamily="2" charset="0"/>
            </a:endParaRPr>
          </a:p>
        </p:txBody>
      </p:sp>
      <p:graphicFrame>
        <p:nvGraphicFramePr>
          <p:cNvPr id="118024" name="Group 264"/>
          <p:cNvGraphicFramePr>
            <a:graphicFrameLocks noGrp="1"/>
          </p:cNvGraphicFramePr>
          <p:nvPr>
            <p:ph idx="1"/>
          </p:nvPr>
        </p:nvGraphicFramePr>
        <p:xfrm>
          <a:off x="152400" y="1066800"/>
          <a:ext cx="8839200" cy="5639118"/>
        </p:xfrm>
        <a:graphic>
          <a:graphicData uri="http://schemas.openxmlformats.org/drawingml/2006/table">
            <a:tbl>
              <a:tblPr/>
              <a:tblGrid>
                <a:gridCol w="2286000"/>
                <a:gridCol w="1219200"/>
                <a:gridCol w="1219200"/>
                <a:gridCol w="914400"/>
                <a:gridCol w="1143000"/>
                <a:gridCol w="1219200"/>
                <a:gridCol w="838200"/>
              </a:tblGrid>
              <a:tr h="83820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err="1" smtClean="0">
                          <a:ln>
                            <a:noFill/>
                          </a:ln>
                          <a:solidFill>
                            <a:schemeClr val="tx1"/>
                          </a:solidFill>
                          <a:effectLst/>
                          <a:latin typeface="VNI-Meli" pitchFamily="2" charset="0"/>
                        </a:rPr>
                        <a:t>Khu</a:t>
                      </a:r>
                      <a:r>
                        <a:rPr kumimoji="0" lang="en-US" sz="3200" b="1" i="0" u="none" strike="noStrike" cap="none" normalizeH="0" baseline="0" dirty="0" smtClean="0">
                          <a:ln>
                            <a:noFill/>
                          </a:ln>
                          <a:solidFill>
                            <a:schemeClr val="tx1"/>
                          </a:solidFill>
                          <a:effectLst/>
                          <a:latin typeface="VNI-Meli" pitchFamily="2" charset="0"/>
                        </a:rPr>
                        <a:t> </a:t>
                      </a:r>
                      <a:r>
                        <a:rPr kumimoji="0" lang="en-US" sz="3200" b="1" i="0" u="none" strike="noStrike" cap="none" normalizeH="0" baseline="0" dirty="0" err="1" smtClean="0">
                          <a:ln>
                            <a:noFill/>
                          </a:ln>
                          <a:solidFill>
                            <a:schemeClr val="tx1"/>
                          </a:solidFill>
                          <a:effectLst/>
                          <a:latin typeface="VNI-Meli" pitchFamily="2" charset="0"/>
                        </a:rPr>
                        <a:t>vöïc</a:t>
                      </a:r>
                      <a:endParaRPr kumimoji="0" lang="en-US" sz="3200" b="1" i="0" u="none" strike="noStrike" cap="none" normalizeH="0" baseline="0" dirty="0" smtClean="0">
                        <a:ln>
                          <a:noFill/>
                        </a:ln>
                        <a:solidFill>
                          <a:schemeClr val="tx1"/>
                        </a:solidFill>
                        <a:effectLst/>
                        <a:latin typeface="VNI-Meli" pitchFamily="2"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CCFF"/>
                        </a:gs>
                        <a:gs pos="100000">
                          <a:schemeClr val="accent2"/>
                        </a:gs>
                      </a:gsLst>
                      <a:lin ang="5400000" scaled="1"/>
                    </a:grad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smtClean="0">
                          <a:ln>
                            <a:noFill/>
                          </a:ln>
                          <a:solidFill>
                            <a:schemeClr val="tx1"/>
                          </a:solidFill>
                          <a:effectLst/>
                          <a:latin typeface="VNI-Meli" pitchFamily="2" charset="0"/>
                        </a:rPr>
                        <a:t>Naêm 1990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CCFF"/>
                        </a:gs>
                        <a:gs pos="100000">
                          <a:schemeClr val="accent2"/>
                        </a:gs>
                      </a:gsLst>
                      <a:lin ang="5400000" scaled="1"/>
                    </a:grad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smtClean="0">
                          <a:ln>
                            <a:noFill/>
                          </a:ln>
                          <a:solidFill>
                            <a:schemeClr val="tx1"/>
                          </a:solidFill>
                          <a:effectLst/>
                          <a:latin typeface="VNI-Meli" pitchFamily="2" charset="0"/>
                        </a:rPr>
                        <a:t>Naêm 2004</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CCFF"/>
                        </a:gs>
                        <a:gs pos="100000">
                          <a:schemeClr val="accent2"/>
                        </a:gs>
                      </a:gsLst>
                      <a:lin ang="5400000" scaled="1"/>
                    </a:gradFill>
                  </a:tcPr>
                </a:tc>
                <a:tc hMerge="1">
                  <a:txBody>
                    <a:bodyPr/>
                    <a:lstStyle/>
                    <a:p>
                      <a:endParaRPr lang="en-US"/>
                    </a:p>
                  </a:txBody>
                  <a:tcPr/>
                </a:tc>
                <a:tc hMerge="1">
                  <a:txBody>
                    <a:bodyPr/>
                    <a:lstStyle/>
                    <a:p>
                      <a:endParaRPr lang="en-US"/>
                    </a:p>
                  </a:txBody>
                  <a:tcPr/>
                </a:tc>
              </a:tr>
              <a:tr h="1371600">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rgbClr val="0000FF"/>
                        </a:solidFill>
                        <a:effectLst/>
                        <a:latin typeface="VNI-Meli" pitchFamily="2"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CCFF"/>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00FF"/>
                          </a:solidFill>
                          <a:effectLst/>
                          <a:latin typeface="VNI-Meli" pitchFamily="2" charset="0"/>
                        </a:rPr>
                        <a:t>Noâng – laâm – ngö nghieäp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CCFF"/>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00FF"/>
                          </a:solidFill>
                          <a:effectLst/>
                          <a:latin typeface="VNI-Meli" pitchFamily="2" charset="0"/>
                        </a:rPr>
                        <a:t>Coâng nghieäp – Xaây döïng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CCFF"/>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00FF"/>
                          </a:solidFill>
                          <a:effectLst/>
                          <a:latin typeface="VNI-Meli" pitchFamily="2" charset="0"/>
                        </a:rPr>
                        <a:t>Dòch vuï</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CCFF"/>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00FF"/>
                          </a:solidFill>
                          <a:effectLst/>
                          <a:latin typeface="VNI-Meli" pitchFamily="2" charset="0"/>
                        </a:rPr>
                        <a:t>Noâng – laâm – ngö nghieäp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CCFF"/>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00FF"/>
                          </a:solidFill>
                          <a:effectLst/>
                          <a:latin typeface="VNI-Meli" pitchFamily="2" charset="0"/>
                        </a:rPr>
                        <a:t>Coâng nghieäp – Xaây döïng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CCFF"/>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00FF"/>
                          </a:solidFill>
                          <a:effectLst/>
                          <a:latin typeface="VNI-Meli" pitchFamily="2" charset="0"/>
                        </a:rPr>
                        <a:t>Dòch vuï</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CCFF"/>
                        </a:gs>
                        <a:gs pos="100000">
                          <a:schemeClr val="accent2"/>
                        </a:gs>
                      </a:gsLst>
                      <a:lin ang="5400000" scaled="1"/>
                    </a:gradFill>
                  </a:tcPr>
                </a:tc>
              </a:tr>
              <a:tr h="960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bg1"/>
                          </a:solidFill>
                          <a:effectLst/>
                          <a:latin typeface="VNI-Meli" pitchFamily="2" charset="0"/>
                        </a:rPr>
                        <a:t>Caùc nöôùc phaùt trieån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CCFF"/>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FF"/>
                          </a:solidFill>
                          <a:effectLst/>
                          <a:latin typeface="VNI-Meli" pitchFamily="2"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FF"/>
                          </a:solidFill>
                          <a:effectLst/>
                          <a:latin typeface="VNI-Meli" pitchFamily="2" charset="0"/>
                        </a:rPr>
                        <a:t>33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FF"/>
                          </a:solidFill>
                          <a:effectLst/>
                          <a:latin typeface="VNI-Meli" pitchFamily="2" charset="0"/>
                        </a:rPr>
                        <a:t>64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1" u="none" strike="noStrike" cap="none" normalizeH="0" baseline="0" smtClean="0">
                          <a:ln>
                            <a:noFill/>
                          </a:ln>
                          <a:solidFill>
                            <a:srgbClr val="FF00FF"/>
                          </a:solidFill>
                          <a:effectLst/>
                          <a:latin typeface="VNI-Meli" pitchFamily="2"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1" u="none" strike="noStrike" cap="none" normalizeH="0" baseline="0" smtClean="0">
                          <a:ln>
                            <a:noFill/>
                          </a:ln>
                          <a:solidFill>
                            <a:srgbClr val="FF00FF"/>
                          </a:solidFill>
                          <a:effectLst/>
                          <a:latin typeface="VNI-Meli" pitchFamily="2" charset="0"/>
                        </a:rPr>
                        <a:t>27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1" u="none" strike="noStrike" cap="none" normalizeH="0" baseline="0" smtClean="0">
                          <a:ln>
                            <a:noFill/>
                          </a:ln>
                          <a:solidFill>
                            <a:srgbClr val="FF00FF"/>
                          </a:solidFill>
                          <a:effectLst/>
                          <a:latin typeface="VNI-Meli" pitchFamily="2" charset="0"/>
                        </a:rPr>
                        <a:t>71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8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bg1"/>
                          </a:solidFill>
                          <a:effectLst/>
                          <a:latin typeface="VNI-Meli" pitchFamily="2" charset="0"/>
                        </a:rPr>
                        <a:t>Caùc nöôùc ñang phaùt trieån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CCFF"/>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FF"/>
                          </a:solidFill>
                          <a:effectLst/>
                          <a:latin typeface="VNI-Meli" pitchFamily="2" charset="0"/>
                        </a:rPr>
                        <a:t>29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FF"/>
                          </a:solidFill>
                          <a:effectLst/>
                          <a:latin typeface="VNI-Meli" pitchFamily="2"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FF"/>
                          </a:solidFill>
                          <a:effectLst/>
                          <a:latin typeface="VNI-Meli" pitchFamily="2" charset="0"/>
                        </a:rPr>
                        <a:t>41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1" u="none" strike="noStrike" cap="none" normalizeH="0" baseline="0" smtClean="0">
                          <a:ln>
                            <a:noFill/>
                          </a:ln>
                          <a:solidFill>
                            <a:srgbClr val="FF00FF"/>
                          </a:solidFill>
                          <a:effectLst/>
                          <a:latin typeface="VNI-Meli" pitchFamily="2" charset="0"/>
                        </a:rPr>
                        <a:t>25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1" u="none" strike="noStrike" cap="none" normalizeH="0" baseline="0" smtClean="0">
                          <a:ln>
                            <a:noFill/>
                          </a:ln>
                          <a:solidFill>
                            <a:srgbClr val="FF00FF"/>
                          </a:solidFill>
                          <a:effectLst/>
                          <a:latin typeface="VNI-Meli" pitchFamily="2" charset="0"/>
                        </a:rPr>
                        <a:t>32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1" u="none" strike="noStrike" cap="none" normalizeH="0" baseline="0" smtClean="0">
                          <a:ln>
                            <a:noFill/>
                          </a:ln>
                          <a:solidFill>
                            <a:srgbClr val="FF00FF"/>
                          </a:solidFill>
                          <a:effectLst/>
                          <a:latin typeface="VNI-Meli" pitchFamily="2" charset="0"/>
                        </a:rPr>
                        <a:t>43</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2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bg1"/>
                          </a:solidFill>
                          <a:effectLst/>
                          <a:latin typeface="VNI-Meli" pitchFamily="2" charset="0"/>
                        </a:rPr>
                        <a:t>Vieät Nam</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CCFF"/>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FF"/>
                          </a:solidFill>
                          <a:effectLst/>
                          <a:latin typeface="VNI-Meli" pitchFamily="2" charset="0"/>
                        </a:rPr>
                        <a:t>39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FF"/>
                          </a:solidFill>
                          <a:effectLst/>
                          <a:latin typeface="VNI-Meli" pitchFamily="2" charset="0"/>
                        </a:rPr>
                        <a:t>23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FF"/>
                          </a:solidFill>
                          <a:effectLst/>
                          <a:latin typeface="VNI-Meli" pitchFamily="2" charset="0"/>
                        </a:rPr>
                        <a:t>38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1" u="none" strike="noStrike" cap="none" normalizeH="0" baseline="0" smtClean="0">
                          <a:ln>
                            <a:noFill/>
                          </a:ln>
                          <a:solidFill>
                            <a:srgbClr val="FF00FF"/>
                          </a:solidFill>
                          <a:effectLst/>
                          <a:latin typeface="VNI-Meli" pitchFamily="2" charset="0"/>
                        </a:rPr>
                        <a:t>22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1" u="none" strike="noStrike" cap="none" normalizeH="0" baseline="0" smtClean="0">
                          <a:ln>
                            <a:noFill/>
                          </a:ln>
                          <a:solidFill>
                            <a:srgbClr val="FF00FF"/>
                          </a:solidFill>
                          <a:effectLst/>
                          <a:latin typeface="VNI-Meli" pitchFamily="2" charset="0"/>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1" u="none" strike="noStrike" cap="none" normalizeH="0" baseline="0" smtClean="0">
                          <a:ln>
                            <a:noFill/>
                          </a:ln>
                          <a:solidFill>
                            <a:srgbClr val="FF00FF"/>
                          </a:solidFill>
                          <a:effectLst/>
                          <a:latin typeface="VNI-Meli" pitchFamily="2" charset="0"/>
                        </a:rPr>
                        <a:t>38</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57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bg1"/>
                          </a:solidFill>
                          <a:effectLst/>
                          <a:latin typeface="VNI-Meli" pitchFamily="2" charset="0"/>
                        </a:rPr>
                        <a:t>Toaøn theá giôùi</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FFCCFF"/>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3300"/>
                          </a:solidFill>
                          <a:effectLst/>
                          <a:latin typeface="VNI-Meli" pitchFamily="2" charset="0"/>
                        </a:rPr>
                        <a:t>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3300"/>
                          </a:solidFill>
                          <a:effectLst/>
                          <a:latin typeface="VNI-Meli" pitchFamily="2" charset="0"/>
                        </a:rPr>
                        <a:t>34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3300"/>
                          </a:solidFill>
                          <a:effectLst/>
                          <a:latin typeface="VNI-Meli" pitchFamily="2" charset="0"/>
                        </a:rPr>
                        <a:t>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1" u="none" strike="noStrike" cap="none" normalizeH="0" baseline="0" smtClean="0">
                          <a:ln>
                            <a:noFill/>
                          </a:ln>
                          <a:solidFill>
                            <a:srgbClr val="FF3300"/>
                          </a:solidFill>
                          <a:effectLst/>
                          <a:latin typeface="VNI-Meli" pitchFamily="2"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1" u="none" strike="noStrike" cap="none" normalizeH="0" baseline="0" smtClean="0">
                          <a:ln>
                            <a:noFill/>
                          </a:ln>
                          <a:solidFill>
                            <a:srgbClr val="FF3300"/>
                          </a:solidFill>
                          <a:effectLst/>
                          <a:latin typeface="VNI-Meli" pitchFamily="2" charset="0"/>
                        </a:rPr>
                        <a:t>32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1" u="none" strike="noStrike" cap="none" normalizeH="0" baseline="0" dirty="0" smtClean="0">
                          <a:ln>
                            <a:noFill/>
                          </a:ln>
                          <a:solidFill>
                            <a:srgbClr val="FF3300"/>
                          </a:solidFill>
                          <a:effectLst/>
                          <a:latin typeface="VNI-Meli" pitchFamily="2" charset="0"/>
                        </a:rPr>
                        <a:t>64</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cover dir="r"/>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7762"/>
                                        </p:tgtEl>
                                        <p:attrNameLst>
                                          <p:attrName>style.visibility</p:attrName>
                                        </p:attrNameLst>
                                      </p:cBhvr>
                                      <p:to>
                                        <p:strVal val="visible"/>
                                      </p:to>
                                    </p:set>
                                    <p:animEffect transition="in" filter="circle(in)">
                                      <p:cBhvr>
                                        <p:cTn id="7" dur="1000"/>
                                        <p:tgtEl>
                                          <p:spTgt spid="117762"/>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nodeType="clickEffect">
                                  <p:stCondLst>
                                    <p:cond delay="0"/>
                                  </p:stCondLst>
                                  <p:childTnLst>
                                    <p:set>
                                      <p:cBhvr>
                                        <p:cTn id="11" dur="1" fill="hold">
                                          <p:stCondLst>
                                            <p:cond delay="0"/>
                                          </p:stCondLst>
                                        </p:cTn>
                                        <p:tgtEl>
                                          <p:spTgt spid="118024"/>
                                        </p:tgtEl>
                                        <p:attrNameLst>
                                          <p:attrName>style.visibility</p:attrName>
                                        </p:attrNameLst>
                                      </p:cBhvr>
                                      <p:to>
                                        <p:strVal val="visible"/>
                                      </p:to>
                                    </p:set>
                                    <p:animScale>
                                      <p:cBhvr>
                                        <p:cTn id="12" dur="1000" decel="50000" fill="hold">
                                          <p:stCondLst>
                                            <p:cond delay="0"/>
                                          </p:stCondLst>
                                        </p:cTn>
                                        <p:tgtEl>
                                          <p:spTgt spid="1180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18024"/>
                                        </p:tgtEl>
                                        <p:attrNameLst>
                                          <p:attrName>ppt_x</p:attrName>
                                          <p:attrName>ppt_y</p:attrName>
                                        </p:attrNameLst>
                                      </p:cBhvr>
                                    </p:animMotion>
                                    <p:animEffect transition="in" filter="fade">
                                      <p:cBhvr>
                                        <p:cTn id="14" dur="1000"/>
                                        <p:tgtEl>
                                          <p:spTgt spid="1180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0" y="533400"/>
            <a:ext cx="9144000" cy="838200"/>
          </a:xfrm>
        </p:spPr>
        <p:txBody>
          <a:bodyPr>
            <a:noAutofit/>
          </a:bodyPr>
          <a:lstStyle/>
          <a:p>
            <a:pPr marL="484632" algn="ctr" eaLnBrk="1" fontAlgn="auto" hangingPunct="1">
              <a:spcAft>
                <a:spcPts val="0"/>
              </a:spcAft>
              <a:defRPr/>
            </a:pPr>
            <a:r>
              <a:rPr lang="en-US" sz="3200" b="1" smtClean="0">
                <a:solidFill>
                  <a:schemeClr val="tx1"/>
                </a:solidFill>
                <a:effectLst>
                  <a:outerShdw blurRad="38100" dist="38100" dir="2700000" algn="tl">
                    <a:srgbClr val="000000"/>
                  </a:outerShdw>
                </a:effectLst>
                <a:latin typeface="VNI-Meli" pitchFamily="2" charset="0"/>
              </a:rPr>
              <a:t>BIỂU ĐỒ CÔ </a:t>
            </a:r>
            <a:r>
              <a:rPr lang="en-US" sz="3200" b="1" dirty="0">
                <a:solidFill>
                  <a:schemeClr val="tx1"/>
                </a:solidFill>
                <a:effectLst>
                  <a:outerShdw blurRad="38100" dist="38100" dir="2700000" algn="tl">
                    <a:srgbClr val="000000"/>
                  </a:outerShdw>
                </a:effectLst>
                <a:latin typeface="VNI-Meli" pitchFamily="2" charset="0"/>
              </a:rPr>
              <a:t>CAÁU GDP THEO </a:t>
            </a:r>
            <a:r>
              <a:rPr lang="en-US" sz="3200" b="1">
                <a:solidFill>
                  <a:schemeClr val="tx1"/>
                </a:solidFill>
                <a:effectLst>
                  <a:outerShdw blurRad="38100" dist="38100" dir="2700000" algn="tl">
                    <a:srgbClr val="000000"/>
                  </a:outerShdw>
                </a:effectLst>
                <a:latin typeface="VNI-Meli" pitchFamily="2" charset="0"/>
              </a:rPr>
              <a:t>NGAØNH </a:t>
            </a:r>
            <a:r>
              <a:rPr lang="en-US" sz="3200" b="1" smtClean="0">
                <a:solidFill>
                  <a:schemeClr val="tx1"/>
                </a:solidFill>
                <a:effectLst>
                  <a:outerShdw blurRad="38100" dist="38100" dir="2700000" algn="tl">
                    <a:srgbClr val="000000"/>
                  </a:outerShdw>
                </a:effectLst>
                <a:latin typeface="VNI-Meli" pitchFamily="2" charset="0"/>
              </a:rPr>
              <a:t>(2004)</a:t>
            </a:r>
            <a:endParaRPr lang="en-US" sz="3200" b="1" dirty="0">
              <a:solidFill>
                <a:schemeClr val="tx1"/>
              </a:solidFill>
              <a:effectLst>
                <a:outerShdw blurRad="38100" dist="38100" dir="2700000" algn="tl">
                  <a:srgbClr val="000000"/>
                </a:outerShdw>
              </a:effectLst>
              <a:latin typeface="VNI-Meli" pitchFamily="2" charset="0"/>
            </a:endParaRPr>
          </a:p>
        </p:txBody>
      </p:sp>
      <p:graphicFrame>
        <p:nvGraphicFramePr>
          <p:cNvPr id="13" name="Object 3"/>
          <p:cNvGraphicFramePr>
            <a:graphicFrameLocks noGrp="1" noChangeAspect="1"/>
          </p:cNvGraphicFramePr>
          <p:nvPr>
            <p:ph sz="half" idx="1"/>
          </p:nvPr>
        </p:nvGraphicFramePr>
        <p:xfrm>
          <a:off x="-101600" y="660400"/>
          <a:ext cx="6604000" cy="6299200"/>
        </p:xfrm>
        <a:graphic>
          <a:graphicData uri="http://schemas.openxmlformats.org/drawingml/2006/chart">
            <c:chart xmlns:c="http://schemas.openxmlformats.org/drawingml/2006/chart" xmlns:r="http://schemas.openxmlformats.org/officeDocument/2006/relationships" r:id="rId3"/>
          </a:graphicData>
        </a:graphic>
      </p:graphicFrame>
      <p:sp>
        <p:nvSpPr>
          <p:cNvPr id="128004" name="Rectangle 4"/>
          <p:cNvSpPr>
            <a:spLocks noChangeArrowheads="1"/>
          </p:cNvSpPr>
          <p:nvPr/>
        </p:nvSpPr>
        <p:spPr bwMode="auto">
          <a:xfrm>
            <a:off x="1981200" y="2819400"/>
            <a:ext cx="457200" cy="304800"/>
          </a:xfrm>
          <a:prstGeom prst="rect">
            <a:avLst/>
          </a:prstGeom>
          <a:noFill/>
          <a:ln w="9525">
            <a:noFill/>
            <a:miter lim="800000"/>
            <a:headEnd/>
            <a:tailEnd/>
          </a:ln>
        </p:spPr>
        <p:txBody>
          <a:bodyPr wrap="none" anchor="ctr"/>
          <a:lstStyle/>
          <a:p>
            <a:pPr algn="ctr" eaLnBrk="0" hangingPunct="0"/>
            <a:r>
              <a:rPr lang="en-US" sz="2200" b="1">
                <a:solidFill>
                  <a:srgbClr val="FFFF00"/>
                </a:solidFill>
                <a:latin typeface="VNI-Helve" pitchFamily="2" charset="0"/>
              </a:rPr>
              <a:t>2%</a:t>
            </a:r>
          </a:p>
        </p:txBody>
      </p:sp>
      <p:sp>
        <p:nvSpPr>
          <p:cNvPr id="128005" name="Rectangle 5"/>
          <p:cNvSpPr>
            <a:spLocks noChangeArrowheads="1"/>
          </p:cNvSpPr>
          <p:nvPr/>
        </p:nvSpPr>
        <p:spPr bwMode="auto">
          <a:xfrm>
            <a:off x="1143000" y="3505200"/>
            <a:ext cx="609600" cy="381000"/>
          </a:xfrm>
          <a:prstGeom prst="rect">
            <a:avLst/>
          </a:prstGeom>
          <a:noFill/>
          <a:ln w="9525">
            <a:noFill/>
            <a:miter lim="800000"/>
            <a:headEnd/>
            <a:tailEnd/>
          </a:ln>
        </p:spPr>
        <p:txBody>
          <a:bodyPr wrap="none" anchor="ctr"/>
          <a:lstStyle/>
          <a:p>
            <a:pPr algn="ctr" eaLnBrk="0" hangingPunct="0"/>
            <a:r>
              <a:rPr lang="en-US" sz="2200" b="1">
                <a:solidFill>
                  <a:srgbClr val="FFFF00"/>
                </a:solidFill>
                <a:latin typeface="VNI-Helve" pitchFamily="2" charset="0"/>
              </a:rPr>
              <a:t>71%</a:t>
            </a:r>
          </a:p>
        </p:txBody>
      </p:sp>
      <p:sp>
        <p:nvSpPr>
          <p:cNvPr id="128006" name="Rectangle 6"/>
          <p:cNvSpPr>
            <a:spLocks noChangeArrowheads="1"/>
          </p:cNvSpPr>
          <p:nvPr/>
        </p:nvSpPr>
        <p:spPr bwMode="auto">
          <a:xfrm>
            <a:off x="3200400" y="3048000"/>
            <a:ext cx="609600" cy="304800"/>
          </a:xfrm>
          <a:prstGeom prst="rect">
            <a:avLst/>
          </a:prstGeom>
          <a:noFill/>
          <a:ln w="9525">
            <a:noFill/>
            <a:miter lim="800000"/>
            <a:headEnd/>
            <a:tailEnd/>
          </a:ln>
        </p:spPr>
        <p:txBody>
          <a:bodyPr wrap="none" anchor="ctr"/>
          <a:lstStyle/>
          <a:p>
            <a:pPr algn="ctr" eaLnBrk="0" hangingPunct="0"/>
            <a:r>
              <a:rPr lang="en-US" sz="2200" b="1">
                <a:solidFill>
                  <a:srgbClr val="FFFF00"/>
                </a:solidFill>
                <a:latin typeface="VNI-Helve" pitchFamily="2" charset="0"/>
              </a:rPr>
              <a:t>27%</a:t>
            </a:r>
          </a:p>
        </p:txBody>
      </p:sp>
      <p:graphicFrame>
        <p:nvGraphicFramePr>
          <p:cNvPr id="128007" name="Object 7"/>
          <p:cNvGraphicFramePr>
            <a:graphicFrameLocks noChangeAspect="1"/>
          </p:cNvGraphicFramePr>
          <p:nvPr>
            <p:ph sz="quarter" idx="3"/>
          </p:nvPr>
        </p:nvGraphicFramePr>
        <p:xfrm>
          <a:off x="4953000" y="2438400"/>
          <a:ext cx="3962400" cy="2819400"/>
        </p:xfrm>
        <a:graphic>
          <a:graphicData uri="http://schemas.openxmlformats.org/presentationml/2006/ole">
            <p:oleObj spid="_x0000_s2050" name="Chart" r:id="rId4" imgW="6095913" imgH="4069087" progId="MSGraph.Chart.8">
              <p:embed followColorScheme="full"/>
            </p:oleObj>
          </a:graphicData>
        </a:graphic>
      </p:graphicFrame>
      <p:sp>
        <p:nvSpPr>
          <p:cNvPr id="128008" name="Rectangle 8"/>
          <p:cNvSpPr>
            <a:spLocks noChangeArrowheads="1"/>
          </p:cNvSpPr>
          <p:nvPr/>
        </p:nvSpPr>
        <p:spPr bwMode="auto">
          <a:xfrm>
            <a:off x="8001000" y="2819400"/>
            <a:ext cx="533400" cy="381000"/>
          </a:xfrm>
          <a:prstGeom prst="rect">
            <a:avLst/>
          </a:prstGeom>
          <a:noFill/>
          <a:ln w="9525">
            <a:noFill/>
            <a:miter lim="800000"/>
            <a:headEnd/>
            <a:tailEnd/>
          </a:ln>
        </p:spPr>
        <p:txBody>
          <a:bodyPr wrap="none" anchor="ctr"/>
          <a:lstStyle/>
          <a:p>
            <a:pPr algn="ctr" eaLnBrk="0" hangingPunct="0"/>
            <a:r>
              <a:rPr lang="en-US" sz="2400" b="1">
                <a:solidFill>
                  <a:srgbClr val="FFFF00"/>
                </a:solidFill>
                <a:latin typeface="UVN Bui Doi" pitchFamily="66" charset="0"/>
              </a:rPr>
              <a:t>25%</a:t>
            </a:r>
          </a:p>
        </p:txBody>
      </p:sp>
      <p:sp>
        <p:nvSpPr>
          <p:cNvPr id="128009" name="Rectangle 9"/>
          <p:cNvSpPr>
            <a:spLocks noChangeArrowheads="1"/>
          </p:cNvSpPr>
          <p:nvPr/>
        </p:nvSpPr>
        <p:spPr bwMode="auto">
          <a:xfrm>
            <a:off x="8153400" y="4267200"/>
            <a:ext cx="609600" cy="533400"/>
          </a:xfrm>
          <a:prstGeom prst="rect">
            <a:avLst/>
          </a:prstGeom>
          <a:noFill/>
          <a:ln w="9525">
            <a:noFill/>
            <a:miter lim="800000"/>
            <a:headEnd/>
            <a:tailEnd/>
          </a:ln>
        </p:spPr>
        <p:txBody>
          <a:bodyPr wrap="none" anchor="ctr"/>
          <a:lstStyle/>
          <a:p>
            <a:pPr algn="ctr" eaLnBrk="0" hangingPunct="0"/>
            <a:r>
              <a:rPr lang="en-US" sz="2400" b="1">
                <a:solidFill>
                  <a:srgbClr val="FFFF00"/>
                </a:solidFill>
                <a:latin typeface="UVN Bui Doi" pitchFamily="66" charset="0"/>
              </a:rPr>
              <a:t>32%</a:t>
            </a:r>
          </a:p>
        </p:txBody>
      </p:sp>
      <p:sp>
        <p:nvSpPr>
          <p:cNvPr id="128010" name="Rectangle 10"/>
          <p:cNvSpPr>
            <a:spLocks noChangeArrowheads="1"/>
          </p:cNvSpPr>
          <p:nvPr/>
        </p:nvSpPr>
        <p:spPr bwMode="auto">
          <a:xfrm>
            <a:off x="5638800" y="3429000"/>
            <a:ext cx="533400" cy="304800"/>
          </a:xfrm>
          <a:prstGeom prst="rect">
            <a:avLst/>
          </a:prstGeom>
          <a:noFill/>
          <a:ln w="9525">
            <a:noFill/>
            <a:miter lim="800000"/>
            <a:headEnd/>
            <a:tailEnd/>
          </a:ln>
        </p:spPr>
        <p:txBody>
          <a:bodyPr wrap="none" anchor="ctr"/>
          <a:lstStyle/>
          <a:p>
            <a:pPr algn="ctr" eaLnBrk="0" hangingPunct="0"/>
            <a:r>
              <a:rPr lang="en-US" sz="2400" b="1">
                <a:solidFill>
                  <a:srgbClr val="FFFF00"/>
                </a:solidFill>
                <a:latin typeface="UVN Bui Doi" pitchFamily="66" charset="0"/>
              </a:rPr>
              <a:t>43%</a:t>
            </a:r>
          </a:p>
        </p:txBody>
      </p:sp>
      <p:sp>
        <p:nvSpPr>
          <p:cNvPr id="14" name="TextBox 13"/>
          <p:cNvSpPr txBox="1">
            <a:spLocks noChangeArrowheads="1"/>
          </p:cNvSpPr>
          <p:nvPr/>
        </p:nvSpPr>
        <p:spPr bwMode="auto">
          <a:xfrm>
            <a:off x="1066800" y="4572000"/>
            <a:ext cx="1752600" cy="830263"/>
          </a:xfrm>
          <a:prstGeom prst="rect">
            <a:avLst/>
          </a:prstGeom>
          <a:noFill/>
          <a:ln w="9525">
            <a:noFill/>
            <a:miter lim="800000"/>
            <a:headEnd/>
            <a:tailEnd/>
          </a:ln>
        </p:spPr>
        <p:txBody>
          <a:bodyPr wrap="none">
            <a:spAutoFit/>
          </a:bodyPr>
          <a:lstStyle/>
          <a:p>
            <a:pPr algn="ctr" eaLnBrk="0" hangingPunct="0"/>
            <a:r>
              <a:rPr lang="en-US" sz="2400" b="1">
                <a:latin typeface="VNI-Meli" pitchFamily="2" charset="0"/>
              </a:rPr>
              <a:t> Caùc nöôùc </a:t>
            </a:r>
          </a:p>
          <a:p>
            <a:pPr algn="ctr" eaLnBrk="0" hangingPunct="0"/>
            <a:r>
              <a:rPr lang="en-US" sz="2400" b="1">
                <a:latin typeface="VNI-Meli" pitchFamily="2" charset="0"/>
              </a:rPr>
              <a:t>phaùt trieån</a:t>
            </a:r>
            <a:endParaRPr lang="en-US" sz="1600" b="1">
              <a:latin typeface="VNI-Meli" pitchFamily="2" charset="0"/>
            </a:endParaRPr>
          </a:p>
        </p:txBody>
      </p:sp>
      <p:pic>
        <p:nvPicPr>
          <p:cNvPr id="15" name="chart"/>
          <p:cNvPicPr>
            <a:picLocks noChangeAspect="1"/>
          </p:cNvPicPr>
          <p:nvPr/>
        </p:nvPicPr>
        <p:blipFill>
          <a:blip r:embed="rId5" cstate="print"/>
          <a:srcRect/>
          <a:stretch>
            <a:fillRect/>
          </a:stretch>
        </p:blipFill>
        <p:spPr bwMode="auto">
          <a:xfrm>
            <a:off x="5791200" y="4572000"/>
            <a:ext cx="3200400" cy="838200"/>
          </a:xfrm>
          <a:prstGeom prst="rect">
            <a:avLst/>
          </a:prstGeom>
          <a:noFill/>
          <a:ln w="9525">
            <a:noFill/>
            <a:miter lim="800000"/>
            <a:headEnd/>
            <a:tailEnd/>
          </a:ln>
        </p:spPr>
      </p:pic>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28002"/>
                                        </p:tgtEl>
                                        <p:attrNameLst>
                                          <p:attrName>style.visibility</p:attrName>
                                        </p:attrNameLst>
                                      </p:cBhvr>
                                      <p:to>
                                        <p:strVal val="visible"/>
                                      </p:to>
                                    </p:set>
                                    <p:anim calcmode="lin" valueType="num">
                                      <p:cBhvr>
                                        <p:cTn id="7" dur="500" fill="hold"/>
                                        <p:tgtEl>
                                          <p:spTgt spid="128002"/>
                                        </p:tgtEl>
                                        <p:attrNameLst>
                                          <p:attrName>ppt_w</p:attrName>
                                        </p:attrNameLst>
                                      </p:cBhvr>
                                      <p:tavLst>
                                        <p:tav tm="0">
                                          <p:val>
                                            <p:fltVal val="0"/>
                                          </p:val>
                                        </p:tav>
                                        <p:tav tm="100000">
                                          <p:val>
                                            <p:strVal val="#ppt_w"/>
                                          </p:val>
                                        </p:tav>
                                      </p:tavLst>
                                    </p:anim>
                                    <p:anim calcmode="lin" valueType="num">
                                      <p:cBhvr>
                                        <p:cTn id="8" dur="500" fill="hold"/>
                                        <p:tgtEl>
                                          <p:spTgt spid="12800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28007"/>
                                        </p:tgtEl>
                                        <p:attrNameLst>
                                          <p:attrName>style.visibility</p:attrName>
                                        </p:attrNameLst>
                                      </p:cBhvr>
                                      <p:to>
                                        <p:strVal val="visible"/>
                                      </p:to>
                                    </p:set>
                                    <p:anim calcmode="lin" valueType="num">
                                      <p:cBhvr>
                                        <p:cTn id="13" dur="500" fill="hold"/>
                                        <p:tgtEl>
                                          <p:spTgt spid="128007"/>
                                        </p:tgtEl>
                                        <p:attrNameLst>
                                          <p:attrName>ppt_w</p:attrName>
                                        </p:attrNameLst>
                                      </p:cBhvr>
                                      <p:tavLst>
                                        <p:tav tm="0">
                                          <p:val>
                                            <p:fltVal val="0"/>
                                          </p:val>
                                        </p:tav>
                                        <p:tav tm="100000">
                                          <p:val>
                                            <p:strVal val="#ppt_w"/>
                                          </p:val>
                                        </p:tav>
                                      </p:tavLst>
                                    </p:anim>
                                    <p:anim calcmode="lin" valueType="num">
                                      <p:cBhvr>
                                        <p:cTn id="14" dur="500" fill="hold"/>
                                        <p:tgtEl>
                                          <p:spTgt spid="128007"/>
                                        </p:tgtEl>
                                        <p:attrNameLst>
                                          <p:attrName>ppt_h</p:attrName>
                                        </p:attrNameLst>
                                      </p:cBhvr>
                                      <p:tavLst>
                                        <p:tav tm="0">
                                          <p:val>
                                            <p:strVal val="#ppt_h"/>
                                          </p:val>
                                        </p:tav>
                                        <p:tav tm="100000">
                                          <p:val>
                                            <p:strVal val="#ppt_h"/>
                                          </p:val>
                                        </p:tav>
                                      </p:tavLst>
                                    </p:anim>
                                  </p:childTnLst>
                                </p:cTn>
                              </p:par>
                              <p:par>
                                <p:cTn id="15" presetID="17" presetClass="entr" presetSubtype="1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strVal val="#ppt_h"/>
                                          </p:val>
                                        </p:tav>
                                        <p:tav tm="100000">
                                          <p:val>
                                            <p:strVal val="#ppt_h"/>
                                          </p:val>
                                        </p:tav>
                                      </p:tavLst>
                                    </p:anim>
                                  </p:childTnLst>
                                </p:cTn>
                              </p:par>
                              <p:par>
                                <p:cTn id="19" presetID="17" presetClass="entr" presetSubtype="10" fill="hold" grpId="0" nodeType="withEffect">
                                  <p:stCondLst>
                                    <p:cond delay="0"/>
                                  </p:stCondLst>
                                  <p:childTnLst>
                                    <p:set>
                                      <p:cBhvr>
                                        <p:cTn id="20" dur="1" fill="hold">
                                          <p:stCondLst>
                                            <p:cond delay="0"/>
                                          </p:stCondLst>
                                        </p:cTn>
                                        <p:tgtEl>
                                          <p:spTgt spid="128004"/>
                                        </p:tgtEl>
                                        <p:attrNameLst>
                                          <p:attrName>style.visibility</p:attrName>
                                        </p:attrNameLst>
                                      </p:cBhvr>
                                      <p:to>
                                        <p:strVal val="visible"/>
                                      </p:to>
                                    </p:set>
                                    <p:anim calcmode="lin" valueType="num">
                                      <p:cBhvr>
                                        <p:cTn id="21" dur="500" fill="hold"/>
                                        <p:tgtEl>
                                          <p:spTgt spid="128004"/>
                                        </p:tgtEl>
                                        <p:attrNameLst>
                                          <p:attrName>ppt_w</p:attrName>
                                        </p:attrNameLst>
                                      </p:cBhvr>
                                      <p:tavLst>
                                        <p:tav tm="0">
                                          <p:val>
                                            <p:fltVal val="0"/>
                                          </p:val>
                                        </p:tav>
                                        <p:tav tm="100000">
                                          <p:val>
                                            <p:strVal val="#ppt_w"/>
                                          </p:val>
                                        </p:tav>
                                      </p:tavLst>
                                    </p:anim>
                                    <p:anim calcmode="lin" valueType="num">
                                      <p:cBhvr>
                                        <p:cTn id="22" dur="500" fill="hold"/>
                                        <p:tgtEl>
                                          <p:spTgt spid="128004"/>
                                        </p:tgtEl>
                                        <p:attrNameLst>
                                          <p:attrName>ppt_h</p:attrName>
                                        </p:attrNameLst>
                                      </p:cBhvr>
                                      <p:tavLst>
                                        <p:tav tm="0">
                                          <p:val>
                                            <p:strVal val="#ppt_h"/>
                                          </p:val>
                                        </p:tav>
                                        <p:tav tm="100000">
                                          <p:val>
                                            <p:strVal val="#ppt_h"/>
                                          </p:val>
                                        </p:tav>
                                      </p:tavLst>
                                    </p:anim>
                                  </p:childTnLst>
                                </p:cTn>
                              </p:par>
                              <p:par>
                                <p:cTn id="23" presetID="17" presetClass="entr" presetSubtype="10" fill="hold" grpId="0" nodeType="withEffect">
                                  <p:stCondLst>
                                    <p:cond delay="0"/>
                                  </p:stCondLst>
                                  <p:childTnLst>
                                    <p:set>
                                      <p:cBhvr>
                                        <p:cTn id="24" dur="1" fill="hold">
                                          <p:stCondLst>
                                            <p:cond delay="0"/>
                                          </p:stCondLst>
                                        </p:cTn>
                                        <p:tgtEl>
                                          <p:spTgt spid="128006"/>
                                        </p:tgtEl>
                                        <p:attrNameLst>
                                          <p:attrName>style.visibility</p:attrName>
                                        </p:attrNameLst>
                                      </p:cBhvr>
                                      <p:to>
                                        <p:strVal val="visible"/>
                                      </p:to>
                                    </p:set>
                                    <p:anim calcmode="lin" valueType="num">
                                      <p:cBhvr>
                                        <p:cTn id="25" dur="500" fill="hold"/>
                                        <p:tgtEl>
                                          <p:spTgt spid="128006"/>
                                        </p:tgtEl>
                                        <p:attrNameLst>
                                          <p:attrName>ppt_w</p:attrName>
                                        </p:attrNameLst>
                                      </p:cBhvr>
                                      <p:tavLst>
                                        <p:tav tm="0">
                                          <p:val>
                                            <p:fltVal val="0"/>
                                          </p:val>
                                        </p:tav>
                                        <p:tav tm="100000">
                                          <p:val>
                                            <p:strVal val="#ppt_w"/>
                                          </p:val>
                                        </p:tav>
                                      </p:tavLst>
                                    </p:anim>
                                    <p:anim calcmode="lin" valueType="num">
                                      <p:cBhvr>
                                        <p:cTn id="26" dur="500" fill="hold"/>
                                        <p:tgtEl>
                                          <p:spTgt spid="128006"/>
                                        </p:tgtEl>
                                        <p:attrNameLst>
                                          <p:attrName>ppt_h</p:attrName>
                                        </p:attrNameLst>
                                      </p:cBhvr>
                                      <p:tavLst>
                                        <p:tav tm="0">
                                          <p:val>
                                            <p:strVal val="#ppt_h"/>
                                          </p:val>
                                        </p:tav>
                                        <p:tav tm="100000">
                                          <p:val>
                                            <p:strVal val="#ppt_h"/>
                                          </p:val>
                                        </p:tav>
                                      </p:tavLst>
                                    </p:anim>
                                  </p:childTnLst>
                                </p:cTn>
                              </p:par>
                              <p:par>
                                <p:cTn id="27" presetID="17" presetClass="entr" presetSubtype="10" fill="hold" grpId="0" nodeType="withEffect">
                                  <p:stCondLst>
                                    <p:cond delay="0"/>
                                  </p:stCondLst>
                                  <p:childTnLst>
                                    <p:set>
                                      <p:cBhvr>
                                        <p:cTn id="28" dur="1" fill="hold">
                                          <p:stCondLst>
                                            <p:cond delay="0"/>
                                          </p:stCondLst>
                                        </p:cTn>
                                        <p:tgtEl>
                                          <p:spTgt spid="128005"/>
                                        </p:tgtEl>
                                        <p:attrNameLst>
                                          <p:attrName>style.visibility</p:attrName>
                                        </p:attrNameLst>
                                      </p:cBhvr>
                                      <p:to>
                                        <p:strVal val="visible"/>
                                      </p:to>
                                    </p:set>
                                    <p:anim calcmode="lin" valueType="num">
                                      <p:cBhvr>
                                        <p:cTn id="29" dur="500" fill="hold"/>
                                        <p:tgtEl>
                                          <p:spTgt spid="128005"/>
                                        </p:tgtEl>
                                        <p:attrNameLst>
                                          <p:attrName>ppt_w</p:attrName>
                                        </p:attrNameLst>
                                      </p:cBhvr>
                                      <p:tavLst>
                                        <p:tav tm="0">
                                          <p:val>
                                            <p:fltVal val="0"/>
                                          </p:val>
                                        </p:tav>
                                        <p:tav tm="100000">
                                          <p:val>
                                            <p:strVal val="#ppt_w"/>
                                          </p:val>
                                        </p:tav>
                                      </p:tavLst>
                                    </p:anim>
                                    <p:anim calcmode="lin" valueType="num">
                                      <p:cBhvr>
                                        <p:cTn id="30" dur="500" fill="hold"/>
                                        <p:tgtEl>
                                          <p:spTgt spid="128005"/>
                                        </p:tgtEl>
                                        <p:attrNameLst>
                                          <p:attrName>ppt_h</p:attrName>
                                        </p:attrNameLst>
                                      </p:cBhvr>
                                      <p:tavLst>
                                        <p:tav tm="0">
                                          <p:val>
                                            <p:strVal val="#ppt_h"/>
                                          </p:val>
                                        </p:tav>
                                        <p:tav tm="100000">
                                          <p:val>
                                            <p:strVal val="#ppt_h"/>
                                          </p:val>
                                        </p:tav>
                                      </p:tavLst>
                                    </p:anim>
                                  </p:childTnLst>
                                </p:cTn>
                              </p:par>
                              <p:par>
                                <p:cTn id="31" presetID="17" presetClass="entr" presetSubtype="10" fill="hold" grpId="0" nodeType="withEffect">
                                  <p:stCondLst>
                                    <p:cond delay="0"/>
                                  </p:stCondLst>
                                  <p:childTnLst>
                                    <p:set>
                                      <p:cBhvr>
                                        <p:cTn id="32" dur="1" fill="hold">
                                          <p:stCondLst>
                                            <p:cond delay="0"/>
                                          </p:stCondLst>
                                        </p:cTn>
                                        <p:tgtEl>
                                          <p:spTgt spid="128010"/>
                                        </p:tgtEl>
                                        <p:attrNameLst>
                                          <p:attrName>style.visibility</p:attrName>
                                        </p:attrNameLst>
                                      </p:cBhvr>
                                      <p:to>
                                        <p:strVal val="visible"/>
                                      </p:to>
                                    </p:set>
                                    <p:anim calcmode="lin" valueType="num">
                                      <p:cBhvr>
                                        <p:cTn id="33" dur="500" fill="hold"/>
                                        <p:tgtEl>
                                          <p:spTgt spid="128010"/>
                                        </p:tgtEl>
                                        <p:attrNameLst>
                                          <p:attrName>ppt_w</p:attrName>
                                        </p:attrNameLst>
                                      </p:cBhvr>
                                      <p:tavLst>
                                        <p:tav tm="0">
                                          <p:val>
                                            <p:fltVal val="0"/>
                                          </p:val>
                                        </p:tav>
                                        <p:tav tm="100000">
                                          <p:val>
                                            <p:strVal val="#ppt_w"/>
                                          </p:val>
                                        </p:tav>
                                      </p:tavLst>
                                    </p:anim>
                                    <p:anim calcmode="lin" valueType="num">
                                      <p:cBhvr>
                                        <p:cTn id="34" dur="500" fill="hold"/>
                                        <p:tgtEl>
                                          <p:spTgt spid="128010"/>
                                        </p:tgtEl>
                                        <p:attrNameLst>
                                          <p:attrName>ppt_h</p:attrName>
                                        </p:attrNameLst>
                                      </p:cBhvr>
                                      <p:tavLst>
                                        <p:tav tm="0">
                                          <p:val>
                                            <p:strVal val="#ppt_h"/>
                                          </p:val>
                                        </p:tav>
                                        <p:tav tm="100000">
                                          <p:val>
                                            <p:strVal val="#ppt_h"/>
                                          </p:val>
                                        </p:tav>
                                      </p:tavLst>
                                    </p:anim>
                                  </p:childTnLst>
                                </p:cTn>
                              </p:par>
                              <p:par>
                                <p:cTn id="35" presetID="17" presetClass="entr" presetSubtype="10" fill="hold" grpId="0" nodeType="withEffect">
                                  <p:stCondLst>
                                    <p:cond delay="0"/>
                                  </p:stCondLst>
                                  <p:childTnLst>
                                    <p:set>
                                      <p:cBhvr>
                                        <p:cTn id="36" dur="1" fill="hold">
                                          <p:stCondLst>
                                            <p:cond delay="0"/>
                                          </p:stCondLst>
                                        </p:cTn>
                                        <p:tgtEl>
                                          <p:spTgt spid="128008"/>
                                        </p:tgtEl>
                                        <p:attrNameLst>
                                          <p:attrName>style.visibility</p:attrName>
                                        </p:attrNameLst>
                                      </p:cBhvr>
                                      <p:to>
                                        <p:strVal val="visible"/>
                                      </p:to>
                                    </p:set>
                                    <p:anim calcmode="lin" valueType="num">
                                      <p:cBhvr>
                                        <p:cTn id="37" dur="500" fill="hold"/>
                                        <p:tgtEl>
                                          <p:spTgt spid="128008"/>
                                        </p:tgtEl>
                                        <p:attrNameLst>
                                          <p:attrName>ppt_w</p:attrName>
                                        </p:attrNameLst>
                                      </p:cBhvr>
                                      <p:tavLst>
                                        <p:tav tm="0">
                                          <p:val>
                                            <p:fltVal val="0"/>
                                          </p:val>
                                        </p:tav>
                                        <p:tav tm="100000">
                                          <p:val>
                                            <p:strVal val="#ppt_w"/>
                                          </p:val>
                                        </p:tav>
                                      </p:tavLst>
                                    </p:anim>
                                    <p:anim calcmode="lin" valueType="num">
                                      <p:cBhvr>
                                        <p:cTn id="38" dur="500" fill="hold"/>
                                        <p:tgtEl>
                                          <p:spTgt spid="128008"/>
                                        </p:tgtEl>
                                        <p:attrNameLst>
                                          <p:attrName>ppt_h</p:attrName>
                                        </p:attrNameLst>
                                      </p:cBhvr>
                                      <p:tavLst>
                                        <p:tav tm="0">
                                          <p:val>
                                            <p:strVal val="#ppt_h"/>
                                          </p:val>
                                        </p:tav>
                                        <p:tav tm="100000">
                                          <p:val>
                                            <p:strVal val="#ppt_h"/>
                                          </p:val>
                                        </p:tav>
                                      </p:tavLst>
                                    </p:anim>
                                  </p:childTnLst>
                                </p:cTn>
                              </p:par>
                              <p:par>
                                <p:cTn id="39" presetID="17" presetClass="entr" presetSubtype="10" fill="hold" grpId="0" nodeType="withEffect">
                                  <p:stCondLst>
                                    <p:cond delay="0"/>
                                  </p:stCondLst>
                                  <p:childTnLst>
                                    <p:set>
                                      <p:cBhvr>
                                        <p:cTn id="40" dur="1" fill="hold">
                                          <p:stCondLst>
                                            <p:cond delay="0"/>
                                          </p:stCondLst>
                                        </p:cTn>
                                        <p:tgtEl>
                                          <p:spTgt spid="128009"/>
                                        </p:tgtEl>
                                        <p:attrNameLst>
                                          <p:attrName>style.visibility</p:attrName>
                                        </p:attrNameLst>
                                      </p:cBhvr>
                                      <p:to>
                                        <p:strVal val="visible"/>
                                      </p:to>
                                    </p:set>
                                    <p:anim calcmode="lin" valueType="num">
                                      <p:cBhvr>
                                        <p:cTn id="41" dur="500" fill="hold"/>
                                        <p:tgtEl>
                                          <p:spTgt spid="128009"/>
                                        </p:tgtEl>
                                        <p:attrNameLst>
                                          <p:attrName>ppt_w</p:attrName>
                                        </p:attrNameLst>
                                      </p:cBhvr>
                                      <p:tavLst>
                                        <p:tav tm="0">
                                          <p:val>
                                            <p:fltVal val="0"/>
                                          </p:val>
                                        </p:tav>
                                        <p:tav tm="100000">
                                          <p:val>
                                            <p:strVal val="#ppt_w"/>
                                          </p:val>
                                        </p:tav>
                                      </p:tavLst>
                                    </p:anim>
                                    <p:anim calcmode="lin" valueType="num">
                                      <p:cBhvr>
                                        <p:cTn id="42" dur="500" fill="hold"/>
                                        <p:tgtEl>
                                          <p:spTgt spid="128009"/>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ox(in)">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ox(in)">
                                      <p:cBhvr>
                                        <p:cTn id="5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P spid="128004" grpId="0"/>
      <p:bldP spid="128005" grpId="0"/>
      <p:bldP spid="128006" grpId="0"/>
      <p:bldOleChart spid="128007" grpId="0" animBg="0"/>
      <p:bldP spid="128008" grpId="0"/>
      <p:bldP spid="128009" grpId="0"/>
      <p:bldP spid="128010"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0" y="0"/>
            <a:ext cx="8777288" cy="533400"/>
          </a:xfrm>
        </p:spPr>
        <p:txBody>
          <a:bodyPr>
            <a:normAutofit fontScale="90000"/>
          </a:bodyPr>
          <a:lstStyle/>
          <a:p>
            <a:pPr marL="484632" eaLnBrk="1" fontAlgn="auto" hangingPunct="1">
              <a:spcAft>
                <a:spcPts val="0"/>
              </a:spcAft>
              <a:defRPr/>
            </a:pPr>
            <a:r>
              <a:rPr lang="en-US" sz="3600" b="1" dirty="0">
                <a:solidFill>
                  <a:schemeClr val="tx1"/>
                </a:solidFill>
                <a:effectLst>
                  <a:outerShdw blurRad="38100" dist="38100" dir="2700000" algn="tl">
                    <a:srgbClr val="000000"/>
                  </a:outerShdw>
                </a:effectLst>
                <a:latin typeface="VNI-Meli" pitchFamily="2" charset="0"/>
              </a:rPr>
              <a:t>b. </a:t>
            </a:r>
            <a:r>
              <a:rPr lang="en-US" sz="3600" b="1" dirty="0" err="1">
                <a:solidFill>
                  <a:schemeClr val="tx1"/>
                </a:solidFill>
                <a:effectLst>
                  <a:outerShdw blurRad="38100" dist="38100" dir="2700000" algn="tl">
                    <a:srgbClr val="000000"/>
                  </a:outerShdw>
                </a:effectLst>
                <a:latin typeface="VNI-Meli" pitchFamily="2" charset="0"/>
              </a:rPr>
              <a:t>Cô</a:t>
            </a:r>
            <a:r>
              <a:rPr lang="en-US" sz="3600" b="1" dirty="0">
                <a:solidFill>
                  <a:schemeClr val="tx1"/>
                </a:solidFill>
                <a:effectLst>
                  <a:outerShdw blurRad="38100" dist="38100" dir="2700000" algn="tl">
                    <a:srgbClr val="000000"/>
                  </a:outerShdw>
                </a:effectLst>
                <a:latin typeface="VNI-Meli" pitchFamily="2" charset="0"/>
              </a:rPr>
              <a:t> </a:t>
            </a:r>
            <a:r>
              <a:rPr lang="en-US" sz="3600" b="1" dirty="0" err="1">
                <a:solidFill>
                  <a:schemeClr val="tx1"/>
                </a:solidFill>
                <a:effectLst>
                  <a:outerShdw blurRad="38100" dist="38100" dir="2700000" algn="tl">
                    <a:srgbClr val="000000"/>
                  </a:outerShdw>
                </a:effectLst>
                <a:latin typeface="VNI-Meli" pitchFamily="2" charset="0"/>
              </a:rPr>
              <a:t>caáu</a:t>
            </a:r>
            <a:r>
              <a:rPr lang="en-US" sz="3600" b="1" dirty="0">
                <a:solidFill>
                  <a:schemeClr val="tx1"/>
                </a:solidFill>
                <a:effectLst>
                  <a:outerShdw blurRad="38100" dist="38100" dir="2700000" algn="tl">
                    <a:srgbClr val="000000"/>
                  </a:outerShdw>
                </a:effectLst>
                <a:latin typeface="VNI-Meli" pitchFamily="2" charset="0"/>
              </a:rPr>
              <a:t> </a:t>
            </a:r>
            <a:r>
              <a:rPr lang="en-US" sz="3600" b="1" u="sng" dirty="0" err="1">
                <a:solidFill>
                  <a:schemeClr val="tx1"/>
                </a:solidFill>
                <a:effectLst>
                  <a:outerShdw blurRad="38100" dist="38100" dir="2700000" algn="tl">
                    <a:srgbClr val="000000"/>
                  </a:outerShdw>
                </a:effectLst>
                <a:latin typeface="VNI-Meli" pitchFamily="2" charset="0"/>
              </a:rPr>
              <a:t>thaønh</a:t>
            </a:r>
            <a:r>
              <a:rPr lang="en-US" sz="3600" b="1" u="sng" dirty="0">
                <a:solidFill>
                  <a:schemeClr val="tx1"/>
                </a:solidFill>
                <a:effectLst>
                  <a:outerShdw blurRad="38100" dist="38100" dir="2700000" algn="tl">
                    <a:srgbClr val="000000"/>
                  </a:outerShdw>
                </a:effectLst>
                <a:latin typeface="VNI-Meli" pitchFamily="2" charset="0"/>
              </a:rPr>
              <a:t> </a:t>
            </a:r>
            <a:r>
              <a:rPr lang="en-US" sz="3600" b="1" u="sng" dirty="0" err="1">
                <a:solidFill>
                  <a:schemeClr val="tx1"/>
                </a:solidFill>
                <a:effectLst>
                  <a:outerShdw blurRad="38100" dist="38100" dir="2700000" algn="tl">
                    <a:srgbClr val="000000"/>
                  </a:outerShdw>
                </a:effectLst>
                <a:latin typeface="VNI-Meli" pitchFamily="2" charset="0"/>
              </a:rPr>
              <a:t>phaàn</a:t>
            </a:r>
            <a:r>
              <a:rPr lang="en-US" sz="3600" b="1" u="sng" dirty="0">
                <a:solidFill>
                  <a:schemeClr val="tx1"/>
                </a:solidFill>
                <a:effectLst>
                  <a:outerShdw blurRad="38100" dist="38100" dir="2700000" algn="tl">
                    <a:srgbClr val="000000"/>
                  </a:outerShdw>
                </a:effectLst>
                <a:latin typeface="VNI-Meli" pitchFamily="2" charset="0"/>
              </a:rPr>
              <a:t> </a:t>
            </a:r>
            <a:r>
              <a:rPr lang="en-US" sz="3600" b="1" dirty="0" err="1">
                <a:solidFill>
                  <a:schemeClr val="tx1"/>
                </a:solidFill>
                <a:effectLst>
                  <a:outerShdw blurRad="38100" dist="38100" dir="2700000" algn="tl">
                    <a:srgbClr val="000000"/>
                  </a:outerShdw>
                </a:effectLst>
                <a:latin typeface="VNI-Meli" pitchFamily="2" charset="0"/>
              </a:rPr>
              <a:t>kinh</a:t>
            </a:r>
            <a:r>
              <a:rPr lang="en-US" sz="3600" b="1" dirty="0">
                <a:solidFill>
                  <a:schemeClr val="tx1"/>
                </a:solidFill>
                <a:effectLst>
                  <a:outerShdw blurRad="38100" dist="38100" dir="2700000" algn="tl">
                    <a:srgbClr val="000000"/>
                  </a:outerShdw>
                </a:effectLst>
                <a:latin typeface="VNI-Meli" pitchFamily="2" charset="0"/>
              </a:rPr>
              <a:t> </a:t>
            </a:r>
            <a:r>
              <a:rPr lang="en-US" sz="3600" b="1" dirty="0" err="1">
                <a:solidFill>
                  <a:schemeClr val="tx1"/>
                </a:solidFill>
                <a:effectLst>
                  <a:outerShdw blurRad="38100" dist="38100" dir="2700000" algn="tl">
                    <a:srgbClr val="000000"/>
                  </a:outerShdw>
                </a:effectLst>
                <a:latin typeface="VNI-Meli" pitchFamily="2" charset="0"/>
              </a:rPr>
              <a:t>teá</a:t>
            </a:r>
            <a:endParaRPr lang="en-US" sz="3600" b="1" dirty="0">
              <a:solidFill>
                <a:schemeClr val="tx1"/>
              </a:solidFill>
              <a:effectLst>
                <a:outerShdw blurRad="38100" dist="38100" dir="2700000" algn="tl">
                  <a:srgbClr val="000000"/>
                </a:outerShdw>
              </a:effectLst>
              <a:latin typeface="VNI-Meli" pitchFamily="2" charset="0"/>
            </a:endParaRPr>
          </a:p>
        </p:txBody>
      </p:sp>
      <p:sp>
        <p:nvSpPr>
          <p:cNvPr id="65539" name="Rectangle 3"/>
          <p:cNvSpPr>
            <a:spLocks noGrp="1" noChangeArrowheads="1"/>
          </p:cNvSpPr>
          <p:nvPr>
            <p:ph type="body" idx="1"/>
          </p:nvPr>
        </p:nvSpPr>
        <p:spPr>
          <a:xfrm>
            <a:off x="457200" y="533400"/>
            <a:ext cx="8229600" cy="2362200"/>
          </a:xfrm>
        </p:spPr>
        <p:txBody>
          <a:bodyPr/>
          <a:lstStyle/>
          <a:p>
            <a:pPr algn="ctr" eaLnBrk="1" hangingPunct="1">
              <a:lnSpc>
                <a:spcPct val="90000"/>
              </a:lnSpc>
              <a:buFontTx/>
              <a:buNone/>
            </a:pPr>
            <a:r>
              <a:rPr lang="en-US" sz="2000" b="1" smtClean="0">
                <a:latin typeface="VNI-Meli" pitchFamily="2" charset="0"/>
              </a:rPr>
              <a:t>	</a:t>
            </a:r>
            <a:r>
              <a:rPr lang="en-US" sz="2800" b="1" smtClean="0">
                <a:solidFill>
                  <a:srgbClr val="FF3399"/>
                </a:solidFill>
                <a:latin typeface="VNI-Meli" pitchFamily="2" charset="0"/>
              </a:rPr>
              <a:t>Ñöôïc hình thaønh döïa treân cô sôû cheá ñoä sôû höõu bao goàm nhieàu thaønh phaàn kinh teá coù taùc ñoäng qua laïi vôùi nhau.</a:t>
            </a:r>
          </a:p>
        </p:txBody>
      </p:sp>
      <p:sp>
        <p:nvSpPr>
          <p:cNvPr id="31748" name="AutoShape 4">
            <a:hlinkClick r:id="rId3" action="ppaction://hlinksldjump" highlightClick="1"/>
          </p:cNvPr>
          <p:cNvSpPr>
            <a:spLocks noChangeArrowheads="1"/>
          </p:cNvSpPr>
          <p:nvPr/>
        </p:nvSpPr>
        <p:spPr bwMode="auto">
          <a:xfrm>
            <a:off x="8458200" y="6477000"/>
            <a:ext cx="685800" cy="381000"/>
          </a:xfrm>
          <a:prstGeom prst="actionButtonBeginning">
            <a:avLst/>
          </a:prstGeom>
          <a:solidFill>
            <a:schemeClr val="accent1"/>
          </a:solidFill>
          <a:ln w="9525">
            <a:noFill/>
            <a:miter lim="800000"/>
            <a:headEnd/>
            <a:tailEnd/>
          </a:ln>
        </p:spPr>
        <p:txBody>
          <a:bodyPr wrap="none" anchor="ctr"/>
          <a:lstStyle/>
          <a:p>
            <a:pPr algn="ctr" eaLnBrk="0" hangingPunct="0"/>
            <a:endParaRPr lang="en-US">
              <a:latin typeface="VNI-Meli" pitchFamily="2" charset="0"/>
            </a:endParaRPr>
          </a:p>
        </p:txBody>
      </p:sp>
      <p:pic>
        <p:nvPicPr>
          <p:cNvPr id="31749" name="Picture 5" descr="suatruongtho.jpg"/>
          <p:cNvPicPr>
            <a:picLocks noChangeAspect="1"/>
          </p:cNvPicPr>
          <p:nvPr/>
        </p:nvPicPr>
        <p:blipFill>
          <a:blip r:embed="rId4" cstate="print"/>
          <a:srcRect/>
          <a:stretch>
            <a:fillRect/>
          </a:stretch>
        </p:blipFill>
        <p:spPr bwMode="auto">
          <a:xfrm>
            <a:off x="6400800" y="1676400"/>
            <a:ext cx="2743200" cy="2514600"/>
          </a:xfrm>
          <a:prstGeom prst="rect">
            <a:avLst/>
          </a:prstGeom>
          <a:noFill/>
          <a:ln w="9525">
            <a:noFill/>
            <a:miter lim="800000"/>
            <a:headEnd/>
            <a:tailEnd/>
          </a:ln>
        </p:spPr>
      </p:pic>
      <p:sp>
        <p:nvSpPr>
          <p:cNvPr id="7" name="TextBox 6"/>
          <p:cNvSpPr txBox="1">
            <a:spLocks noChangeArrowheads="1"/>
          </p:cNvSpPr>
          <p:nvPr/>
        </p:nvSpPr>
        <p:spPr bwMode="auto">
          <a:xfrm>
            <a:off x="6477000" y="4191000"/>
            <a:ext cx="2774950" cy="381000"/>
          </a:xfrm>
          <a:prstGeom prst="rect">
            <a:avLst/>
          </a:prstGeom>
          <a:noFill/>
          <a:ln w="9525">
            <a:noFill/>
            <a:miter lim="800000"/>
            <a:headEnd/>
            <a:tailEnd/>
          </a:ln>
        </p:spPr>
        <p:txBody>
          <a:bodyPr>
            <a:spAutoFit/>
          </a:bodyPr>
          <a:lstStyle/>
          <a:p>
            <a:pPr algn="ctr" eaLnBrk="0" hangingPunct="0"/>
            <a:r>
              <a:rPr lang="en-US" b="1">
                <a:cs typeface="Times New Roman" pitchFamily="18" charset="0"/>
              </a:rPr>
              <a:t>KINH TẾ NHÀ N</a:t>
            </a:r>
            <a:r>
              <a:rPr lang="vi-VN" b="1">
                <a:cs typeface="Times New Roman" pitchFamily="18" charset="0"/>
              </a:rPr>
              <a:t>ƯỚ</a:t>
            </a:r>
            <a:r>
              <a:rPr lang="en-US" b="1">
                <a:cs typeface="Times New Roman" pitchFamily="18" charset="0"/>
              </a:rPr>
              <a:t>C</a:t>
            </a:r>
          </a:p>
        </p:txBody>
      </p:sp>
      <p:pic>
        <p:nvPicPr>
          <p:cNvPr id="31751" name="Picture 7" descr="Nuôi thủy sản.Bến Tre.jpg"/>
          <p:cNvPicPr>
            <a:picLocks noChangeAspect="1"/>
          </p:cNvPicPr>
          <p:nvPr/>
        </p:nvPicPr>
        <p:blipFill>
          <a:blip r:embed="rId5" cstate="print"/>
          <a:srcRect/>
          <a:stretch>
            <a:fillRect/>
          </a:stretch>
        </p:blipFill>
        <p:spPr bwMode="auto">
          <a:xfrm>
            <a:off x="0" y="1676400"/>
            <a:ext cx="3187700" cy="2514600"/>
          </a:xfrm>
          <a:prstGeom prst="rect">
            <a:avLst/>
          </a:prstGeom>
          <a:noFill/>
          <a:ln w="9525">
            <a:noFill/>
            <a:miter lim="800000"/>
            <a:headEnd/>
            <a:tailEnd/>
          </a:ln>
        </p:spPr>
      </p:pic>
      <p:pic>
        <p:nvPicPr>
          <p:cNvPr id="31752" name="Picture 8" descr="ban hoa qua o VN.jpg"/>
          <p:cNvPicPr>
            <a:picLocks noChangeAspect="1"/>
          </p:cNvPicPr>
          <p:nvPr/>
        </p:nvPicPr>
        <p:blipFill>
          <a:blip r:embed="rId6" cstate="print"/>
          <a:srcRect/>
          <a:stretch>
            <a:fillRect/>
          </a:stretch>
        </p:blipFill>
        <p:spPr bwMode="auto">
          <a:xfrm>
            <a:off x="3200400" y="1676400"/>
            <a:ext cx="3238500" cy="2514600"/>
          </a:xfrm>
          <a:prstGeom prst="rect">
            <a:avLst/>
          </a:prstGeom>
          <a:noFill/>
          <a:ln w="9525">
            <a:noFill/>
            <a:miter lim="800000"/>
            <a:headEnd/>
            <a:tailEnd/>
          </a:ln>
        </p:spPr>
      </p:pic>
      <p:sp>
        <p:nvSpPr>
          <p:cNvPr id="10" name="TextBox 9"/>
          <p:cNvSpPr txBox="1">
            <a:spLocks noChangeArrowheads="1"/>
          </p:cNvSpPr>
          <p:nvPr/>
        </p:nvSpPr>
        <p:spPr bwMode="auto">
          <a:xfrm>
            <a:off x="3200400" y="4191000"/>
            <a:ext cx="3546475" cy="381000"/>
          </a:xfrm>
          <a:prstGeom prst="rect">
            <a:avLst/>
          </a:prstGeom>
          <a:noFill/>
          <a:ln w="9525">
            <a:noFill/>
            <a:miter lim="800000"/>
            <a:headEnd/>
            <a:tailEnd/>
          </a:ln>
        </p:spPr>
        <p:txBody>
          <a:bodyPr>
            <a:spAutoFit/>
          </a:bodyPr>
          <a:lstStyle/>
          <a:p>
            <a:pPr eaLnBrk="0" hangingPunct="0"/>
            <a:r>
              <a:rPr lang="en-US" b="1">
                <a:cs typeface="Times New Roman" pitchFamily="18" charset="0"/>
              </a:rPr>
              <a:t>KINH TẾ T</a:t>
            </a:r>
            <a:r>
              <a:rPr lang="vi-VN" b="1">
                <a:cs typeface="Times New Roman" pitchFamily="18" charset="0"/>
              </a:rPr>
              <a:t>Ư</a:t>
            </a:r>
            <a:r>
              <a:rPr lang="en-US" b="1">
                <a:cs typeface="Times New Roman" pitchFamily="18" charset="0"/>
              </a:rPr>
              <a:t> NHÂN-CÁ THỂ</a:t>
            </a:r>
          </a:p>
        </p:txBody>
      </p:sp>
      <p:sp>
        <p:nvSpPr>
          <p:cNvPr id="11" name="TextBox 10"/>
          <p:cNvSpPr txBox="1">
            <a:spLocks noChangeArrowheads="1"/>
          </p:cNvSpPr>
          <p:nvPr/>
        </p:nvSpPr>
        <p:spPr bwMode="auto">
          <a:xfrm>
            <a:off x="381000" y="4191000"/>
            <a:ext cx="2205038" cy="369888"/>
          </a:xfrm>
          <a:prstGeom prst="rect">
            <a:avLst/>
          </a:prstGeom>
          <a:noFill/>
          <a:ln w="9525">
            <a:noFill/>
            <a:miter lim="800000"/>
            <a:headEnd/>
            <a:tailEnd/>
          </a:ln>
        </p:spPr>
        <p:txBody>
          <a:bodyPr wrap="none">
            <a:spAutoFit/>
          </a:bodyPr>
          <a:lstStyle/>
          <a:p>
            <a:pPr eaLnBrk="0" hangingPunct="0"/>
            <a:r>
              <a:rPr lang="en-US" b="1">
                <a:cs typeface="Times New Roman" pitchFamily="18" charset="0"/>
              </a:rPr>
              <a:t>KINH TẾ TẬP THỂ</a:t>
            </a:r>
          </a:p>
        </p:txBody>
      </p:sp>
      <p:pic>
        <p:nvPicPr>
          <p:cNvPr id="31755" name="Picture 12" descr="Dàn khoan.00.jpg"/>
          <p:cNvPicPr>
            <a:picLocks noChangeAspect="1"/>
          </p:cNvPicPr>
          <p:nvPr/>
        </p:nvPicPr>
        <p:blipFill>
          <a:blip r:embed="rId7" cstate="print"/>
          <a:srcRect/>
          <a:stretch>
            <a:fillRect/>
          </a:stretch>
        </p:blipFill>
        <p:spPr bwMode="auto">
          <a:xfrm>
            <a:off x="0" y="4495800"/>
            <a:ext cx="3657600" cy="2362200"/>
          </a:xfrm>
          <a:prstGeom prst="rect">
            <a:avLst/>
          </a:prstGeom>
          <a:noFill/>
          <a:ln w="9525">
            <a:noFill/>
            <a:miter lim="800000"/>
            <a:headEnd/>
            <a:tailEnd/>
          </a:ln>
        </p:spPr>
      </p:pic>
      <p:pic>
        <p:nvPicPr>
          <p:cNvPr id="31756" name="Picture 14" descr="Prudential_center_.jpg"/>
          <p:cNvPicPr>
            <a:picLocks noChangeAspect="1"/>
          </p:cNvPicPr>
          <p:nvPr/>
        </p:nvPicPr>
        <p:blipFill>
          <a:blip r:embed="rId8" cstate="print"/>
          <a:srcRect/>
          <a:stretch>
            <a:fillRect/>
          </a:stretch>
        </p:blipFill>
        <p:spPr bwMode="auto">
          <a:xfrm>
            <a:off x="3581400" y="4495800"/>
            <a:ext cx="5562600" cy="2362200"/>
          </a:xfrm>
          <a:prstGeom prst="rect">
            <a:avLst/>
          </a:prstGeom>
          <a:noFill/>
          <a:ln w="9525">
            <a:noFill/>
            <a:miter lim="800000"/>
            <a:headEnd/>
            <a:tailEnd/>
          </a:ln>
        </p:spPr>
      </p:pic>
      <p:pic>
        <p:nvPicPr>
          <p:cNvPr id="31757" name="Picture 15" descr="Prudential-Logo 1.jpg"/>
          <p:cNvPicPr>
            <a:picLocks noChangeAspect="1"/>
          </p:cNvPicPr>
          <p:nvPr/>
        </p:nvPicPr>
        <p:blipFill>
          <a:blip r:embed="rId9" cstate="print"/>
          <a:srcRect/>
          <a:stretch>
            <a:fillRect/>
          </a:stretch>
        </p:blipFill>
        <p:spPr bwMode="auto">
          <a:xfrm>
            <a:off x="3657600" y="4495800"/>
            <a:ext cx="1600200" cy="862013"/>
          </a:xfrm>
          <a:prstGeom prst="rect">
            <a:avLst/>
          </a:prstGeom>
          <a:noFill/>
          <a:ln w="9525">
            <a:noFill/>
            <a:miter lim="800000"/>
            <a:headEnd/>
            <a:tailEnd/>
          </a:ln>
        </p:spPr>
      </p:pic>
      <p:sp>
        <p:nvSpPr>
          <p:cNvPr id="17" name="TextBox 16"/>
          <p:cNvSpPr txBox="1">
            <a:spLocks noChangeArrowheads="1"/>
          </p:cNvSpPr>
          <p:nvPr/>
        </p:nvSpPr>
        <p:spPr bwMode="auto">
          <a:xfrm>
            <a:off x="0" y="6396038"/>
            <a:ext cx="3743325" cy="461962"/>
          </a:xfrm>
          <a:prstGeom prst="rect">
            <a:avLst/>
          </a:prstGeom>
          <a:noFill/>
          <a:ln w="9525">
            <a:noFill/>
            <a:miter lim="800000"/>
            <a:headEnd/>
            <a:tailEnd/>
          </a:ln>
        </p:spPr>
        <p:txBody>
          <a:bodyPr wrap="none">
            <a:spAutoFit/>
          </a:bodyPr>
          <a:lstStyle/>
          <a:p>
            <a:pPr eaLnBrk="0" hangingPunct="0"/>
            <a:r>
              <a:rPr lang="en-US" sz="2400" b="1">
                <a:solidFill>
                  <a:srgbClr val="FFFF00"/>
                </a:solidFill>
                <a:cs typeface="Times New Roman" pitchFamily="18" charset="0"/>
              </a:rPr>
              <a:t>LIÊN DOANH-LIÊN KẾT</a:t>
            </a:r>
          </a:p>
        </p:txBody>
      </p:sp>
      <p:sp>
        <p:nvSpPr>
          <p:cNvPr id="18" name="TextBox 17"/>
          <p:cNvSpPr txBox="1">
            <a:spLocks noChangeArrowheads="1"/>
          </p:cNvSpPr>
          <p:nvPr/>
        </p:nvSpPr>
        <p:spPr bwMode="auto">
          <a:xfrm>
            <a:off x="4267200" y="6400800"/>
            <a:ext cx="4729163" cy="461963"/>
          </a:xfrm>
          <a:prstGeom prst="rect">
            <a:avLst/>
          </a:prstGeom>
          <a:noFill/>
          <a:ln w="9525">
            <a:noFill/>
            <a:miter lim="800000"/>
            <a:headEnd/>
            <a:tailEnd/>
          </a:ln>
        </p:spPr>
        <p:txBody>
          <a:bodyPr>
            <a:spAutoFit/>
          </a:bodyPr>
          <a:lstStyle/>
          <a:p>
            <a:pPr algn="ctr" eaLnBrk="0" hangingPunct="0"/>
            <a:r>
              <a:rPr lang="en-US" sz="2400" b="1">
                <a:solidFill>
                  <a:srgbClr val="FFFF00"/>
                </a:solidFill>
                <a:cs typeface="Times New Roman" pitchFamily="18" charset="0"/>
              </a:rPr>
              <a:t>KINH TẾ  N</a:t>
            </a:r>
            <a:r>
              <a:rPr lang="vi-VN" sz="2400" b="1">
                <a:solidFill>
                  <a:srgbClr val="FFFF00"/>
                </a:solidFill>
                <a:cs typeface="Times New Roman" pitchFamily="18" charset="0"/>
              </a:rPr>
              <a:t>ƯỚ</a:t>
            </a:r>
            <a:r>
              <a:rPr lang="en-US" sz="2400" b="1">
                <a:solidFill>
                  <a:srgbClr val="FFFF00"/>
                </a:solidFill>
                <a:cs typeface="Times New Roman" pitchFamily="18" charset="0"/>
              </a:rPr>
              <a:t>C NGOÀI</a:t>
            </a:r>
            <a:endParaRPr lang="en-US" sz="1600" b="1">
              <a:solidFill>
                <a:srgbClr val="FFFF00"/>
              </a:solidFill>
              <a:cs typeface="Times New Roman" pitchFamily="18" charset="0"/>
            </a:endParaRPr>
          </a:p>
        </p:txBody>
      </p:sp>
    </p:spTree>
  </p:cSld>
  <p:clrMapOvr>
    <a:masterClrMapping/>
  </p:clrMapOvr>
  <p:transition spd="med">
    <p:cover dir="r"/>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65538"/>
                                        </p:tgtEl>
                                        <p:attrNameLst>
                                          <p:attrName>style.visibility</p:attrName>
                                        </p:attrNameLst>
                                      </p:cBhvr>
                                      <p:to>
                                        <p:strVal val="visible"/>
                                      </p:to>
                                    </p:set>
                                    <p:anim calcmode="lin" valueType="num">
                                      <p:cBhvr>
                                        <p:cTn id="7" dur="500" fill="hold"/>
                                        <p:tgtEl>
                                          <p:spTgt spid="65538"/>
                                        </p:tgtEl>
                                        <p:attrNameLst>
                                          <p:attrName>ppt_w</p:attrName>
                                        </p:attrNameLst>
                                      </p:cBhvr>
                                      <p:tavLst>
                                        <p:tav tm="0">
                                          <p:val>
                                            <p:fltVal val="0"/>
                                          </p:val>
                                        </p:tav>
                                        <p:tav tm="100000">
                                          <p:val>
                                            <p:strVal val="#ppt_w"/>
                                          </p:val>
                                        </p:tav>
                                      </p:tavLst>
                                    </p:anim>
                                    <p:anim calcmode="lin" valueType="num">
                                      <p:cBhvr>
                                        <p:cTn id="8" dur="500" fill="hold"/>
                                        <p:tgtEl>
                                          <p:spTgt spid="65538"/>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65539">
                                            <p:txEl>
                                              <p:pRg st="0" end="0"/>
                                            </p:txEl>
                                          </p:spTgt>
                                        </p:tgtEl>
                                        <p:attrNameLst>
                                          <p:attrName>style.visibility</p:attrName>
                                        </p:attrNameLst>
                                      </p:cBhvr>
                                      <p:to>
                                        <p:strVal val="visible"/>
                                      </p:to>
                                    </p:set>
                                    <p:anim calcmode="lin" valueType="num">
                                      <p:cBhvr>
                                        <p:cTn id="13" dur="1000" fill="hold"/>
                                        <p:tgtEl>
                                          <p:spTgt spid="65539">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65539">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6553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65539">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ox(in)">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diamond(in)">
                                      <p:cBhvr>
                                        <p:cTn id="26" dur="2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20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diamond(in)">
                                      <p:cBhvr>
                                        <p:cTn id="36" dur="20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24"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 to="" calcmode="lin" valueType="num">
                                      <p:cBhvr>
                                        <p:cTn id="41" dur="1" fill="hold"/>
                                        <p:tgtEl>
                                          <p:spTgt spid="1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p:bldP spid="7" grpId="0"/>
      <p:bldP spid="10" grpId="0"/>
      <p:bldP spid="11"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0" y="0"/>
            <a:ext cx="9144000" cy="731838"/>
          </a:xfrm>
        </p:spPr>
        <p:txBody>
          <a:bodyPr/>
          <a:lstStyle/>
          <a:p>
            <a:pPr marL="484632" eaLnBrk="1" fontAlgn="auto" hangingPunct="1">
              <a:spcAft>
                <a:spcPts val="0"/>
              </a:spcAft>
              <a:defRPr/>
            </a:pPr>
            <a:r>
              <a:rPr lang="en-US" b="1" dirty="0">
                <a:solidFill>
                  <a:schemeClr val="tx1"/>
                </a:solidFill>
                <a:effectLst>
                  <a:outerShdw blurRad="38100" dist="38100" dir="2700000" algn="tl">
                    <a:srgbClr val="000000"/>
                  </a:outerShdw>
                </a:effectLst>
                <a:latin typeface="VNI-Meli" pitchFamily="2" charset="0"/>
              </a:rPr>
              <a:t>c. </a:t>
            </a:r>
            <a:r>
              <a:rPr lang="en-US" b="1" dirty="0" err="1">
                <a:solidFill>
                  <a:schemeClr val="tx1"/>
                </a:solidFill>
                <a:effectLst>
                  <a:outerShdw blurRad="38100" dist="38100" dir="2700000" algn="tl">
                    <a:srgbClr val="000000"/>
                  </a:outerShdw>
                </a:effectLst>
                <a:latin typeface="VNI-Meli" pitchFamily="2" charset="0"/>
              </a:rPr>
              <a:t>Cô</a:t>
            </a:r>
            <a:r>
              <a:rPr lang="en-US" b="1" dirty="0">
                <a:solidFill>
                  <a:schemeClr val="tx1"/>
                </a:solidFill>
                <a:effectLst>
                  <a:outerShdw blurRad="38100" dist="38100" dir="2700000" algn="tl">
                    <a:srgbClr val="000000"/>
                  </a:outerShdw>
                </a:effectLst>
                <a:latin typeface="VNI-Meli" pitchFamily="2" charset="0"/>
              </a:rPr>
              <a:t> </a:t>
            </a:r>
            <a:r>
              <a:rPr lang="en-US" b="1" dirty="0" err="1">
                <a:solidFill>
                  <a:schemeClr val="tx1"/>
                </a:solidFill>
                <a:effectLst>
                  <a:outerShdw blurRad="38100" dist="38100" dir="2700000" algn="tl">
                    <a:srgbClr val="000000"/>
                  </a:outerShdw>
                </a:effectLst>
                <a:latin typeface="VNI-Meli" pitchFamily="2" charset="0"/>
              </a:rPr>
              <a:t>caáu</a:t>
            </a:r>
            <a:r>
              <a:rPr lang="en-US" b="1" dirty="0">
                <a:solidFill>
                  <a:schemeClr val="tx1"/>
                </a:solidFill>
                <a:effectLst>
                  <a:outerShdw blurRad="38100" dist="38100" dir="2700000" algn="tl">
                    <a:srgbClr val="000000"/>
                  </a:outerShdw>
                </a:effectLst>
                <a:latin typeface="VNI-Meli" pitchFamily="2" charset="0"/>
              </a:rPr>
              <a:t> </a:t>
            </a:r>
            <a:r>
              <a:rPr lang="en-US" b="1" u="sng" dirty="0" err="1">
                <a:solidFill>
                  <a:schemeClr val="tx1"/>
                </a:solidFill>
                <a:effectLst>
                  <a:outerShdw blurRad="38100" dist="38100" dir="2700000" algn="tl">
                    <a:srgbClr val="000000"/>
                  </a:outerShdw>
                </a:effectLst>
                <a:latin typeface="VNI-Meli" pitchFamily="2" charset="0"/>
              </a:rPr>
              <a:t>laõnh</a:t>
            </a:r>
            <a:r>
              <a:rPr lang="en-US" b="1" u="sng" dirty="0">
                <a:solidFill>
                  <a:schemeClr val="tx1"/>
                </a:solidFill>
                <a:effectLst>
                  <a:outerShdw blurRad="38100" dist="38100" dir="2700000" algn="tl">
                    <a:srgbClr val="000000"/>
                  </a:outerShdw>
                </a:effectLst>
                <a:latin typeface="VNI-Meli" pitchFamily="2" charset="0"/>
              </a:rPr>
              <a:t> </a:t>
            </a:r>
            <a:r>
              <a:rPr lang="en-US" b="1" u="sng" dirty="0" err="1" smtClean="0">
                <a:solidFill>
                  <a:schemeClr val="tx1"/>
                </a:solidFill>
                <a:effectLst>
                  <a:outerShdw blurRad="38100" dist="38100" dir="2700000" algn="tl">
                    <a:srgbClr val="000000"/>
                  </a:outerShdw>
                </a:effectLst>
                <a:latin typeface="VNI-Meli" pitchFamily="2" charset="0"/>
              </a:rPr>
              <a:t>thoå</a:t>
            </a:r>
            <a:r>
              <a:rPr lang="en-US" b="1" u="sng" dirty="0" smtClean="0">
                <a:solidFill>
                  <a:schemeClr val="tx1"/>
                </a:solidFill>
                <a:effectLst>
                  <a:outerShdw blurRad="38100" dist="38100" dir="2700000" algn="tl">
                    <a:srgbClr val="000000"/>
                  </a:outerShdw>
                </a:effectLst>
                <a:latin typeface="VNI-Meli" pitchFamily="2" charset="0"/>
              </a:rPr>
              <a:t> </a:t>
            </a:r>
            <a:r>
              <a:rPr lang="en-US" b="1" dirty="0" err="1" smtClean="0">
                <a:solidFill>
                  <a:schemeClr val="tx1"/>
                </a:solidFill>
                <a:effectLst>
                  <a:outerShdw blurRad="38100" dist="38100" dir="2700000" algn="tl">
                    <a:srgbClr val="000000"/>
                  </a:outerShdw>
                </a:effectLst>
                <a:latin typeface="VNI-Meli" pitchFamily="2" charset="0"/>
              </a:rPr>
              <a:t>kinh</a:t>
            </a:r>
            <a:r>
              <a:rPr lang="en-US" b="1" dirty="0" smtClean="0">
                <a:solidFill>
                  <a:schemeClr val="tx1"/>
                </a:solidFill>
                <a:effectLst>
                  <a:outerShdw blurRad="38100" dist="38100" dir="2700000" algn="tl">
                    <a:srgbClr val="000000"/>
                  </a:outerShdw>
                </a:effectLst>
                <a:latin typeface="VNI-Meli" pitchFamily="2" charset="0"/>
              </a:rPr>
              <a:t> </a:t>
            </a:r>
            <a:r>
              <a:rPr lang="en-US" b="1" dirty="0" err="1" smtClean="0">
                <a:solidFill>
                  <a:schemeClr val="tx1"/>
                </a:solidFill>
                <a:effectLst>
                  <a:outerShdw blurRad="38100" dist="38100" dir="2700000" algn="tl">
                    <a:srgbClr val="000000"/>
                  </a:outerShdw>
                </a:effectLst>
                <a:latin typeface="VNI-Meli" pitchFamily="2" charset="0"/>
              </a:rPr>
              <a:t>tế</a:t>
            </a:r>
            <a:endParaRPr lang="en-US" b="1" dirty="0">
              <a:solidFill>
                <a:schemeClr val="tx1"/>
              </a:solidFill>
              <a:effectLst>
                <a:outerShdw blurRad="38100" dist="38100" dir="2700000" algn="tl">
                  <a:srgbClr val="000000"/>
                </a:outerShdw>
              </a:effectLst>
              <a:latin typeface="VNI-Meli" pitchFamily="2" charset="0"/>
            </a:endParaRPr>
          </a:p>
        </p:txBody>
      </p:sp>
      <p:sp>
        <p:nvSpPr>
          <p:cNvPr id="67587" name="Rectangle 3"/>
          <p:cNvSpPr>
            <a:spLocks noGrp="1" noChangeArrowheads="1"/>
          </p:cNvSpPr>
          <p:nvPr>
            <p:ph type="body" idx="1"/>
          </p:nvPr>
        </p:nvSpPr>
        <p:spPr>
          <a:xfrm>
            <a:off x="0" y="914400"/>
            <a:ext cx="9144000" cy="3962400"/>
          </a:xfrm>
        </p:spPr>
        <p:txBody>
          <a:bodyPr>
            <a:normAutofit fontScale="92500" lnSpcReduction="10000"/>
          </a:bodyPr>
          <a:lstStyle/>
          <a:p>
            <a:pPr marL="448056" indent="-384048" algn="ctr" eaLnBrk="1" fontAlgn="auto" hangingPunct="1">
              <a:spcAft>
                <a:spcPts val="0"/>
              </a:spcAft>
              <a:buClr>
                <a:schemeClr val="tx1"/>
              </a:buClr>
              <a:buFont typeface="Wingdings" pitchFamily="2" charset="2"/>
              <a:buChar char="v"/>
              <a:defRPr/>
            </a:pPr>
            <a:r>
              <a:rPr lang="en-US" sz="3200" smtClean="0">
                <a:latin typeface="VNI-Meli" pitchFamily="2" charset="0"/>
              </a:rPr>
              <a:t>  </a:t>
            </a:r>
            <a:r>
              <a:rPr lang="en-US" sz="3200" b="1" smtClean="0">
                <a:latin typeface="VNI-Meli" pitchFamily="2" charset="0"/>
              </a:rPr>
              <a:t>Laø saûn phaåm cuûa quaù trình phaân coâng lao ñoäng theo laõnh thoå, ñöôïc hình thaønh do söï phaân boá cuûa caùc ngaønh theo khoâng gian ñòa lyù.</a:t>
            </a:r>
          </a:p>
          <a:p>
            <a:pPr marL="448056" indent="-384048" algn="ctr" eaLnBrk="1" fontAlgn="auto" hangingPunct="1">
              <a:spcAft>
                <a:spcPts val="0"/>
              </a:spcAft>
              <a:buClr>
                <a:schemeClr val="tx1"/>
              </a:buClr>
              <a:buFont typeface="Wingdings" pitchFamily="2" charset="2"/>
              <a:buChar char="v"/>
              <a:defRPr/>
            </a:pPr>
            <a:r>
              <a:rPr lang="en-US" sz="3200" b="1" smtClean="0">
                <a:latin typeface="VNI-Meli" pitchFamily="2" charset="0"/>
              </a:rPr>
              <a:t>  Cô caáu laõnh thoå gaén boù chaët cheõ vôùi cô caáu ngaønh kinh teá. Öùng vôùi moãi caáp phaân coâng lao ñoäng theo laõnh thoå coù cô caáu laõnh thoå nhaát ñònh: toaøn caàu, khu </a:t>
            </a:r>
            <a:r>
              <a:rPr lang="en-US" sz="3200" smtClean="0">
                <a:latin typeface="VNI-Meli" pitchFamily="2" charset="0"/>
              </a:rPr>
              <a:t>vöïc, quoác gia vaø vuøng.</a:t>
            </a:r>
          </a:p>
        </p:txBody>
      </p:sp>
      <p:pic>
        <p:nvPicPr>
          <p:cNvPr id="4" name="Picture 3" descr="Luoc do cac vung kinh te va cac vung kinh te trong diem.jpg"/>
          <p:cNvPicPr>
            <a:picLocks noChangeAspect="1"/>
          </p:cNvPicPr>
          <p:nvPr/>
        </p:nvPicPr>
        <p:blipFill>
          <a:blip r:embed="rId2" cstate="print"/>
          <a:srcRect/>
          <a:stretch>
            <a:fillRect/>
          </a:stretch>
        </p:blipFill>
        <p:spPr bwMode="auto">
          <a:xfrm>
            <a:off x="0" y="0"/>
            <a:ext cx="4549775" cy="6858000"/>
          </a:xfrm>
          <a:prstGeom prst="rect">
            <a:avLst/>
          </a:prstGeom>
          <a:noFill/>
          <a:ln w="9525">
            <a:noFill/>
            <a:miter lim="800000"/>
            <a:headEnd/>
            <a:tailEnd/>
          </a:ln>
        </p:spPr>
      </p:pic>
      <p:pic>
        <p:nvPicPr>
          <p:cNvPr id="6" name="Picture 5" descr="VKT.N.Bộ.jpg"/>
          <p:cNvPicPr>
            <a:picLocks noChangeAspect="1"/>
          </p:cNvPicPr>
          <p:nvPr/>
        </p:nvPicPr>
        <p:blipFill>
          <a:blip r:embed="rId3" cstate="print"/>
          <a:srcRect/>
          <a:stretch>
            <a:fillRect/>
          </a:stretch>
        </p:blipFill>
        <p:spPr bwMode="auto">
          <a:xfrm>
            <a:off x="4038600" y="0"/>
            <a:ext cx="5334000" cy="6858000"/>
          </a:xfrm>
          <a:prstGeom prst="rect">
            <a:avLst/>
          </a:prstGeom>
          <a:noFill/>
          <a:ln w="9525">
            <a:noFill/>
            <a:miter lim="800000"/>
            <a:headEnd/>
            <a:tailEnd/>
          </a:ln>
        </p:spPr>
      </p:pic>
      <p:pic>
        <p:nvPicPr>
          <p:cNvPr id="9" name="Picture 8" descr="VKTBB.2000.jpg"/>
          <p:cNvPicPr>
            <a:picLocks noChangeAspect="1"/>
          </p:cNvPicPr>
          <p:nvPr/>
        </p:nvPicPr>
        <p:blipFill>
          <a:blip r:embed="rId4" cstate="print"/>
          <a:srcRect/>
          <a:stretch>
            <a:fillRect/>
          </a:stretch>
        </p:blipFill>
        <p:spPr bwMode="auto">
          <a:xfrm>
            <a:off x="4038600" y="0"/>
            <a:ext cx="5334000" cy="3505200"/>
          </a:xfrm>
          <a:prstGeom prst="rect">
            <a:avLst/>
          </a:prstGeom>
          <a:noFill/>
          <a:ln w="9525">
            <a:noFill/>
            <a:miter lim="800000"/>
            <a:headEnd/>
            <a:tailEnd/>
          </a:ln>
        </p:spPr>
      </p:pic>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7586"/>
                                        </p:tgtEl>
                                        <p:attrNameLst>
                                          <p:attrName>style.visibility</p:attrName>
                                        </p:attrNameLst>
                                      </p:cBhvr>
                                      <p:to>
                                        <p:strVal val="visible"/>
                                      </p:to>
                                    </p:set>
                                    <p:animEffect transition="in" filter="circle(in)">
                                      <p:cBhvr>
                                        <p:cTn id="7" dur="1000"/>
                                        <p:tgtEl>
                                          <p:spTgt spid="6758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7587">
                                            <p:txEl>
                                              <p:pRg st="0" end="0"/>
                                            </p:txEl>
                                          </p:spTgt>
                                        </p:tgtEl>
                                        <p:attrNameLst>
                                          <p:attrName>style.visibility</p:attrName>
                                        </p:attrNameLst>
                                      </p:cBhvr>
                                      <p:to>
                                        <p:strVal val="visible"/>
                                      </p:to>
                                    </p:set>
                                    <p:animEffect transition="in" filter="circle(in)">
                                      <p:cBhvr>
                                        <p:cTn id="12" dur="1000"/>
                                        <p:tgtEl>
                                          <p:spTgt spid="6758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7587">
                                            <p:txEl>
                                              <p:pRg st="1" end="1"/>
                                            </p:txEl>
                                          </p:spTgt>
                                        </p:tgtEl>
                                        <p:attrNameLst>
                                          <p:attrName>style.visibility</p:attrName>
                                        </p:attrNameLst>
                                      </p:cBhvr>
                                      <p:to>
                                        <p:strVal val="visible"/>
                                      </p:to>
                                    </p:set>
                                    <p:animEffect transition="in" filter="circle(in)">
                                      <p:cBhvr>
                                        <p:cTn id="17" dur="1000"/>
                                        <p:tgtEl>
                                          <p:spTgt spid="6758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ox(i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amond(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diamond(in)">
                                      <p:cBhvr>
                                        <p:cTn id="3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763000" cy="990600"/>
          </a:xfrm>
        </p:spPr>
        <p:txBody>
          <a:bodyPr/>
          <a:lstStyle/>
          <a:p>
            <a:pPr marL="484632" algn="ctr" eaLnBrk="1" fontAlgn="auto" hangingPunct="1">
              <a:spcAft>
                <a:spcPts val="0"/>
              </a:spcAft>
              <a:defRPr/>
            </a:pPr>
            <a:r>
              <a:rPr lang="en-US" sz="2800" b="1" dirty="0" smtClean="0">
                <a:solidFill>
                  <a:schemeClr val="tx1"/>
                </a:solidFill>
              </a:rPr>
              <a:t>C</a:t>
            </a:r>
            <a:r>
              <a:rPr lang="vi-VN" sz="2800" b="1" dirty="0" smtClean="0">
                <a:solidFill>
                  <a:schemeClr val="tx1"/>
                </a:solidFill>
              </a:rPr>
              <a:t>Ơ</a:t>
            </a:r>
            <a:r>
              <a:rPr lang="en-US" sz="2800" b="1" dirty="0" smtClean="0">
                <a:solidFill>
                  <a:schemeClr val="tx1"/>
                </a:solidFill>
              </a:rPr>
              <a:t> CẤU LÃNH THỔ THEO PHẠM VI KHU VỰC</a:t>
            </a:r>
            <a:br>
              <a:rPr lang="en-US" sz="2800" b="1" dirty="0" smtClean="0">
                <a:solidFill>
                  <a:schemeClr val="tx1"/>
                </a:solidFill>
              </a:rPr>
            </a:br>
            <a:r>
              <a:rPr lang="en-US" sz="2800" b="1" dirty="0" smtClean="0">
                <a:solidFill>
                  <a:schemeClr val="tx1"/>
                </a:solidFill>
              </a:rPr>
              <a:t>TRÊN THẾ GIỚI</a:t>
            </a:r>
            <a:endParaRPr lang="en-US" sz="2800" b="1" dirty="0">
              <a:solidFill>
                <a:schemeClr val="tx1"/>
              </a:solidFill>
            </a:endParaRPr>
          </a:p>
        </p:txBody>
      </p:sp>
      <p:pic>
        <p:nvPicPr>
          <p:cNvPr id="33795" name="Picture 4" descr="BĐ APEC.png"/>
          <p:cNvPicPr>
            <a:picLocks noChangeAspect="1"/>
          </p:cNvPicPr>
          <p:nvPr/>
        </p:nvPicPr>
        <p:blipFill>
          <a:blip r:embed="rId3" cstate="print"/>
          <a:srcRect/>
          <a:stretch>
            <a:fillRect/>
          </a:stretch>
        </p:blipFill>
        <p:spPr bwMode="auto">
          <a:xfrm>
            <a:off x="411163" y="1371600"/>
            <a:ext cx="8275637" cy="4038600"/>
          </a:xfrm>
          <a:prstGeom prst="rect">
            <a:avLst/>
          </a:prstGeom>
          <a:noFill/>
          <a:ln w="9525">
            <a:noFill/>
            <a:miter lim="800000"/>
            <a:headEnd/>
            <a:tailEnd/>
          </a:ln>
        </p:spPr>
      </p:pic>
      <p:sp>
        <p:nvSpPr>
          <p:cNvPr id="33796" name="TextBox 5"/>
          <p:cNvSpPr txBox="1">
            <a:spLocks noChangeArrowheads="1"/>
          </p:cNvSpPr>
          <p:nvPr/>
        </p:nvSpPr>
        <p:spPr bwMode="auto">
          <a:xfrm>
            <a:off x="2819400" y="3352800"/>
            <a:ext cx="3992563" cy="1862138"/>
          </a:xfrm>
          <a:prstGeom prst="rect">
            <a:avLst/>
          </a:prstGeom>
          <a:noFill/>
          <a:ln w="9525">
            <a:noFill/>
            <a:miter lim="800000"/>
            <a:headEnd/>
            <a:tailEnd/>
          </a:ln>
        </p:spPr>
        <p:txBody>
          <a:bodyPr wrap="none">
            <a:spAutoFit/>
          </a:bodyPr>
          <a:lstStyle/>
          <a:p>
            <a:pPr eaLnBrk="0" hangingPunct="0"/>
            <a:r>
              <a:rPr lang="en-US" sz="11500">
                <a:solidFill>
                  <a:schemeClr val="bg1"/>
                </a:solidFill>
              </a:rPr>
              <a:t>APEC</a:t>
            </a:r>
          </a:p>
        </p:txBody>
      </p:sp>
      <p:pic>
        <p:nvPicPr>
          <p:cNvPr id="7" name="Picture 6" descr="BĐ các nước NICs.TG.png"/>
          <p:cNvPicPr>
            <a:picLocks noChangeAspect="1"/>
          </p:cNvPicPr>
          <p:nvPr/>
        </p:nvPicPr>
        <p:blipFill>
          <a:blip r:embed="rId4" cstate="print"/>
          <a:srcRect/>
          <a:stretch>
            <a:fillRect/>
          </a:stretch>
        </p:blipFill>
        <p:spPr bwMode="auto">
          <a:xfrm>
            <a:off x="471488" y="1447800"/>
            <a:ext cx="8215312" cy="3581400"/>
          </a:xfrm>
          <a:prstGeom prst="rect">
            <a:avLst/>
          </a:prstGeom>
          <a:noFill/>
          <a:ln w="9525">
            <a:noFill/>
            <a:miter lim="800000"/>
            <a:headEnd/>
            <a:tailEnd/>
          </a:ln>
        </p:spPr>
      </p:pic>
      <p:sp>
        <p:nvSpPr>
          <p:cNvPr id="8" name="TextBox 7"/>
          <p:cNvSpPr txBox="1">
            <a:spLocks noChangeArrowheads="1"/>
          </p:cNvSpPr>
          <p:nvPr/>
        </p:nvSpPr>
        <p:spPr bwMode="auto">
          <a:xfrm>
            <a:off x="3124200" y="2590800"/>
            <a:ext cx="3657600" cy="1446213"/>
          </a:xfrm>
          <a:prstGeom prst="rect">
            <a:avLst/>
          </a:prstGeom>
          <a:noFill/>
          <a:ln w="9525">
            <a:noFill/>
            <a:miter lim="800000"/>
            <a:headEnd/>
            <a:tailEnd/>
          </a:ln>
        </p:spPr>
        <p:txBody>
          <a:bodyPr>
            <a:spAutoFit/>
          </a:bodyPr>
          <a:lstStyle/>
          <a:p>
            <a:pPr eaLnBrk="0" hangingPunct="0"/>
            <a:r>
              <a:rPr lang="en-US" sz="8800" b="1">
                <a:solidFill>
                  <a:schemeClr val="bg1"/>
                </a:solidFill>
              </a:rPr>
              <a:t>NIC</a:t>
            </a:r>
            <a:r>
              <a:rPr lang="en-US" sz="8800" b="1" baseline="-25000">
                <a:solidFill>
                  <a:schemeClr val="bg1"/>
                </a:solidFill>
              </a:rPr>
              <a:t>S</a:t>
            </a:r>
            <a:endParaRPr lang="en-US" sz="2000" b="1">
              <a:solidFill>
                <a:schemeClr val="bg1"/>
              </a:solidFill>
            </a:endParaRPr>
          </a:p>
        </p:txBody>
      </p:sp>
      <p:pic>
        <p:nvPicPr>
          <p:cNvPr id="19" name="Picture 18" descr="BĐ NAFTA.png"/>
          <p:cNvPicPr>
            <a:picLocks noChangeAspect="1"/>
          </p:cNvPicPr>
          <p:nvPr/>
        </p:nvPicPr>
        <p:blipFill>
          <a:blip r:embed="rId5" cstate="print"/>
          <a:srcRect/>
          <a:stretch>
            <a:fillRect/>
          </a:stretch>
        </p:blipFill>
        <p:spPr bwMode="auto">
          <a:xfrm>
            <a:off x="0" y="1295400"/>
            <a:ext cx="9144000" cy="4175125"/>
          </a:xfrm>
          <a:prstGeom prst="rect">
            <a:avLst/>
          </a:prstGeom>
          <a:noFill/>
          <a:ln w="9525">
            <a:noFill/>
            <a:miter lim="800000"/>
            <a:headEnd/>
            <a:tailEnd/>
          </a:ln>
        </p:spPr>
      </p:pic>
      <p:sp>
        <p:nvSpPr>
          <p:cNvPr id="20" name="TextBox 19"/>
          <p:cNvSpPr txBox="1">
            <a:spLocks noChangeArrowheads="1"/>
          </p:cNvSpPr>
          <p:nvPr/>
        </p:nvSpPr>
        <p:spPr bwMode="auto">
          <a:xfrm>
            <a:off x="0" y="3200400"/>
            <a:ext cx="4081463" cy="1446213"/>
          </a:xfrm>
          <a:prstGeom prst="rect">
            <a:avLst/>
          </a:prstGeom>
          <a:noFill/>
          <a:ln w="9525">
            <a:noFill/>
            <a:miter lim="800000"/>
            <a:headEnd/>
            <a:tailEnd/>
          </a:ln>
        </p:spPr>
        <p:txBody>
          <a:bodyPr wrap="none">
            <a:spAutoFit/>
          </a:bodyPr>
          <a:lstStyle/>
          <a:p>
            <a:pPr eaLnBrk="0" hangingPunct="0"/>
            <a:r>
              <a:rPr lang="en-US" sz="8800" b="1">
                <a:solidFill>
                  <a:schemeClr val="bg1"/>
                </a:solidFill>
              </a:rPr>
              <a:t>NAFTA</a:t>
            </a:r>
            <a:endParaRPr lang="en-US" b="1">
              <a:solidFill>
                <a:schemeClr val="bg1"/>
              </a:solidFill>
            </a:endParaRPr>
          </a:p>
        </p:txBody>
      </p:sp>
      <p:pic>
        <p:nvPicPr>
          <p:cNvPr id="21" name="Picture 20" descr="BĐ MERCOSUR.png"/>
          <p:cNvPicPr>
            <a:picLocks noChangeAspect="1"/>
          </p:cNvPicPr>
          <p:nvPr/>
        </p:nvPicPr>
        <p:blipFill>
          <a:blip r:embed="rId6" cstate="print"/>
          <a:srcRect/>
          <a:stretch>
            <a:fillRect/>
          </a:stretch>
        </p:blipFill>
        <p:spPr bwMode="auto">
          <a:xfrm>
            <a:off x="0" y="1371600"/>
            <a:ext cx="9144000" cy="4114800"/>
          </a:xfrm>
          <a:prstGeom prst="rect">
            <a:avLst/>
          </a:prstGeom>
          <a:noFill/>
          <a:ln w="9525">
            <a:noFill/>
            <a:miter lim="800000"/>
            <a:headEnd/>
            <a:tailEnd/>
          </a:ln>
        </p:spPr>
      </p:pic>
      <p:sp>
        <p:nvSpPr>
          <p:cNvPr id="22" name="TextBox 21"/>
          <p:cNvSpPr txBox="1">
            <a:spLocks noChangeArrowheads="1"/>
          </p:cNvSpPr>
          <p:nvPr/>
        </p:nvSpPr>
        <p:spPr bwMode="auto">
          <a:xfrm>
            <a:off x="457200" y="3886200"/>
            <a:ext cx="4800600" cy="1016000"/>
          </a:xfrm>
          <a:prstGeom prst="rect">
            <a:avLst/>
          </a:prstGeom>
          <a:noFill/>
          <a:ln w="9525">
            <a:noFill/>
            <a:miter lim="800000"/>
            <a:headEnd/>
            <a:tailEnd/>
          </a:ln>
        </p:spPr>
        <p:txBody>
          <a:bodyPr>
            <a:spAutoFit/>
          </a:bodyPr>
          <a:lstStyle/>
          <a:p>
            <a:pPr eaLnBrk="0" hangingPunct="0"/>
            <a:r>
              <a:rPr lang="en-US" sz="6000" b="1">
                <a:solidFill>
                  <a:schemeClr val="bg1"/>
                </a:solidFill>
              </a:rPr>
              <a:t>MERCOSUR</a:t>
            </a:r>
            <a:endParaRPr lang="en-US" sz="1200" b="1">
              <a:solidFill>
                <a:schemeClr val="bg1"/>
              </a:solidFill>
            </a:endParaRPr>
          </a:p>
        </p:txBody>
      </p:sp>
      <p:pic>
        <p:nvPicPr>
          <p:cNvPr id="23" name="Picture 22" descr="BĐ EU.png"/>
          <p:cNvPicPr>
            <a:picLocks noChangeAspect="1"/>
          </p:cNvPicPr>
          <p:nvPr/>
        </p:nvPicPr>
        <p:blipFill>
          <a:blip r:embed="rId7" cstate="print"/>
          <a:srcRect/>
          <a:stretch>
            <a:fillRect/>
          </a:stretch>
        </p:blipFill>
        <p:spPr bwMode="auto">
          <a:xfrm>
            <a:off x="-381000" y="1066800"/>
            <a:ext cx="10058400" cy="4933950"/>
          </a:xfrm>
          <a:prstGeom prst="rect">
            <a:avLst/>
          </a:prstGeom>
          <a:noFill/>
          <a:ln w="9525">
            <a:noFill/>
            <a:miter lim="800000"/>
            <a:headEnd/>
            <a:tailEnd/>
          </a:ln>
        </p:spPr>
      </p:pic>
      <p:sp>
        <p:nvSpPr>
          <p:cNvPr id="24" name="TextBox 23"/>
          <p:cNvSpPr txBox="1">
            <a:spLocks noChangeArrowheads="1"/>
          </p:cNvSpPr>
          <p:nvPr/>
        </p:nvSpPr>
        <p:spPr bwMode="auto">
          <a:xfrm>
            <a:off x="2743200" y="1676400"/>
            <a:ext cx="1466850" cy="1200150"/>
          </a:xfrm>
          <a:prstGeom prst="rect">
            <a:avLst/>
          </a:prstGeom>
          <a:noFill/>
          <a:ln w="9525">
            <a:noFill/>
            <a:miter lim="800000"/>
            <a:headEnd/>
            <a:tailEnd/>
          </a:ln>
        </p:spPr>
        <p:txBody>
          <a:bodyPr wrap="none">
            <a:spAutoFit/>
          </a:bodyPr>
          <a:lstStyle/>
          <a:p>
            <a:pPr eaLnBrk="0" hangingPunct="0"/>
            <a:r>
              <a:rPr lang="en-US" sz="7200" b="1">
                <a:solidFill>
                  <a:schemeClr val="bg1"/>
                </a:solidFill>
              </a:rPr>
              <a:t>EU</a:t>
            </a:r>
            <a:endParaRPr lang="en-US" sz="1100" b="1">
              <a:solidFill>
                <a:schemeClr val="bg1"/>
              </a:solidFill>
            </a:endParaRPr>
          </a:p>
        </p:txBody>
      </p:sp>
      <p:pic>
        <p:nvPicPr>
          <p:cNvPr id="25" name="Picture 24" descr="Sea-mapDNA.jpg"/>
          <p:cNvPicPr>
            <a:picLocks noChangeAspect="1"/>
          </p:cNvPicPr>
          <p:nvPr/>
        </p:nvPicPr>
        <p:blipFill>
          <a:blip r:embed="rId8" cstate="print"/>
          <a:srcRect/>
          <a:stretch>
            <a:fillRect/>
          </a:stretch>
        </p:blipFill>
        <p:spPr bwMode="auto">
          <a:xfrm>
            <a:off x="0" y="914400"/>
            <a:ext cx="9144000" cy="5943600"/>
          </a:xfrm>
          <a:prstGeom prst="rect">
            <a:avLst/>
          </a:prstGeom>
          <a:noFill/>
          <a:ln w="9525">
            <a:noFill/>
            <a:miter lim="800000"/>
            <a:headEnd/>
            <a:tailEnd/>
          </a:ln>
        </p:spPr>
      </p:pic>
      <p:sp>
        <p:nvSpPr>
          <p:cNvPr id="26" name="TextBox 25"/>
          <p:cNvSpPr txBox="1">
            <a:spLocks noChangeArrowheads="1"/>
          </p:cNvSpPr>
          <p:nvPr/>
        </p:nvSpPr>
        <p:spPr bwMode="auto">
          <a:xfrm>
            <a:off x="2362200" y="4953000"/>
            <a:ext cx="4056063" cy="1446213"/>
          </a:xfrm>
          <a:prstGeom prst="rect">
            <a:avLst/>
          </a:prstGeom>
          <a:noFill/>
          <a:ln w="9525">
            <a:noFill/>
            <a:miter lim="800000"/>
            <a:headEnd/>
            <a:tailEnd/>
          </a:ln>
        </p:spPr>
        <p:txBody>
          <a:bodyPr wrap="none">
            <a:spAutoFit/>
          </a:bodyPr>
          <a:lstStyle/>
          <a:p>
            <a:pPr eaLnBrk="0" hangingPunct="0"/>
            <a:r>
              <a:rPr lang="en-US" sz="8800" b="1">
                <a:solidFill>
                  <a:schemeClr val="bg1"/>
                </a:solidFill>
              </a:rPr>
              <a:t>ASEAN</a:t>
            </a:r>
            <a:endParaRPr lang="en-US" b="1">
              <a:solidFill>
                <a:schemeClr val="bg1"/>
              </a:solidFill>
            </a:endParaRPr>
          </a:p>
        </p:txBody>
      </p:sp>
      <p:pic>
        <p:nvPicPr>
          <p:cNvPr id="33807" name="Picture 11" descr="JOYSICK2.GIF"/>
          <p:cNvPicPr>
            <a:picLocks noChangeAspect="1"/>
          </p:cNvPicPr>
          <p:nvPr/>
        </p:nvPicPr>
        <p:blipFill>
          <a:blip r:embed="rId9" cstate="print"/>
          <a:srcRect/>
          <a:stretch>
            <a:fillRect/>
          </a:stretch>
        </p:blipFill>
        <p:spPr bwMode="auto">
          <a:xfrm>
            <a:off x="0" y="0"/>
            <a:ext cx="1066800" cy="914400"/>
          </a:xfrm>
          <a:prstGeom prst="rect">
            <a:avLst/>
          </a:prstGeom>
          <a:noFill/>
          <a:ln w="9525">
            <a:noFill/>
            <a:miter lim="800000"/>
            <a:headEnd/>
            <a:tailEnd/>
          </a:ln>
        </p:spPr>
      </p:pic>
    </p:spTree>
  </p:cSld>
  <p:clrMapOvr>
    <a:masterClrMapping/>
  </p:clrMapOvr>
  <p:transition spd="med">
    <p:cover dir="r"/>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diamond(in)">
                                      <p:cBhvr>
                                        <p:cTn id="17" dur="2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diamond(in)">
                                      <p:cBhvr>
                                        <p:cTn id="22" dur="2000"/>
                                        <p:tgtEl>
                                          <p:spTgt spid="2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20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ox(in)">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diamond(in)">
                                      <p:cBhvr>
                                        <p:cTn id="37" dur="20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diamond(in)">
                                      <p:cBhvr>
                                        <p:cTn id="42" dur="20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8" presetClass="entr" presetSubtype="16" fill="hold" grpId="0" nodeType="click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diamond(in)">
                                      <p:cBhvr>
                                        <p:cTn id="54"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p:bldP spid="24" grpId="0"/>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2057400" y="381000"/>
            <a:ext cx="5181600" cy="823913"/>
          </a:xfrm>
        </p:spPr>
        <p:txBody>
          <a:bodyPr/>
          <a:lstStyle/>
          <a:p>
            <a:pPr marL="484632" algn="ctr" eaLnBrk="1" fontAlgn="auto" hangingPunct="1">
              <a:spcAft>
                <a:spcPts val="0"/>
              </a:spcAft>
              <a:defRPr/>
            </a:pPr>
            <a:r>
              <a:rPr lang="en-US" b="1" u="sng" smtClean="0">
                <a:solidFill>
                  <a:srgbClr val="FFFF00"/>
                </a:solidFill>
                <a:latin typeface="Times New Roman" pitchFamily="18" charset="0"/>
                <a:cs typeface="Times New Roman" pitchFamily="18" charset="0"/>
              </a:rPr>
              <a:t>ĐÁNH GÍA</a:t>
            </a:r>
          </a:p>
        </p:txBody>
      </p:sp>
      <p:sp>
        <p:nvSpPr>
          <p:cNvPr id="34819" name="Rectangle 3"/>
          <p:cNvSpPr>
            <a:spLocks noGrp="1" noChangeArrowheads="1"/>
          </p:cNvSpPr>
          <p:nvPr>
            <p:ph type="body" idx="1"/>
          </p:nvPr>
        </p:nvSpPr>
        <p:spPr>
          <a:xfrm>
            <a:off x="609600" y="1371600"/>
            <a:ext cx="8077200" cy="5486400"/>
          </a:xfrm>
        </p:spPr>
        <p:txBody>
          <a:bodyPr/>
          <a:lstStyle/>
          <a:p>
            <a:pPr marL="609600" indent="-609600" eaLnBrk="1" hangingPunct="1">
              <a:buFontTx/>
              <a:buAutoNum type="arabicPeriod"/>
            </a:pPr>
            <a:r>
              <a:rPr lang="en-US" sz="3600" b="1" smtClean="0">
                <a:solidFill>
                  <a:srgbClr val="FFFF00"/>
                </a:solidFill>
                <a:latin typeface="VNI-Meli" pitchFamily="2" charset="0"/>
              </a:rPr>
              <a:t>Cô caáu kinh teá laø:</a:t>
            </a:r>
          </a:p>
          <a:p>
            <a:pPr marL="609600" indent="-609600" algn="just" eaLnBrk="1" hangingPunct="1">
              <a:buFontTx/>
              <a:buAutoNum type="alphaLcPeriod"/>
            </a:pPr>
            <a:r>
              <a:rPr lang="en-US" sz="2800" smtClean="0">
                <a:latin typeface="VNI-Meli" pitchFamily="2" charset="0"/>
              </a:rPr>
              <a:t>Söï theå hieän soá löôïng vaø tyû leä cuûa </a:t>
            </a:r>
            <a:r>
              <a:rPr lang="en-US" sz="2800" u="sng" smtClean="0">
                <a:latin typeface="VNI-Meli" pitchFamily="2" charset="0"/>
              </a:rPr>
              <a:t>caùc</a:t>
            </a:r>
            <a:r>
              <a:rPr lang="en-US" sz="2800" smtClean="0">
                <a:latin typeface="VNI-Meli" pitchFamily="2" charset="0"/>
              </a:rPr>
              <a:t> ngaønh kinh teá theo thôøi gian.</a:t>
            </a:r>
          </a:p>
          <a:p>
            <a:pPr marL="609600" indent="-609600" algn="just" eaLnBrk="1" hangingPunct="1">
              <a:buFontTx/>
              <a:buAutoNum type="alphaLcPeriod"/>
            </a:pPr>
            <a:r>
              <a:rPr lang="en-US" sz="2800" smtClean="0">
                <a:latin typeface="VNI-Meli" pitchFamily="2" charset="0"/>
              </a:rPr>
              <a:t>Toång theå kinh teá bao goàm caùc ngaønh kinh teá coù quan heä chaët cheõ vôùi nhau.</a:t>
            </a:r>
          </a:p>
          <a:p>
            <a:pPr marL="609600" indent="-609600" algn="just" eaLnBrk="1" hangingPunct="1">
              <a:buFontTx/>
              <a:buAutoNum type="alphaLcPeriod"/>
            </a:pPr>
            <a:r>
              <a:rPr lang="en-US" sz="2800" smtClean="0">
                <a:latin typeface="VNI-Meli" pitchFamily="2" charset="0"/>
              </a:rPr>
              <a:t>Toång theå lieân keát caùc ngaønh kinh teá theo moät kieåu caáu truùc nhaát ñònh.</a:t>
            </a:r>
          </a:p>
          <a:p>
            <a:pPr marL="609600" indent="-609600" algn="just" eaLnBrk="1" hangingPunct="1">
              <a:buFontTx/>
              <a:buAutoNum type="alphaLcPeriod"/>
            </a:pPr>
            <a:r>
              <a:rPr lang="en-US" sz="2800" smtClean="0">
                <a:latin typeface="VNI-Meli" pitchFamily="2" charset="0"/>
              </a:rPr>
              <a:t>Caû b vaø c ñuùng</a:t>
            </a:r>
          </a:p>
        </p:txBody>
      </p:sp>
      <p:sp>
        <p:nvSpPr>
          <p:cNvPr id="136196" name="Oval 4"/>
          <p:cNvSpPr>
            <a:spLocks noChangeArrowheads="1"/>
          </p:cNvSpPr>
          <p:nvPr/>
        </p:nvSpPr>
        <p:spPr bwMode="auto">
          <a:xfrm>
            <a:off x="457200" y="4648200"/>
            <a:ext cx="609600" cy="685800"/>
          </a:xfrm>
          <a:prstGeom prst="ellipse">
            <a:avLst/>
          </a:prstGeom>
          <a:noFill/>
          <a:ln w="47625">
            <a:solidFill>
              <a:srgbClr val="FFFF00"/>
            </a:solidFill>
            <a:round/>
            <a:headEnd/>
            <a:tailEnd/>
          </a:ln>
        </p:spPr>
        <p:txBody>
          <a:bodyPr wrap="none" anchor="ctr"/>
          <a:lstStyle/>
          <a:p>
            <a:pPr eaLnBrk="0" hangingPunct="0"/>
            <a:endParaRPr lang="en-US" sz="1600">
              <a:latin typeface="VNI-Meli" pitchFamily="2" charset="0"/>
            </a:endParaRPr>
          </a:p>
        </p:txBody>
      </p:sp>
      <p:pic>
        <p:nvPicPr>
          <p:cNvPr id="6" name="Picture 2" descr="D:\PICTURE\anh dong\vo tay\Entertainment-02-june.gif"/>
          <p:cNvPicPr>
            <a:picLocks noChangeAspect="1" noChangeArrowheads="1" noCrop="1"/>
          </p:cNvPicPr>
          <p:nvPr/>
        </p:nvPicPr>
        <p:blipFill>
          <a:blip r:embed="rId3" cstate="print"/>
          <a:srcRect/>
          <a:stretch>
            <a:fillRect/>
          </a:stretch>
        </p:blipFill>
        <p:spPr bwMode="auto">
          <a:xfrm>
            <a:off x="7162800" y="5334000"/>
            <a:ext cx="1112838" cy="1071563"/>
          </a:xfrm>
          <a:prstGeom prst="rect">
            <a:avLst/>
          </a:prstGeom>
          <a:noFill/>
          <a:ln w="9525">
            <a:noFill/>
            <a:miter lim="800000"/>
            <a:headEnd/>
            <a:tailEnd/>
          </a:ln>
        </p:spPr>
      </p:pic>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repeatCount="5000" fill="hold" grpId="0" nodeType="clickEffect">
                                  <p:stCondLst>
                                    <p:cond delay="0"/>
                                  </p:stCondLst>
                                  <p:childTnLst>
                                    <p:set>
                                      <p:cBhvr>
                                        <p:cTn id="6" dur="1" fill="hold">
                                          <p:stCondLst>
                                            <p:cond delay="0"/>
                                          </p:stCondLst>
                                        </p:cTn>
                                        <p:tgtEl>
                                          <p:spTgt spid="136196"/>
                                        </p:tgtEl>
                                        <p:attrNameLst>
                                          <p:attrName>style.visibility</p:attrName>
                                        </p:attrNameLst>
                                      </p:cBhvr>
                                      <p:to>
                                        <p:strVal val="visible"/>
                                      </p:to>
                                    </p:set>
                                    <p:animEffect transition="in" filter="fade">
                                      <p:cBhvr>
                                        <p:cTn id="7" dur="192" decel="100000"/>
                                        <p:tgtEl>
                                          <p:spTgt spid="136196"/>
                                        </p:tgtEl>
                                      </p:cBhvr>
                                    </p:animEffect>
                                    <p:animScale>
                                      <p:cBhvr>
                                        <p:cTn id="8" dur="192" decel="100000"/>
                                        <p:tgtEl>
                                          <p:spTgt spid="136196"/>
                                        </p:tgtEl>
                                      </p:cBhvr>
                                      <p:from x="10000" y="10000"/>
                                      <p:to x="200000" y="450000"/>
                                    </p:animScale>
                                    <p:animScale>
                                      <p:cBhvr>
                                        <p:cTn id="9" dur="308" accel="100000" fill="hold">
                                          <p:stCondLst>
                                            <p:cond delay="192"/>
                                          </p:stCondLst>
                                        </p:cTn>
                                        <p:tgtEl>
                                          <p:spTgt spid="136196"/>
                                        </p:tgtEl>
                                      </p:cBhvr>
                                      <p:from x="200000" y="450000"/>
                                      <p:to x="100000" y="100000"/>
                                    </p:animScale>
                                    <p:set>
                                      <p:cBhvr>
                                        <p:cTn id="10" dur="192" fill="hold"/>
                                        <p:tgtEl>
                                          <p:spTgt spid="136196"/>
                                        </p:tgtEl>
                                        <p:attrNameLst>
                                          <p:attrName>ppt_x</p:attrName>
                                        </p:attrNameLst>
                                      </p:cBhvr>
                                      <p:to>
                                        <p:strVal val="(0.5)"/>
                                      </p:to>
                                    </p:set>
                                    <p:anim from="(0.5)" to="(#ppt_x)" calcmode="lin" valueType="num">
                                      <p:cBhvr>
                                        <p:cTn id="11" dur="308" accel="100000" fill="hold">
                                          <p:stCondLst>
                                            <p:cond delay="192"/>
                                          </p:stCondLst>
                                        </p:cTn>
                                        <p:tgtEl>
                                          <p:spTgt spid="136196"/>
                                        </p:tgtEl>
                                        <p:attrNameLst>
                                          <p:attrName>ppt_x</p:attrName>
                                        </p:attrNameLst>
                                      </p:cBhvr>
                                    </p:anim>
                                    <p:set>
                                      <p:cBhvr>
                                        <p:cTn id="12" dur="192" fill="hold"/>
                                        <p:tgtEl>
                                          <p:spTgt spid="136196"/>
                                        </p:tgtEl>
                                        <p:attrNameLst>
                                          <p:attrName>ppt_y</p:attrName>
                                        </p:attrNameLst>
                                      </p:cBhvr>
                                      <p:to>
                                        <p:strVal val="(#ppt_y+0.4)"/>
                                      </p:to>
                                    </p:set>
                                    <p:anim from="(#ppt_y+0.4)" to="(#ppt_y)" calcmode="lin" valueType="num">
                                      <p:cBhvr>
                                        <p:cTn id="13" dur="308" accel="100000" fill="hold">
                                          <p:stCondLst>
                                            <p:cond delay="192"/>
                                          </p:stCondLst>
                                        </p:cTn>
                                        <p:tgtEl>
                                          <p:spTgt spid="136196"/>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subTnLst>
                                    <p:audio>
                                      <p:cMediaNode>
                                        <p:cTn display="0" masterRel="sameClick">
                                          <p:stCondLst>
                                            <p:cond evt="begin" delay="0">
                                              <p:tn val="16"/>
                                            </p:cond>
                                          </p:stCondLst>
                                          <p:endCondLst>
                                            <p:cond evt="onStopAudio" delay="0">
                                              <p:tgtEl>
                                                <p:sldTgt/>
                                              </p:tgtEl>
                                            </p:cond>
                                          </p:endCondLst>
                                        </p:cTn>
                                        <p:tgtEl>
                                          <p:sndTgt r:embed="rId2" name="applause.wav"/>
                                        </p:tgtEl>
                                      </p:cMediaNode>
                                    </p:audio>
                                  </p:subTnLst>
                                </p:cTn>
                              </p:par>
                            </p:childTnLst>
                          </p:cTn>
                        </p:par>
                        <p:par>
                          <p:cTn id="21" fill="hold">
                            <p:stCondLst>
                              <p:cond delay="500"/>
                            </p:stCondLst>
                            <p:childTnLst>
                              <p:par>
                                <p:cTn id="22" presetID="10" presetClass="exit" presetSubtype="0" fill="hold" nodeType="afterEffect">
                                  <p:stCondLst>
                                    <p:cond delay="2000"/>
                                  </p:stCondLst>
                                  <p:childTnLst>
                                    <p:animEffect transition="out" filter="fade">
                                      <p:cBhvr>
                                        <p:cTn id="23" dur="2000"/>
                                        <p:tgtEl>
                                          <p:spTgt spid="6"/>
                                        </p:tgtEl>
                                      </p:cBhvr>
                                    </p:animEffect>
                                    <p:set>
                                      <p:cBhvr>
                                        <p:cTn id="24"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body" idx="1"/>
          </p:nvPr>
        </p:nvSpPr>
        <p:spPr>
          <a:xfrm>
            <a:off x="838200" y="1371600"/>
            <a:ext cx="8001000" cy="4343400"/>
          </a:xfrm>
        </p:spPr>
        <p:txBody>
          <a:bodyPr/>
          <a:lstStyle/>
          <a:p>
            <a:pPr marL="609600" indent="-609600" eaLnBrk="1" hangingPunct="1">
              <a:buFontTx/>
              <a:buNone/>
            </a:pPr>
            <a:r>
              <a:rPr lang="en-US" sz="4000" b="1" smtClean="0">
                <a:solidFill>
                  <a:srgbClr val="FFFF00"/>
                </a:solidFill>
                <a:latin typeface="VNI-Meli" pitchFamily="2" charset="0"/>
              </a:rPr>
              <a:t>2. Thuoäc vaøo cô caáu ngaønh, coù:</a:t>
            </a:r>
          </a:p>
          <a:p>
            <a:pPr marL="609600" indent="-609600" eaLnBrk="1" hangingPunct="1">
              <a:buFontTx/>
              <a:buAutoNum type="alphaLcPeriod"/>
            </a:pPr>
            <a:r>
              <a:rPr lang="en-US" sz="3800" smtClean="0">
                <a:latin typeface="VNI-Meli" pitchFamily="2" charset="0"/>
              </a:rPr>
              <a:t>Noâng, laâm, ngö nghieäp.</a:t>
            </a:r>
          </a:p>
          <a:p>
            <a:pPr marL="609600" indent="-609600" eaLnBrk="1" hangingPunct="1">
              <a:buFontTx/>
              <a:buAutoNum type="alphaLcPeriod"/>
            </a:pPr>
            <a:r>
              <a:rPr lang="en-US" sz="3800" smtClean="0">
                <a:latin typeface="VNI-Meli" pitchFamily="2" charset="0"/>
              </a:rPr>
              <a:t>Coâng nghieäp – Xaây döïng.</a:t>
            </a:r>
          </a:p>
          <a:p>
            <a:pPr marL="609600" indent="-609600" eaLnBrk="1" hangingPunct="1">
              <a:buFontTx/>
              <a:buAutoNum type="alphaLcPeriod"/>
            </a:pPr>
            <a:r>
              <a:rPr lang="en-US" sz="3800" smtClean="0">
                <a:latin typeface="VNI-Meli" pitchFamily="2" charset="0"/>
              </a:rPr>
              <a:t>Dòch vuï.</a:t>
            </a:r>
          </a:p>
          <a:p>
            <a:pPr marL="609600" indent="-609600" eaLnBrk="1" hangingPunct="1">
              <a:buFontTx/>
              <a:buAutoNum type="alphaLcPeriod"/>
            </a:pPr>
            <a:r>
              <a:rPr lang="en-US" sz="3800" smtClean="0">
                <a:latin typeface="VNI-Meli" pitchFamily="2" charset="0"/>
              </a:rPr>
              <a:t>Taát caû ñeàu ñuùng</a:t>
            </a:r>
            <a:r>
              <a:rPr lang="en-US" sz="3500" smtClean="0">
                <a:latin typeface="VNI-Meli" pitchFamily="2" charset="0"/>
              </a:rPr>
              <a:t>.</a:t>
            </a:r>
          </a:p>
        </p:txBody>
      </p:sp>
      <p:sp>
        <p:nvSpPr>
          <p:cNvPr id="4" name="Rectangle 2"/>
          <p:cNvSpPr>
            <a:spLocks noGrp="1" noChangeArrowheads="1"/>
          </p:cNvSpPr>
          <p:nvPr>
            <p:ph type="title"/>
          </p:nvPr>
        </p:nvSpPr>
        <p:spPr>
          <a:xfrm>
            <a:off x="2057400" y="381000"/>
            <a:ext cx="5181600" cy="823913"/>
          </a:xfrm>
        </p:spPr>
        <p:txBody>
          <a:bodyPr/>
          <a:lstStyle/>
          <a:p>
            <a:pPr marL="484632" algn="ctr" eaLnBrk="1" fontAlgn="auto" hangingPunct="1">
              <a:spcAft>
                <a:spcPts val="0"/>
              </a:spcAft>
              <a:defRPr/>
            </a:pPr>
            <a:r>
              <a:rPr lang="en-US" b="1" u="sng" smtClean="0">
                <a:solidFill>
                  <a:srgbClr val="FFFF00"/>
                </a:solidFill>
                <a:latin typeface="Times New Roman" pitchFamily="18" charset="0"/>
                <a:cs typeface="Times New Roman" pitchFamily="18" charset="0"/>
              </a:rPr>
              <a:t>ĐÁNH GÍA</a:t>
            </a:r>
          </a:p>
        </p:txBody>
      </p:sp>
      <p:sp>
        <p:nvSpPr>
          <p:cNvPr id="5" name="Oval 4"/>
          <p:cNvSpPr>
            <a:spLocks noChangeArrowheads="1"/>
          </p:cNvSpPr>
          <p:nvPr/>
        </p:nvSpPr>
        <p:spPr bwMode="auto">
          <a:xfrm>
            <a:off x="685800" y="4191000"/>
            <a:ext cx="609600" cy="685800"/>
          </a:xfrm>
          <a:prstGeom prst="ellipse">
            <a:avLst/>
          </a:prstGeom>
          <a:noFill/>
          <a:ln w="47625">
            <a:solidFill>
              <a:srgbClr val="FFFF00"/>
            </a:solidFill>
            <a:round/>
            <a:headEnd/>
            <a:tailEnd/>
          </a:ln>
        </p:spPr>
        <p:txBody>
          <a:bodyPr wrap="none" anchor="ctr"/>
          <a:lstStyle/>
          <a:p>
            <a:pPr eaLnBrk="0" hangingPunct="0"/>
            <a:endParaRPr lang="en-US" sz="1600">
              <a:latin typeface="VNI-Meli" pitchFamily="2" charset="0"/>
            </a:endParaRPr>
          </a:p>
        </p:txBody>
      </p:sp>
      <p:pic>
        <p:nvPicPr>
          <p:cNvPr id="6" name="Picture 2" descr="D:\PICTURE\anh dong\vo tay\Entertainment-02-june.gif"/>
          <p:cNvPicPr>
            <a:picLocks noChangeAspect="1" noChangeArrowheads="1" noCrop="1"/>
          </p:cNvPicPr>
          <p:nvPr/>
        </p:nvPicPr>
        <p:blipFill>
          <a:blip r:embed="rId3" cstate="print"/>
          <a:srcRect/>
          <a:stretch>
            <a:fillRect/>
          </a:stretch>
        </p:blipFill>
        <p:spPr bwMode="auto">
          <a:xfrm>
            <a:off x="7162800" y="5334000"/>
            <a:ext cx="1112838" cy="1071563"/>
          </a:xfrm>
          <a:prstGeom prst="rect">
            <a:avLst/>
          </a:prstGeom>
          <a:noFill/>
          <a:ln w="9525">
            <a:noFill/>
            <a:miter lim="800000"/>
            <a:headEnd/>
            <a:tailEnd/>
          </a:ln>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repeatCount="5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2" name="applause.wav"/>
                                        </p:tgtEl>
                                      </p:cMediaNode>
                                    </p:audio>
                                  </p:subTnLst>
                                </p:cTn>
                              </p:par>
                            </p:childTnLst>
                          </p:cTn>
                        </p:par>
                        <p:par>
                          <p:cTn id="15" fill="hold">
                            <p:stCondLst>
                              <p:cond delay="500"/>
                            </p:stCondLst>
                            <p:childTnLst>
                              <p:par>
                                <p:cTn id="16" presetID="10" presetClass="exit" presetSubtype="0" fill="hold" nodeType="afterEffect">
                                  <p:stCondLst>
                                    <p:cond delay="2000"/>
                                  </p:stCondLst>
                                  <p:childTnLst>
                                    <p:animEffect transition="out" filter="fade">
                                      <p:cBhvr>
                                        <p:cTn id="17" dur="2000"/>
                                        <p:tgtEl>
                                          <p:spTgt spid="6"/>
                                        </p:tgtEl>
                                      </p:cBhvr>
                                    </p:animEffect>
                                    <p:set>
                                      <p:cBhvr>
                                        <p:cTn id="18"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body" idx="1"/>
          </p:nvPr>
        </p:nvSpPr>
        <p:spPr>
          <a:xfrm>
            <a:off x="228600" y="1143000"/>
            <a:ext cx="8686800" cy="4913313"/>
          </a:xfrm>
        </p:spPr>
        <p:txBody>
          <a:bodyPr/>
          <a:lstStyle/>
          <a:p>
            <a:pPr marL="609600" indent="-609600" eaLnBrk="1" hangingPunct="1">
              <a:buFontTx/>
              <a:buNone/>
            </a:pPr>
            <a:r>
              <a:rPr lang="en-US" sz="4000" b="1" smtClean="0">
                <a:solidFill>
                  <a:srgbClr val="FFFF00"/>
                </a:solidFill>
                <a:latin typeface="VNI-Meli" pitchFamily="2" charset="0"/>
              </a:rPr>
              <a:t>3. Cô caáu laõnh thoå cuûa neàn kinh teá </a:t>
            </a:r>
            <a:r>
              <a:rPr lang="en-US" sz="4000" b="1" u="sng" smtClean="0">
                <a:solidFill>
                  <a:srgbClr val="FFFF00"/>
                </a:solidFill>
                <a:latin typeface="VNI-Meli" pitchFamily="2" charset="0"/>
              </a:rPr>
              <a:t>khoâng</a:t>
            </a:r>
            <a:r>
              <a:rPr lang="en-US" sz="4000" b="1" smtClean="0">
                <a:solidFill>
                  <a:srgbClr val="FFFF00"/>
                </a:solidFill>
                <a:latin typeface="VNI-Meli" pitchFamily="2" charset="0"/>
              </a:rPr>
              <a:t> bao haøm:</a:t>
            </a:r>
          </a:p>
          <a:p>
            <a:pPr marL="609600" indent="-609600" eaLnBrk="1" hangingPunct="1">
              <a:buFontTx/>
              <a:buAutoNum type="alphaLcPeriod"/>
            </a:pPr>
            <a:r>
              <a:rPr lang="en-US" sz="3800" smtClean="0">
                <a:latin typeface="VNI-Meli" pitchFamily="2" charset="0"/>
              </a:rPr>
              <a:t>Toaøn caàu vaø khu vöïc.</a:t>
            </a:r>
          </a:p>
          <a:p>
            <a:pPr marL="609600" indent="-609600" eaLnBrk="1" hangingPunct="1">
              <a:buFontTx/>
              <a:buAutoNum type="alphaLcPeriod"/>
            </a:pPr>
            <a:r>
              <a:rPr lang="en-US" sz="3800" smtClean="0">
                <a:latin typeface="VNI-Meli" pitchFamily="2" charset="0"/>
              </a:rPr>
              <a:t>Trong nöôùc vaø nöôùc ngoaøi.</a:t>
            </a:r>
          </a:p>
          <a:p>
            <a:pPr marL="609600" indent="-609600" eaLnBrk="1" hangingPunct="1">
              <a:buFontTx/>
              <a:buAutoNum type="alphaLcPeriod"/>
            </a:pPr>
            <a:r>
              <a:rPr lang="en-US" sz="3800" smtClean="0">
                <a:latin typeface="VNI-Meli" pitchFamily="2" charset="0"/>
              </a:rPr>
              <a:t>Quoác gia.</a:t>
            </a:r>
          </a:p>
          <a:p>
            <a:pPr marL="609600" indent="-609600" eaLnBrk="1" hangingPunct="1">
              <a:buFontTx/>
              <a:buAutoNum type="alphaLcPeriod"/>
            </a:pPr>
            <a:r>
              <a:rPr lang="en-US" sz="3800" smtClean="0">
                <a:latin typeface="VNI-Meli" pitchFamily="2" charset="0"/>
              </a:rPr>
              <a:t>Vuøng</a:t>
            </a:r>
          </a:p>
        </p:txBody>
      </p:sp>
      <p:sp>
        <p:nvSpPr>
          <p:cNvPr id="4" name="Rectangle 2"/>
          <p:cNvSpPr>
            <a:spLocks noGrp="1" noChangeArrowheads="1"/>
          </p:cNvSpPr>
          <p:nvPr>
            <p:ph type="title"/>
          </p:nvPr>
        </p:nvSpPr>
        <p:spPr>
          <a:xfrm>
            <a:off x="1981200" y="228600"/>
            <a:ext cx="5181600" cy="823913"/>
          </a:xfrm>
        </p:spPr>
        <p:txBody>
          <a:bodyPr/>
          <a:lstStyle/>
          <a:p>
            <a:pPr marL="484632" algn="ctr" eaLnBrk="1" fontAlgn="auto" hangingPunct="1">
              <a:spcAft>
                <a:spcPts val="0"/>
              </a:spcAft>
              <a:defRPr/>
            </a:pPr>
            <a:r>
              <a:rPr lang="en-US" b="1" u="sng" smtClean="0">
                <a:solidFill>
                  <a:srgbClr val="FFFF00"/>
                </a:solidFill>
                <a:latin typeface="Times New Roman" pitchFamily="18" charset="0"/>
                <a:cs typeface="Times New Roman" pitchFamily="18" charset="0"/>
              </a:rPr>
              <a:t>ĐÁNH GÍA</a:t>
            </a:r>
          </a:p>
        </p:txBody>
      </p:sp>
      <p:sp>
        <p:nvSpPr>
          <p:cNvPr id="5" name="Oval 4"/>
          <p:cNvSpPr>
            <a:spLocks noChangeArrowheads="1"/>
          </p:cNvSpPr>
          <p:nvPr/>
        </p:nvSpPr>
        <p:spPr bwMode="auto">
          <a:xfrm>
            <a:off x="152400" y="3200400"/>
            <a:ext cx="609600" cy="685800"/>
          </a:xfrm>
          <a:prstGeom prst="ellipse">
            <a:avLst/>
          </a:prstGeom>
          <a:noFill/>
          <a:ln w="47625">
            <a:solidFill>
              <a:srgbClr val="FFFF00"/>
            </a:solidFill>
            <a:round/>
            <a:headEnd/>
            <a:tailEnd/>
          </a:ln>
        </p:spPr>
        <p:txBody>
          <a:bodyPr wrap="none" anchor="ctr"/>
          <a:lstStyle/>
          <a:p>
            <a:pPr eaLnBrk="0" hangingPunct="0"/>
            <a:endParaRPr lang="en-US" sz="1600">
              <a:latin typeface="VNI-Meli" pitchFamily="2" charset="0"/>
            </a:endParaRPr>
          </a:p>
        </p:txBody>
      </p:sp>
      <p:pic>
        <p:nvPicPr>
          <p:cNvPr id="6" name="Picture 2" descr="D:\PICTURE\anh dong\vo tay\Entertainment-02-june.gif"/>
          <p:cNvPicPr>
            <a:picLocks noChangeAspect="1" noChangeArrowheads="1" noCrop="1"/>
          </p:cNvPicPr>
          <p:nvPr/>
        </p:nvPicPr>
        <p:blipFill>
          <a:blip r:embed="rId3" cstate="print"/>
          <a:srcRect/>
          <a:stretch>
            <a:fillRect/>
          </a:stretch>
        </p:blipFill>
        <p:spPr bwMode="auto">
          <a:xfrm>
            <a:off x="7162800" y="5334000"/>
            <a:ext cx="1112838" cy="1071563"/>
          </a:xfrm>
          <a:prstGeom prst="rect">
            <a:avLst/>
          </a:prstGeom>
          <a:noFill/>
          <a:ln w="9525">
            <a:noFill/>
            <a:miter lim="800000"/>
            <a:headEnd/>
            <a:tailEnd/>
          </a:ln>
        </p:spPr>
      </p:pic>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repeatCount="5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2" name="applause.wav"/>
                                        </p:tgtEl>
                                      </p:cMediaNode>
                                    </p:audio>
                                  </p:subTnLst>
                                </p:cTn>
                              </p:par>
                            </p:childTnLst>
                          </p:cTn>
                        </p:par>
                        <p:par>
                          <p:cTn id="15" fill="hold">
                            <p:stCondLst>
                              <p:cond delay="500"/>
                            </p:stCondLst>
                            <p:childTnLst>
                              <p:par>
                                <p:cTn id="16" presetID="10" presetClass="exit" presetSubtype="0" fill="hold" nodeType="afterEffect">
                                  <p:stCondLst>
                                    <p:cond delay="2000"/>
                                  </p:stCondLst>
                                  <p:childTnLst>
                                    <p:animEffect transition="out" filter="fade">
                                      <p:cBhvr>
                                        <p:cTn id="17" dur="2000"/>
                                        <p:tgtEl>
                                          <p:spTgt spid="6"/>
                                        </p:tgtEl>
                                      </p:cBhvr>
                                    </p:animEffect>
                                    <p:set>
                                      <p:cBhvr>
                                        <p:cTn id="18"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81000" y="762000"/>
            <a:ext cx="3581400" cy="636588"/>
          </a:xfrm>
        </p:spPr>
        <p:txBody>
          <a:bodyPr>
            <a:noAutofit/>
          </a:bodyPr>
          <a:lstStyle/>
          <a:p>
            <a:pPr marL="484632" eaLnBrk="1" fontAlgn="auto" hangingPunct="1">
              <a:spcAft>
                <a:spcPts val="0"/>
              </a:spcAft>
              <a:defRPr/>
            </a:pPr>
            <a:r>
              <a:rPr lang="en-US" sz="3600" b="1" u="sng" smtClean="0">
                <a:solidFill>
                  <a:srgbClr val="FFFF00"/>
                </a:solidFill>
                <a:latin typeface="VNI-Meli" pitchFamily="2" charset="0"/>
              </a:rPr>
              <a:t>1. </a:t>
            </a:r>
            <a:r>
              <a:rPr lang="en-US" sz="3600" b="1" u="sng">
                <a:solidFill>
                  <a:srgbClr val="FFFF00"/>
                </a:solidFill>
                <a:latin typeface="VNI-Meli" pitchFamily="2" charset="0"/>
              </a:rPr>
              <a:t>Khaùi nieäm</a:t>
            </a:r>
          </a:p>
        </p:txBody>
      </p:sp>
      <p:sp>
        <p:nvSpPr>
          <p:cNvPr id="3079" name="Text Box 7"/>
          <p:cNvSpPr txBox="1">
            <a:spLocks noChangeArrowheads="1"/>
          </p:cNvSpPr>
          <p:nvPr/>
        </p:nvSpPr>
        <p:spPr bwMode="auto">
          <a:xfrm>
            <a:off x="381000" y="1828800"/>
            <a:ext cx="8534400" cy="2678113"/>
          </a:xfrm>
          <a:prstGeom prst="rect">
            <a:avLst/>
          </a:prstGeom>
          <a:gradFill rotWithShape="1">
            <a:gsLst>
              <a:gs pos="0">
                <a:srgbClr val="800000"/>
              </a:gs>
              <a:gs pos="100000">
                <a:srgbClr val="800000">
                  <a:gamma/>
                  <a:shade val="46275"/>
                  <a:invGamma/>
                </a:srgbClr>
              </a:gs>
            </a:gsLst>
            <a:lin ang="2700000" scaled="1"/>
          </a:gradFill>
          <a:ln w="38100">
            <a:solidFill>
              <a:srgbClr val="00CC00"/>
            </a:solidFill>
            <a:miter lim="800000"/>
            <a:headEnd/>
            <a:tailEnd/>
          </a:ln>
          <a:effectLst/>
        </p:spPr>
        <p:txBody>
          <a:bodyPr>
            <a:spAutoFit/>
          </a:bodyPr>
          <a:lstStyle/>
          <a:p>
            <a:pPr algn="ctr" eaLnBrk="0" hangingPunct="0">
              <a:defRPr/>
            </a:pPr>
            <a:r>
              <a:rPr lang="en-US" sz="2800" b="1">
                <a:solidFill>
                  <a:srgbClr val="FFFFCC"/>
                </a:solidFill>
                <a:effectLst>
                  <a:outerShdw blurRad="38100" dist="38100" dir="2700000" algn="tl">
                    <a:srgbClr val="000000"/>
                  </a:outerShdw>
                </a:effectLst>
                <a:latin typeface="VNI-Meli" pitchFamily="2" charset="0"/>
              </a:rPr>
              <a:t>Nguoàn löïc laø</a:t>
            </a:r>
            <a:r>
              <a:rPr lang="en-US" sz="2800" b="1">
                <a:effectLst>
                  <a:outerShdw blurRad="38100" dist="38100" dir="2700000" algn="tl">
                    <a:srgbClr val="000000"/>
                  </a:outerShdw>
                </a:effectLst>
                <a:latin typeface="VNI-Meli" pitchFamily="2" charset="0"/>
              </a:rPr>
              <a:t> </a:t>
            </a:r>
            <a:r>
              <a:rPr lang="en-US" sz="2800" b="1" i="1">
                <a:solidFill>
                  <a:srgbClr val="FFFF99"/>
                </a:solidFill>
                <a:effectLst>
                  <a:outerShdw blurRad="38100" dist="38100" dir="2700000" algn="tl">
                    <a:srgbClr val="000000"/>
                  </a:outerShdw>
                </a:effectLst>
                <a:latin typeface="VNI-Meli" pitchFamily="2" charset="0"/>
              </a:rPr>
              <a:t>toång theå</a:t>
            </a:r>
            <a:r>
              <a:rPr lang="en-US" sz="2800" b="1">
                <a:effectLst>
                  <a:outerShdw blurRad="38100" dist="38100" dir="2700000" algn="tl">
                    <a:srgbClr val="000000"/>
                  </a:outerShdw>
                </a:effectLst>
                <a:latin typeface="VNI-Meli" pitchFamily="2" charset="0"/>
              </a:rPr>
              <a:t> vò trí ñòa lyù, caùc nguoàn taøi nguyeân thieân nhieân, heä thoáng taøi saûn quoác gia, nguoàn nhaân löïc, ñöôøng loái chính saùch, voán vaø thò tröôøng,… ôû </a:t>
            </a:r>
            <a:r>
              <a:rPr lang="en-US" sz="2800" b="1" i="1">
                <a:effectLst>
                  <a:outerShdw blurRad="38100" dist="38100" dir="2700000" algn="tl">
                    <a:srgbClr val="000000"/>
                  </a:outerShdw>
                </a:effectLst>
                <a:latin typeface="VNI-Meli" pitchFamily="2" charset="0"/>
              </a:rPr>
              <a:t>caû </a:t>
            </a:r>
            <a:r>
              <a:rPr lang="en-US" sz="2800" b="1" i="1" u="sng">
                <a:effectLst>
                  <a:outerShdw blurRad="38100" dist="38100" dir="2700000" algn="tl">
                    <a:srgbClr val="000000"/>
                  </a:outerShdw>
                </a:effectLst>
                <a:latin typeface="VNI-Meli" pitchFamily="2" charset="0"/>
              </a:rPr>
              <a:t>trong</a:t>
            </a:r>
            <a:r>
              <a:rPr lang="en-US" sz="2800" b="1" i="1">
                <a:effectLst>
                  <a:outerShdw blurRad="38100" dist="38100" dir="2700000" algn="tl">
                    <a:srgbClr val="000000"/>
                  </a:outerShdw>
                </a:effectLst>
                <a:latin typeface="VNI-Meli" pitchFamily="2" charset="0"/>
              </a:rPr>
              <a:t> vaø </a:t>
            </a:r>
            <a:r>
              <a:rPr lang="en-US" sz="2800" b="1" i="1" u="sng">
                <a:effectLst>
                  <a:outerShdw blurRad="38100" dist="38100" dir="2700000" algn="tl">
                    <a:srgbClr val="000000"/>
                  </a:outerShdw>
                </a:effectLst>
                <a:latin typeface="VNI-Meli" pitchFamily="2" charset="0"/>
              </a:rPr>
              <a:t>ngoaøi nöôùc</a:t>
            </a:r>
            <a:r>
              <a:rPr lang="en-US" sz="2800" b="1" i="1">
                <a:effectLst>
                  <a:outerShdw blurRad="38100" dist="38100" dir="2700000" algn="tl">
                    <a:srgbClr val="000000"/>
                  </a:outerShdw>
                </a:effectLst>
                <a:latin typeface="VNI-Meli" pitchFamily="2" charset="0"/>
              </a:rPr>
              <a:t>,</a:t>
            </a:r>
            <a:r>
              <a:rPr lang="en-US" sz="2800" b="1">
                <a:effectLst>
                  <a:outerShdw blurRad="38100" dist="38100" dir="2700000" algn="tl">
                    <a:srgbClr val="000000"/>
                  </a:outerShdw>
                </a:effectLst>
                <a:latin typeface="VNI-Meli" pitchFamily="2" charset="0"/>
              </a:rPr>
              <a:t> coù theå ñöôïc khai thaùc nhaèm </a:t>
            </a:r>
            <a:r>
              <a:rPr lang="en-US" sz="2800" b="1" i="1" u="sng">
                <a:effectLst>
                  <a:outerShdw blurRad="38100" dist="38100" dir="2700000" algn="tl">
                    <a:srgbClr val="000000"/>
                  </a:outerShdw>
                </a:effectLst>
                <a:latin typeface="VNI-Meli" pitchFamily="2" charset="0"/>
              </a:rPr>
              <a:t>phuïc vuï cho vieäc phaùt trieån kinh teá</a:t>
            </a:r>
            <a:r>
              <a:rPr lang="en-US" sz="2800" b="1" u="sng">
                <a:effectLst>
                  <a:outerShdw blurRad="38100" dist="38100" dir="2700000" algn="tl">
                    <a:srgbClr val="000000"/>
                  </a:outerShdw>
                </a:effectLst>
                <a:latin typeface="VNI-Meli" pitchFamily="2" charset="0"/>
              </a:rPr>
              <a:t> </a:t>
            </a:r>
            <a:r>
              <a:rPr lang="en-US" sz="2800" b="1">
                <a:effectLst>
                  <a:outerShdw blurRad="38100" dist="38100" dir="2700000" algn="tl">
                    <a:srgbClr val="000000"/>
                  </a:outerShdw>
                </a:effectLst>
                <a:latin typeface="VNI-Meli" pitchFamily="2" charset="0"/>
              </a:rPr>
              <a:t>cuûa moät laõnh thoå nhaát ñònh.</a:t>
            </a:r>
          </a:p>
        </p:txBody>
      </p:sp>
      <p:sp>
        <p:nvSpPr>
          <p:cNvPr id="5" name="Rectangle 2"/>
          <p:cNvSpPr txBox="1">
            <a:spLocks noChangeArrowheads="1"/>
          </p:cNvSpPr>
          <p:nvPr/>
        </p:nvSpPr>
        <p:spPr>
          <a:xfrm>
            <a:off x="0" y="228600"/>
            <a:ext cx="9144000" cy="636588"/>
          </a:xfrm>
          <a:prstGeom prst="rect">
            <a:avLst/>
          </a:prstGeom>
        </p:spPr>
        <p:txBody>
          <a:bodyPr anchor="ctr"/>
          <a:lstStyle/>
          <a:p>
            <a:pPr marL="484632" algn="ctr" fontAlgn="auto">
              <a:spcAft>
                <a:spcPts val="0"/>
              </a:spcAft>
              <a:defRPr/>
            </a:pPr>
            <a:r>
              <a:rPr lang="en-US" sz="2800" b="1" u="sng">
                <a:ln w="6350">
                  <a:solidFill>
                    <a:schemeClr val="accent1">
                      <a:shade val="43000"/>
                    </a:schemeClr>
                  </a:solidFill>
                </a:ln>
                <a:solidFill>
                  <a:srgbClr val="FFFF66"/>
                </a:solidFill>
                <a:effectLst>
                  <a:outerShdw blurRad="26000" dist="26000" dir="14500000" algn="tl" rotWithShape="0">
                    <a:srgbClr val="000000">
                      <a:alpha val="40000"/>
                    </a:srgbClr>
                  </a:outerShdw>
                </a:effectLst>
                <a:latin typeface="VNI-Meli" pitchFamily="2" charset="0"/>
                <a:ea typeface="+mj-ea"/>
                <a:cs typeface="+mj-cs"/>
              </a:rPr>
              <a:t>I. CAÙC NGUOÀN LÖÏC PHAÙT TRIEÅN KINH TEÁ</a:t>
            </a:r>
            <a:endParaRPr lang="en-US" sz="3600" b="1" u="sng">
              <a:ln w="6350">
                <a:solidFill>
                  <a:schemeClr val="accent1">
                    <a:shade val="43000"/>
                  </a:schemeClr>
                </a:solidFill>
              </a:ln>
              <a:solidFill>
                <a:srgbClr val="FFFF66"/>
              </a:solidFill>
              <a:effectLst>
                <a:outerShdw blurRad="26000" dist="26000" dir="14500000" algn="tl" rotWithShape="0">
                  <a:srgbClr val="000000">
                    <a:alpha val="40000"/>
                  </a:srgbClr>
                </a:outerShdw>
              </a:effectLst>
              <a:latin typeface="VNI-Meli" pitchFamily="2" charset="0"/>
              <a:ea typeface="+mj-ea"/>
              <a:cs typeface="+mj-cs"/>
            </a:endParaRPr>
          </a:p>
        </p:txBody>
      </p:sp>
      <p:sp>
        <p:nvSpPr>
          <p:cNvPr id="6" name="Up Arrow Callout 5"/>
          <p:cNvSpPr/>
          <p:nvPr/>
        </p:nvSpPr>
        <p:spPr>
          <a:xfrm>
            <a:off x="0" y="5791200"/>
            <a:ext cx="9144000" cy="914400"/>
          </a:xfrm>
          <a:prstGeom prst="upArrowCallo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t>Nguồn lực để phát triển kinh tế không phải là bất biến</a:t>
            </a:r>
          </a:p>
        </p:txBody>
      </p:sp>
    </p:spTree>
  </p:cSld>
  <p:clrMapOvr>
    <a:masterClrMapping/>
  </p:clrMapOvr>
  <p:transition spd="med">
    <p:cover dir="r"/>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079"/>
                                        </p:tgtEl>
                                        <p:attrNameLst>
                                          <p:attrName>style.visibility</p:attrName>
                                        </p:attrNameLst>
                                      </p:cBhvr>
                                      <p:to>
                                        <p:strVal val="visible"/>
                                      </p:to>
                                    </p:set>
                                    <p:animEffect transition="in" filter="wedge">
                                      <p:cBhvr>
                                        <p:cTn id="7" dur="2000"/>
                                        <p:tgtEl>
                                          <p:spTgt spid="307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checkerboard(across)">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body" idx="1"/>
          </p:nvPr>
        </p:nvSpPr>
        <p:spPr>
          <a:xfrm>
            <a:off x="152400" y="1411288"/>
            <a:ext cx="8763000" cy="5446712"/>
          </a:xfrm>
        </p:spPr>
        <p:txBody>
          <a:bodyPr/>
          <a:lstStyle/>
          <a:p>
            <a:pPr marL="609600" indent="-609600" algn="just" eaLnBrk="1" hangingPunct="1">
              <a:buFontTx/>
              <a:buNone/>
            </a:pPr>
            <a:r>
              <a:rPr lang="en-US" sz="3600" b="1" smtClean="0">
                <a:solidFill>
                  <a:srgbClr val="FFFF00"/>
                </a:solidFill>
                <a:latin typeface="VNI-Meli" pitchFamily="2" charset="0"/>
              </a:rPr>
              <a:t>4. Caùc nöôùc coù neàn kinh teá phaùt trieån cao, thöôøng coù:</a:t>
            </a:r>
          </a:p>
          <a:p>
            <a:pPr marL="609600" indent="-609600" eaLnBrk="1" hangingPunct="1">
              <a:buFontTx/>
              <a:buAutoNum type="alphaLcPeriod"/>
            </a:pPr>
            <a:r>
              <a:rPr lang="en-US" b="1" smtClean="0">
                <a:latin typeface="VNI-Meli" pitchFamily="2" charset="0"/>
              </a:rPr>
              <a:t>Soá ngöôøi lao ñoäng trong ngaønh noâng nghieäp ít.</a:t>
            </a:r>
          </a:p>
          <a:p>
            <a:pPr marL="609600" indent="-609600" eaLnBrk="1" hangingPunct="1">
              <a:buFontTx/>
              <a:buAutoNum type="alphaLcPeriod"/>
            </a:pPr>
            <a:r>
              <a:rPr lang="en-US" b="1" smtClean="0">
                <a:latin typeface="VNI-Meli" pitchFamily="2" charset="0"/>
              </a:rPr>
              <a:t>Tæ leä khu vöïc I (noâng, laâm, ngö nghieäp) trong cô caáu GDP raát thaáp.</a:t>
            </a:r>
          </a:p>
          <a:p>
            <a:pPr marL="609600" indent="-609600" eaLnBrk="1" hangingPunct="1">
              <a:buFontTx/>
              <a:buAutoNum type="alphaLcPeriod"/>
            </a:pPr>
            <a:r>
              <a:rPr lang="en-US" b="1" smtClean="0">
                <a:latin typeface="VNI-Meli" pitchFamily="2" charset="0"/>
              </a:rPr>
              <a:t>Tæ leä khu vöïc II (coâng nghieäp – xaây döïng) trong cô caáu GDP raát cao.</a:t>
            </a:r>
          </a:p>
          <a:p>
            <a:pPr marL="609600" indent="-609600" eaLnBrk="1" hangingPunct="1">
              <a:buFontTx/>
              <a:buAutoNum type="alphaLcPeriod"/>
            </a:pPr>
            <a:r>
              <a:rPr lang="en-US" b="1" smtClean="0">
                <a:latin typeface="VNI-Meli" pitchFamily="2" charset="0"/>
              </a:rPr>
              <a:t>Caû a vaø b ñuùng.</a:t>
            </a:r>
          </a:p>
        </p:txBody>
      </p:sp>
      <p:sp>
        <p:nvSpPr>
          <p:cNvPr id="4" name="Rectangle 2"/>
          <p:cNvSpPr>
            <a:spLocks noGrp="1" noChangeArrowheads="1"/>
          </p:cNvSpPr>
          <p:nvPr>
            <p:ph type="title"/>
          </p:nvPr>
        </p:nvSpPr>
        <p:spPr>
          <a:xfrm>
            <a:off x="2057400" y="381000"/>
            <a:ext cx="5181600" cy="823913"/>
          </a:xfrm>
        </p:spPr>
        <p:txBody>
          <a:bodyPr/>
          <a:lstStyle/>
          <a:p>
            <a:pPr marL="484632" algn="ctr" eaLnBrk="1" fontAlgn="auto" hangingPunct="1">
              <a:spcAft>
                <a:spcPts val="0"/>
              </a:spcAft>
              <a:defRPr/>
            </a:pPr>
            <a:r>
              <a:rPr lang="en-US" b="1" u="sng" smtClean="0">
                <a:solidFill>
                  <a:srgbClr val="FFFF00"/>
                </a:solidFill>
                <a:latin typeface="Times New Roman" pitchFamily="18" charset="0"/>
                <a:cs typeface="Times New Roman" pitchFamily="18" charset="0"/>
              </a:rPr>
              <a:t>ĐÁNH GÍA</a:t>
            </a:r>
          </a:p>
        </p:txBody>
      </p:sp>
      <p:sp>
        <p:nvSpPr>
          <p:cNvPr id="5" name="Oval 4"/>
          <p:cNvSpPr>
            <a:spLocks noChangeArrowheads="1"/>
          </p:cNvSpPr>
          <p:nvPr/>
        </p:nvSpPr>
        <p:spPr bwMode="auto">
          <a:xfrm>
            <a:off x="152400" y="5562600"/>
            <a:ext cx="609600" cy="685800"/>
          </a:xfrm>
          <a:prstGeom prst="ellipse">
            <a:avLst/>
          </a:prstGeom>
          <a:noFill/>
          <a:ln w="47625">
            <a:solidFill>
              <a:srgbClr val="FFFF00"/>
            </a:solidFill>
            <a:round/>
            <a:headEnd/>
            <a:tailEnd/>
          </a:ln>
        </p:spPr>
        <p:txBody>
          <a:bodyPr wrap="none" anchor="ctr"/>
          <a:lstStyle/>
          <a:p>
            <a:pPr eaLnBrk="0" hangingPunct="0"/>
            <a:endParaRPr lang="en-US" sz="1600">
              <a:latin typeface="VNI-Meli" pitchFamily="2" charset="0"/>
            </a:endParaRPr>
          </a:p>
        </p:txBody>
      </p:sp>
      <p:pic>
        <p:nvPicPr>
          <p:cNvPr id="6" name="Picture 2" descr="D:\PICTURE\anh dong\vo tay\Entertainment-02-june.gif"/>
          <p:cNvPicPr>
            <a:picLocks noChangeAspect="1" noChangeArrowheads="1" noCrop="1"/>
          </p:cNvPicPr>
          <p:nvPr/>
        </p:nvPicPr>
        <p:blipFill>
          <a:blip r:embed="rId3" cstate="print"/>
          <a:srcRect/>
          <a:stretch>
            <a:fillRect/>
          </a:stretch>
        </p:blipFill>
        <p:spPr bwMode="auto">
          <a:xfrm>
            <a:off x="7162800" y="5334000"/>
            <a:ext cx="1112838" cy="1071563"/>
          </a:xfrm>
          <a:prstGeom prst="rect">
            <a:avLst/>
          </a:prstGeom>
          <a:noFill/>
          <a:ln w="9525">
            <a:noFill/>
            <a:miter lim="800000"/>
            <a:headEnd/>
            <a:tailEnd/>
          </a:ln>
        </p:spPr>
      </p:pic>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repeatCount="5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2" name="applause.wav"/>
                                        </p:tgtEl>
                                      </p:cMediaNode>
                                    </p:audio>
                                  </p:subTnLst>
                                </p:cTn>
                              </p:par>
                            </p:childTnLst>
                          </p:cTn>
                        </p:par>
                        <p:par>
                          <p:cTn id="15" fill="hold">
                            <p:stCondLst>
                              <p:cond delay="500"/>
                            </p:stCondLst>
                            <p:childTnLst>
                              <p:par>
                                <p:cTn id="16" presetID="10" presetClass="exit" presetSubtype="0" fill="hold" nodeType="afterEffect">
                                  <p:stCondLst>
                                    <p:cond delay="2000"/>
                                  </p:stCondLst>
                                  <p:childTnLst>
                                    <p:animEffect transition="out" filter="fade">
                                      <p:cBhvr>
                                        <p:cTn id="17" dur="2000"/>
                                        <p:tgtEl>
                                          <p:spTgt spid="6"/>
                                        </p:tgtEl>
                                      </p:cBhvr>
                                    </p:animEffect>
                                    <p:set>
                                      <p:cBhvr>
                                        <p:cTn id="18"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533400"/>
            <a:ext cx="6870700" cy="914400"/>
          </a:xfrm>
        </p:spPr>
        <p:txBody>
          <a:bodyPr/>
          <a:lstStyle/>
          <a:p>
            <a:pPr marL="484632" eaLnBrk="1" fontAlgn="auto" hangingPunct="1">
              <a:spcAft>
                <a:spcPts val="0"/>
              </a:spcAft>
              <a:defRPr/>
            </a:pPr>
            <a:r>
              <a:rPr lang="en-US" smtClean="0">
                <a:solidFill>
                  <a:schemeClr val="accent1">
                    <a:tint val="83000"/>
                    <a:satMod val="150000"/>
                  </a:schemeClr>
                </a:solidFill>
                <a:latin typeface="Arial" charset="0"/>
                <a:cs typeface="Arial" charset="0"/>
              </a:rPr>
              <a:t>HOẠT ĐỘNG TIẾP NỐI</a:t>
            </a:r>
          </a:p>
        </p:txBody>
      </p:sp>
      <p:sp>
        <p:nvSpPr>
          <p:cNvPr id="38915" name="Content Placeholder 2"/>
          <p:cNvSpPr>
            <a:spLocks noGrp="1"/>
          </p:cNvSpPr>
          <p:nvPr>
            <p:ph idx="1"/>
          </p:nvPr>
        </p:nvSpPr>
        <p:spPr>
          <a:xfrm>
            <a:off x="0" y="1905000"/>
            <a:ext cx="9144000" cy="4343400"/>
          </a:xfrm>
        </p:spPr>
        <p:txBody>
          <a:bodyPr/>
          <a:lstStyle/>
          <a:p>
            <a:pPr algn="ctr" eaLnBrk="1" hangingPunct="1"/>
            <a:r>
              <a:rPr lang="en-US" sz="3600" smtClean="0">
                <a:latin typeface="Arial" charset="0"/>
                <a:cs typeface="Arial" charset="0"/>
              </a:rPr>
              <a:t>1/ Làm bài tập 1, 2-Sgk-trang 102.</a:t>
            </a:r>
          </a:p>
          <a:p>
            <a:pPr algn="ctr" eaLnBrk="1" hangingPunct="1"/>
            <a:r>
              <a:rPr lang="en-US" sz="3600" smtClean="0">
                <a:latin typeface="Arial" charset="0"/>
                <a:cs typeface="Arial" charset="0"/>
              </a:rPr>
              <a:t>2/ Chuẩn bị bài 27:</a:t>
            </a:r>
          </a:p>
          <a:p>
            <a:pPr algn="ctr" eaLnBrk="1" hangingPunct="1">
              <a:buFont typeface="Wingdings 2" pitchFamily="18" charset="2"/>
              <a:buNone/>
            </a:pPr>
            <a:r>
              <a:rPr lang="en-US" sz="3600" smtClean="0">
                <a:latin typeface="Arial" charset="0"/>
                <a:cs typeface="Arial" charset="0"/>
              </a:rPr>
              <a:t>-Vai trò của ngành nông nghiệp</a:t>
            </a:r>
          </a:p>
          <a:p>
            <a:pPr algn="ctr" eaLnBrk="1" hangingPunct="1">
              <a:buFont typeface="Wingdings 2" pitchFamily="18" charset="2"/>
              <a:buNone/>
            </a:pPr>
            <a:r>
              <a:rPr lang="en-US" sz="3600" smtClean="0">
                <a:latin typeface="Arial" charset="0"/>
                <a:cs typeface="Arial" charset="0"/>
              </a:rPr>
              <a:t>-Đặc điểm sản xuất của ngành nông nghiệp</a:t>
            </a:r>
          </a:p>
          <a:p>
            <a:pPr algn="ctr" eaLnBrk="1" hangingPunct="1">
              <a:buFont typeface="Wingdings 2" pitchFamily="18" charset="2"/>
              <a:buNone/>
            </a:pPr>
            <a:r>
              <a:rPr lang="en-US" sz="3600" smtClean="0">
                <a:latin typeface="Arial" charset="0"/>
                <a:cs typeface="Arial" charset="0"/>
              </a:rPr>
              <a:t>-Các nhân tố ảnh hưởng đến phát triển và phân bố sản xuất nông nghiệp</a:t>
            </a:r>
          </a:p>
          <a:p>
            <a:pPr eaLnBrk="1" hangingPunct="1">
              <a:buFontTx/>
              <a:buNone/>
            </a:pPr>
            <a:endParaRPr lang="en-US" smtClean="0">
              <a:latin typeface="Arial" charset="0"/>
              <a:cs typeface="Arial" charset="0"/>
            </a:endParaRPr>
          </a:p>
        </p:txBody>
      </p:sp>
    </p:spTree>
  </p:cSld>
  <p:clrMapOvr>
    <a:masterClrMapping/>
  </p:clrMapOvr>
  <p:transition spd="med">
    <p:cover dir="r"/>
    <p:sndAc>
      <p:stSnd>
        <p:snd r:embed="rId2" name="click.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5105400" cy="609600"/>
          </a:xfrm>
        </p:spPr>
        <p:txBody>
          <a:bodyPr>
            <a:normAutofit fontScale="90000"/>
          </a:bodyPr>
          <a:lstStyle/>
          <a:p>
            <a:pPr marL="484632" eaLnBrk="1" fontAlgn="auto" hangingPunct="1">
              <a:spcAft>
                <a:spcPts val="0"/>
              </a:spcAft>
              <a:defRPr/>
            </a:pPr>
            <a:r>
              <a:rPr lang="en-US" sz="4000" b="1" smtClean="0">
                <a:solidFill>
                  <a:srgbClr val="FFFF66"/>
                </a:solidFill>
                <a:latin typeface="VNI-Meli" pitchFamily="2" charset="0"/>
              </a:rPr>
              <a:t>2. Caùc nguoàn löïc</a:t>
            </a:r>
            <a:endParaRPr lang="en-US" sz="4000" b="1">
              <a:solidFill>
                <a:srgbClr val="FFFF66"/>
              </a:solidFill>
              <a:latin typeface="VNI-Meli" pitchFamily="2" charset="0"/>
            </a:endParaRPr>
          </a:p>
        </p:txBody>
      </p:sp>
      <p:sp>
        <p:nvSpPr>
          <p:cNvPr id="5124" name="Text Box 4"/>
          <p:cNvSpPr txBox="1">
            <a:spLocks noChangeArrowheads="1"/>
          </p:cNvSpPr>
          <p:nvPr/>
        </p:nvSpPr>
        <p:spPr bwMode="auto">
          <a:xfrm>
            <a:off x="3124200" y="685800"/>
            <a:ext cx="2684463" cy="708025"/>
          </a:xfrm>
          <a:prstGeom prst="rect">
            <a:avLst/>
          </a:prstGeom>
          <a:solidFill>
            <a:srgbClr val="333399"/>
          </a:solidFill>
          <a:ln w="9525">
            <a:solidFill>
              <a:srgbClr val="00CCFF"/>
            </a:solidFill>
            <a:miter lim="800000"/>
            <a:headEnd/>
            <a:tailEnd/>
          </a:ln>
        </p:spPr>
        <p:txBody>
          <a:bodyPr wrap="none">
            <a:spAutoFit/>
          </a:bodyPr>
          <a:lstStyle/>
          <a:p>
            <a:pPr eaLnBrk="0" hangingPunct="0"/>
            <a:r>
              <a:rPr lang="en-US" sz="4000" b="1">
                <a:latin typeface="VNI-Meli" pitchFamily="2" charset="0"/>
              </a:rPr>
              <a:t>Nguoàn löïc</a:t>
            </a:r>
          </a:p>
        </p:txBody>
      </p:sp>
      <p:sp>
        <p:nvSpPr>
          <p:cNvPr id="5125" name="Text Box 5">
            <a:hlinkClick r:id="rId3" action="ppaction://hlinksldjump"/>
          </p:cNvPr>
          <p:cNvSpPr txBox="1">
            <a:spLocks noChangeArrowheads="1"/>
          </p:cNvSpPr>
          <p:nvPr/>
        </p:nvSpPr>
        <p:spPr bwMode="auto">
          <a:xfrm>
            <a:off x="0" y="2971800"/>
            <a:ext cx="1933575" cy="461963"/>
          </a:xfrm>
          <a:prstGeom prst="rect">
            <a:avLst/>
          </a:prstGeom>
          <a:solidFill>
            <a:srgbClr val="3366FF"/>
          </a:solidFill>
          <a:ln w="9525">
            <a:solidFill>
              <a:srgbClr val="00CCFF"/>
            </a:solidFill>
            <a:miter lim="800000"/>
            <a:headEnd/>
            <a:tailEnd/>
          </a:ln>
        </p:spPr>
        <p:txBody>
          <a:bodyPr wrap="none">
            <a:spAutoFit/>
          </a:bodyPr>
          <a:lstStyle/>
          <a:p>
            <a:pPr algn="ctr" eaLnBrk="0" hangingPunct="0"/>
            <a:r>
              <a:rPr lang="en-US" sz="2400" b="1">
                <a:latin typeface="VNI-Meli" pitchFamily="2" charset="0"/>
              </a:rPr>
              <a:t>Vò trí ñòa lyù</a:t>
            </a:r>
          </a:p>
        </p:txBody>
      </p:sp>
      <p:sp>
        <p:nvSpPr>
          <p:cNvPr id="5126" name="Text Box 6">
            <a:hlinkClick r:id="rId4" action="ppaction://hlinksldjump"/>
          </p:cNvPr>
          <p:cNvSpPr txBox="1">
            <a:spLocks noChangeArrowheads="1"/>
          </p:cNvSpPr>
          <p:nvPr/>
        </p:nvSpPr>
        <p:spPr bwMode="auto">
          <a:xfrm>
            <a:off x="3581400" y="2057400"/>
            <a:ext cx="1511300" cy="369888"/>
          </a:xfrm>
          <a:prstGeom prst="rect">
            <a:avLst/>
          </a:prstGeom>
          <a:solidFill>
            <a:srgbClr val="3366FF"/>
          </a:solidFill>
          <a:ln w="9525">
            <a:solidFill>
              <a:srgbClr val="00CCFF"/>
            </a:solidFill>
            <a:miter lim="800000"/>
            <a:headEnd/>
            <a:tailEnd/>
          </a:ln>
        </p:spPr>
        <p:txBody>
          <a:bodyPr lIns="0" tIns="0" rIns="0" bIns="0">
            <a:spAutoFit/>
          </a:bodyPr>
          <a:lstStyle/>
          <a:p>
            <a:pPr algn="ctr" eaLnBrk="0" hangingPunct="0"/>
            <a:r>
              <a:rPr lang="en-US" sz="2400" b="1">
                <a:latin typeface="VNI-Meli" pitchFamily="2" charset="0"/>
              </a:rPr>
              <a:t>Töï nhieân</a:t>
            </a:r>
          </a:p>
        </p:txBody>
      </p:sp>
      <p:sp>
        <p:nvSpPr>
          <p:cNvPr id="5127" name="Text Box 7">
            <a:hlinkClick r:id="rId5" action="ppaction://hlinksldjump"/>
          </p:cNvPr>
          <p:cNvSpPr txBox="1">
            <a:spLocks noChangeArrowheads="1"/>
          </p:cNvSpPr>
          <p:nvPr/>
        </p:nvSpPr>
        <p:spPr bwMode="auto">
          <a:xfrm>
            <a:off x="6705600" y="2971800"/>
            <a:ext cx="2336800" cy="461963"/>
          </a:xfrm>
          <a:prstGeom prst="rect">
            <a:avLst/>
          </a:prstGeom>
          <a:solidFill>
            <a:srgbClr val="3366FF"/>
          </a:solidFill>
          <a:ln w="9525">
            <a:solidFill>
              <a:srgbClr val="00CCFF"/>
            </a:solidFill>
            <a:miter lim="800000"/>
            <a:headEnd/>
            <a:tailEnd/>
          </a:ln>
        </p:spPr>
        <p:txBody>
          <a:bodyPr wrap="none">
            <a:spAutoFit/>
          </a:bodyPr>
          <a:lstStyle/>
          <a:p>
            <a:pPr algn="ctr" eaLnBrk="0" hangingPunct="0"/>
            <a:r>
              <a:rPr lang="en-US" sz="2400" b="1">
                <a:latin typeface="VNI-Meli" pitchFamily="2" charset="0"/>
              </a:rPr>
              <a:t>Kinh teá-xaõ hoäi</a:t>
            </a:r>
          </a:p>
        </p:txBody>
      </p:sp>
      <p:sp>
        <p:nvSpPr>
          <p:cNvPr id="5128" name="Text Box 8"/>
          <p:cNvSpPr txBox="1">
            <a:spLocks noChangeArrowheads="1"/>
          </p:cNvSpPr>
          <p:nvPr/>
        </p:nvSpPr>
        <p:spPr bwMode="auto">
          <a:xfrm>
            <a:off x="228600" y="4419600"/>
            <a:ext cx="838200" cy="1662113"/>
          </a:xfrm>
          <a:prstGeom prst="rect">
            <a:avLst/>
          </a:prstGeom>
          <a:solidFill>
            <a:srgbClr val="800000"/>
          </a:solidFill>
          <a:ln w="9525">
            <a:solidFill>
              <a:srgbClr val="00CCFF"/>
            </a:solidFill>
            <a:miter lim="800000"/>
            <a:headEnd/>
            <a:tailEnd/>
          </a:ln>
        </p:spPr>
        <p:txBody>
          <a:bodyPr lIns="0" tIns="0" rIns="0" bIns="0" anchor="ctr">
            <a:spAutoFit/>
          </a:bodyPr>
          <a:lstStyle/>
          <a:p>
            <a:pPr algn="ctr" eaLnBrk="0" hangingPunct="0"/>
            <a:r>
              <a:rPr lang="en-US" b="1">
                <a:solidFill>
                  <a:srgbClr val="FFFF99"/>
                </a:solidFill>
                <a:latin typeface="VNI-Meli" pitchFamily="2" charset="0"/>
              </a:rPr>
              <a:t>Töï nhieân</a:t>
            </a:r>
          </a:p>
          <a:p>
            <a:pPr algn="ctr" eaLnBrk="0" hangingPunct="0"/>
            <a:endParaRPr lang="en-US" b="1">
              <a:solidFill>
                <a:srgbClr val="FFFF99"/>
              </a:solidFill>
              <a:latin typeface="VNI-Meli" pitchFamily="2" charset="0"/>
            </a:endParaRPr>
          </a:p>
          <a:p>
            <a:pPr algn="ctr" eaLnBrk="0" hangingPunct="0"/>
            <a:endParaRPr lang="en-US" b="1">
              <a:solidFill>
                <a:srgbClr val="FFFF99"/>
              </a:solidFill>
              <a:latin typeface="VNI-Meli" pitchFamily="2" charset="0"/>
            </a:endParaRPr>
          </a:p>
          <a:p>
            <a:pPr algn="ctr" eaLnBrk="0" hangingPunct="0"/>
            <a:endParaRPr lang="en-US" b="1">
              <a:solidFill>
                <a:srgbClr val="FFFF99"/>
              </a:solidFill>
              <a:latin typeface="VNI-Meli" pitchFamily="2" charset="0"/>
            </a:endParaRPr>
          </a:p>
          <a:p>
            <a:pPr algn="ctr" eaLnBrk="0" hangingPunct="0"/>
            <a:endParaRPr lang="en-US" b="1">
              <a:solidFill>
                <a:srgbClr val="FFFF99"/>
              </a:solidFill>
              <a:latin typeface="VNI-Meli" pitchFamily="2" charset="0"/>
            </a:endParaRPr>
          </a:p>
        </p:txBody>
      </p:sp>
      <p:sp>
        <p:nvSpPr>
          <p:cNvPr id="5129" name="Text Box 9"/>
          <p:cNvSpPr txBox="1">
            <a:spLocks noChangeArrowheads="1"/>
          </p:cNvSpPr>
          <p:nvPr/>
        </p:nvSpPr>
        <p:spPr bwMode="auto">
          <a:xfrm>
            <a:off x="1219200" y="4419600"/>
            <a:ext cx="914400" cy="1662113"/>
          </a:xfrm>
          <a:prstGeom prst="rect">
            <a:avLst/>
          </a:prstGeom>
          <a:solidFill>
            <a:srgbClr val="800000"/>
          </a:solidFill>
          <a:ln w="9525">
            <a:solidFill>
              <a:srgbClr val="00CCFF"/>
            </a:solidFill>
            <a:miter lim="800000"/>
            <a:headEnd/>
            <a:tailEnd/>
          </a:ln>
        </p:spPr>
        <p:txBody>
          <a:bodyPr lIns="0" tIns="0" rIns="0" bIns="0" anchor="ctr">
            <a:spAutoFit/>
          </a:bodyPr>
          <a:lstStyle/>
          <a:p>
            <a:pPr algn="ctr" eaLnBrk="0" hangingPunct="0"/>
            <a:r>
              <a:rPr lang="en-US" b="1">
                <a:solidFill>
                  <a:srgbClr val="FFFF99"/>
                </a:solidFill>
                <a:latin typeface="VNI-Meli" pitchFamily="2" charset="0"/>
              </a:rPr>
              <a:t>Kinh</a:t>
            </a:r>
          </a:p>
          <a:p>
            <a:pPr algn="ctr" eaLnBrk="0" hangingPunct="0"/>
            <a:r>
              <a:rPr lang="en-US" b="1">
                <a:solidFill>
                  <a:srgbClr val="FFFF99"/>
                </a:solidFill>
                <a:latin typeface="VNI-Meli" pitchFamily="2" charset="0"/>
              </a:rPr>
              <a:t> teá, </a:t>
            </a:r>
          </a:p>
          <a:p>
            <a:pPr algn="ctr" eaLnBrk="0" hangingPunct="0"/>
            <a:r>
              <a:rPr lang="en-US" b="1">
                <a:solidFill>
                  <a:srgbClr val="FFFF99"/>
                </a:solidFill>
                <a:latin typeface="VNI-Meli" pitchFamily="2" charset="0"/>
              </a:rPr>
              <a:t>chính trò,</a:t>
            </a:r>
          </a:p>
          <a:p>
            <a:pPr algn="ctr" eaLnBrk="0" hangingPunct="0"/>
            <a:r>
              <a:rPr lang="en-US" b="1">
                <a:solidFill>
                  <a:srgbClr val="FFFF99"/>
                </a:solidFill>
                <a:latin typeface="VNI-Meli" pitchFamily="2" charset="0"/>
              </a:rPr>
              <a:t> giao</a:t>
            </a:r>
          </a:p>
          <a:p>
            <a:pPr algn="ctr" eaLnBrk="0" hangingPunct="0"/>
            <a:r>
              <a:rPr lang="en-US" b="1">
                <a:solidFill>
                  <a:srgbClr val="FFFF99"/>
                </a:solidFill>
                <a:latin typeface="VNI-Meli" pitchFamily="2" charset="0"/>
              </a:rPr>
              <a:t> thoâng</a:t>
            </a:r>
          </a:p>
        </p:txBody>
      </p:sp>
      <p:sp>
        <p:nvSpPr>
          <p:cNvPr id="5130" name="Text Box 10"/>
          <p:cNvSpPr txBox="1">
            <a:spLocks noChangeArrowheads="1"/>
          </p:cNvSpPr>
          <p:nvPr/>
        </p:nvSpPr>
        <p:spPr bwMode="auto">
          <a:xfrm>
            <a:off x="2041525" y="2895600"/>
            <a:ext cx="465138" cy="554038"/>
          </a:xfrm>
          <a:prstGeom prst="rect">
            <a:avLst/>
          </a:prstGeom>
          <a:solidFill>
            <a:srgbClr val="800000"/>
          </a:solidFill>
          <a:ln w="9525">
            <a:solidFill>
              <a:srgbClr val="00CCFF"/>
            </a:solidFill>
            <a:miter lim="800000"/>
            <a:headEnd/>
            <a:tailEnd/>
          </a:ln>
        </p:spPr>
        <p:txBody>
          <a:bodyPr wrap="none" lIns="0" tIns="0" rIns="0" bIns="0" anchor="ctr">
            <a:spAutoFit/>
          </a:bodyPr>
          <a:lstStyle/>
          <a:p>
            <a:pPr algn="ctr" eaLnBrk="0" hangingPunct="0"/>
            <a:r>
              <a:rPr lang="en-US" b="1">
                <a:solidFill>
                  <a:srgbClr val="FFFF99"/>
                </a:solidFill>
                <a:latin typeface="VNI-Meli" pitchFamily="2" charset="0"/>
              </a:rPr>
              <a:t>Ñaát </a:t>
            </a:r>
          </a:p>
          <a:p>
            <a:pPr algn="ctr" eaLnBrk="0" hangingPunct="0"/>
            <a:endParaRPr lang="en-US" b="1">
              <a:solidFill>
                <a:srgbClr val="FFFF99"/>
              </a:solidFill>
              <a:latin typeface="VNI-Meli" pitchFamily="2" charset="0"/>
            </a:endParaRPr>
          </a:p>
        </p:txBody>
      </p:sp>
      <p:sp>
        <p:nvSpPr>
          <p:cNvPr id="5131" name="Text Box 11"/>
          <p:cNvSpPr txBox="1">
            <a:spLocks noChangeArrowheads="1"/>
          </p:cNvSpPr>
          <p:nvPr/>
        </p:nvSpPr>
        <p:spPr bwMode="auto">
          <a:xfrm>
            <a:off x="2590800" y="2895600"/>
            <a:ext cx="533400" cy="558800"/>
          </a:xfrm>
          <a:prstGeom prst="rect">
            <a:avLst/>
          </a:prstGeom>
          <a:solidFill>
            <a:srgbClr val="800000"/>
          </a:solidFill>
          <a:ln w="9525">
            <a:solidFill>
              <a:srgbClr val="00CCFF"/>
            </a:solidFill>
            <a:miter lim="800000"/>
            <a:headEnd/>
            <a:tailEnd/>
          </a:ln>
        </p:spPr>
        <p:txBody>
          <a:bodyPr lIns="0" tIns="0" rIns="0" bIns="0" anchor="ctr">
            <a:spAutoFit/>
          </a:bodyPr>
          <a:lstStyle/>
          <a:p>
            <a:pPr algn="ctr" eaLnBrk="0" hangingPunct="0"/>
            <a:r>
              <a:rPr lang="en-US" b="1">
                <a:solidFill>
                  <a:srgbClr val="FFFF99"/>
                </a:solidFill>
                <a:latin typeface="VNI-Meli" pitchFamily="2" charset="0"/>
              </a:rPr>
              <a:t>Khí haäu </a:t>
            </a:r>
          </a:p>
        </p:txBody>
      </p:sp>
      <p:sp>
        <p:nvSpPr>
          <p:cNvPr id="5132" name="Text Box 12"/>
          <p:cNvSpPr txBox="1">
            <a:spLocks noChangeArrowheads="1"/>
          </p:cNvSpPr>
          <p:nvPr/>
        </p:nvSpPr>
        <p:spPr bwMode="auto">
          <a:xfrm>
            <a:off x="3200400" y="2895600"/>
            <a:ext cx="609600" cy="558800"/>
          </a:xfrm>
          <a:prstGeom prst="rect">
            <a:avLst/>
          </a:prstGeom>
          <a:solidFill>
            <a:srgbClr val="800000"/>
          </a:solidFill>
          <a:ln w="9525">
            <a:solidFill>
              <a:srgbClr val="00CCFF"/>
            </a:solidFill>
            <a:miter lim="800000"/>
            <a:headEnd/>
            <a:tailEnd/>
          </a:ln>
        </p:spPr>
        <p:txBody>
          <a:bodyPr lIns="0" tIns="0" rIns="0" bIns="0" anchor="ctr">
            <a:spAutoFit/>
          </a:bodyPr>
          <a:lstStyle/>
          <a:p>
            <a:pPr algn="ctr" eaLnBrk="0" hangingPunct="0"/>
            <a:r>
              <a:rPr lang="en-US" b="1">
                <a:solidFill>
                  <a:srgbClr val="FFFF99"/>
                </a:solidFill>
                <a:latin typeface="VNI-Meli" pitchFamily="2" charset="0"/>
              </a:rPr>
              <a:t>Nöôùc</a:t>
            </a:r>
          </a:p>
          <a:p>
            <a:pPr algn="ctr" eaLnBrk="0" hangingPunct="0"/>
            <a:r>
              <a:rPr lang="en-US" b="1">
                <a:solidFill>
                  <a:srgbClr val="FFFF99"/>
                </a:solidFill>
                <a:latin typeface="VNI-Meli" pitchFamily="2" charset="0"/>
              </a:rPr>
              <a:t> </a:t>
            </a:r>
          </a:p>
        </p:txBody>
      </p:sp>
      <p:sp>
        <p:nvSpPr>
          <p:cNvPr id="5133" name="Text Box 13"/>
          <p:cNvSpPr txBox="1">
            <a:spLocks noChangeArrowheads="1"/>
          </p:cNvSpPr>
          <p:nvPr/>
        </p:nvSpPr>
        <p:spPr bwMode="auto">
          <a:xfrm>
            <a:off x="3886200" y="2895600"/>
            <a:ext cx="533400" cy="558800"/>
          </a:xfrm>
          <a:prstGeom prst="rect">
            <a:avLst/>
          </a:prstGeom>
          <a:solidFill>
            <a:srgbClr val="800000"/>
          </a:solidFill>
          <a:ln w="9525">
            <a:solidFill>
              <a:srgbClr val="00CCFF"/>
            </a:solidFill>
            <a:miter lim="800000"/>
            <a:headEnd/>
            <a:tailEnd/>
          </a:ln>
        </p:spPr>
        <p:txBody>
          <a:bodyPr lIns="0" tIns="0" rIns="0" bIns="0" anchor="ctr">
            <a:spAutoFit/>
          </a:bodyPr>
          <a:lstStyle/>
          <a:p>
            <a:pPr algn="ctr" eaLnBrk="0" hangingPunct="0"/>
            <a:r>
              <a:rPr lang="en-US" b="1">
                <a:solidFill>
                  <a:srgbClr val="FFFF99"/>
                </a:solidFill>
                <a:latin typeface="VNI-Meli" pitchFamily="2" charset="0"/>
              </a:rPr>
              <a:t>Bieån</a:t>
            </a:r>
          </a:p>
          <a:p>
            <a:pPr algn="ctr" eaLnBrk="0" hangingPunct="0"/>
            <a:r>
              <a:rPr lang="en-US" b="1">
                <a:solidFill>
                  <a:srgbClr val="FFFF99"/>
                </a:solidFill>
                <a:latin typeface="VNI-Meli" pitchFamily="2" charset="0"/>
              </a:rPr>
              <a:t> </a:t>
            </a:r>
          </a:p>
        </p:txBody>
      </p:sp>
      <p:sp>
        <p:nvSpPr>
          <p:cNvPr id="5134" name="Text Box 14"/>
          <p:cNvSpPr txBox="1">
            <a:spLocks noChangeArrowheads="1"/>
          </p:cNvSpPr>
          <p:nvPr/>
        </p:nvSpPr>
        <p:spPr bwMode="auto">
          <a:xfrm>
            <a:off x="4572000" y="2895600"/>
            <a:ext cx="762000" cy="554038"/>
          </a:xfrm>
          <a:prstGeom prst="rect">
            <a:avLst/>
          </a:prstGeom>
          <a:solidFill>
            <a:srgbClr val="800000"/>
          </a:solidFill>
          <a:ln w="9525">
            <a:solidFill>
              <a:srgbClr val="00CCFF"/>
            </a:solidFill>
            <a:miter lim="800000"/>
            <a:headEnd/>
            <a:tailEnd/>
          </a:ln>
        </p:spPr>
        <p:txBody>
          <a:bodyPr lIns="0" tIns="0" rIns="0" bIns="0" anchor="ctr">
            <a:spAutoFit/>
          </a:bodyPr>
          <a:lstStyle/>
          <a:p>
            <a:pPr algn="ctr" eaLnBrk="0" hangingPunct="0"/>
            <a:r>
              <a:rPr lang="en-US" b="1">
                <a:solidFill>
                  <a:srgbClr val="FFFF99"/>
                </a:solidFill>
                <a:latin typeface="VNI-Meli" pitchFamily="2" charset="0"/>
              </a:rPr>
              <a:t>Sinh vaät</a:t>
            </a:r>
          </a:p>
        </p:txBody>
      </p:sp>
      <p:sp>
        <p:nvSpPr>
          <p:cNvPr id="5135" name="Text Box 15"/>
          <p:cNvSpPr txBox="1">
            <a:spLocks noChangeArrowheads="1"/>
          </p:cNvSpPr>
          <p:nvPr/>
        </p:nvSpPr>
        <p:spPr bwMode="auto">
          <a:xfrm>
            <a:off x="5562600" y="2895600"/>
            <a:ext cx="838200" cy="558800"/>
          </a:xfrm>
          <a:prstGeom prst="rect">
            <a:avLst/>
          </a:prstGeom>
          <a:solidFill>
            <a:srgbClr val="800000"/>
          </a:solidFill>
          <a:ln w="9525">
            <a:solidFill>
              <a:srgbClr val="00CCFF"/>
            </a:solidFill>
            <a:miter lim="800000"/>
            <a:headEnd/>
            <a:tailEnd/>
          </a:ln>
        </p:spPr>
        <p:txBody>
          <a:bodyPr lIns="0" tIns="0" rIns="0" bIns="0" anchor="ctr">
            <a:spAutoFit/>
          </a:bodyPr>
          <a:lstStyle/>
          <a:p>
            <a:pPr algn="ctr" eaLnBrk="0" hangingPunct="0"/>
            <a:r>
              <a:rPr lang="en-US" b="1">
                <a:solidFill>
                  <a:srgbClr val="FFFF99"/>
                </a:solidFill>
                <a:latin typeface="VNI-Meli" pitchFamily="2" charset="0"/>
              </a:rPr>
              <a:t>Khoaùng saûn</a:t>
            </a:r>
          </a:p>
        </p:txBody>
      </p:sp>
      <p:sp>
        <p:nvSpPr>
          <p:cNvPr id="5136" name="Text Box 16"/>
          <p:cNvSpPr txBox="1">
            <a:spLocks noChangeArrowheads="1"/>
          </p:cNvSpPr>
          <p:nvPr/>
        </p:nvSpPr>
        <p:spPr bwMode="auto">
          <a:xfrm>
            <a:off x="4800600" y="4495800"/>
            <a:ext cx="685800" cy="1657350"/>
          </a:xfrm>
          <a:prstGeom prst="rect">
            <a:avLst/>
          </a:prstGeom>
          <a:solidFill>
            <a:srgbClr val="800000"/>
          </a:solidFill>
          <a:ln w="9525">
            <a:solidFill>
              <a:srgbClr val="00CCFF"/>
            </a:solidFill>
            <a:miter lim="800000"/>
            <a:headEnd/>
            <a:tailEnd/>
          </a:ln>
        </p:spPr>
        <p:txBody>
          <a:bodyPr lIns="0" tIns="0" rIns="0" bIns="0" anchor="ctr">
            <a:spAutoFit/>
          </a:bodyPr>
          <a:lstStyle/>
          <a:p>
            <a:pPr algn="ctr" eaLnBrk="0" hangingPunct="0"/>
            <a:r>
              <a:rPr lang="en-US" b="1">
                <a:solidFill>
                  <a:srgbClr val="FFFF99"/>
                </a:solidFill>
                <a:latin typeface="VNI-Meli" pitchFamily="2" charset="0"/>
              </a:rPr>
              <a:t>Daân soá, nguoàn lao ñoäng</a:t>
            </a:r>
          </a:p>
          <a:p>
            <a:pPr algn="ctr" eaLnBrk="0" hangingPunct="0"/>
            <a:endParaRPr lang="en-US" b="1">
              <a:solidFill>
                <a:srgbClr val="FFFF99"/>
              </a:solidFill>
              <a:latin typeface="VNI-Meli" pitchFamily="2" charset="0"/>
            </a:endParaRPr>
          </a:p>
        </p:txBody>
      </p:sp>
      <p:sp>
        <p:nvSpPr>
          <p:cNvPr id="5137" name="Text Box 17"/>
          <p:cNvSpPr txBox="1">
            <a:spLocks noChangeArrowheads="1"/>
          </p:cNvSpPr>
          <p:nvPr/>
        </p:nvSpPr>
        <p:spPr bwMode="auto">
          <a:xfrm>
            <a:off x="5715000" y="4495800"/>
            <a:ext cx="609600" cy="1657350"/>
          </a:xfrm>
          <a:prstGeom prst="rect">
            <a:avLst/>
          </a:prstGeom>
          <a:solidFill>
            <a:srgbClr val="800000"/>
          </a:solidFill>
          <a:ln w="9525">
            <a:solidFill>
              <a:srgbClr val="00CCFF"/>
            </a:solidFill>
            <a:miter lim="800000"/>
            <a:headEnd/>
            <a:tailEnd/>
          </a:ln>
        </p:spPr>
        <p:txBody>
          <a:bodyPr lIns="0" tIns="0" rIns="0" bIns="0">
            <a:spAutoFit/>
          </a:bodyPr>
          <a:lstStyle/>
          <a:p>
            <a:pPr algn="ctr" eaLnBrk="0" hangingPunct="0"/>
            <a:r>
              <a:rPr lang="en-US" b="1">
                <a:solidFill>
                  <a:srgbClr val="FFFF99"/>
                </a:solidFill>
                <a:latin typeface="VNI-Meli" pitchFamily="2" charset="0"/>
              </a:rPr>
              <a:t>Voán</a:t>
            </a:r>
          </a:p>
          <a:p>
            <a:pPr algn="ctr" eaLnBrk="0" hangingPunct="0"/>
            <a:endParaRPr lang="en-US" b="1">
              <a:solidFill>
                <a:srgbClr val="FFFF99"/>
              </a:solidFill>
              <a:latin typeface="VNI-Meli" pitchFamily="2" charset="0"/>
            </a:endParaRPr>
          </a:p>
          <a:p>
            <a:pPr algn="ctr" eaLnBrk="0" hangingPunct="0"/>
            <a:endParaRPr lang="en-US" b="1">
              <a:solidFill>
                <a:srgbClr val="FFFF99"/>
              </a:solidFill>
              <a:latin typeface="VNI-Meli" pitchFamily="2" charset="0"/>
            </a:endParaRPr>
          </a:p>
          <a:p>
            <a:pPr algn="ctr" eaLnBrk="0" hangingPunct="0"/>
            <a:endParaRPr lang="en-US" b="1">
              <a:solidFill>
                <a:srgbClr val="FFFF99"/>
              </a:solidFill>
              <a:latin typeface="VNI-Meli" pitchFamily="2" charset="0"/>
            </a:endParaRPr>
          </a:p>
          <a:p>
            <a:pPr algn="ctr" eaLnBrk="0" hangingPunct="0"/>
            <a:endParaRPr lang="en-US" b="1">
              <a:solidFill>
                <a:srgbClr val="FFFF99"/>
              </a:solidFill>
              <a:latin typeface="VNI-Meli" pitchFamily="2" charset="0"/>
            </a:endParaRPr>
          </a:p>
          <a:p>
            <a:pPr algn="ctr" eaLnBrk="0" hangingPunct="0"/>
            <a:r>
              <a:rPr lang="en-US" b="1">
                <a:solidFill>
                  <a:srgbClr val="FFFF99"/>
                </a:solidFill>
                <a:latin typeface="VNI-Meli" pitchFamily="2" charset="0"/>
              </a:rPr>
              <a:t> </a:t>
            </a:r>
          </a:p>
        </p:txBody>
      </p:sp>
      <p:sp>
        <p:nvSpPr>
          <p:cNvPr id="5138" name="Text Box 18"/>
          <p:cNvSpPr txBox="1">
            <a:spLocks noChangeArrowheads="1"/>
          </p:cNvSpPr>
          <p:nvPr/>
        </p:nvSpPr>
        <p:spPr bwMode="auto">
          <a:xfrm>
            <a:off x="6400800" y="4495800"/>
            <a:ext cx="762000" cy="1657350"/>
          </a:xfrm>
          <a:prstGeom prst="rect">
            <a:avLst/>
          </a:prstGeom>
          <a:solidFill>
            <a:srgbClr val="800000"/>
          </a:solidFill>
          <a:ln w="9525">
            <a:solidFill>
              <a:srgbClr val="00CCFF"/>
            </a:solidFill>
            <a:miter lim="800000"/>
            <a:headEnd/>
            <a:tailEnd/>
          </a:ln>
        </p:spPr>
        <p:txBody>
          <a:bodyPr lIns="0" tIns="0" rIns="0" bIns="0" anchor="ctr">
            <a:spAutoFit/>
          </a:bodyPr>
          <a:lstStyle/>
          <a:p>
            <a:pPr algn="ctr" eaLnBrk="0" hangingPunct="0"/>
            <a:r>
              <a:rPr lang="en-US" b="1">
                <a:solidFill>
                  <a:srgbClr val="FFFF99"/>
                </a:solidFill>
                <a:latin typeface="VNI-Meli" pitchFamily="2" charset="0"/>
              </a:rPr>
              <a:t>Thò tröôøng</a:t>
            </a:r>
          </a:p>
          <a:p>
            <a:pPr algn="ctr" eaLnBrk="0" hangingPunct="0"/>
            <a:endParaRPr lang="en-US" b="1">
              <a:solidFill>
                <a:srgbClr val="FFFF99"/>
              </a:solidFill>
              <a:latin typeface="VNI-Meli" pitchFamily="2" charset="0"/>
            </a:endParaRPr>
          </a:p>
          <a:p>
            <a:pPr algn="ctr" eaLnBrk="0" hangingPunct="0"/>
            <a:endParaRPr lang="en-US" b="1">
              <a:solidFill>
                <a:srgbClr val="FFFF99"/>
              </a:solidFill>
              <a:latin typeface="VNI-Meli" pitchFamily="2" charset="0"/>
            </a:endParaRPr>
          </a:p>
          <a:p>
            <a:pPr algn="ctr" eaLnBrk="0" hangingPunct="0"/>
            <a:endParaRPr lang="en-US" b="1">
              <a:solidFill>
                <a:srgbClr val="FFFF99"/>
              </a:solidFill>
              <a:latin typeface="VNI-Meli" pitchFamily="2" charset="0"/>
            </a:endParaRPr>
          </a:p>
          <a:p>
            <a:pPr algn="ctr" eaLnBrk="0" hangingPunct="0"/>
            <a:endParaRPr lang="en-US" b="1">
              <a:solidFill>
                <a:srgbClr val="FFFF99"/>
              </a:solidFill>
              <a:latin typeface="VNI-Meli" pitchFamily="2" charset="0"/>
            </a:endParaRPr>
          </a:p>
        </p:txBody>
      </p:sp>
      <p:sp>
        <p:nvSpPr>
          <p:cNvPr id="5139" name="Text Box 19"/>
          <p:cNvSpPr txBox="1">
            <a:spLocks noChangeArrowheads="1"/>
          </p:cNvSpPr>
          <p:nvPr/>
        </p:nvSpPr>
        <p:spPr bwMode="auto">
          <a:xfrm>
            <a:off x="7315200" y="4495800"/>
            <a:ext cx="685800" cy="1657350"/>
          </a:xfrm>
          <a:prstGeom prst="rect">
            <a:avLst/>
          </a:prstGeom>
          <a:solidFill>
            <a:srgbClr val="800000"/>
          </a:solidFill>
          <a:ln w="9525">
            <a:solidFill>
              <a:srgbClr val="00CCFF"/>
            </a:solidFill>
            <a:miter lim="800000"/>
            <a:headEnd/>
            <a:tailEnd/>
          </a:ln>
        </p:spPr>
        <p:txBody>
          <a:bodyPr lIns="0" tIns="0" rIns="0" bIns="0" anchor="ctr">
            <a:spAutoFit/>
          </a:bodyPr>
          <a:lstStyle/>
          <a:p>
            <a:pPr algn="ctr" eaLnBrk="0" hangingPunct="0"/>
            <a:r>
              <a:rPr lang="en-US" b="1">
                <a:solidFill>
                  <a:srgbClr val="FFFF99"/>
                </a:solidFill>
                <a:latin typeface="VNI-Meli" pitchFamily="2" charset="0"/>
              </a:rPr>
              <a:t>KHKT vaø coâng ngheä</a:t>
            </a:r>
          </a:p>
          <a:p>
            <a:pPr algn="ctr" eaLnBrk="0" hangingPunct="0"/>
            <a:endParaRPr lang="en-US" b="1">
              <a:solidFill>
                <a:srgbClr val="FFFF99"/>
              </a:solidFill>
              <a:latin typeface="VNI-Meli" pitchFamily="2" charset="0"/>
            </a:endParaRPr>
          </a:p>
          <a:p>
            <a:pPr algn="ctr" eaLnBrk="0" hangingPunct="0"/>
            <a:endParaRPr lang="en-US" b="1">
              <a:solidFill>
                <a:srgbClr val="FFFF99"/>
              </a:solidFill>
              <a:latin typeface="VNI-Meli" pitchFamily="2" charset="0"/>
            </a:endParaRPr>
          </a:p>
        </p:txBody>
      </p:sp>
      <p:sp>
        <p:nvSpPr>
          <p:cNvPr id="5140" name="Text Box 20"/>
          <p:cNvSpPr txBox="1">
            <a:spLocks noChangeArrowheads="1"/>
          </p:cNvSpPr>
          <p:nvPr/>
        </p:nvSpPr>
        <p:spPr bwMode="auto">
          <a:xfrm>
            <a:off x="8153400" y="4495800"/>
            <a:ext cx="685800" cy="1657350"/>
          </a:xfrm>
          <a:prstGeom prst="rect">
            <a:avLst/>
          </a:prstGeom>
          <a:solidFill>
            <a:srgbClr val="800000"/>
          </a:solidFill>
          <a:ln w="9525">
            <a:solidFill>
              <a:srgbClr val="00CCFF"/>
            </a:solidFill>
            <a:miter lim="800000"/>
            <a:headEnd/>
            <a:tailEnd/>
          </a:ln>
        </p:spPr>
        <p:txBody>
          <a:bodyPr lIns="0" tIns="0" rIns="0" bIns="0" anchor="ctr">
            <a:spAutoFit/>
          </a:bodyPr>
          <a:lstStyle/>
          <a:p>
            <a:pPr algn="ctr" eaLnBrk="0" hangingPunct="0"/>
            <a:r>
              <a:rPr lang="en-US" b="1">
                <a:solidFill>
                  <a:srgbClr val="FFFF99"/>
                </a:solidFill>
                <a:latin typeface="VNI-Meli" pitchFamily="2" charset="0"/>
              </a:rPr>
              <a:t>Chính saùch vaø xu theá phaùt trieån</a:t>
            </a:r>
          </a:p>
        </p:txBody>
      </p:sp>
      <p:sp>
        <p:nvSpPr>
          <p:cNvPr id="5141" name="Line 21"/>
          <p:cNvSpPr>
            <a:spLocks noChangeShapeType="1"/>
          </p:cNvSpPr>
          <p:nvPr/>
        </p:nvSpPr>
        <p:spPr bwMode="auto">
          <a:xfrm>
            <a:off x="4267200" y="1447800"/>
            <a:ext cx="0" cy="609600"/>
          </a:xfrm>
          <a:prstGeom prst="line">
            <a:avLst/>
          </a:prstGeom>
          <a:noFill/>
          <a:ln w="38100">
            <a:solidFill>
              <a:srgbClr val="00CC00"/>
            </a:solidFill>
            <a:round/>
            <a:headEnd/>
            <a:tailEnd/>
          </a:ln>
        </p:spPr>
        <p:txBody>
          <a:bodyPr/>
          <a:lstStyle/>
          <a:p>
            <a:endParaRPr lang="en-US"/>
          </a:p>
        </p:txBody>
      </p:sp>
      <p:sp>
        <p:nvSpPr>
          <p:cNvPr id="5142" name="Line 22"/>
          <p:cNvSpPr>
            <a:spLocks noChangeShapeType="1"/>
          </p:cNvSpPr>
          <p:nvPr/>
        </p:nvSpPr>
        <p:spPr bwMode="auto">
          <a:xfrm flipH="1">
            <a:off x="685800" y="1447800"/>
            <a:ext cx="3581400" cy="1524000"/>
          </a:xfrm>
          <a:prstGeom prst="line">
            <a:avLst/>
          </a:prstGeom>
          <a:noFill/>
          <a:ln w="38100">
            <a:solidFill>
              <a:srgbClr val="00CC00"/>
            </a:solidFill>
            <a:round/>
            <a:headEnd/>
            <a:tailEnd/>
          </a:ln>
        </p:spPr>
        <p:txBody>
          <a:bodyPr/>
          <a:lstStyle/>
          <a:p>
            <a:endParaRPr lang="en-US"/>
          </a:p>
        </p:txBody>
      </p:sp>
      <p:sp>
        <p:nvSpPr>
          <p:cNvPr id="5143" name="Line 23"/>
          <p:cNvSpPr>
            <a:spLocks noChangeShapeType="1"/>
          </p:cNvSpPr>
          <p:nvPr/>
        </p:nvSpPr>
        <p:spPr bwMode="auto">
          <a:xfrm>
            <a:off x="4267200" y="1447800"/>
            <a:ext cx="3581400" cy="1524000"/>
          </a:xfrm>
          <a:prstGeom prst="line">
            <a:avLst/>
          </a:prstGeom>
          <a:noFill/>
          <a:ln w="38100">
            <a:solidFill>
              <a:srgbClr val="00CC00"/>
            </a:solidFill>
            <a:round/>
            <a:headEnd/>
            <a:tailEnd/>
          </a:ln>
        </p:spPr>
        <p:txBody>
          <a:bodyPr/>
          <a:lstStyle/>
          <a:p>
            <a:endParaRPr lang="en-US"/>
          </a:p>
        </p:txBody>
      </p:sp>
      <p:sp>
        <p:nvSpPr>
          <p:cNvPr id="5144" name="Line 24"/>
          <p:cNvSpPr>
            <a:spLocks noChangeShapeType="1"/>
          </p:cNvSpPr>
          <p:nvPr/>
        </p:nvSpPr>
        <p:spPr bwMode="auto">
          <a:xfrm flipH="1">
            <a:off x="2209800" y="2438400"/>
            <a:ext cx="2057400" cy="457200"/>
          </a:xfrm>
          <a:prstGeom prst="line">
            <a:avLst/>
          </a:prstGeom>
          <a:noFill/>
          <a:ln w="28575">
            <a:solidFill>
              <a:schemeClr val="tx1"/>
            </a:solidFill>
            <a:round/>
            <a:headEnd/>
            <a:tailEnd/>
          </a:ln>
        </p:spPr>
        <p:txBody>
          <a:bodyPr/>
          <a:lstStyle/>
          <a:p>
            <a:endParaRPr lang="en-US"/>
          </a:p>
        </p:txBody>
      </p:sp>
      <p:sp>
        <p:nvSpPr>
          <p:cNvPr id="5145" name="Line 25"/>
          <p:cNvSpPr>
            <a:spLocks noChangeShapeType="1"/>
          </p:cNvSpPr>
          <p:nvPr/>
        </p:nvSpPr>
        <p:spPr bwMode="auto">
          <a:xfrm flipH="1">
            <a:off x="2895600" y="2438400"/>
            <a:ext cx="1371600" cy="457200"/>
          </a:xfrm>
          <a:prstGeom prst="line">
            <a:avLst/>
          </a:prstGeom>
          <a:noFill/>
          <a:ln w="28575">
            <a:solidFill>
              <a:schemeClr val="tx1"/>
            </a:solidFill>
            <a:round/>
            <a:headEnd/>
            <a:tailEnd/>
          </a:ln>
        </p:spPr>
        <p:txBody>
          <a:bodyPr/>
          <a:lstStyle/>
          <a:p>
            <a:endParaRPr lang="en-US"/>
          </a:p>
        </p:txBody>
      </p:sp>
      <p:sp>
        <p:nvSpPr>
          <p:cNvPr id="5146" name="Line 26"/>
          <p:cNvSpPr>
            <a:spLocks noChangeShapeType="1"/>
          </p:cNvSpPr>
          <p:nvPr/>
        </p:nvSpPr>
        <p:spPr bwMode="auto">
          <a:xfrm>
            <a:off x="4267200" y="2438400"/>
            <a:ext cx="1676400" cy="457200"/>
          </a:xfrm>
          <a:prstGeom prst="line">
            <a:avLst/>
          </a:prstGeom>
          <a:noFill/>
          <a:ln w="28575">
            <a:solidFill>
              <a:schemeClr val="tx1"/>
            </a:solidFill>
            <a:round/>
            <a:headEnd/>
            <a:tailEnd/>
          </a:ln>
        </p:spPr>
        <p:txBody>
          <a:bodyPr/>
          <a:lstStyle/>
          <a:p>
            <a:endParaRPr lang="en-US"/>
          </a:p>
        </p:txBody>
      </p:sp>
      <p:sp>
        <p:nvSpPr>
          <p:cNvPr id="5147" name="Line 27"/>
          <p:cNvSpPr>
            <a:spLocks noChangeShapeType="1"/>
          </p:cNvSpPr>
          <p:nvPr/>
        </p:nvSpPr>
        <p:spPr bwMode="auto">
          <a:xfrm flipH="1">
            <a:off x="3581400" y="2438400"/>
            <a:ext cx="685800" cy="457200"/>
          </a:xfrm>
          <a:prstGeom prst="line">
            <a:avLst/>
          </a:prstGeom>
          <a:noFill/>
          <a:ln w="28575">
            <a:solidFill>
              <a:schemeClr val="tx1"/>
            </a:solidFill>
            <a:round/>
            <a:headEnd/>
            <a:tailEnd/>
          </a:ln>
        </p:spPr>
        <p:txBody>
          <a:bodyPr/>
          <a:lstStyle/>
          <a:p>
            <a:endParaRPr lang="en-US"/>
          </a:p>
        </p:txBody>
      </p:sp>
      <p:sp>
        <p:nvSpPr>
          <p:cNvPr id="5148" name="Line 28"/>
          <p:cNvSpPr>
            <a:spLocks noChangeShapeType="1"/>
          </p:cNvSpPr>
          <p:nvPr/>
        </p:nvSpPr>
        <p:spPr bwMode="auto">
          <a:xfrm>
            <a:off x="4267200" y="2438400"/>
            <a:ext cx="0" cy="457200"/>
          </a:xfrm>
          <a:prstGeom prst="line">
            <a:avLst/>
          </a:prstGeom>
          <a:noFill/>
          <a:ln w="28575">
            <a:solidFill>
              <a:schemeClr val="tx1"/>
            </a:solidFill>
            <a:round/>
            <a:headEnd/>
            <a:tailEnd/>
          </a:ln>
        </p:spPr>
        <p:txBody>
          <a:bodyPr/>
          <a:lstStyle/>
          <a:p>
            <a:endParaRPr lang="en-US"/>
          </a:p>
        </p:txBody>
      </p:sp>
      <p:sp>
        <p:nvSpPr>
          <p:cNvPr id="5149" name="Line 29"/>
          <p:cNvSpPr>
            <a:spLocks noChangeShapeType="1"/>
          </p:cNvSpPr>
          <p:nvPr/>
        </p:nvSpPr>
        <p:spPr bwMode="auto">
          <a:xfrm>
            <a:off x="4267200" y="2438400"/>
            <a:ext cx="533400" cy="457200"/>
          </a:xfrm>
          <a:prstGeom prst="line">
            <a:avLst/>
          </a:prstGeom>
          <a:noFill/>
          <a:ln w="28575">
            <a:solidFill>
              <a:schemeClr val="tx1"/>
            </a:solidFill>
            <a:round/>
            <a:headEnd/>
            <a:tailEnd/>
          </a:ln>
        </p:spPr>
        <p:txBody>
          <a:bodyPr/>
          <a:lstStyle/>
          <a:p>
            <a:endParaRPr lang="en-US"/>
          </a:p>
        </p:txBody>
      </p:sp>
      <p:sp>
        <p:nvSpPr>
          <p:cNvPr id="5150" name="Line 30"/>
          <p:cNvSpPr>
            <a:spLocks noChangeShapeType="1"/>
          </p:cNvSpPr>
          <p:nvPr/>
        </p:nvSpPr>
        <p:spPr bwMode="auto">
          <a:xfrm flipH="1">
            <a:off x="457200" y="3429000"/>
            <a:ext cx="304800" cy="990600"/>
          </a:xfrm>
          <a:prstGeom prst="line">
            <a:avLst/>
          </a:prstGeom>
          <a:noFill/>
          <a:ln w="28575">
            <a:solidFill>
              <a:schemeClr val="tx1"/>
            </a:solidFill>
            <a:round/>
            <a:headEnd/>
            <a:tailEnd/>
          </a:ln>
        </p:spPr>
        <p:txBody>
          <a:bodyPr/>
          <a:lstStyle/>
          <a:p>
            <a:endParaRPr lang="en-US"/>
          </a:p>
        </p:txBody>
      </p:sp>
      <p:sp>
        <p:nvSpPr>
          <p:cNvPr id="5151" name="Line 31"/>
          <p:cNvSpPr>
            <a:spLocks noChangeShapeType="1"/>
          </p:cNvSpPr>
          <p:nvPr/>
        </p:nvSpPr>
        <p:spPr bwMode="auto">
          <a:xfrm>
            <a:off x="762000" y="3429000"/>
            <a:ext cx="762000" cy="990600"/>
          </a:xfrm>
          <a:prstGeom prst="line">
            <a:avLst/>
          </a:prstGeom>
          <a:noFill/>
          <a:ln w="28575">
            <a:solidFill>
              <a:schemeClr val="tx1"/>
            </a:solidFill>
            <a:round/>
            <a:headEnd/>
            <a:tailEnd/>
          </a:ln>
        </p:spPr>
        <p:txBody>
          <a:bodyPr/>
          <a:lstStyle/>
          <a:p>
            <a:endParaRPr lang="en-US"/>
          </a:p>
        </p:txBody>
      </p:sp>
      <p:sp>
        <p:nvSpPr>
          <p:cNvPr id="5152" name="Line 32"/>
          <p:cNvSpPr>
            <a:spLocks noChangeShapeType="1"/>
          </p:cNvSpPr>
          <p:nvPr/>
        </p:nvSpPr>
        <p:spPr bwMode="auto">
          <a:xfrm flipH="1">
            <a:off x="5029200" y="3429000"/>
            <a:ext cx="2514600" cy="1066800"/>
          </a:xfrm>
          <a:prstGeom prst="line">
            <a:avLst/>
          </a:prstGeom>
          <a:noFill/>
          <a:ln w="28575">
            <a:solidFill>
              <a:schemeClr val="tx1"/>
            </a:solidFill>
            <a:round/>
            <a:headEnd/>
            <a:tailEnd/>
          </a:ln>
        </p:spPr>
        <p:txBody>
          <a:bodyPr/>
          <a:lstStyle/>
          <a:p>
            <a:endParaRPr lang="en-US"/>
          </a:p>
        </p:txBody>
      </p:sp>
      <p:sp>
        <p:nvSpPr>
          <p:cNvPr id="5153" name="Line 33"/>
          <p:cNvSpPr>
            <a:spLocks noChangeShapeType="1"/>
          </p:cNvSpPr>
          <p:nvPr/>
        </p:nvSpPr>
        <p:spPr bwMode="auto">
          <a:xfrm flipH="1">
            <a:off x="6019800" y="3429000"/>
            <a:ext cx="1524000" cy="1066800"/>
          </a:xfrm>
          <a:prstGeom prst="line">
            <a:avLst/>
          </a:prstGeom>
          <a:noFill/>
          <a:ln w="28575">
            <a:solidFill>
              <a:schemeClr val="tx1"/>
            </a:solidFill>
            <a:round/>
            <a:headEnd/>
            <a:tailEnd/>
          </a:ln>
        </p:spPr>
        <p:txBody>
          <a:bodyPr/>
          <a:lstStyle/>
          <a:p>
            <a:endParaRPr lang="en-US"/>
          </a:p>
        </p:txBody>
      </p:sp>
      <p:sp>
        <p:nvSpPr>
          <p:cNvPr id="5154" name="Line 34"/>
          <p:cNvSpPr>
            <a:spLocks noChangeShapeType="1"/>
          </p:cNvSpPr>
          <p:nvPr/>
        </p:nvSpPr>
        <p:spPr bwMode="auto">
          <a:xfrm flipH="1">
            <a:off x="6705600" y="3429000"/>
            <a:ext cx="838200" cy="1066800"/>
          </a:xfrm>
          <a:prstGeom prst="line">
            <a:avLst/>
          </a:prstGeom>
          <a:noFill/>
          <a:ln w="28575">
            <a:solidFill>
              <a:schemeClr val="tx1"/>
            </a:solidFill>
            <a:round/>
            <a:headEnd/>
            <a:tailEnd/>
          </a:ln>
        </p:spPr>
        <p:txBody>
          <a:bodyPr/>
          <a:lstStyle/>
          <a:p>
            <a:endParaRPr lang="en-US"/>
          </a:p>
        </p:txBody>
      </p:sp>
      <p:sp>
        <p:nvSpPr>
          <p:cNvPr id="5155" name="Line 35"/>
          <p:cNvSpPr>
            <a:spLocks noChangeShapeType="1"/>
          </p:cNvSpPr>
          <p:nvPr/>
        </p:nvSpPr>
        <p:spPr bwMode="auto">
          <a:xfrm>
            <a:off x="7543800" y="3429000"/>
            <a:ext cx="914400" cy="1066800"/>
          </a:xfrm>
          <a:prstGeom prst="line">
            <a:avLst/>
          </a:prstGeom>
          <a:noFill/>
          <a:ln w="28575">
            <a:solidFill>
              <a:schemeClr val="tx1"/>
            </a:solidFill>
            <a:round/>
            <a:headEnd/>
            <a:tailEnd/>
          </a:ln>
        </p:spPr>
        <p:txBody>
          <a:bodyPr/>
          <a:lstStyle/>
          <a:p>
            <a:endParaRPr lang="en-US"/>
          </a:p>
        </p:txBody>
      </p:sp>
      <p:sp>
        <p:nvSpPr>
          <p:cNvPr id="5156" name="Line 36"/>
          <p:cNvSpPr>
            <a:spLocks noChangeShapeType="1"/>
          </p:cNvSpPr>
          <p:nvPr/>
        </p:nvSpPr>
        <p:spPr bwMode="auto">
          <a:xfrm>
            <a:off x="7543800" y="3429000"/>
            <a:ext cx="76200" cy="1066800"/>
          </a:xfrm>
          <a:prstGeom prst="line">
            <a:avLst/>
          </a:prstGeom>
          <a:noFill/>
          <a:ln w="28575">
            <a:solidFill>
              <a:schemeClr val="tx1"/>
            </a:solidFill>
            <a:round/>
            <a:headEnd/>
            <a:tailEnd/>
          </a:ln>
        </p:spPr>
        <p:txBody>
          <a:bodyPr/>
          <a:lstStyle/>
          <a:p>
            <a:endParaRPr lang="en-US"/>
          </a:p>
        </p:txBody>
      </p:sp>
      <p:sp>
        <p:nvSpPr>
          <p:cNvPr id="36" name="Up Arrow Callout 35"/>
          <p:cNvSpPr/>
          <p:nvPr/>
        </p:nvSpPr>
        <p:spPr>
          <a:xfrm>
            <a:off x="0" y="5943600"/>
            <a:ext cx="9144000" cy="914400"/>
          </a:xfrm>
          <a:prstGeom prst="upArrowCallou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a:t>Phân loại này dựa vào nguồn gốc</a:t>
            </a:r>
            <a:endParaRPr lang="en-US" b="1"/>
          </a:p>
        </p:txBody>
      </p:sp>
    </p:spTree>
  </p:cSld>
  <p:clrMapOvr>
    <a:masterClrMapping/>
  </p:clrMapOvr>
  <p:transition spd="med">
    <p:cover dir="r"/>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dissolve">
                                      <p:cBhvr>
                                        <p:cTn id="7" dur="500"/>
                                        <p:tgtEl>
                                          <p:spTgt spid="512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5142"/>
                                        </p:tgtEl>
                                        <p:attrNameLst>
                                          <p:attrName>style.visibility</p:attrName>
                                        </p:attrNameLst>
                                      </p:cBhvr>
                                      <p:to>
                                        <p:strVal val="visible"/>
                                      </p:to>
                                    </p:set>
                                    <p:animEffect transition="in" filter="wedge">
                                      <p:cBhvr>
                                        <p:cTn id="12" dur="2000"/>
                                        <p:tgtEl>
                                          <p:spTgt spid="5142"/>
                                        </p:tgtEl>
                                      </p:cBhvr>
                                    </p:animEffect>
                                  </p:childTnLst>
                                </p:cTn>
                              </p:par>
                              <p:par>
                                <p:cTn id="13" presetID="20" presetClass="entr" presetSubtype="0" fill="hold" grpId="0" nodeType="withEffect">
                                  <p:stCondLst>
                                    <p:cond delay="0"/>
                                  </p:stCondLst>
                                  <p:childTnLst>
                                    <p:set>
                                      <p:cBhvr>
                                        <p:cTn id="14" dur="1" fill="hold">
                                          <p:stCondLst>
                                            <p:cond delay="0"/>
                                          </p:stCondLst>
                                        </p:cTn>
                                        <p:tgtEl>
                                          <p:spTgt spid="5141"/>
                                        </p:tgtEl>
                                        <p:attrNameLst>
                                          <p:attrName>style.visibility</p:attrName>
                                        </p:attrNameLst>
                                      </p:cBhvr>
                                      <p:to>
                                        <p:strVal val="visible"/>
                                      </p:to>
                                    </p:set>
                                    <p:animEffect transition="in" filter="wedge">
                                      <p:cBhvr>
                                        <p:cTn id="15" dur="2000"/>
                                        <p:tgtEl>
                                          <p:spTgt spid="5141"/>
                                        </p:tgtEl>
                                      </p:cBhvr>
                                    </p:animEffect>
                                  </p:childTnLst>
                                </p:cTn>
                              </p:par>
                              <p:par>
                                <p:cTn id="16" presetID="20" presetClass="entr" presetSubtype="0" fill="hold" grpId="0" nodeType="withEffect">
                                  <p:stCondLst>
                                    <p:cond delay="0"/>
                                  </p:stCondLst>
                                  <p:childTnLst>
                                    <p:set>
                                      <p:cBhvr>
                                        <p:cTn id="17" dur="1" fill="hold">
                                          <p:stCondLst>
                                            <p:cond delay="0"/>
                                          </p:stCondLst>
                                        </p:cTn>
                                        <p:tgtEl>
                                          <p:spTgt spid="5143"/>
                                        </p:tgtEl>
                                        <p:attrNameLst>
                                          <p:attrName>style.visibility</p:attrName>
                                        </p:attrNameLst>
                                      </p:cBhvr>
                                      <p:to>
                                        <p:strVal val="visible"/>
                                      </p:to>
                                    </p:set>
                                    <p:animEffect transition="in" filter="wedge">
                                      <p:cBhvr>
                                        <p:cTn id="18" dur="2000"/>
                                        <p:tgtEl>
                                          <p:spTgt spid="5143"/>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grpId="0" nodeType="clickEffect">
                                  <p:stCondLst>
                                    <p:cond delay="0"/>
                                  </p:stCondLst>
                                  <p:childTnLst>
                                    <p:set>
                                      <p:cBhvr>
                                        <p:cTn id="22" dur="1" fill="hold">
                                          <p:stCondLst>
                                            <p:cond delay="0"/>
                                          </p:stCondLst>
                                        </p:cTn>
                                        <p:tgtEl>
                                          <p:spTgt spid="5125"/>
                                        </p:tgtEl>
                                        <p:attrNameLst>
                                          <p:attrName>style.visibility</p:attrName>
                                        </p:attrNameLst>
                                      </p:cBhvr>
                                      <p:to>
                                        <p:strVal val="visible"/>
                                      </p:to>
                                    </p:set>
                                    <p:animEffect transition="in" filter="wedge">
                                      <p:cBhvr>
                                        <p:cTn id="23" dur="2000"/>
                                        <p:tgtEl>
                                          <p:spTgt spid="5125"/>
                                        </p:tgtEl>
                                      </p:cBhvr>
                                    </p:animEffect>
                                  </p:childTnLst>
                                </p:cTn>
                              </p:par>
                              <p:par>
                                <p:cTn id="24" presetID="20" presetClass="entr" presetSubtype="0" fill="hold" grpId="0" nodeType="withEffect">
                                  <p:stCondLst>
                                    <p:cond delay="0"/>
                                  </p:stCondLst>
                                  <p:childTnLst>
                                    <p:set>
                                      <p:cBhvr>
                                        <p:cTn id="25" dur="1" fill="hold">
                                          <p:stCondLst>
                                            <p:cond delay="0"/>
                                          </p:stCondLst>
                                        </p:cTn>
                                        <p:tgtEl>
                                          <p:spTgt spid="5126"/>
                                        </p:tgtEl>
                                        <p:attrNameLst>
                                          <p:attrName>style.visibility</p:attrName>
                                        </p:attrNameLst>
                                      </p:cBhvr>
                                      <p:to>
                                        <p:strVal val="visible"/>
                                      </p:to>
                                    </p:set>
                                    <p:animEffect transition="in" filter="wedge">
                                      <p:cBhvr>
                                        <p:cTn id="26" dur="2000"/>
                                        <p:tgtEl>
                                          <p:spTgt spid="5126"/>
                                        </p:tgtEl>
                                      </p:cBhvr>
                                    </p:animEffect>
                                  </p:childTnLst>
                                </p:cTn>
                              </p:par>
                              <p:par>
                                <p:cTn id="27" presetID="20" presetClass="entr" presetSubtype="0" fill="hold" grpId="0" nodeType="withEffect">
                                  <p:stCondLst>
                                    <p:cond delay="0"/>
                                  </p:stCondLst>
                                  <p:childTnLst>
                                    <p:set>
                                      <p:cBhvr>
                                        <p:cTn id="28" dur="1" fill="hold">
                                          <p:stCondLst>
                                            <p:cond delay="0"/>
                                          </p:stCondLst>
                                        </p:cTn>
                                        <p:tgtEl>
                                          <p:spTgt spid="5127"/>
                                        </p:tgtEl>
                                        <p:attrNameLst>
                                          <p:attrName>style.visibility</p:attrName>
                                        </p:attrNameLst>
                                      </p:cBhvr>
                                      <p:to>
                                        <p:strVal val="visible"/>
                                      </p:to>
                                    </p:set>
                                    <p:animEffect transition="in" filter="wedge">
                                      <p:cBhvr>
                                        <p:cTn id="29" dur="2000"/>
                                        <p:tgtEl>
                                          <p:spTgt spid="5127"/>
                                        </p:tgtEl>
                                      </p:cBhvr>
                                    </p:animEffect>
                                  </p:childTnLst>
                                </p:cTn>
                              </p:par>
                            </p:childTnLst>
                          </p:cTn>
                        </p:par>
                      </p:childTnLst>
                    </p:cTn>
                  </p:par>
                  <p:par>
                    <p:cTn id="30" fill="hold">
                      <p:stCondLst>
                        <p:cond delay="indefinite"/>
                      </p:stCondLst>
                      <p:childTnLst>
                        <p:par>
                          <p:cTn id="31" fill="hold">
                            <p:stCondLst>
                              <p:cond delay="0"/>
                            </p:stCondLst>
                            <p:childTnLst>
                              <p:par>
                                <p:cTn id="32" presetID="20" presetClass="entr" presetSubtype="0" fill="hold" grpId="0" nodeType="clickEffect">
                                  <p:stCondLst>
                                    <p:cond delay="0"/>
                                  </p:stCondLst>
                                  <p:childTnLst>
                                    <p:set>
                                      <p:cBhvr>
                                        <p:cTn id="33" dur="1" fill="hold">
                                          <p:stCondLst>
                                            <p:cond delay="0"/>
                                          </p:stCondLst>
                                        </p:cTn>
                                        <p:tgtEl>
                                          <p:spTgt spid="5150"/>
                                        </p:tgtEl>
                                        <p:attrNameLst>
                                          <p:attrName>style.visibility</p:attrName>
                                        </p:attrNameLst>
                                      </p:cBhvr>
                                      <p:to>
                                        <p:strVal val="visible"/>
                                      </p:to>
                                    </p:set>
                                    <p:animEffect transition="in" filter="wedge">
                                      <p:cBhvr>
                                        <p:cTn id="34" dur="2000"/>
                                        <p:tgtEl>
                                          <p:spTgt spid="5150"/>
                                        </p:tgtEl>
                                      </p:cBhvr>
                                    </p:animEffect>
                                  </p:childTnLst>
                                </p:cTn>
                              </p:par>
                              <p:par>
                                <p:cTn id="35" presetID="20" presetClass="entr" presetSubtype="0" fill="hold" grpId="0" nodeType="withEffect">
                                  <p:stCondLst>
                                    <p:cond delay="0"/>
                                  </p:stCondLst>
                                  <p:childTnLst>
                                    <p:set>
                                      <p:cBhvr>
                                        <p:cTn id="36" dur="1" fill="hold">
                                          <p:stCondLst>
                                            <p:cond delay="0"/>
                                          </p:stCondLst>
                                        </p:cTn>
                                        <p:tgtEl>
                                          <p:spTgt spid="5151"/>
                                        </p:tgtEl>
                                        <p:attrNameLst>
                                          <p:attrName>style.visibility</p:attrName>
                                        </p:attrNameLst>
                                      </p:cBhvr>
                                      <p:to>
                                        <p:strVal val="visible"/>
                                      </p:to>
                                    </p:set>
                                    <p:animEffect transition="in" filter="wedge">
                                      <p:cBhvr>
                                        <p:cTn id="37" dur="2000"/>
                                        <p:tgtEl>
                                          <p:spTgt spid="5151"/>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5128"/>
                                        </p:tgtEl>
                                        <p:attrNameLst>
                                          <p:attrName>style.visibility</p:attrName>
                                        </p:attrNameLst>
                                      </p:cBhvr>
                                      <p:to>
                                        <p:strVal val="visible"/>
                                      </p:to>
                                    </p:set>
                                    <p:anim calcmode="lin" valueType="num">
                                      <p:cBhvr additive="base">
                                        <p:cTn id="42" dur="500" fill="hold"/>
                                        <p:tgtEl>
                                          <p:spTgt spid="5128"/>
                                        </p:tgtEl>
                                        <p:attrNameLst>
                                          <p:attrName>ppt_x</p:attrName>
                                        </p:attrNameLst>
                                      </p:cBhvr>
                                      <p:tavLst>
                                        <p:tav tm="0">
                                          <p:val>
                                            <p:strVal val="#ppt_x"/>
                                          </p:val>
                                        </p:tav>
                                        <p:tav tm="100000">
                                          <p:val>
                                            <p:strVal val="#ppt_x"/>
                                          </p:val>
                                        </p:tav>
                                      </p:tavLst>
                                    </p:anim>
                                    <p:anim calcmode="lin" valueType="num">
                                      <p:cBhvr additive="base">
                                        <p:cTn id="43" dur="500" fill="hold"/>
                                        <p:tgtEl>
                                          <p:spTgt spid="5128"/>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5129"/>
                                        </p:tgtEl>
                                        <p:attrNameLst>
                                          <p:attrName>style.visibility</p:attrName>
                                        </p:attrNameLst>
                                      </p:cBhvr>
                                      <p:to>
                                        <p:strVal val="visible"/>
                                      </p:to>
                                    </p:set>
                                    <p:anim calcmode="lin" valueType="num">
                                      <p:cBhvr additive="base">
                                        <p:cTn id="48" dur="500" fill="hold"/>
                                        <p:tgtEl>
                                          <p:spTgt spid="5129"/>
                                        </p:tgtEl>
                                        <p:attrNameLst>
                                          <p:attrName>ppt_x</p:attrName>
                                        </p:attrNameLst>
                                      </p:cBhvr>
                                      <p:tavLst>
                                        <p:tav tm="0">
                                          <p:val>
                                            <p:strVal val="#ppt_x"/>
                                          </p:val>
                                        </p:tav>
                                        <p:tav tm="100000">
                                          <p:val>
                                            <p:strVal val="#ppt_x"/>
                                          </p:val>
                                        </p:tav>
                                      </p:tavLst>
                                    </p:anim>
                                    <p:anim calcmode="lin" valueType="num">
                                      <p:cBhvr additive="base">
                                        <p:cTn id="49" dur="500" fill="hold"/>
                                        <p:tgtEl>
                                          <p:spTgt spid="5129"/>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0" presetClass="entr" presetSubtype="0" fill="hold" grpId="0" nodeType="clickEffect">
                                  <p:stCondLst>
                                    <p:cond delay="0"/>
                                  </p:stCondLst>
                                  <p:childTnLst>
                                    <p:set>
                                      <p:cBhvr>
                                        <p:cTn id="53" dur="1" fill="hold">
                                          <p:stCondLst>
                                            <p:cond delay="0"/>
                                          </p:stCondLst>
                                        </p:cTn>
                                        <p:tgtEl>
                                          <p:spTgt spid="5144"/>
                                        </p:tgtEl>
                                        <p:attrNameLst>
                                          <p:attrName>style.visibility</p:attrName>
                                        </p:attrNameLst>
                                      </p:cBhvr>
                                      <p:to>
                                        <p:strVal val="visible"/>
                                      </p:to>
                                    </p:set>
                                    <p:animEffect transition="in" filter="wedge">
                                      <p:cBhvr>
                                        <p:cTn id="54" dur="2000"/>
                                        <p:tgtEl>
                                          <p:spTgt spid="5144"/>
                                        </p:tgtEl>
                                      </p:cBhvr>
                                    </p:animEffect>
                                  </p:childTnLst>
                                </p:cTn>
                              </p:par>
                              <p:par>
                                <p:cTn id="55" presetID="20" presetClass="entr" presetSubtype="0" fill="hold" grpId="0" nodeType="withEffect">
                                  <p:stCondLst>
                                    <p:cond delay="0"/>
                                  </p:stCondLst>
                                  <p:childTnLst>
                                    <p:set>
                                      <p:cBhvr>
                                        <p:cTn id="56" dur="1" fill="hold">
                                          <p:stCondLst>
                                            <p:cond delay="0"/>
                                          </p:stCondLst>
                                        </p:cTn>
                                        <p:tgtEl>
                                          <p:spTgt spid="5145"/>
                                        </p:tgtEl>
                                        <p:attrNameLst>
                                          <p:attrName>style.visibility</p:attrName>
                                        </p:attrNameLst>
                                      </p:cBhvr>
                                      <p:to>
                                        <p:strVal val="visible"/>
                                      </p:to>
                                    </p:set>
                                    <p:animEffect transition="in" filter="wedge">
                                      <p:cBhvr>
                                        <p:cTn id="57" dur="2000"/>
                                        <p:tgtEl>
                                          <p:spTgt spid="5145"/>
                                        </p:tgtEl>
                                      </p:cBhvr>
                                    </p:animEffect>
                                  </p:childTnLst>
                                </p:cTn>
                              </p:par>
                              <p:par>
                                <p:cTn id="58" presetID="20" presetClass="entr" presetSubtype="0" fill="hold" grpId="0" nodeType="withEffect">
                                  <p:stCondLst>
                                    <p:cond delay="0"/>
                                  </p:stCondLst>
                                  <p:childTnLst>
                                    <p:set>
                                      <p:cBhvr>
                                        <p:cTn id="59" dur="1" fill="hold">
                                          <p:stCondLst>
                                            <p:cond delay="0"/>
                                          </p:stCondLst>
                                        </p:cTn>
                                        <p:tgtEl>
                                          <p:spTgt spid="5147"/>
                                        </p:tgtEl>
                                        <p:attrNameLst>
                                          <p:attrName>style.visibility</p:attrName>
                                        </p:attrNameLst>
                                      </p:cBhvr>
                                      <p:to>
                                        <p:strVal val="visible"/>
                                      </p:to>
                                    </p:set>
                                    <p:animEffect transition="in" filter="wedge">
                                      <p:cBhvr>
                                        <p:cTn id="60" dur="2000"/>
                                        <p:tgtEl>
                                          <p:spTgt spid="5147"/>
                                        </p:tgtEl>
                                      </p:cBhvr>
                                    </p:animEffect>
                                  </p:childTnLst>
                                </p:cTn>
                              </p:par>
                              <p:par>
                                <p:cTn id="61" presetID="20" presetClass="entr" presetSubtype="0" fill="hold" grpId="0" nodeType="withEffect">
                                  <p:stCondLst>
                                    <p:cond delay="0"/>
                                  </p:stCondLst>
                                  <p:childTnLst>
                                    <p:set>
                                      <p:cBhvr>
                                        <p:cTn id="62" dur="1" fill="hold">
                                          <p:stCondLst>
                                            <p:cond delay="0"/>
                                          </p:stCondLst>
                                        </p:cTn>
                                        <p:tgtEl>
                                          <p:spTgt spid="5148"/>
                                        </p:tgtEl>
                                        <p:attrNameLst>
                                          <p:attrName>style.visibility</p:attrName>
                                        </p:attrNameLst>
                                      </p:cBhvr>
                                      <p:to>
                                        <p:strVal val="visible"/>
                                      </p:to>
                                    </p:set>
                                    <p:animEffect transition="in" filter="wedge">
                                      <p:cBhvr>
                                        <p:cTn id="63" dur="2000"/>
                                        <p:tgtEl>
                                          <p:spTgt spid="5148"/>
                                        </p:tgtEl>
                                      </p:cBhvr>
                                    </p:animEffect>
                                  </p:childTnLst>
                                </p:cTn>
                              </p:par>
                              <p:par>
                                <p:cTn id="64" presetID="20" presetClass="entr" presetSubtype="0" fill="hold" grpId="0" nodeType="withEffect">
                                  <p:stCondLst>
                                    <p:cond delay="0"/>
                                  </p:stCondLst>
                                  <p:childTnLst>
                                    <p:set>
                                      <p:cBhvr>
                                        <p:cTn id="65" dur="1" fill="hold">
                                          <p:stCondLst>
                                            <p:cond delay="0"/>
                                          </p:stCondLst>
                                        </p:cTn>
                                        <p:tgtEl>
                                          <p:spTgt spid="5149"/>
                                        </p:tgtEl>
                                        <p:attrNameLst>
                                          <p:attrName>style.visibility</p:attrName>
                                        </p:attrNameLst>
                                      </p:cBhvr>
                                      <p:to>
                                        <p:strVal val="visible"/>
                                      </p:to>
                                    </p:set>
                                    <p:animEffect transition="in" filter="wedge">
                                      <p:cBhvr>
                                        <p:cTn id="66" dur="2000"/>
                                        <p:tgtEl>
                                          <p:spTgt spid="5149"/>
                                        </p:tgtEl>
                                      </p:cBhvr>
                                    </p:animEffect>
                                  </p:childTnLst>
                                </p:cTn>
                              </p:par>
                              <p:par>
                                <p:cTn id="67" presetID="20" presetClass="entr" presetSubtype="0" fill="hold" grpId="0" nodeType="withEffect">
                                  <p:stCondLst>
                                    <p:cond delay="0"/>
                                  </p:stCondLst>
                                  <p:childTnLst>
                                    <p:set>
                                      <p:cBhvr>
                                        <p:cTn id="68" dur="1" fill="hold">
                                          <p:stCondLst>
                                            <p:cond delay="0"/>
                                          </p:stCondLst>
                                        </p:cTn>
                                        <p:tgtEl>
                                          <p:spTgt spid="5146"/>
                                        </p:tgtEl>
                                        <p:attrNameLst>
                                          <p:attrName>style.visibility</p:attrName>
                                        </p:attrNameLst>
                                      </p:cBhvr>
                                      <p:to>
                                        <p:strVal val="visible"/>
                                      </p:to>
                                    </p:set>
                                    <p:animEffect transition="in" filter="wedge">
                                      <p:cBhvr>
                                        <p:cTn id="69" dur="2000"/>
                                        <p:tgtEl>
                                          <p:spTgt spid="5146"/>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5130"/>
                                        </p:tgtEl>
                                        <p:attrNameLst>
                                          <p:attrName>style.visibility</p:attrName>
                                        </p:attrNameLst>
                                      </p:cBhvr>
                                      <p:to>
                                        <p:strVal val="visible"/>
                                      </p:to>
                                    </p:set>
                                    <p:anim calcmode="lin" valueType="num">
                                      <p:cBhvr additive="base">
                                        <p:cTn id="74" dur="500" fill="hold"/>
                                        <p:tgtEl>
                                          <p:spTgt spid="5130"/>
                                        </p:tgtEl>
                                        <p:attrNameLst>
                                          <p:attrName>ppt_x</p:attrName>
                                        </p:attrNameLst>
                                      </p:cBhvr>
                                      <p:tavLst>
                                        <p:tav tm="0">
                                          <p:val>
                                            <p:strVal val="#ppt_x"/>
                                          </p:val>
                                        </p:tav>
                                        <p:tav tm="100000">
                                          <p:val>
                                            <p:strVal val="#ppt_x"/>
                                          </p:val>
                                        </p:tav>
                                      </p:tavLst>
                                    </p:anim>
                                    <p:anim calcmode="lin" valueType="num">
                                      <p:cBhvr additive="base">
                                        <p:cTn id="75" dur="500" fill="hold"/>
                                        <p:tgtEl>
                                          <p:spTgt spid="5130"/>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5131"/>
                                        </p:tgtEl>
                                        <p:attrNameLst>
                                          <p:attrName>style.visibility</p:attrName>
                                        </p:attrNameLst>
                                      </p:cBhvr>
                                      <p:to>
                                        <p:strVal val="visible"/>
                                      </p:to>
                                    </p:set>
                                    <p:anim calcmode="lin" valueType="num">
                                      <p:cBhvr additive="base">
                                        <p:cTn id="80" dur="500" fill="hold"/>
                                        <p:tgtEl>
                                          <p:spTgt spid="5131"/>
                                        </p:tgtEl>
                                        <p:attrNameLst>
                                          <p:attrName>ppt_x</p:attrName>
                                        </p:attrNameLst>
                                      </p:cBhvr>
                                      <p:tavLst>
                                        <p:tav tm="0">
                                          <p:val>
                                            <p:strVal val="#ppt_x"/>
                                          </p:val>
                                        </p:tav>
                                        <p:tav tm="100000">
                                          <p:val>
                                            <p:strVal val="#ppt_x"/>
                                          </p:val>
                                        </p:tav>
                                      </p:tavLst>
                                    </p:anim>
                                    <p:anim calcmode="lin" valueType="num">
                                      <p:cBhvr additive="base">
                                        <p:cTn id="81" dur="500" fill="hold"/>
                                        <p:tgtEl>
                                          <p:spTgt spid="5131"/>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5132"/>
                                        </p:tgtEl>
                                        <p:attrNameLst>
                                          <p:attrName>style.visibility</p:attrName>
                                        </p:attrNameLst>
                                      </p:cBhvr>
                                      <p:to>
                                        <p:strVal val="visible"/>
                                      </p:to>
                                    </p:set>
                                    <p:anim calcmode="lin" valueType="num">
                                      <p:cBhvr additive="base">
                                        <p:cTn id="86" dur="500" fill="hold"/>
                                        <p:tgtEl>
                                          <p:spTgt spid="5132"/>
                                        </p:tgtEl>
                                        <p:attrNameLst>
                                          <p:attrName>ppt_x</p:attrName>
                                        </p:attrNameLst>
                                      </p:cBhvr>
                                      <p:tavLst>
                                        <p:tav tm="0">
                                          <p:val>
                                            <p:strVal val="#ppt_x"/>
                                          </p:val>
                                        </p:tav>
                                        <p:tav tm="100000">
                                          <p:val>
                                            <p:strVal val="#ppt_x"/>
                                          </p:val>
                                        </p:tav>
                                      </p:tavLst>
                                    </p:anim>
                                    <p:anim calcmode="lin" valueType="num">
                                      <p:cBhvr additive="base">
                                        <p:cTn id="87" dur="500" fill="hold"/>
                                        <p:tgtEl>
                                          <p:spTgt spid="5132"/>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5133"/>
                                        </p:tgtEl>
                                        <p:attrNameLst>
                                          <p:attrName>style.visibility</p:attrName>
                                        </p:attrNameLst>
                                      </p:cBhvr>
                                      <p:to>
                                        <p:strVal val="visible"/>
                                      </p:to>
                                    </p:set>
                                    <p:anim calcmode="lin" valueType="num">
                                      <p:cBhvr additive="base">
                                        <p:cTn id="92" dur="500" fill="hold"/>
                                        <p:tgtEl>
                                          <p:spTgt spid="5133"/>
                                        </p:tgtEl>
                                        <p:attrNameLst>
                                          <p:attrName>ppt_x</p:attrName>
                                        </p:attrNameLst>
                                      </p:cBhvr>
                                      <p:tavLst>
                                        <p:tav tm="0">
                                          <p:val>
                                            <p:strVal val="#ppt_x"/>
                                          </p:val>
                                        </p:tav>
                                        <p:tav tm="100000">
                                          <p:val>
                                            <p:strVal val="#ppt_x"/>
                                          </p:val>
                                        </p:tav>
                                      </p:tavLst>
                                    </p:anim>
                                    <p:anim calcmode="lin" valueType="num">
                                      <p:cBhvr additive="base">
                                        <p:cTn id="93" dur="500" fill="hold"/>
                                        <p:tgtEl>
                                          <p:spTgt spid="5133"/>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grpId="0" nodeType="clickEffect">
                                  <p:stCondLst>
                                    <p:cond delay="0"/>
                                  </p:stCondLst>
                                  <p:childTnLst>
                                    <p:set>
                                      <p:cBhvr>
                                        <p:cTn id="97" dur="1" fill="hold">
                                          <p:stCondLst>
                                            <p:cond delay="0"/>
                                          </p:stCondLst>
                                        </p:cTn>
                                        <p:tgtEl>
                                          <p:spTgt spid="5134"/>
                                        </p:tgtEl>
                                        <p:attrNameLst>
                                          <p:attrName>style.visibility</p:attrName>
                                        </p:attrNameLst>
                                      </p:cBhvr>
                                      <p:to>
                                        <p:strVal val="visible"/>
                                      </p:to>
                                    </p:set>
                                    <p:anim calcmode="lin" valueType="num">
                                      <p:cBhvr additive="base">
                                        <p:cTn id="98" dur="500" fill="hold"/>
                                        <p:tgtEl>
                                          <p:spTgt spid="5134"/>
                                        </p:tgtEl>
                                        <p:attrNameLst>
                                          <p:attrName>ppt_x</p:attrName>
                                        </p:attrNameLst>
                                      </p:cBhvr>
                                      <p:tavLst>
                                        <p:tav tm="0">
                                          <p:val>
                                            <p:strVal val="#ppt_x"/>
                                          </p:val>
                                        </p:tav>
                                        <p:tav tm="100000">
                                          <p:val>
                                            <p:strVal val="#ppt_x"/>
                                          </p:val>
                                        </p:tav>
                                      </p:tavLst>
                                    </p:anim>
                                    <p:anim calcmode="lin" valueType="num">
                                      <p:cBhvr additive="base">
                                        <p:cTn id="99" dur="500" fill="hold"/>
                                        <p:tgtEl>
                                          <p:spTgt spid="5134"/>
                                        </p:tgtEl>
                                        <p:attrNameLst>
                                          <p:attrName>ppt_y</p:attrName>
                                        </p:attrNameLst>
                                      </p:cBhvr>
                                      <p:tavLst>
                                        <p:tav tm="0">
                                          <p:val>
                                            <p:strVal val="1+#ppt_h/2"/>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 presetClass="entr" presetSubtype="4" fill="hold" grpId="0" nodeType="clickEffect">
                                  <p:stCondLst>
                                    <p:cond delay="0"/>
                                  </p:stCondLst>
                                  <p:childTnLst>
                                    <p:set>
                                      <p:cBhvr>
                                        <p:cTn id="103" dur="1" fill="hold">
                                          <p:stCondLst>
                                            <p:cond delay="0"/>
                                          </p:stCondLst>
                                        </p:cTn>
                                        <p:tgtEl>
                                          <p:spTgt spid="5135"/>
                                        </p:tgtEl>
                                        <p:attrNameLst>
                                          <p:attrName>style.visibility</p:attrName>
                                        </p:attrNameLst>
                                      </p:cBhvr>
                                      <p:to>
                                        <p:strVal val="visible"/>
                                      </p:to>
                                    </p:set>
                                    <p:anim calcmode="lin" valueType="num">
                                      <p:cBhvr additive="base">
                                        <p:cTn id="104" dur="500" fill="hold"/>
                                        <p:tgtEl>
                                          <p:spTgt spid="5135"/>
                                        </p:tgtEl>
                                        <p:attrNameLst>
                                          <p:attrName>ppt_x</p:attrName>
                                        </p:attrNameLst>
                                      </p:cBhvr>
                                      <p:tavLst>
                                        <p:tav tm="0">
                                          <p:val>
                                            <p:strVal val="#ppt_x"/>
                                          </p:val>
                                        </p:tav>
                                        <p:tav tm="100000">
                                          <p:val>
                                            <p:strVal val="#ppt_x"/>
                                          </p:val>
                                        </p:tav>
                                      </p:tavLst>
                                    </p:anim>
                                    <p:anim calcmode="lin" valueType="num">
                                      <p:cBhvr additive="base">
                                        <p:cTn id="105" dur="500" fill="hold"/>
                                        <p:tgtEl>
                                          <p:spTgt spid="5135"/>
                                        </p:tgtEl>
                                        <p:attrNameLst>
                                          <p:attrName>ppt_y</p:attrName>
                                        </p:attrNameLst>
                                      </p:cBhvr>
                                      <p:tavLst>
                                        <p:tav tm="0">
                                          <p:val>
                                            <p:strVal val="1+#ppt_h/2"/>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20" presetClass="entr" presetSubtype="0" fill="hold" grpId="0" nodeType="clickEffect">
                                  <p:stCondLst>
                                    <p:cond delay="0"/>
                                  </p:stCondLst>
                                  <p:childTnLst>
                                    <p:set>
                                      <p:cBhvr>
                                        <p:cTn id="109" dur="1" fill="hold">
                                          <p:stCondLst>
                                            <p:cond delay="0"/>
                                          </p:stCondLst>
                                        </p:cTn>
                                        <p:tgtEl>
                                          <p:spTgt spid="5152"/>
                                        </p:tgtEl>
                                        <p:attrNameLst>
                                          <p:attrName>style.visibility</p:attrName>
                                        </p:attrNameLst>
                                      </p:cBhvr>
                                      <p:to>
                                        <p:strVal val="visible"/>
                                      </p:to>
                                    </p:set>
                                    <p:animEffect transition="in" filter="wedge">
                                      <p:cBhvr>
                                        <p:cTn id="110" dur="2000"/>
                                        <p:tgtEl>
                                          <p:spTgt spid="5152"/>
                                        </p:tgtEl>
                                      </p:cBhvr>
                                    </p:animEffect>
                                  </p:childTnLst>
                                </p:cTn>
                              </p:par>
                              <p:par>
                                <p:cTn id="111" presetID="20" presetClass="entr" presetSubtype="0" fill="hold" grpId="0" nodeType="withEffect">
                                  <p:stCondLst>
                                    <p:cond delay="0"/>
                                  </p:stCondLst>
                                  <p:childTnLst>
                                    <p:set>
                                      <p:cBhvr>
                                        <p:cTn id="112" dur="1" fill="hold">
                                          <p:stCondLst>
                                            <p:cond delay="0"/>
                                          </p:stCondLst>
                                        </p:cTn>
                                        <p:tgtEl>
                                          <p:spTgt spid="5153"/>
                                        </p:tgtEl>
                                        <p:attrNameLst>
                                          <p:attrName>style.visibility</p:attrName>
                                        </p:attrNameLst>
                                      </p:cBhvr>
                                      <p:to>
                                        <p:strVal val="visible"/>
                                      </p:to>
                                    </p:set>
                                    <p:animEffect transition="in" filter="wedge">
                                      <p:cBhvr>
                                        <p:cTn id="113" dur="2000"/>
                                        <p:tgtEl>
                                          <p:spTgt spid="5153"/>
                                        </p:tgtEl>
                                      </p:cBhvr>
                                    </p:animEffect>
                                  </p:childTnLst>
                                </p:cTn>
                              </p:par>
                              <p:par>
                                <p:cTn id="114" presetID="20" presetClass="entr" presetSubtype="0" fill="hold" grpId="0" nodeType="withEffect">
                                  <p:stCondLst>
                                    <p:cond delay="0"/>
                                  </p:stCondLst>
                                  <p:childTnLst>
                                    <p:set>
                                      <p:cBhvr>
                                        <p:cTn id="115" dur="1" fill="hold">
                                          <p:stCondLst>
                                            <p:cond delay="0"/>
                                          </p:stCondLst>
                                        </p:cTn>
                                        <p:tgtEl>
                                          <p:spTgt spid="5154"/>
                                        </p:tgtEl>
                                        <p:attrNameLst>
                                          <p:attrName>style.visibility</p:attrName>
                                        </p:attrNameLst>
                                      </p:cBhvr>
                                      <p:to>
                                        <p:strVal val="visible"/>
                                      </p:to>
                                    </p:set>
                                    <p:animEffect transition="in" filter="wedge">
                                      <p:cBhvr>
                                        <p:cTn id="116" dur="2000"/>
                                        <p:tgtEl>
                                          <p:spTgt spid="5154"/>
                                        </p:tgtEl>
                                      </p:cBhvr>
                                    </p:animEffect>
                                  </p:childTnLst>
                                </p:cTn>
                              </p:par>
                              <p:par>
                                <p:cTn id="117" presetID="20" presetClass="entr" presetSubtype="0" fill="hold" grpId="0" nodeType="withEffect">
                                  <p:stCondLst>
                                    <p:cond delay="0"/>
                                  </p:stCondLst>
                                  <p:childTnLst>
                                    <p:set>
                                      <p:cBhvr>
                                        <p:cTn id="118" dur="1" fill="hold">
                                          <p:stCondLst>
                                            <p:cond delay="0"/>
                                          </p:stCondLst>
                                        </p:cTn>
                                        <p:tgtEl>
                                          <p:spTgt spid="5156"/>
                                        </p:tgtEl>
                                        <p:attrNameLst>
                                          <p:attrName>style.visibility</p:attrName>
                                        </p:attrNameLst>
                                      </p:cBhvr>
                                      <p:to>
                                        <p:strVal val="visible"/>
                                      </p:to>
                                    </p:set>
                                    <p:animEffect transition="in" filter="wedge">
                                      <p:cBhvr>
                                        <p:cTn id="119" dur="2000"/>
                                        <p:tgtEl>
                                          <p:spTgt spid="5156"/>
                                        </p:tgtEl>
                                      </p:cBhvr>
                                    </p:animEffect>
                                  </p:childTnLst>
                                </p:cTn>
                              </p:par>
                              <p:par>
                                <p:cTn id="120" presetID="20" presetClass="entr" presetSubtype="0" fill="hold" grpId="0" nodeType="withEffect">
                                  <p:stCondLst>
                                    <p:cond delay="0"/>
                                  </p:stCondLst>
                                  <p:childTnLst>
                                    <p:set>
                                      <p:cBhvr>
                                        <p:cTn id="121" dur="1" fill="hold">
                                          <p:stCondLst>
                                            <p:cond delay="0"/>
                                          </p:stCondLst>
                                        </p:cTn>
                                        <p:tgtEl>
                                          <p:spTgt spid="5155"/>
                                        </p:tgtEl>
                                        <p:attrNameLst>
                                          <p:attrName>style.visibility</p:attrName>
                                        </p:attrNameLst>
                                      </p:cBhvr>
                                      <p:to>
                                        <p:strVal val="visible"/>
                                      </p:to>
                                    </p:set>
                                    <p:animEffect transition="in" filter="wedge">
                                      <p:cBhvr>
                                        <p:cTn id="122" dur="2000"/>
                                        <p:tgtEl>
                                          <p:spTgt spid="5155"/>
                                        </p:tgtEl>
                                      </p:cBhvr>
                                    </p:animEffect>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5136"/>
                                        </p:tgtEl>
                                        <p:attrNameLst>
                                          <p:attrName>style.visibility</p:attrName>
                                        </p:attrNameLst>
                                      </p:cBhvr>
                                      <p:to>
                                        <p:strVal val="visible"/>
                                      </p:to>
                                    </p:set>
                                    <p:anim calcmode="lin" valueType="num">
                                      <p:cBhvr additive="base">
                                        <p:cTn id="127" dur="500" fill="hold"/>
                                        <p:tgtEl>
                                          <p:spTgt spid="5136"/>
                                        </p:tgtEl>
                                        <p:attrNameLst>
                                          <p:attrName>ppt_x</p:attrName>
                                        </p:attrNameLst>
                                      </p:cBhvr>
                                      <p:tavLst>
                                        <p:tav tm="0">
                                          <p:val>
                                            <p:strVal val="#ppt_x"/>
                                          </p:val>
                                        </p:tav>
                                        <p:tav tm="100000">
                                          <p:val>
                                            <p:strVal val="#ppt_x"/>
                                          </p:val>
                                        </p:tav>
                                      </p:tavLst>
                                    </p:anim>
                                    <p:anim calcmode="lin" valueType="num">
                                      <p:cBhvr additive="base">
                                        <p:cTn id="128" dur="500" fill="hold"/>
                                        <p:tgtEl>
                                          <p:spTgt spid="5136"/>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5137"/>
                                        </p:tgtEl>
                                        <p:attrNameLst>
                                          <p:attrName>style.visibility</p:attrName>
                                        </p:attrNameLst>
                                      </p:cBhvr>
                                      <p:to>
                                        <p:strVal val="visible"/>
                                      </p:to>
                                    </p:set>
                                    <p:anim calcmode="lin" valueType="num">
                                      <p:cBhvr additive="base">
                                        <p:cTn id="133" dur="500" fill="hold"/>
                                        <p:tgtEl>
                                          <p:spTgt spid="5137"/>
                                        </p:tgtEl>
                                        <p:attrNameLst>
                                          <p:attrName>ppt_x</p:attrName>
                                        </p:attrNameLst>
                                      </p:cBhvr>
                                      <p:tavLst>
                                        <p:tav tm="0">
                                          <p:val>
                                            <p:strVal val="#ppt_x"/>
                                          </p:val>
                                        </p:tav>
                                        <p:tav tm="100000">
                                          <p:val>
                                            <p:strVal val="#ppt_x"/>
                                          </p:val>
                                        </p:tav>
                                      </p:tavLst>
                                    </p:anim>
                                    <p:anim calcmode="lin" valueType="num">
                                      <p:cBhvr additive="base">
                                        <p:cTn id="134" dur="500" fill="hold"/>
                                        <p:tgtEl>
                                          <p:spTgt spid="5137"/>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5138"/>
                                        </p:tgtEl>
                                        <p:attrNameLst>
                                          <p:attrName>style.visibility</p:attrName>
                                        </p:attrNameLst>
                                      </p:cBhvr>
                                      <p:to>
                                        <p:strVal val="visible"/>
                                      </p:to>
                                    </p:set>
                                    <p:anim calcmode="lin" valueType="num">
                                      <p:cBhvr additive="base">
                                        <p:cTn id="139" dur="500" fill="hold"/>
                                        <p:tgtEl>
                                          <p:spTgt spid="5138"/>
                                        </p:tgtEl>
                                        <p:attrNameLst>
                                          <p:attrName>ppt_x</p:attrName>
                                        </p:attrNameLst>
                                      </p:cBhvr>
                                      <p:tavLst>
                                        <p:tav tm="0">
                                          <p:val>
                                            <p:strVal val="#ppt_x"/>
                                          </p:val>
                                        </p:tav>
                                        <p:tav tm="100000">
                                          <p:val>
                                            <p:strVal val="#ppt_x"/>
                                          </p:val>
                                        </p:tav>
                                      </p:tavLst>
                                    </p:anim>
                                    <p:anim calcmode="lin" valueType="num">
                                      <p:cBhvr additive="base">
                                        <p:cTn id="140" dur="500" fill="hold"/>
                                        <p:tgtEl>
                                          <p:spTgt spid="5138"/>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5139"/>
                                        </p:tgtEl>
                                        <p:attrNameLst>
                                          <p:attrName>style.visibility</p:attrName>
                                        </p:attrNameLst>
                                      </p:cBhvr>
                                      <p:to>
                                        <p:strVal val="visible"/>
                                      </p:to>
                                    </p:set>
                                    <p:anim calcmode="lin" valueType="num">
                                      <p:cBhvr additive="base">
                                        <p:cTn id="145" dur="500" fill="hold"/>
                                        <p:tgtEl>
                                          <p:spTgt spid="5139"/>
                                        </p:tgtEl>
                                        <p:attrNameLst>
                                          <p:attrName>ppt_x</p:attrName>
                                        </p:attrNameLst>
                                      </p:cBhvr>
                                      <p:tavLst>
                                        <p:tav tm="0">
                                          <p:val>
                                            <p:strVal val="#ppt_x"/>
                                          </p:val>
                                        </p:tav>
                                        <p:tav tm="100000">
                                          <p:val>
                                            <p:strVal val="#ppt_x"/>
                                          </p:val>
                                        </p:tav>
                                      </p:tavLst>
                                    </p:anim>
                                    <p:anim calcmode="lin" valueType="num">
                                      <p:cBhvr additive="base">
                                        <p:cTn id="146" dur="500" fill="hold"/>
                                        <p:tgtEl>
                                          <p:spTgt spid="5139"/>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grpId="0" nodeType="clickEffect">
                                  <p:stCondLst>
                                    <p:cond delay="0"/>
                                  </p:stCondLst>
                                  <p:childTnLst>
                                    <p:set>
                                      <p:cBhvr>
                                        <p:cTn id="150" dur="1" fill="hold">
                                          <p:stCondLst>
                                            <p:cond delay="0"/>
                                          </p:stCondLst>
                                        </p:cTn>
                                        <p:tgtEl>
                                          <p:spTgt spid="5140"/>
                                        </p:tgtEl>
                                        <p:attrNameLst>
                                          <p:attrName>style.visibility</p:attrName>
                                        </p:attrNameLst>
                                      </p:cBhvr>
                                      <p:to>
                                        <p:strVal val="visible"/>
                                      </p:to>
                                    </p:set>
                                    <p:anim calcmode="lin" valueType="num">
                                      <p:cBhvr additive="base">
                                        <p:cTn id="151" dur="500" fill="hold"/>
                                        <p:tgtEl>
                                          <p:spTgt spid="5140"/>
                                        </p:tgtEl>
                                        <p:attrNameLst>
                                          <p:attrName>ppt_x</p:attrName>
                                        </p:attrNameLst>
                                      </p:cBhvr>
                                      <p:tavLst>
                                        <p:tav tm="0">
                                          <p:val>
                                            <p:strVal val="#ppt_x"/>
                                          </p:val>
                                        </p:tav>
                                        <p:tav tm="100000">
                                          <p:val>
                                            <p:strVal val="#ppt_x"/>
                                          </p:val>
                                        </p:tav>
                                      </p:tavLst>
                                    </p:anim>
                                    <p:anim calcmode="lin" valueType="num">
                                      <p:cBhvr additive="base">
                                        <p:cTn id="152" dur="500" fill="hold"/>
                                        <p:tgtEl>
                                          <p:spTgt spid="5140"/>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3" presetClass="entr" presetSubtype="10" fill="hold" grpId="0" nodeType="clickEffect">
                                  <p:stCondLst>
                                    <p:cond delay="0"/>
                                  </p:stCondLst>
                                  <p:childTnLst>
                                    <p:set>
                                      <p:cBhvr>
                                        <p:cTn id="156" dur="1" fill="hold">
                                          <p:stCondLst>
                                            <p:cond delay="0"/>
                                          </p:stCondLst>
                                        </p:cTn>
                                        <p:tgtEl>
                                          <p:spTgt spid="36"/>
                                        </p:tgtEl>
                                        <p:attrNameLst>
                                          <p:attrName>style.visibility</p:attrName>
                                        </p:attrNameLst>
                                      </p:cBhvr>
                                      <p:to>
                                        <p:strVal val="visible"/>
                                      </p:to>
                                    </p:set>
                                    <p:animEffect transition="in" filter="blinds(horizontal)">
                                      <p:cBhvr>
                                        <p:cTn id="15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nimBg="1"/>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5134" grpId="0" animBg="1"/>
      <p:bldP spid="5135" grpId="0" animBg="1"/>
      <p:bldP spid="5136" grpId="0" animBg="1"/>
      <p:bldP spid="5137" grpId="0" animBg="1"/>
      <p:bldP spid="5138" grpId="0" animBg="1"/>
      <p:bldP spid="5139" grpId="0" animBg="1"/>
      <p:bldP spid="5140" grpId="0" animBg="1"/>
      <p:bldP spid="5141" grpId="0" animBg="1"/>
      <p:bldP spid="5142" grpId="0" animBg="1"/>
      <p:bldP spid="5143" grpId="0" animBg="1"/>
      <p:bldP spid="5144" grpId="0" animBg="1"/>
      <p:bldP spid="5145" grpId="0" animBg="1"/>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5155" grpId="0" animBg="1"/>
      <p:bldP spid="5156" grpId="0" animBg="1"/>
      <p:bldP spid="3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Sea-mapDNA.jpg"/>
          <p:cNvPicPr>
            <a:picLocks noChangeAspect="1"/>
          </p:cNvPicPr>
          <p:nvPr/>
        </p:nvPicPr>
        <p:blipFill>
          <a:blip r:embed="rId3" cstate="print"/>
          <a:srcRect/>
          <a:stretch>
            <a:fillRect/>
          </a:stretch>
        </p:blipFill>
        <p:spPr bwMode="auto">
          <a:xfrm>
            <a:off x="-152400" y="0"/>
            <a:ext cx="9296400" cy="7086600"/>
          </a:xfrm>
          <a:prstGeom prst="rect">
            <a:avLst/>
          </a:prstGeom>
          <a:noFill/>
          <a:ln w="9525">
            <a:noFill/>
            <a:miter lim="800000"/>
            <a:headEnd/>
            <a:tailEnd/>
          </a:ln>
        </p:spPr>
      </p:pic>
      <p:sp>
        <p:nvSpPr>
          <p:cNvPr id="22533" name="Text Box 5"/>
          <p:cNvSpPr txBox="1">
            <a:spLocks noChangeArrowheads="1"/>
          </p:cNvSpPr>
          <p:nvPr/>
        </p:nvSpPr>
        <p:spPr bwMode="auto">
          <a:xfrm>
            <a:off x="-152400" y="6273800"/>
            <a:ext cx="9296400" cy="584200"/>
          </a:xfrm>
          <a:prstGeom prst="rect">
            <a:avLst/>
          </a:prstGeom>
          <a:solidFill>
            <a:srgbClr val="800000"/>
          </a:solidFill>
          <a:ln w="9525">
            <a:solidFill>
              <a:srgbClr val="00CC00"/>
            </a:solidFill>
            <a:miter lim="800000"/>
            <a:headEnd/>
            <a:tailEnd/>
          </a:ln>
        </p:spPr>
        <p:txBody>
          <a:bodyPr>
            <a:spAutoFit/>
          </a:bodyPr>
          <a:lstStyle/>
          <a:p>
            <a:pPr algn="ctr" eaLnBrk="0" hangingPunct="0"/>
            <a:r>
              <a:rPr lang="en-US" sz="3200" b="1">
                <a:latin typeface="VNI-Meli" pitchFamily="2" charset="0"/>
              </a:rPr>
              <a:t>Nguoàn löïc vò trí ñòa lyù ñoái vôùi Việt Nam</a:t>
            </a:r>
          </a:p>
        </p:txBody>
      </p:sp>
    </p:spTree>
  </p:cSld>
  <p:clrMapOvr>
    <a:masterClrMapping/>
  </p:clrMapOvr>
  <p:transition spd="med">
    <p:cover dir="r"/>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2533"/>
                                        </p:tgtEl>
                                        <p:attrNameLst>
                                          <p:attrName>style.visibility</p:attrName>
                                        </p:attrNameLst>
                                      </p:cBhvr>
                                      <p:to>
                                        <p:strVal val="visible"/>
                                      </p:to>
                                    </p:set>
                                    <p:animEffect transition="in" filter="slide(fromBottom)">
                                      <p:cBhvr>
                                        <p:cTn id="7" dur="1000"/>
                                        <p:tgtEl>
                                          <p:spTgt spid="22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FERNAN9"/>
          <p:cNvPicPr>
            <a:picLocks noChangeAspect="1" noChangeArrowheads="1"/>
          </p:cNvPicPr>
          <p:nvPr/>
        </p:nvPicPr>
        <p:blipFill>
          <a:blip r:embed="rId3" cstate="print"/>
          <a:srcRect/>
          <a:stretch>
            <a:fillRect/>
          </a:stretch>
        </p:blipFill>
        <p:spPr bwMode="auto">
          <a:xfrm>
            <a:off x="0" y="0"/>
            <a:ext cx="4754880" cy="304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3558" name="Text Box 6"/>
          <p:cNvSpPr txBox="1">
            <a:spLocks noChangeArrowheads="1"/>
          </p:cNvSpPr>
          <p:nvPr/>
        </p:nvSpPr>
        <p:spPr bwMode="auto">
          <a:xfrm>
            <a:off x="2133600" y="6211888"/>
            <a:ext cx="5410200" cy="646112"/>
          </a:xfrm>
          <a:prstGeom prst="rect">
            <a:avLst/>
          </a:prstGeom>
          <a:solidFill>
            <a:srgbClr val="800000"/>
          </a:solidFill>
          <a:ln w="9525">
            <a:solidFill>
              <a:srgbClr val="00CC00"/>
            </a:solidFill>
            <a:miter lim="800000"/>
            <a:headEnd/>
            <a:tailEnd/>
          </a:ln>
        </p:spPr>
        <p:txBody>
          <a:bodyPr>
            <a:spAutoFit/>
          </a:bodyPr>
          <a:lstStyle/>
          <a:p>
            <a:pPr algn="ctr" eaLnBrk="0" hangingPunct="0"/>
            <a:r>
              <a:rPr lang="en-US" sz="3600" b="1">
                <a:latin typeface="VNI-Meli" pitchFamily="2" charset="0"/>
              </a:rPr>
              <a:t>Nguoàn löïc töï nhieân</a:t>
            </a:r>
          </a:p>
        </p:txBody>
      </p:sp>
      <p:pic>
        <p:nvPicPr>
          <p:cNvPr id="5" name="Picture 4" descr="Bậc thang.01.jpg"/>
          <p:cNvPicPr>
            <a:picLocks noChangeAspect="1"/>
          </p:cNvPicPr>
          <p:nvPr/>
        </p:nvPicPr>
        <p:blipFill>
          <a:blip r:embed="rId4" cstate="print"/>
          <a:srcRect/>
          <a:stretch>
            <a:fillRect/>
          </a:stretch>
        </p:blipFill>
        <p:spPr bwMode="auto">
          <a:xfrm>
            <a:off x="4800600" y="0"/>
            <a:ext cx="4343400" cy="2819400"/>
          </a:xfrm>
          <a:prstGeom prst="rect">
            <a:avLst/>
          </a:prstGeom>
          <a:noFill/>
          <a:ln w="9525">
            <a:noFill/>
            <a:miter lim="800000"/>
            <a:headEnd/>
            <a:tailEnd/>
          </a:ln>
        </p:spPr>
      </p:pic>
      <p:pic>
        <p:nvPicPr>
          <p:cNvPr id="6" name="Picture 5" descr="Dinh Phan xi pan.jpg"/>
          <p:cNvPicPr>
            <a:picLocks noChangeAspect="1"/>
          </p:cNvPicPr>
          <p:nvPr/>
        </p:nvPicPr>
        <p:blipFill>
          <a:blip r:embed="rId5" cstate="print"/>
          <a:stretch>
            <a:fillRect/>
          </a:stretch>
        </p:blipFill>
        <p:spPr>
          <a:xfrm>
            <a:off x="152400" y="2971800"/>
            <a:ext cx="4533900" cy="2962275"/>
          </a:xfrm>
          <a:prstGeom prst="rect">
            <a:avLst/>
          </a:prstGeom>
          <a:ln w="228600" cap="sq" cmpd="thickThin">
            <a:solidFill>
              <a:srgbClr val="000000"/>
            </a:solidFill>
            <a:prstDash val="solid"/>
            <a:miter lim="800000"/>
          </a:ln>
          <a:effectLst>
            <a:innerShdw blurRad="76200">
              <a:srgbClr val="000000"/>
            </a:innerShdw>
          </a:effectLst>
        </p:spPr>
      </p:pic>
      <p:pic>
        <p:nvPicPr>
          <p:cNvPr id="8" name="Picture 7" descr="Cấy lúa.01.JPG"/>
          <p:cNvPicPr>
            <a:picLocks noChangeAspect="1"/>
          </p:cNvPicPr>
          <p:nvPr/>
        </p:nvPicPr>
        <p:blipFill>
          <a:blip r:embed="rId6" cstate="print"/>
          <a:srcRect/>
          <a:stretch>
            <a:fillRect/>
          </a:stretch>
        </p:blipFill>
        <p:spPr bwMode="auto">
          <a:xfrm>
            <a:off x="4953000" y="2971800"/>
            <a:ext cx="4191000" cy="3124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spd="med">
    <p:cover dir="r"/>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slide(fromBottom)">
                                      <p:cBhvr>
                                        <p:cTn id="7" dur="1000"/>
                                        <p:tgtEl>
                                          <p:spTgt spid="23556"/>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23558"/>
                                        </p:tgtEl>
                                        <p:attrNameLst>
                                          <p:attrName>style.visibility</p:attrName>
                                        </p:attrNameLst>
                                      </p:cBhvr>
                                      <p:to>
                                        <p:strVal val="visible"/>
                                      </p:to>
                                    </p:set>
                                    <p:animEffect transition="in" filter="slide(fromBottom)">
                                      <p:cBhvr>
                                        <p:cTn id="11" dur="1000"/>
                                        <p:tgtEl>
                                          <p:spTgt spid="23558"/>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moät_18"/>
          <p:cNvPicPr>
            <a:picLocks noChangeAspect="1" noChangeArrowheads="1"/>
          </p:cNvPicPr>
          <p:nvPr/>
        </p:nvPicPr>
        <p:blipFill>
          <a:blip r:embed="rId3" cstate="print"/>
          <a:srcRect/>
          <a:stretch>
            <a:fillRect/>
          </a:stretch>
        </p:blipFill>
        <p:spPr bwMode="auto">
          <a:xfrm>
            <a:off x="0" y="0"/>
            <a:ext cx="4891825" cy="3276600"/>
          </a:xfrm>
          <a:prstGeom prst="rect">
            <a:avLst/>
          </a:prstGeom>
          <a:ln>
            <a:noFill/>
          </a:ln>
          <a:effectLst>
            <a:softEdge rad="112500"/>
          </a:effectLst>
        </p:spPr>
      </p:pic>
      <p:sp>
        <p:nvSpPr>
          <p:cNvPr id="24581" name="Text Box 5"/>
          <p:cNvSpPr txBox="1">
            <a:spLocks noChangeArrowheads="1"/>
          </p:cNvSpPr>
          <p:nvPr/>
        </p:nvSpPr>
        <p:spPr bwMode="auto">
          <a:xfrm>
            <a:off x="2743200" y="6211888"/>
            <a:ext cx="3736975" cy="646112"/>
          </a:xfrm>
          <a:prstGeom prst="rect">
            <a:avLst/>
          </a:prstGeom>
          <a:solidFill>
            <a:srgbClr val="800000"/>
          </a:solidFill>
          <a:ln w="9525">
            <a:solidFill>
              <a:srgbClr val="00CC00"/>
            </a:solidFill>
            <a:miter lim="800000"/>
            <a:headEnd/>
            <a:tailEnd/>
          </a:ln>
        </p:spPr>
        <p:txBody>
          <a:bodyPr wrap="none">
            <a:spAutoFit/>
          </a:bodyPr>
          <a:lstStyle/>
          <a:p>
            <a:pPr eaLnBrk="0" hangingPunct="0"/>
            <a:r>
              <a:rPr lang="en-US" sz="3600" b="1">
                <a:latin typeface="VNI-Meli" pitchFamily="2" charset="0"/>
              </a:rPr>
              <a:t>Nguoàn löïc kt-xh</a:t>
            </a:r>
          </a:p>
        </p:txBody>
      </p:sp>
      <p:pic>
        <p:nvPicPr>
          <p:cNvPr id="4" name="Picture 3" descr="images1059899_chungkhoan1.jpg"/>
          <p:cNvPicPr>
            <a:picLocks noChangeAspect="1"/>
          </p:cNvPicPr>
          <p:nvPr/>
        </p:nvPicPr>
        <p:blipFill>
          <a:blip r:embed="rId4" cstate="print"/>
          <a:srcRect/>
          <a:stretch>
            <a:fillRect/>
          </a:stretch>
        </p:blipFill>
        <p:spPr bwMode="auto">
          <a:xfrm>
            <a:off x="4876800" y="0"/>
            <a:ext cx="4267200" cy="3143250"/>
          </a:xfrm>
          <a:prstGeom prst="rect">
            <a:avLst/>
          </a:prstGeom>
          <a:ln>
            <a:noFill/>
          </a:ln>
          <a:effectLst>
            <a:softEdge rad="112500"/>
          </a:effectLst>
        </p:spPr>
      </p:pic>
      <p:pic>
        <p:nvPicPr>
          <p:cNvPr id="5" name="Picture 4" descr="050822-Hoi-cho-viec-lam.jpg"/>
          <p:cNvPicPr>
            <a:picLocks noChangeAspect="1"/>
          </p:cNvPicPr>
          <p:nvPr/>
        </p:nvPicPr>
        <p:blipFill>
          <a:blip r:embed="rId5" cstate="print"/>
          <a:srcRect/>
          <a:stretch>
            <a:fillRect/>
          </a:stretch>
        </p:blipFill>
        <p:spPr bwMode="auto">
          <a:xfrm>
            <a:off x="0" y="3124200"/>
            <a:ext cx="4800600" cy="3048000"/>
          </a:xfrm>
          <a:prstGeom prst="rect">
            <a:avLst/>
          </a:prstGeom>
          <a:ln>
            <a:noFill/>
          </a:ln>
          <a:effectLst>
            <a:softEdge rad="112500"/>
          </a:effectLst>
        </p:spPr>
      </p:pic>
      <p:pic>
        <p:nvPicPr>
          <p:cNvPr id="6" name="Picture 5" descr="Xuất khẩu Lđộng.jpg"/>
          <p:cNvPicPr>
            <a:picLocks noChangeAspect="1"/>
          </p:cNvPicPr>
          <p:nvPr/>
        </p:nvPicPr>
        <p:blipFill>
          <a:blip r:embed="rId6" cstate="print"/>
          <a:srcRect/>
          <a:stretch>
            <a:fillRect/>
          </a:stretch>
        </p:blipFill>
        <p:spPr bwMode="auto">
          <a:xfrm>
            <a:off x="4724400" y="3124200"/>
            <a:ext cx="4419600" cy="3090863"/>
          </a:xfrm>
          <a:prstGeom prst="rect">
            <a:avLst/>
          </a:prstGeom>
          <a:ln>
            <a:noFill/>
          </a:ln>
          <a:effectLst>
            <a:softEdge rad="112500"/>
          </a:effectLst>
        </p:spPr>
      </p:pic>
    </p:spTree>
  </p:cSld>
  <p:clrMapOvr>
    <a:masterClrMapping/>
  </p:clrMapOvr>
  <p:transition spd="med">
    <p:cover dir="r"/>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580"/>
                                        </p:tgtEl>
                                        <p:attrNameLst>
                                          <p:attrName>style.visibility</p:attrName>
                                        </p:attrNameLst>
                                      </p:cBhvr>
                                      <p:to>
                                        <p:strVal val="visible"/>
                                      </p:to>
                                    </p:set>
                                    <p:anim calcmode="lin" valueType="num">
                                      <p:cBhvr additive="base">
                                        <p:cTn id="7" dur="1000" fill="hold"/>
                                        <p:tgtEl>
                                          <p:spTgt spid="24580"/>
                                        </p:tgtEl>
                                        <p:attrNameLst>
                                          <p:attrName>ppt_x</p:attrName>
                                        </p:attrNameLst>
                                      </p:cBhvr>
                                      <p:tavLst>
                                        <p:tav tm="0">
                                          <p:val>
                                            <p:strVal val="#ppt_x"/>
                                          </p:val>
                                        </p:tav>
                                        <p:tav tm="100000">
                                          <p:val>
                                            <p:strVal val="#ppt_x"/>
                                          </p:val>
                                        </p:tav>
                                      </p:tavLst>
                                    </p:anim>
                                    <p:anim calcmode="lin" valueType="num">
                                      <p:cBhvr additive="base">
                                        <p:cTn id="8" dur="1000" fill="hold"/>
                                        <p:tgtEl>
                                          <p:spTgt spid="2458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581"/>
                                        </p:tgtEl>
                                        <p:attrNameLst>
                                          <p:attrName>style.visibility</p:attrName>
                                        </p:attrNameLst>
                                      </p:cBhvr>
                                      <p:to>
                                        <p:strVal val="visible"/>
                                      </p:to>
                                    </p:set>
                                    <p:anim calcmode="lin" valueType="num">
                                      <p:cBhvr additive="base">
                                        <p:cTn id="11" dur="1000" fill="hold"/>
                                        <p:tgtEl>
                                          <p:spTgt spid="24581"/>
                                        </p:tgtEl>
                                        <p:attrNameLst>
                                          <p:attrName>ppt_x</p:attrName>
                                        </p:attrNameLst>
                                      </p:cBhvr>
                                      <p:tavLst>
                                        <p:tav tm="0">
                                          <p:val>
                                            <p:strVal val="#ppt_x"/>
                                          </p:val>
                                        </p:tav>
                                        <p:tav tm="100000">
                                          <p:val>
                                            <p:strVal val="#ppt_x"/>
                                          </p:val>
                                        </p:tav>
                                      </p:tavLst>
                                    </p:anim>
                                    <p:anim calcmode="lin" valueType="num">
                                      <p:cBhvr additive="base">
                                        <p:cTn id="12" dur="1000" fill="hold"/>
                                        <p:tgtEl>
                                          <p:spTgt spid="2458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amond(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1660525" y="2552700"/>
            <a:ext cx="184150" cy="338138"/>
          </a:xfrm>
          <a:prstGeom prst="rect">
            <a:avLst/>
          </a:prstGeom>
          <a:noFill/>
          <a:ln w="9525">
            <a:noFill/>
            <a:miter lim="800000"/>
            <a:headEnd/>
            <a:tailEnd/>
          </a:ln>
        </p:spPr>
        <p:txBody>
          <a:bodyPr wrap="none">
            <a:spAutoFit/>
          </a:bodyPr>
          <a:lstStyle/>
          <a:p>
            <a:pPr eaLnBrk="0" hangingPunct="0"/>
            <a:endParaRPr lang="en-US" sz="1600">
              <a:latin typeface="VNI-Meli" pitchFamily="2" charset="0"/>
            </a:endParaRPr>
          </a:p>
        </p:txBody>
      </p:sp>
      <p:sp>
        <p:nvSpPr>
          <p:cNvPr id="17413" name="Text Box 5"/>
          <p:cNvSpPr txBox="1">
            <a:spLocks noChangeArrowheads="1"/>
          </p:cNvSpPr>
          <p:nvPr/>
        </p:nvSpPr>
        <p:spPr bwMode="auto">
          <a:xfrm>
            <a:off x="228600" y="914400"/>
            <a:ext cx="4267200" cy="3540125"/>
          </a:xfrm>
          <a:prstGeom prst="rect">
            <a:avLst/>
          </a:prstGeom>
          <a:solidFill>
            <a:srgbClr val="800000"/>
          </a:solidFill>
          <a:ln w="57150">
            <a:solidFill>
              <a:srgbClr val="00CC00"/>
            </a:solidFill>
            <a:miter lim="800000"/>
            <a:headEnd/>
            <a:tailEnd/>
          </a:ln>
          <a:effectLst/>
        </p:spPr>
        <p:txBody>
          <a:bodyPr>
            <a:spAutoFit/>
          </a:bodyPr>
          <a:lstStyle/>
          <a:p>
            <a:pPr algn="ctr" eaLnBrk="0" hangingPunct="0">
              <a:defRPr/>
            </a:pPr>
            <a:r>
              <a:rPr lang="en-US" sz="2800" b="1" u="sng">
                <a:effectLst>
                  <a:outerShdw blurRad="38100" dist="38100" dir="2700000" algn="tl">
                    <a:srgbClr val="000000"/>
                  </a:outerShdw>
                </a:effectLst>
                <a:latin typeface="VNI-Meli" pitchFamily="2" charset="0"/>
              </a:rPr>
              <a:t>Nguoàn löïc trong nöôùc (noäi löïc)</a:t>
            </a:r>
          </a:p>
          <a:p>
            <a:pPr algn="ctr" eaLnBrk="0" hangingPunct="0">
              <a:defRPr/>
            </a:pPr>
            <a:r>
              <a:rPr lang="en-US" sz="2800" b="1">
                <a:effectLst>
                  <a:outerShdw blurRad="38100" dist="38100" dir="2700000" algn="tl">
                    <a:srgbClr val="000000"/>
                  </a:outerShdw>
                </a:effectLst>
                <a:latin typeface="VNI-Meli" pitchFamily="2" charset="0"/>
              </a:rPr>
              <a:t>Goàm nguoàn löïc töï nhieân, kinh teá-xaõ hoäi, ñöôøng loái chính saùch, heä thoáng taøi saûn quoác gia…</a:t>
            </a:r>
          </a:p>
          <a:p>
            <a:pPr eaLnBrk="0" hangingPunct="0">
              <a:defRPr/>
            </a:pPr>
            <a:endParaRPr lang="en-US" sz="2800">
              <a:latin typeface="VNI-Meli" pitchFamily="2" charset="0"/>
            </a:endParaRPr>
          </a:p>
        </p:txBody>
      </p:sp>
      <p:sp>
        <p:nvSpPr>
          <p:cNvPr id="17415" name="Text Box 7"/>
          <p:cNvSpPr txBox="1">
            <a:spLocks noChangeArrowheads="1"/>
          </p:cNvSpPr>
          <p:nvPr/>
        </p:nvSpPr>
        <p:spPr bwMode="auto">
          <a:xfrm>
            <a:off x="4572000" y="914400"/>
            <a:ext cx="4572000" cy="3540125"/>
          </a:xfrm>
          <a:prstGeom prst="rect">
            <a:avLst/>
          </a:prstGeom>
          <a:solidFill>
            <a:srgbClr val="009900"/>
          </a:solidFill>
          <a:ln w="57150">
            <a:solidFill>
              <a:srgbClr val="800000"/>
            </a:solidFill>
            <a:miter lim="800000"/>
            <a:headEnd/>
            <a:tailEnd/>
          </a:ln>
          <a:effectLst/>
        </p:spPr>
        <p:txBody>
          <a:bodyPr>
            <a:spAutoFit/>
          </a:bodyPr>
          <a:lstStyle/>
          <a:p>
            <a:pPr algn="ctr" eaLnBrk="0" hangingPunct="0">
              <a:defRPr/>
            </a:pPr>
            <a:r>
              <a:rPr lang="en-US" sz="2800" b="1" u="sng" dirty="0" err="1">
                <a:effectLst>
                  <a:outerShdw blurRad="38100" dist="38100" dir="2700000" algn="tl">
                    <a:srgbClr val="000000"/>
                  </a:outerShdw>
                </a:effectLst>
                <a:latin typeface="VNI-Meli" pitchFamily="2" charset="0"/>
              </a:rPr>
              <a:t>Nguoàn</a:t>
            </a:r>
            <a:r>
              <a:rPr lang="en-US" sz="2800" b="1" u="sng" dirty="0">
                <a:effectLst>
                  <a:outerShdw blurRad="38100" dist="38100" dir="2700000" algn="tl">
                    <a:srgbClr val="000000"/>
                  </a:outerShdw>
                </a:effectLst>
                <a:latin typeface="VNI-Meli" pitchFamily="2" charset="0"/>
              </a:rPr>
              <a:t> </a:t>
            </a:r>
            <a:r>
              <a:rPr lang="en-US" sz="2800" b="1" u="sng" dirty="0" err="1">
                <a:effectLst>
                  <a:outerShdw blurRad="38100" dist="38100" dir="2700000" algn="tl">
                    <a:srgbClr val="000000"/>
                  </a:outerShdw>
                </a:effectLst>
                <a:latin typeface="VNI-Meli" pitchFamily="2" charset="0"/>
              </a:rPr>
              <a:t>löïc</a:t>
            </a:r>
            <a:r>
              <a:rPr lang="en-US" sz="2800" b="1" u="sng" dirty="0">
                <a:effectLst>
                  <a:outerShdw blurRad="38100" dist="38100" dir="2700000" algn="tl">
                    <a:srgbClr val="000000"/>
                  </a:outerShdw>
                </a:effectLst>
                <a:latin typeface="VNI-Meli" pitchFamily="2" charset="0"/>
              </a:rPr>
              <a:t> </a:t>
            </a:r>
            <a:r>
              <a:rPr lang="en-US" sz="2800" b="1" u="sng" dirty="0" err="1">
                <a:effectLst>
                  <a:outerShdw blurRad="38100" dist="38100" dir="2700000" algn="tl">
                    <a:srgbClr val="000000"/>
                  </a:outerShdw>
                </a:effectLst>
                <a:latin typeface="VNI-Meli" pitchFamily="2" charset="0"/>
              </a:rPr>
              <a:t>nöôùc</a:t>
            </a:r>
            <a:r>
              <a:rPr lang="en-US" sz="2800" b="1" u="sng" dirty="0">
                <a:effectLst>
                  <a:outerShdw blurRad="38100" dist="38100" dir="2700000" algn="tl">
                    <a:srgbClr val="000000"/>
                  </a:outerShdw>
                </a:effectLst>
                <a:latin typeface="VNI-Meli" pitchFamily="2" charset="0"/>
              </a:rPr>
              <a:t> </a:t>
            </a:r>
            <a:r>
              <a:rPr lang="en-US" sz="2800" b="1" u="sng" dirty="0" err="1">
                <a:effectLst>
                  <a:outerShdw blurRad="38100" dist="38100" dir="2700000" algn="tl">
                    <a:srgbClr val="000000"/>
                  </a:outerShdw>
                </a:effectLst>
                <a:latin typeface="VNI-Meli" pitchFamily="2" charset="0"/>
              </a:rPr>
              <a:t>ngoaøi</a:t>
            </a:r>
            <a:r>
              <a:rPr lang="en-US" sz="2800" b="1" u="sng" dirty="0">
                <a:effectLst>
                  <a:outerShdw blurRad="38100" dist="38100" dir="2700000" algn="tl">
                    <a:srgbClr val="000000"/>
                  </a:outerShdw>
                </a:effectLst>
                <a:latin typeface="VNI-Meli" pitchFamily="2" charset="0"/>
              </a:rPr>
              <a:t> (</a:t>
            </a:r>
            <a:r>
              <a:rPr lang="en-US" sz="2800" b="1" u="sng" dirty="0" err="1">
                <a:effectLst>
                  <a:outerShdw blurRad="38100" dist="38100" dir="2700000" algn="tl">
                    <a:srgbClr val="000000"/>
                  </a:outerShdw>
                </a:effectLst>
                <a:latin typeface="VNI-Meli" pitchFamily="2" charset="0"/>
              </a:rPr>
              <a:t>ngoaïi</a:t>
            </a:r>
            <a:r>
              <a:rPr lang="en-US" sz="2800" b="1" u="sng" dirty="0">
                <a:effectLst>
                  <a:outerShdw blurRad="38100" dist="38100" dir="2700000" algn="tl">
                    <a:srgbClr val="000000"/>
                  </a:outerShdw>
                </a:effectLst>
                <a:latin typeface="VNI-Meli" pitchFamily="2" charset="0"/>
              </a:rPr>
              <a:t> </a:t>
            </a:r>
            <a:r>
              <a:rPr lang="en-US" sz="2800" b="1" u="sng" dirty="0" err="1">
                <a:effectLst>
                  <a:outerShdw blurRad="38100" dist="38100" dir="2700000" algn="tl">
                    <a:srgbClr val="000000"/>
                  </a:outerShdw>
                </a:effectLst>
                <a:latin typeface="VNI-Meli" pitchFamily="2" charset="0"/>
              </a:rPr>
              <a:t>löïc</a:t>
            </a:r>
            <a:r>
              <a:rPr lang="en-US" sz="2800" b="1" u="sng" dirty="0">
                <a:effectLst>
                  <a:outerShdw blurRad="38100" dist="38100" dir="2700000" algn="tl">
                    <a:srgbClr val="000000"/>
                  </a:outerShdw>
                </a:effectLst>
                <a:latin typeface="VNI-Meli" pitchFamily="2" charset="0"/>
              </a:rPr>
              <a:t>)</a:t>
            </a:r>
          </a:p>
          <a:p>
            <a:pPr algn="ctr" eaLnBrk="0" hangingPunct="0">
              <a:defRPr/>
            </a:pPr>
            <a:r>
              <a:rPr lang="en-US" sz="2800" b="1" dirty="0" err="1">
                <a:effectLst>
                  <a:outerShdw blurRad="38100" dist="38100" dir="2700000" algn="tl">
                    <a:srgbClr val="000000"/>
                  </a:outerShdw>
                </a:effectLst>
                <a:latin typeface="VNI-Meli" pitchFamily="2" charset="0"/>
              </a:rPr>
              <a:t>Laø</a:t>
            </a:r>
            <a:r>
              <a:rPr lang="en-US" sz="2800" b="1" dirty="0">
                <a:effectLst>
                  <a:outerShdw blurRad="38100" dist="38100" dir="2700000" algn="tl">
                    <a:srgbClr val="000000"/>
                  </a:outerShdw>
                </a:effectLst>
                <a:latin typeface="VNI-Meli" pitchFamily="2" charset="0"/>
              </a:rPr>
              <a:t> </a:t>
            </a:r>
            <a:r>
              <a:rPr lang="en-US" sz="2800" b="1" dirty="0" err="1">
                <a:effectLst>
                  <a:outerShdw blurRad="38100" dist="38100" dir="2700000" algn="tl">
                    <a:srgbClr val="000000"/>
                  </a:outerShdw>
                </a:effectLst>
                <a:latin typeface="VNI-Meli" pitchFamily="2" charset="0"/>
              </a:rPr>
              <a:t>khaû</a:t>
            </a:r>
            <a:r>
              <a:rPr lang="en-US" sz="2800" b="1" dirty="0">
                <a:effectLst>
                  <a:outerShdw blurRad="38100" dist="38100" dir="2700000" algn="tl">
                    <a:srgbClr val="000000"/>
                  </a:outerShdw>
                </a:effectLst>
                <a:latin typeface="VNI-Meli" pitchFamily="2" charset="0"/>
              </a:rPr>
              <a:t> </a:t>
            </a:r>
            <a:r>
              <a:rPr lang="en-US" sz="2800" b="1" dirty="0" err="1">
                <a:effectLst>
                  <a:outerShdw blurRad="38100" dist="38100" dir="2700000" algn="tl">
                    <a:srgbClr val="000000"/>
                  </a:outerShdw>
                </a:effectLst>
                <a:latin typeface="VNI-Meli" pitchFamily="2" charset="0"/>
              </a:rPr>
              <a:t>naêng</a:t>
            </a:r>
            <a:r>
              <a:rPr lang="en-US" sz="2800" b="1" dirty="0">
                <a:effectLst>
                  <a:outerShdw blurRad="38100" dist="38100" dir="2700000" algn="tl">
                    <a:srgbClr val="000000"/>
                  </a:outerShdw>
                </a:effectLst>
                <a:latin typeface="VNI-Meli" pitchFamily="2" charset="0"/>
              </a:rPr>
              <a:t> </a:t>
            </a:r>
            <a:r>
              <a:rPr lang="en-US" sz="2800" b="1" dirty="0" err="1">
                <a:effectLst>
                  <a:outerShdw blurRad="38100" dist="38100" dir="2700000" algn="tl">
                    <a:srgbClr val="000000"/>
                  </a:outerShdw>
                </a:effectLst>
                <a:latin typeface="VNI-Meli" pitchFamily="2" charset="0"/>
              </a:rPr>
              <a:t>taùc</a:t>
            </a:r>
            <a:r>
              <a:rPr lang="en-US" sz="2800" b="1" dirty="0">
                <a:effectLst>
                  <a:outerShdw blurRad="38100" dist="38100" dir="2700000" algn="tl">
                    <a:srgbClr val="000000"/>
                  </a:outerShdw>
                </a:effectLst>
                <a:latin typeface="VNI-Meli" pitchFamily="2" charset="0"/>
              </a:rPr>
              <a:t> </a:t>
            </a:r>
            <a:r>
              <a:rPr lang="en-US" sz="2800" b="1" dirty="0" err="1">
                <a:effectLst>
                  <a:outerShdw blurRad="38100" dist="38100" dir="2700000" algn="tl">
                    <a:srgbClr val="000000"/>
                  </a:outerShdw>
                </a:effectLst>
                <a:latin typeface="VNI-Meli" pitchFamily="2" charset="0"/>
              </a:rPr>
              <a:t>ñoäng</a:t>
            </a:r>
            <a:r>
              <a:rPr lang="en-US" sz="2800" b="1" dirty="0">
                <a:effectLst>
                  <a:outerShdw blurRad="38100" dist="38100" dir="2700000" algn="tl">
                    <a:srgbClr val="000000"/>
                  </a:outerShdw>
                </a:effectLst>
                <a:latin typeface="VNI-Meli" pitchFamily="2" charset="0"/>
              </a:rPr>
              <a:t> </a:t>
            </a:r>
            <a:r>
              <a:rPr lang="en-US" sz="2800" b="1" dirty="0" err="1">
                <a:effectLst>
                  <a:outerShdw blurRad="38100" dist="38100" dir="2700000" algn="tl">
                    <a:srgbClr val="000000"/>
                  </a:outerShdw>
                </a:effectLst>
                <a:latin typeface="VNI-Meli" pitchFamily="2" charset="0"/>
              </a:rPr>
              <a:t>tröïc</a:t>
            </a:r>
            <a:r>
              <a:rPr lang="en-US" sz="2800" b="1" dirty="0">
                <a:effectLst>
                  <a:outerShdw blurRad="38100" dist="38100" dir="2700000" algn="tl">
                    <a:srgbClr val="000000"/>
                  </a:outerShdw>
                </a:effectLst>
                <a:latin typeface="VNI-Meli" pitchFamily="2" charset="0"/>
              </a:rPr>
              <a:t> </a:t>
            </a:r>
            <a:r>
              <a:rPr lang="en-US" sz="2800" b="1" dirty="0" err="1">
                <a:effectLst>
                  <a:outerShdw blurRad="38100" dist="38100" dir="2700000" algn="tl">
                    <a:srgbClr val="000000"/>
                  </a:outerShdw>
                </a:effectLst>
                <a:latin typeface="VNI-Meli" pitchFamily="2" charset="0"/>
              </a:rPr>
              <a:t>tieáp</a:t>
            </a:r>
            <a:r>
              <a:rPr lang="en-US" sz="2800" b="1" dirty="0">
                <a:effectLst>
                  <a:outerShdw blurRad="38100" dist="38100" dir="2700000" algn="tl">
                    <a:srgbClr val="000000"/>
                  </a:outerShdw>
                </a:effectLst>
                <a:latin typeface="VNI-Meli" pitchFamily="2" charset="0"/>
              </a:rPr>
              <a:t> </a:t>
            </a:r>
            <a:r>
              <a:rPr lang="en-US" sz="2800" b="1" dirty="0" err="1">
                <a:effectLst>
                  <a:outerShdw blurRad="38100" dist="38100" dir="2700000" algn="tl">
                    <a:srgbClr val="000000"/>
                  </a:outerShdw>
                </a:effectLst>
                <a:latin typeface="VNI-Meli" pitchFamily="2" charset="0"/>
              </a:rPr>
              <a:t>töø</a:t>
            </a:r>
            <a:r>
              <a:rPr lang="en-US" sz="2800" b="1" dirty="0">
                <a:effectLst>
                  <a:outerShdw blurRad="38100" dist="38100" dir="2700000" algn="tl">
                    <a:srgbClr val="000000"/>
                  </a:outerShdw>
                </a:effectLst>
                <a:latin typeface="VNI-Meli" pitchFamily="2" charset="0"/>
              </a:rPr>
              <a:t> </a:t>
            </a:r>
            <a:r>
              <a:rPr lang="en-US" sz="2800" b="1" dirty="0" err="1">
                <a:effectLst>
                  <a:outerShdw blurRad="38100" dist="38100" dir="2700000" algn="tl">
                    <a:srgbClr val="000000"/>
                  </a:outerShdw>
                </a:effectLst>
                <a:latin typeface="VNI-Meli" pitchFamily="2" charset="0"/>
              </a:rPr>
              <a:t>beân</a:t>
            </a:r>
            <a:r>
              <a:rPr lang="en-US" sz="2800" b="1" dirty="0">
                <a:effectLst>
                  <a:outerShdw blurRad="38100" dist="38100" dir="2700000" algn="tl">
                    <a:srgbClr val="000000"/>
                  </a:outerShdw>
                </a:effectLst>
                <a:latin typeface="VNI-Meli" pitchFamily="2" charset="0"/>
              </a:rPr>
              <a:t> </a:t>
            </a:r>
            <a:r>
              <a:rPr lang="en-US" sz="2800" b="1" dirty="0" err="1">
                <a:effectLst>
                  <a:outerShdw blurRad="38100" dist="38100" dir="2700000" algn="tl">
                    <a:srgbClr val="000000"/>
                  </a:outerShdw>
                </a:effectLst>
                <a:latin typeface="VNI-Meli" pitchFamily="2" charset="0"/>
              </a:rPr>
              <a:t>ngoaøi</a:t>
            </a:r>
            <a:r>
              <a:rPr lang="en-US" sz="2800" b="1" dirty="0">
                <a:effectLst>
                  <a:outerShdw blurRad="38100" dist="38100" dir="2700000" algn="tl">
                    <a:srgbClr val="000000"/>
                  </a:outerShdw>
                </a:effectLst>
                <a:latin typeface="VNI-Meli" pitchFamily="2" charset="0"/>
              </a:rPr>
              <a:t> </a:t>
            </a:r>
            <a:r>
              <a:rPr lang="en-US" sz="2800" b="1" dirty="0" err="1">
                <a:effectLst>
                  <a:outerShdw blurRad="38100" dist="38100" dir="2700000" algn="tl">
                    <a:srgbClr val="000000"/>
                  </a:outerShdw>
                </a:effectLst>
                <a:latin typeface="VNI-Meli" pitchFamily="2" charset="0"/>
              </a:rPr>
              <a:t>laõnh</a:t>
            </a:r>
            <a:r>
              <a:rPr lang="en-US" sz="2800" b="1" dirty="0">
                <a:effectLst>
                  <a:outerShdw blurRad="38100" dist="38100" dir="2700000" algn="tl">
                    <a:srgbClr val="000000"/>
                  </a:outerShdw>
                </a:effectLst>
                <a:latin typeface="VNI-Meli" pitchFamily="2" charset="0"/>
              </a:rPr>
              <a:t> </a:t>
            </a:r>
            <a:r>
              <a:rPr lang="en-US" sz="2800" b="1" dirty="0" err="1">
                <a:effectLst>
                  <a:outerShdw blurRad="38100" dist="38100" dir="2700000" algn="tl">
                    <a:srgbClr val="000000"/>
                  </a:outerShdw>
                </a:effectLst>
                <a:latin typeface="VNI-Meli" pitchFamily="2" charset="0"/>
              </a:rPr>
              <a:t>thoå</a:t>
            </a:r>
            <a:r>
              <a:rPr lang="en-US" sz="2800" b="1" dirty="0">
                <a:effectLst>
                  <a:outerShdw blurRad="38100" dist="38100" dir="2700000" algn="tl">
                    <a:srgbClr val="000000"/>
                  </a:outerShdw>
                </a:effectLst>
                <a:latin typeface="VNI-Meli" pitchFamily="2" charset="0"/>
              </a:rPr>
              <a:t> </a:t>
            </a:r>
            <a:r>
              <a:rPr lang="en-US" sz="2800" b="1" dirty="0" err="1">
                <a:effectLst>
                  <a:outerShdw blurRad="38100" dist="38100" dir="2700000" algn="tl">
                    <a:srgbClr val="000000"/>
                  </a:outerShdw>
                </a:effectLst>
                <a:latin typeface="VNI-Meli" pitchFamily="2" charset="0"/>
              </a:rPr>
              <a:t>vaøo</a:t>
            </a:r>
            <a:r>
              <a:rPr lang="en-US" sz="2800" b="1" dirty="0">
                <a:effectLst>
                  <a:outerShdw blurRad="38100" dist="38100" dir="2700000" algn="tl">
                    <a:srgbClr val="000000"/>
                  </a:outerShdw>
                </a:effectLst>
                <a:latin typeface="VNI-Meli" pitchFamily="2" charset="0"/>
              </a:rPr>
              <a:t> </a:t>
            </a:r>
            <a:r>
              <a:rPr lang="en-US" sz="2800" b="1" dirty="0" err="1">
                <a:effectLst>
                  <a:outerShdw blurRad="38100" dist="38100" dir="2700000" algn="tl">
                    <a:srgbClr val="000000"/>
                  </a:outerShdw>
                </a:effectLst>
                <a:latin typeface="VNI-Meli" pitchFamily="2" charset="0"/>
              </a:rPr>
              <a:t>vieäc</a:t>
            </a:r>
            <a:r>
              <a:rPr lang="en-US" sz="2800" b="1" dirty="0">
                <a:effectLst>
                  <a:outerShdw blurRad="38100" dist="38100" dir="2700000" algn="tl">
                    <a:srgbClr val="000000"/>
                  </a:outerShdw>
                </a:effectLst>
                <a:latin typeface="VNI-Meli" pitchFamily="2" charset="0"/>
              </a:rPr>
              <a:t> </a:t>
            </a:r>
            <a:r>
              <a:rPr lang="en-US" sz="2800" b="1" dirty="0" err="1">
                <a:effectLst>
                  <a:outerShdw blurRad="38100" dist="38100" dir="2700000" algn="tl">
                    <a:srgbClr val="000000"/>
                  </a:outerShdw>
                </a:effectLst>
                <a:latin typeface="VNI-Meli" pitchFamily="2" charset="0"/>
              </a:rPr>
              <a:t>phaùt</a:t>
            </a:r>
            <a:r>
              <a:rPr lang="en-US" sz="2800" b="1" dirty="0">
                <a:effectLst>
                  <a:outerShdw blurRad="38100" dist="38100" dir="2700000" algn="tl">
                    <a:srgbClr val="000000"/>
                  </a:outerShdw>
                </a:effectLst>
                <a:latin typeface="VNI-Meli" pitchFamily="2" charset="0"/>
              </a:rPr>
              <a:t> </a:t>
            </a:r>
            <a:r>
              <a:rPr lang="en-US" sz="2800" b="1" dirty="0" err="1">
                <a:effectLst>
                  <a:outerShdw blurRad="38100" dist="38100" dir="2700000" algn="tl">
                    <a:srgbClr val="000000"/>
                  </a:outerShdw>
                </a:effectLst>
                <a:latin typeface="VNI-Meli" pitchFamily="2" charset="0"/>
              </a:rPr>
              <a:t>trieån</a:t>
            </a:r>
            <a:r>
              <a:rPr lang="en-US" sz="2800" b="1" dirty="0">
                <a:effectLst>
                  <a:outerShdw blurRad="38100" dist="38100" dir="2700000" algn="tl">
                    <a:srgbClr val="000000"/>
                  </a:outerShdw>
                </a:effectLst>
                <a:latin typeface="VNI-Meli" pitchFamily="2" charset="0"/>
              </a:rPr>
              <a:t> KTXH 1 </a:t>
            </a:r>
            <a:r>
              <a:rPr lang="en-US" sz="2800" b="1" dirty="0" err="1">
                <a:effectLst>
                  <a:outerShdw blurRad="38100" dist="38100" dir="2700000" algn="tl">
                    <a:srgbClr val="000000"/>
                  </a:outerShdw>
                </a:effectLst>
                <a:latin typeface="VNI-Meli" pitchFamily="2" charset="0"/>
              </a:rPr>
              <a:t>quoác</a:t>
            </a:r>
            <a:r>
              <a:rPr lang="en-US" sz="2800" b="1" dirty="0">
                <a:effectLst>
                  <a:outerShdw blurRad="38100" dist="38100" dir="2700000" algn="tl">
                    <a:srgbClr val="000000"/>
                  </a:outerShdw>
                </a:effectLst>
                <a:latin typeface="VNI-Meli" pitchFamily="2" charset="0"/>
              </a:rPr>
              <a:t> </a:t>
            </a:r>
            <a:r>
              <a:rPr lang="en-US" sz="2800" b="1" dirty="0" err="1">
                <a:effectLst>
                  <a:outerShdw blurRad="38100" dist="38100" dir="2700000" algn="tl">
                    <a:srgbClr val="000000"/>
                  </a:outerShdw>
                </a:effectLst>
                <a:latin typeface="VNI-Meli" pitchFamily="2" charset="0"/>
              </a:rPr>
              <a:t>gia</a:t>
            </a:r>
            <a:r>
              <a:rPr lang="en-US" sz="2800" b="1" dirty="0">
                <a:effectLst>
                  <a:outerShdw blurRad="38100" dist="38100" dir="2700000" algn="tl">
                    <a:srgbClr val="000000"/>
                  </a:outerShdw>
                </a:effectLst>
                <a:latin typeface="VNI-Meli" pitchFamily="2" charset="0"/>
              </a:rPr>
              <a:t>:</a:t>
            </a:r>
          </a:p>
          <a:p>
            <a:pPr algn="ctr" eaLnBrk="0" hangingPunct="0">
              <a:defRPr/>
            </a:pPr>
            <a:r>
              <a:rPr lang="vi-VN" sz="2800" b="1" dirty="0">
                <a:effectLst>
                  <a:outerShdw blurRad="38100" dist="38100" dir="2700000" algn="tl">
                    <a:srgbClr val="000000"/>
                  </a:outerShdw>
                </a:effectLst>
                <a:latin typeface="VNI-Meli" pitchFamily="2" charset="0"/>
              </a:rPr>
              <a:t>đ</a:t>
            </a:r>
            <a:r>
              <a:rPr lang="en-US" sz="2800" b="1" dirty="0">
                <a:effectLst>
                  <a:outerShdw blurRad="38100" dist="38100" dir="2700000" algn="tl">
                    <a:srgbClr val="000000"/>
                  </a:outerShdw>
                </a:effectLst>
                <a:latin typeface="VNI-Meli" pitchFamily="2" charset="0"/>
              </a:rPr>
              <a:t>a </a:t>
            </a:r>
            <a:r>
              <a:rPr lang="en-US" sz="2800" b="1" dirty="0" err="1">
                <a:effectLst>
                  <a:outerShdw blurRad="38100" dist="38100" dir="2700000" algn="tl">
                    <a:srgbClr val="000000"/>
                  </a:outerShdw>
                </a:effectLst>
                <a:latin typeface="VNI-Meli" pitchFamily="2" charset="0"/>
              </a:rPr>
              <a:t>daïng</a:t>
            </a:r>
            <a:r>
              <a:rPr lang="en-US" sz="2800" b="1" dirty="0">
                <a:effectLst>
                  <a:outerShdw blurRad="38100" dist="38100" dir="2700000" algn="tl">
                    <a:srgbClr val="000000"/>
                  </a:outerShdw>
                </a:effectLst>
                <a:latin typeface="VNI-Meli" pitchFamily="2" charset="0"/>
              </a:rPr>
              <a:t>, </a:t>
            </a:r>
            <a:r>
              <a:rPr lang="en-US" sz="2800" b="1" dirty="0" err="1">
                <a:effectLst>
                  <a:outerShdw blurRad="38100" dist="38100" dir="2700000" algn="tl">
                    <a:srgbClr val="000000"/>
                  </a:outerShdw>
                </a:effectLst>
                <a:latin typeface="VNI-Meli" pitchFamily="2" charset="0"/>
              </a:rPr>
              <a:t>goàm</a:t>
            </a:r>
            <a:r>
              <a:rPr lang="en-US" sz="2800" b="1" dirty="0">
                <a:effectLst>
                  <a:outerShdw blurRad="38100" dist="38100" dir="2700000" algn="tl">
                    <a:srgbClr val="000000"/>
                  </a:outerShdw>
                </a:effectLst>
                <a:latin typeface="VNI-Meli" pitchFamily="2" charset="0"/>
              </a:rPr>
              <a:t> </a:t>
            </a:r>
            <a:r>
              <a:rPr lang="en-US" sz="2800" b="1" dirty="0" err="1">
                <a:effectLst>
                  <a:outerShdw blurRad="38100" dist="38100" dir="2700000" algn="tl">
                    <a:srgbClr val="000000"/>
                  </a:outerShdw>
                </a:effectLst>
                <a:latin typeface="VNI-Meli" pitchFamily="2" charset="0"/>
              </a:rPr>
              <a:t>voán</a:t>
            </a:r>
            <a:r>
              <a:rPr lang="en-US" sz="2800" b="1" dirty="0">
                <a:effectLst>
                  <a:outerShdw blurRad="38100" dist="38100" dir="2700000" algn="tl">
                    <a:srgbClr val="000000"/>
                  </a:outerShdw>
                </a:effectLst>
                <a:latin typeface="VNI-Meli" pitchFamily="2" charset="0"/>
              </a:rPr>
              <a:t>, </a:t>
            </a:r>
            <a:r>
              <a:rPr lang="en-US" sz="2800" b="1" dirty="0" err="1">
                <a:effectLst>
                  <a:outerShdw blurRad="38100" dist="38100" dir="2700000" algn="tl">
                    <a:srgbClr val="000000"/>
                  </a:outerShdw>
                </a:effectLst>
                <a:latin typeface="VNI-Meli" pitchFamily="2" charset="0"/>
              </a:rPr>
              <a:t>kinh</a:t>
            </a:r>
            <a:r>
              <a:rPr lang="en-US" sz="2800" b="1" dirty="0">
                <a:effectLst>
                  <a:outerShdw blurRad="38100" dist="38100" dir="2700000" algn="tl">
                    <a:srgbClr val="000000"/>
                  </a:outerShdw>
                </a:effectLst>
                <a:latin typeface="VNI-Meli" pitchFamily="2" charset="0"/>
              </a:rPr>
              <a:t> </a:t>
            </a:r>
            <a:r>
              <a:rPr lang="en-US" sz="2800" b="1" dirty="0" err="1">
                <a:effectLst>
                  <a:outerShdw blurRad="38100" dist="38100" dir="2700000" algn="tl">
                    <a:srgbClr val="000000"/>
                  </a:outerShdw>
                </a:effectLst>
                <a:latin typeface="VNI-Meli" pitchFamily="2" charset="0"/>
              </a:rPr>
              <a:t>nghieäm</a:t>
            </a:r>
            <a:r>
              <a:rPr lang="en-US" sz="2800" b="1" dirty="0">
                <a:effectLst>
                  <a:outerShdw blurRad="38100" dist="38100" dir="2700000" algn="tl">
                    <a:srgbClr val="000000"/>
                  </a:outerShdw>
                </a:effectLst>
                <a:latin typeface="VNI-Meli" pitchFamily="2" charset="0"/>
              </a:rPr>
              <a:t>, KHKT,…</a:t>
            </a:r>
            <a:endParaRPr lang="en-US" sz="2800" b="1" dirty="0">
              <a:latin typeface="VNI-Meli" pitchFamily="2" charset="0"/>
            </a:endParaRPr>
          </a:p>
        </p:txBody>
      </p:sp>
      <p:sp>
        <p:nvSpPr>
          <p:cNvPr id="7" name="Down Arrow Callout 6"/>
          <p:cNvSpPr/>
          <p:nvPr/>
        </p:nvSpPr>
        <p:spPr>
          <a:xfrm>
            <a:off x="0" y="0"/>
            <a:ext cx="9144000" cy="9144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a:latin typeface="VNI-Meli" pitchFamily="2" charset="0"/>
              </a:rPr>
              <a:t>Phaân loaïi naøy döïa vaøo phaïm vi laõnh thoå</a:t>
            </a:r>
            <a:endParaRPr lang="en-US" sz="3200" b="1"/>
          </a:p>
        </p:txBody>
      </p:sp>
      <p:grpSp>
        <p:nvGrpSpPr>
          <p:cNvPr id="2" name="Group 15"/>
          <p:cNvGrpSpPr>
            <a:grpSpLocks/>
          </p:cNvGrpSpPr>
          <p:nvPr/>
        </p:nvGrpSpPr>
        <p:grpSpPr bwMode="auto">
          <a:xfrm>
            <a:off x="0" y="4419600"/>
            <a:ext cx="9144000" cy="2020888"/>
            <a:chOff x="0" y="4419600"/>
            <a:chExt cx="9144000" cy="2020907"/>
          </a:xfrm>
        </p:grpSpPr>
        <p:sp>
          <p:nvSpPr>
            <p:cNvPr id="17416" name="Text Box 8"/>
            <p:cNvSpPr txBox="1">
              <a:spLocks noChangeArrowheads="1"/>
            </p:cNvSpPr>
            <p:nvPr/>
          </p:nvSpPr>
          <p:spPr bwMode="auto">
            <a:xfrm>
              <a:off x="0" y="5486410"/>
              <a:ext cx="9144000" cy="954097"/>
            </a:xfrm>
            <a:prstGeom prst="rect">
              <a:avLst/>
            </a:prstGeom>
            <a:solidFill>
              <a:srgbClr val="002060"/>
            </a:solidFill>
            <a:ln w="9525">
              <a:solidFill>
                <a:srgbClr val="00CC00"/>
              </a:solidFill>
              <a:miter lim="800000"/>
              <a:headEnd/>
              <a:tailEnd/>
            </a:ln>
            <a:effectLst/>
          </p:spPr>
          <p:txBody>
            <a:bodyPr>
              <a:spAutoFit/>
            </a:bodyPr>
            <a:lstStyle/>
            <a:p>
              <a:pPr algn="ctr">
                <a:spcBef>
                  <a:spcPct val="20000"/>
                </a:spcBef>
                <a:buClr>
                  <a:schemeClr val="hlink"/>
                </a:buClr>
                <a:buSzPct val="60000"/>
                <a:buFont typeface="Wingdings" pitchFamily="2" charset="2"/>
                <a:buNone/>
                <a:defRPr/>
              </a:pPr>
              <a:r>
                <a:rPr lang="en-US" sz="2800" b="1">
                  <a:solidFill>
                    <a:srgbClr val="FFFF66"/>
                  </a:solidFill>
                  <a:effectLst>
                    <a:outerShdw blurRad="38100" dist="38100" dir="2700000" algn="tl">
                      <a:srgbClr val="000000"/>
                    </a:outerShdw>
                  </a:effectLst>
                  <a:latin typeface="VNI-Meli" pitchFamily="2" charset="0"/>
                </a:rPr>
                <a:t>Noäi löïc vaø ngoaïi löïc quan heä chaët cheõ vaø cuøng hôïp laïi thaønh söùc maïnh ñeå phaùt trieån kinh teá-xaõ hoäi</a:t>
              </a:r>
              <a:endParaRPr lang="en-US" sz="2800" b="1">
                <a:solidFill>
                  <a:srgbClr val="FFFF66"/>
                </a:solidFill>
                <a:latin typeface="VNI-Meli" pitchFamily="2" charset="0"/>
              </a:endParaRPr>
            </a:p>
          </p:txBody>
        </p:sp>
        <p:cxnSp>
          <p:nvCxnSpPr>
            <p:cNvPr id="9" name="Straight Arrow Connector 8"/>
            <p:cNvCxnSpPr/>
            <p:nvPr/>
          </p:nvCxnSpPr>
          <p:spPr>
            <a:xfrm flipV="1">
              <a:off x="4419600" y="4495801"/>
              <a:ext cx="2286000" cy="990609"/>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2209800" y="4419600"/>
              <a:ext cx="2209800" cy="106681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cover dir="r"/>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413"/>
                                        </p:tgtEl>
                                        <p:attrNameLst>
                                          <p:attrName>style.visibility</p:attrName>
                                        </p:attrNameLst>
                                      </p:cBhvr>
                                      <p:to>
                                        <p:strVal val="visible"/>
                                      </p:to>
                                    </p:set>
                                    <p:animEffect transition="in" filter="box(in)">
                                      <p:cBhvr>
                                        <p:cTn id="7" dur="500"/>
                                        <p:tgtEl>
                                          <p:spTgt spid="1741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7415"/>
                                        </p:tgtEl>
                                        <p:attrNameLst>
                                          <p:attrName>style.visibility</p:attrName>
                                        </p:attrNameLst>
                                      </p:cBhvr>
                                      <p:to>
                                        <p:strVal val="visible"/>
                                      </p:to>
                                    </p:set>
                                    <p:animEffect transition="in" filter="box(in)">
                                      <p:cBhvr>
                                        <p:cTn id="12" dur="500"/>
                                        <p:tgtEl>
                                          <p:spTgt spid="174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 to="" calcmode="lin" valueType="num">
                                      <p:cBhvr>
                                        <p:cTn id="22" dur="1" fill="hold"/>
                                        <p:tgtEl>
                                          <p:spTgt spid="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animBg="1"/>
      <p:bldP spid="17415"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9144000" cy="1399032"/>
          </a:xfrm>
        </p:spPr>
        <p:txBody>
          <a:bodyPr/>
          <a:lstStyle/>
          <a:p>
            <a:pPr marL="484632" algn="ctr" eaLnBrk="1" fontAlgn="auto" hangingPunct="1">
              <a:spcAft>
                <a:spcPts val="0"/>
              </a:spcAft>
              <a:defRPr/>
            </a:pPr>
            <a:r>
              <a:rPr lang="en-US" sz="3600" b="1" smtClean="0">
                <a:solidFill>
                  <a:srgbClr val="FFFF66"/>
                </a:solidFill>
                <a:latin typeface="VNI-Meli" pitchFamily="2" charset="0"/>
              </a:rPr>
              <a:t>3.Vai </a:t>
            </a:r>
            <a:r>
              <a:rPr lang="en-US" sz="3600" b="1">
                <a:solidFill>
                  <a:srgbClr val="FFFF66"/>
                </a:solidFill>
                <a:latin typeface="VNI-Meli" pitchFamily="2" charset="0"/>
              </a:rPr>
              <a:t>troø cuûa nguoàn löïc ñoái vôùi phaùt trieån kinh teá xaõ hoäi</a:t>
            </a:r>
          </a:p>
        </p:txBody>
      </p:sp>
      <p:sp>
        <p:nvSpPr>
          <p:cNvPr id="7171" name="Rectangle 3"/>
          <p:cNvSpPr>
            <a:spLocks noGrp="1" noChangeArrowheads="1"/>
          </p:cNvSpPr>
          <p:nvPr>
            <p:ph idx="1"/>
          </p:nvPr>
        </p:nvSpPr>
        <p:spPr>
          <a:xfrm>
            <a:off x="457200" y="1882775"/>
            <a:ext cx="8229600" cy="4975225"/>
          </a:xfrm>
        </p:spPr>
        <p:txBody>
          <a:bodyPr/>
          <a:lstStyle/>
          <a:p>
            <a:pPr marL="457200" indent="-396875" algn="ctr" eaLnBrk="1" hangingPunct="1">
              <a:buFont typeface="Wingdings" pitchFamily="2" charset="2"/>
              <a:buChar char="Ø"/>
            </a:pPr>
            <a:r>
              <a:rPr lang="en-US" sz="3200" b="1" smtClean="0">
                <a:latin typeface="VNI-Meli" pitchFamily="2" charset="0"/>
              </a:rPr>
              <a:t>Nguoàn löïc coù vai troø quan troïng. Moãi loaïi nguoàn löïc giöõ moät vai troø rieâng</a:t>
            </a:r>
          </a:p>
          <a:p>
            <a:pPr marL="457200" indent="-396875" algn="ctr" eaLnBrk="1" hangingPunct="1">
              <a:buSzTx/>
              <a:buFont typeface="Wingdings 2" pitchFamily="18" charset="2"/>
              <a:buNone/>
            </a:pPr>
            <a:r>
              <a:rPr lang="en-US" sz="3200" b="1" smtClean="0">
                <a:solidFill>
                  <a:schemeClr val="tx2"/>
                </a:solidFill>
                <a:latin typeface="VNI-Meli" pitchFamily="2" charset="0"/>
                <a:hlinkClick r:id="rId3" action="ppaction://hlinksldjump"/>
              </a:rPr>
              <a:t>*Vai troø cuûa vò trí ñòa lyù</a:t>
            </a:r>
            <a:endParaRPr lang="en-US" sz="3200" b="1" smtClean="0">
              <a:solidFill>
                <a:schemeClr val="tx2"/>
              </a:solidFill>
              <a:latin typeface="VNI-Meli" pitchFamily="2" charset="0"/>
            </a:endParaRPr>
          </a:p>
          <a:p>
            <a:pPr marL="457200" indent="-396875" algn="ctr" eaLnBrk="1" hangingPunct="1">
              <a:buSzTx/>
              <a:buFont typeface="Wingdings 2" pitchFamily="18" charset="2"/>
              <a:buNone/>
            </a:pPr>
            <a:r>
              <a:rPr lang="en-US" sz="3200" b="1" smtClean="0">
                <a:solidFill>
                  <a:schemeClr val="tx2"/>
                </a:solidFill>
                <a:latin typeface="VNI-Meli" pitchFamily="2" charset="0"/>
                <a:hlinkClick r:id="rId4" action="ppaction://hlinksldjump"/>
              </a:rPr>
              <a:t>*Vai troø cuûa nguoàn löïc töï nhieân</a:t>
            </a:r>
            <a:endParaRPr lang="en-US" sz="3200" b="1" smtClean="0">
              <a:solidFill>
                <a:schemeClr val="tx2"/>
              </a:solidFill>
              <a:latin typeface="VNI-Meli" pitchFamily="2" charset="0"/>
            </a:endParaRPr>
          </a:p>
          <a:p>
            <a:pPr marL="457200" indent="-396875" algn="ctr" eaLnBrk="1" hangingPunct="1">
              <a:buSzTx/>
              <a:buFont typeface="Wingdings 2" pitchFamily="18" charset="2"/>
              <a:buNone/>
            </a:pPr>
            <a:r>
              <a:rPr lang="en-US" sz="3200" b="1" smtClean="0">
                <a:solidFill>
                  <a:schemeClr val="tx2"/>
                </a:solidFill>
                <a:latin typeface="VNI-Meli" pitchFamily="2" charset="0"/>
                <a:hlinkClick r:id="rId5" action="ppaction://hlinksldjump"/>
              </a:rPr>
              <a:t>*Vai troø cuûa nguoàn löïc kinh teá-xaõ hoäi</a:t>
            </a:r>
            <a:endParaRPr lang="en-US" sz="3200" b="1" smtClean="0">
              <a:solidFill>
                <a:schemeClr val="tx2"/>
              </a:solidFill>
              <a:latin typeface="VNI-Meli" pitchFamily="2" charset="0"/>
            </a:endParaRPr>
          </a:p>
          <a:p>
            <a:pPr marL="457200" indent="-396875" algn="ctr" eaLnBrk="1" hangingPunct="1">
              <a:buFont typeface="Wingdings" pitchFamily="2" charset="2"/>
              <a:buNone/>
            </a:pPr>
            <a:r>
              <a:rPr lang="en-US" sz="3200" b="1" smtClean="0">
                <a:latin typeface="VNI-Meli" pitchFamily="2" charset="0"/>
              </a:rPr>
              <a:t>Vaán ñeà laø caàn phaûi bieán nguoàn löïc, khôi daäy, phaùt trieån caùc nguoàn löïc ôû ñang coøn ôû daïng tieàm naêng</a:t>
            </a:r>
          </a:p>
        </p:txBody>
      </p:sp>
    </p:spTree>
  </p:cSld>
  <p:clrMapOvr>
    <a:masterClrMapping/>
  </p:clrMapOvr>
  <p:transition spd="med">
    <p:cover dir="r"/>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p:cTn id="7" dur="1000" fill="hold"/>
                                        <p:tgtEl>
                                          <p:spTgt spid="717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717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717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7171">
                                            <p:txEl>
                                              <p:pRg st="1" end="1"/>
                                            </p:txEl>
                                          </p:spTgt>
                                        </p:tgtEl>
                                        <p:attrNameLst>
                                          <p:attrName>style.visibility</p:attrName>
                                        </p:attrNameLst>
                                      </p:cBhvr>
                                      <p:to>
                                        <p:strVal val="visible"/>
                                      </p:to>
                                    </p:set>
                                    <p:animEffect transition="in" filter="diamond(in)">
                                      <p:cBhvr>
                                        <p:cTn id="14" dur="2000"/>
                                        <p:tgtEl>
                                          <p:spTgt spid="7171">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Effect transition="in" filter="randombar(horizontal)">
                                      <p:cBhvr>
                                        <p:cTn id="19" dur="500"/>
                                        <p:tgtEl>
                                          <p:spTgt spid="7171">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nodeType="clickEffect">
                                  <p:stCondLst>
                                    <p:cond delay="0"/>
                                  </p:stCondLst>
                                  <p:childTnLst>
                                    <p:set>
                                      <p:cBhvr>
                                        <p:cTn id="23" dur="1" fill="hold">
                                          <p:stCondLst>
                                            <p:cond delay="0"/>
                                          </p:stCondLst>
                                        </p:cTn>
                                        <p:tgtEl>
                                          <p:spTgt spid="7171">
                                            <p:txEl>
                                              <p:pRg st="3" end="3"/>
                                            </p:txEl>
                                          </p:spTgt>
                                        </p:tgtEl>
                                        <p:attrNameLst>
                                          <p:attrName>style.visibility</p:attrName>
                                        </p:attrNameLst>
                                      </p:cBhvr>
                                      <p:to>
                                        <p:strVal val="visible"/>
                                      </p:to>
                                    </p:set>
                                    <p:animEffect transition="in" filter="wedge">
                                      <p:cBhvr>
                                        <p:cTn id="24" dur="2000"/>
                                        <p:tgtEl>
                                          <p:spTgt spid="7171">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0" presetClass="entr" presetSubtype="0" fill="hold" nodeType="clickEffect">
                                  <p:stCondLst>
                                    <p:cond delay="0"/>
                                  </p:stCondLst>
                                  <p:childTnLst>
                                    <p:set>
                                      <p:cBhvr>
                                        <p:cTn id="28" dur="1" fill="hold">
                                          <p:stCondLst>
                                            <p:cond delay="0"/>
                                          </p:stCondLst>
                                        </p:cTn>
                                        <p:tgtEl>
                                          <p:spTgt spid="7171">
                                            <p:txEl>
                                              <p:pRg st="4" end="4"/>
                                            </p:txEl>
                                          </p:spTgt>
                                        </p:tgtEl>
                                        <p:attrNameLst>
                                          <p:attrName>style.visibility</p:attrName>
                                        </p:attrNameLst>
                                      </p:cBhvr>
                                      <p:to>
                                        <p:strVal val="visible"/>
                                      </p:to>
                                    </p:set>
                                    <p:animEffect transition="in" filter="wedge">
                                      <p:cBhvr>
                                        <p:cTn id="29" dur="2000"/>
                                        <p:tgtEl>
                                          <p:spTgt spid="71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ISPRING_RESOURCE_PATHS_HASH" val="e0705b627b44364e33fb5e040229934c321c649"/>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71&quot;/&gt;&lt;/object&gt;&lt;object type=&quot;3&quot; unique_id=&quot;10005&quot;&gt;&lt;property id=&quot;20148&quot; value=&quot;5&quot;/&gt;&lt;property id=&quot;20300&quot; value=&quot;Slide 2 - &amp;quot;Baøi 26&amp;quot;&quot;/&gt;&lt;property id=&quot;20307&quot; value=&quot;256&quot;/&gt;&lt;/object&gt;&lt;object type=&quot;3&quot; unique_id=&quot;10006&quot;&gt;&lt;property id=&quot;20148&quot; value=&quot;5&quot;/&gt;&lt;property id=&quot;20300&quot; value=&quot;Slide 3 - &amp;quot;1. Khaùi nieäm&amp;quot;&quot;/&gt;&lt;property id=&quot;20307&quot; value=&quot;257&quot;/&gt;&lt;/object&gt;&lt;object type=&quot;3&quot; unique_id=&quot;10007&quot;&gt;&lt;property id=&quot;20148&quot; value=&quot;5&quot;/&gt;&lt;property id=&quot;20300&quot; value=&quot;Slide 4 - &amp;quot;2. Caùc nguoàn löïc&amp;quot;&quot;/&gt;&lt;property id=&quot;20307&quot; value=&quot;259&quot;/&gt;&lt;/object&gt;&lt;object type=&quot;3&quot; unique_id=&quot;10008&quot;&gt;&lt;property id=&quot;20148&quot; value=&quot;5&quot;/&gt;&lt;property id=&quot;20300&quot; value=&quot;Slide 5&quot;/&gt;&lt;property id=&quot;20307&quot; value=&quot;266&quot;/&gt;&lt;/object&gt;&lt;object type=&quot;3&quot; unique_id=&quot;10009&quot;&gt;&lt;property id=&quot;20148&quot; value=&quot;5&quot;/&gt;&lt;property id=&quot;20300&quot; value=&quot;Slide 6&quot;/&gt;&lt;property id=&quot;20307&quot; value=&quot;267&quot;/&gt;&lt;/object&gt;&lt;object type=&quot;3&quot; unique_id=&quot;10010&quot;&gt;&lt;property id=&quot;20148&quot; value=&quot;5&quot;/&gt;&lt;property id=&quot;20300&quot; value=&quot;Slide 7&quot;/&gt;&lt;property id=&quot;20307&quot; value=&quot;268&quot;/&gt;&lt;/object&gt;&lt;object type=&quot;3&quot; unique_id=&quot;10011&quot;&gt;&lt;property id=&quot;20148&quot; value=&quot;5&quot;/&gt;&lt;property id=&quot;20300&quot; value=&quot;Slide 8&quot;/&gt;&lt;property id=&quot;20307&quot; value=&quot;262&quot;/&gt;&lt;/object&gt;&lt;object type=&quot;3&quot; unique_id=&quot;10012&quot;&gt;&lt;property id=&quot;20148&quot; value=&quot;5&quot;/&gt;&lt;property id=&quot;20300&quot; value=&quot;Slide 9 - &amp;quot;3.Vai troø cuûa nguoàn löïc ñoái vôùi phaùt trieån kinh teá xaõ hoäi&amp;quot;&quot;/&gt;&lt;property id=&quot;20307&quot; value=&quot;261&quot;/&gt;&lt;/object&gt;&lt;object type=&quot;3&quot; unique_id=&quot;10013&quot;&gt;&lt;property id=&quot;20148&quot; value=&quot;5&quot;/&gt;&lt;property id=&quot;20300&quot; value=&quot;Slide 10 - &amp;quot;Vai troø cuûa Nguoàn löïc-vò trí ñòa lyù&amp;quot;&quot;/&gt;&lt;property id=&quot;20307&quot; value=&quot;263&quot;/&gt;&lt;/object&gt;&lt;object type=&quot;3&quot; unique_id=&quot;10014&quot;&gt;&lt;property id=&quot;20148&quot; value=&quot;5&quot;/&gt;&lt;property id=&quot;20300&quot; value=&quot;Slide 11 - &amp;quot;Vai troø cuûa Nguoàn löïc-töï nhieân&amp;quot;&quot;/&gt;&lt;property id=&quot;20307&quot; value=&quot;264&quot;/&gt;&lt;/object&gt;&lt;object type=&quot;3&quot; unique_id=&quot;10015&quot;&gt;&lt;property id=&quot;20148&quot; value=&quot;5&quot;/&gt;&lt;property id=&quot;20300&quot; value=&quot;Slide 12 - &amp;quot;Vai troø cuûa Nguoàn löïc kinh teá-xaõ hoäi&amp;quot;&quot;/&gt;&lt;property id=&quot;20307&quot; value=&quot;265&quot;/&gt;&lt;/object&gt;&lt;object type=&quot;3&quot; unique_id=&quot;10016&quot;&gt;&lt;property id=&quot;20148&quot; value=&quot;5&quot;/&gt;&lt;property id=&quot;20300&quot; value=&quot;Slide 13&quot;/&gt;&lt;property id=&quot;20307&quot; value=&quot;269&quot;/&gt;&lt;/object&gt;&lt;object type=&quot;3&quot; unique_id=&quot;10017&quot;&gt;&lt;property id=&quot;20148&quot; value=&quot;5&quot;/&gt;&lt;property id=&quot;20300&quot; value=&quot;Slide 14&quot;/&gt;&lt;property id=&quot;20307&quot; value=&quot;270&quot;/&gt;&lt;/object&gt;&lt;object type=&quot;3&quot; unique_id=&quot;10702&quot;&gt;&lt;property id=&quot;20148&quot; value=&quot;5&quot;/&gt;&lt;property id=&quot;20300&quot; value=&quot;Slide 15 - &amp;quot;II. CÔ CAÁU NỀN KINH TEÁ.&amp;quot;&quot;/&gt;&lt;property id=&quot;20307&quot; value=&quot;279&quot;/&gt;&lt;/object&gt;&lt;object type=&quot;3&quot; unique_id=&quot;10703&quot;&gt;&lt;property id=&quot;20148&quot; value=&quot;5&quot;/&gt;&lt;property id=&quot;20300&quot; value=&quot;Slide 16 - &amp;quot;2. Caùc boä phaân hôïp thaønh cô caáu neàn kinh teá:&amp;quot;&quot;/&gt;&lt;property id=&quot;20307&quot; value=&quot;280&quot;/&gt;&lt;/object&gt;&lt;object type=&quot;3&quot; unique_id=&quot;10704&quot;&gt;&lt;property id=&quot;20148&quot; value=&quot;5&quot;/&gt;&lt;property id=&quot;20300&quot; value=&quot;Slide 17&quot;/&gt;&lt;property id=&quot;20307&quot; value=&quot;281&quot;/&gt;&lt;/object&gt;&lt;object type=&quot;3&quot; unique_id=&quot;10705&quot;&gt;&lt;property id=&quot;20148&quot; value=&quot;5&quot;/&gt;&lt;property id=&quot;20300&quot; value=&quot;Slide 18 - &amp;quot;a. Cô caáu ngaønh kinh teá&amp;quot;&quot;/&gt;&lt;property id=&quot;20307&quot; value=&quot;282&quot;/&gt;&lt;/object&gt;&lt;object type=&quot;3&quot; unique_id=&quot;10706&quot;&gt;&lt;property id=&quot;20148&quot; value=&quot;5&quot;/&gt;&lt;property id=&quot;20300&quot; value=&quot;Slide 19&quot;/&gt;&lt;property id=&quot;20307&quot; value=&quot;283&quot;/&gt;&lt;/object&gt;&lt;object type=&quot;3&quot; unique_id=&quot;10707&quot;&gt;&lt;property id=&quot;20148&quot; value=&quot;5&quot;/&gt;&lt;property id=&quot;20300&quot; value=&quot;Slide 20&quot;/&gt;&lt;property id=&quot;20307&quot; value=&quot;284&quot;/&gt;&lt;/object&gt;&lt;object type=&quot;3&quot; unique_id=&quot;10708&quot;&gt;&lt;property id=&quot;20148&quot; value=&quot;5&quot;/&gt;&lt;property id=&quot;20300&quot; value=&quot;Slide 21&quot;/&gt;&lt;property id=&quot;20307&quot; value=&quot;285&quot;/&gt;&lt;/object&gt;&lt;object type=&quot;3&quot; unique_id=&quot;10709&quot;&gt;&lt;property id=&quot;20148&quot; value=&quot;5&quot;/&gt;&lt;property id=&quot;20300&quot; value=&quot;Slide 24 - &amp;quot;b. Cô caáu thaønh phaàn kinh teá&amp;quot;&quot;/&gt;&lt;property id=&quot;20307&quot; value=&quot;286&quot;/&gt;&lt;/object&gt;&lt;object type=&quot;3&quot; unique_id=&quot;10710&quot;&gt;&lt;property id=&quot;20148&quot; value=&quot;5&quot;/&gt;&lt;property id=&quot;20300&quot; value=&quot;Slide 25 - &amp;quot;c. Cô caáu laõnh thoå kinh tế&amp;quot;&quot;/&gt;&lt;property id=&quot;20307&quot; value=&quot;287&quot;/&gt;&lt;/object&gt;&lt;object type=&quot;3&quot; unique_id=&quot;10711&quot;&gt;&lt;property id=&quot;20148&quot; value=&quot;5&quot;/&gt;&lt;property id=&quot;20300&quot; value=&quot;Slide 26 - &amp;quot;CƠ CẤU LÃNH THỔ THEO PHẠM VI KHU VỰC&amp;#x0D;&amp;#x0A;TRÊN THẾ GIỚI&amp;quot;&quot;/&gt;&lt;property id=&quot;20307&quot; value=&quot;288&quot;/&gt;&lt;/object&gt;&lt;object type=&quot;3&quot; unique_id=&quot;10718&quot;&gt;&lt;property id=&quot;20148&quot; value=&quot;5&quot;/&gt;&lt;property id=&quot;20300&quot; value=&quot;Slide 23 - &amp;quot;BIỂU ĐỒ CÔ CAÁU GDP THEO NGAØNH (2004)&amp;quot;&quot;/&gt;&lt;property id=&quot;20307&quot; value=&quot;295&quot;/&gt;&lt;/object&gt;&lt;object type=&quot;3&quot; unique_id=&quot;10720&quot;&gt;&lt;property id=&quot;20148&quot; value=&quot;5&quot;/&gt;&lt;property id=&quot;20300&quot; value=&quot;Slide 22 - &amp;quot;BẢNG CÔ CAÁU GDP THEO NGAØNH&amp;#x0D;&amp;#x0A;(1990-2004) đ/v tính: (%)&amp;quot;&quot;/&gt;&lt;property id=&quot;20307&quot; value=&quot;297&quot;/&gt;&lt;/object&gt;&lt;object type=&quot;3&quot; unique_id=&quot;10721&quot;&gt;&lt;property id=&quot;20148&quot; value=&quot;5&quot;/&gt;&lt;property id=&quot;20300&quot; value=&quot;Slide 27 - &amp;quot;ĐÁNH GÍA&amp;quot;&quot;/&gt;&lt;property id=&quot;20307&quot; value=&quot;298&quot;/&gt;&lt;/object&gt;&lt;object type=&quot;3&quot; unique_id=&quot;10722&quot;&gt;&lt;property id=&quot;20148&quot; value=&quot;5&quot;/&gt;&lt;property id=&quot;20300&quot; value=&quot;Slide 28 - &amp;quot;ĐÁNH GÍA&amp;quot;&quot;/&gt;&lt;property id=&quot;20307&quot; value=&quot;299&quot;/&gt;&lt;/object&gt;&lt;object type=&quot;3&quot; unique_id=&quot;10723&quot;&gt;&lt;property id=&quot;20148&quot; value=&quot;5&quot;/&gt;&lt;property id=&quot;20300&quot; value=&quot;Slide 29 - &amp;quot;ĐÁNH GÍA&amp;quot;&quot;/&gt;&lt;property id=&quot;20307&quot; value=&quot;300&quot;/&gt;&lt;/object&gt;&lt;object type=&quot;3&quot; unique_id=&quot;10724&quot;&gt;&lt;property id=&quot;20148&quot; value=&quot;5&quot;/&gt;&lt;property id=&quot;20300&quot; value=&quot;Slide 30 - &amp;quot;ĐÁNH GÍA&amp;quot;&quot;/&gt;&lt;property id=&quot;20307&quot; value=&quot;301&quot;/&gt;&lt;/object&gt;&lt;object type=&quot;3&quot; unique_id=&quot;10725&quot;&gt;&lt;property id=&quot;20148&quot; value=&quot;5&quot;/&gt;&lt;property id=&quot;20300&quot; value=&quot;Slide 31 - &amp;quot;HOẠT ĐỘNG TIẾP NỐI&amp;quot;&quot;/&gt;&lt;property id=&quot;20307&quot; value=&quot;302&quot;/&gt;&lt;/object&gt;&lt;/object&gt;&lt;/object&gt;&lt;/database&g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719</TotalTime>
  <Words>1169</Words>
  <Application>Microsoft Office PowerPoint</Application>
  <PresentationFormat>On-screen Show (4:3)</PresentationFormat>
  <Paragraphs>220</Paragraphs>
  <Slides>31</Slides>
  <Notes>1</Notes>
  <HiddenSlides>0</HiddenSlides>
  <MMClips>3</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31</vt:i4>
      </vt:variant>
    </vt:vector>
  </HeadingPairs>
  <TitlesOfParts>
    <vt:vector size="34" baseType="lpstr">
      <vt:lpstr>Verve</vt:lpstr>
      <vt:lpstr>Presentation</vt:lpstr>
      <vt:lpstr>Chart</vt:lpstr>
      <vt:lpstr>Slide 1</vt:lpstr>
      <vt:lpstr>Baøi 26</vt:lpstr>
      <vt:lpstr>1. Khaùi nieäm</vt:lpstr>
      <vt:lpstr>2. Caùc nguoàn löïc</vt:lpstr>
      <vt:lpstr>Slide 5</vt:lpstr>
      <vt:lpstr>Slide 6</vt:lpstr>
      <vt:lpstr>Slide 7</vt:lpstr>
      <vt:lpstr>Slide 8</vt:lpstr>
      <vt:lpstr>3.Vai troø cuûa nguoàn löïc ñoái vôùi phaùt trieån kinh teá xaõ hoäi</vt:lpstr>
      <vt:lpstr>Vai troø cuûa Nguoàn löïc-vò trí ñòa lyù</vt:lpstr>
      <vt:lpstr>Vai troø cuûa Nguoàn löïc-töï nhieân</vt:lpstr>
      <vt:lpstr>Vai troø cuûa Nguoàn löïc kinh teá-xaõ hoäi</vt:lpstr>
      <vt:lpstr>Slide 13</vt:lpstr>
      <vt:lpstr>Slide 14</vt:lpstr>
      <vt:lpstr>II. CÔ CAÁU NỀN KINH TEÁ.</vt:lpstr>
      <vt:lpstr>2. Caùc boä phaân hôïp thaønh cô caáu neàn kinh teá:</vt:lpstr>
      <vt:lpstr>Slide 17</vt:lpstr>
      <vt:lpstr>a. Cô caáu ngaønh kinh teá</vt:lpstr>
      <vt:lpstr>Slide 19</vt:lpstr>
      <vt:lpstr>Slide 20</vt:lpstr>
      <vt:lpstr>Slide 21</vt:lpstr>
      <vt:lpstr>BẢNG CÔ CAÁU GDP THEO NGAØNH (1990-2004) đ/v tính: (%)</vt:lpstr>
      <vt:lpstr>BIỂU ĐỒ CÔ CAÁU GDP THEO NGAØNH (2004)</vt:lpstr>
      <vt:lpstr>b. Cô caáu thaønh phaàn kinh teá</vt:lpstr>
      <vt:lpstr>c. Cô caáu laõnh thoå kinh tế</vt:lpstr>
      <vt:lpstr>CƠ CẤU LÃNH THỔ THEO PHẠM VI KHU VỰC TRÊN THẾ GIỚI</vt:lpstr>
      <vt:lpstr>ĐÁNH GÍA</vt:lpstr>
      <vt:lpstr>ĐÁNH GÍA</vt:lpstr>
      <vt:lpstr>ĐÁNH GÍA</vt:lpstr>
      <vt:lpstr>ĐÁNH GÍA</vt:lpstr>
      <vt:lpstr>HOẠT ĐỘNG TIẾP NỐI</vt:lpstr>
    </vt:vector>
  </TitlesOfParts>
  <Company>KS Dien Tu-Vien Thong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Baøi 36</dc:title>
  <dc:creator>Tienbmt</dc:creator>
  <cp:lastModifiedBy>hj</cp:lastModifiedBy>
  <cp:revision>73</cp:revision>
  <dcterms:created xsi:type="dcterms:W3CDTF">2002-01-01T15:16:50Z</dcterms:created>
  <dcterms:modified xsi:type="dcterms:W3CDTF">2011-12-01T14:51:21Z</dcterms:modified>
</cp:coreProperties>
</file>