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3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04FD-C1CC-4046-B16C-1007D4D6C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E29A0-2590-41FC-4F2E-F740032C2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15069-A857-4E94-A34C-6EB63544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55F6-45FE-4453-BC2F-9CF72B47BFE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4F644-A192-F130-1562-5FCEAB1D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A99C5-75A0-B8E7-2445-776F39E3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14F-C667-42F0-BEDC-7EB36136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26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C3A3-9B38-8FD3-B20A-CA256565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DD5DF-43B3-33D7-AD18-F84D0F92E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D2B6B-B78E-2CDE-9CD8-20602D4A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55F6-45FE-4453-BC2F-9CF72B47BFE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F0EAD-636C-1E92-6B9E-4F8684CD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9192F-81BE-91DD-32C6-717F05A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14F-C667-42F0-BEDC-7EB36136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01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BF070C-A78C-48C7-C304-B9181CE11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085C7-B525-71EA-630A-5B86ECE4D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9E290-02DF-FC55-A818-B3478B36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55F6-45FE-4453-BC2F-9CF72B47BFE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A3265-9E7F-EBBB-EE80-883C1BD9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65E36-18E4-DF45-CB29-F6F4B12D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14F-C667-42F0-BEDC-7EB36136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10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3308-3998-DFE1-836A-15D50DEC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E528-E07A-9E2D-47A6-8F72F13C5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89322-F6D2-C597-C1CD-5783DF24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55F6-45FE-4453-BC2F-9CF72B47BFE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14022-5C3B-B266-047A-316F461E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B8E3F-D2B1-2333-F326-35FA51BC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14F-C667-42F0-BEDC-7EB36136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82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746D-98C4-29BA-CDFC-A9B13FA2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9DB4E-5425-F165-6F39-BEEBB7F9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BC857-37E6-4713-9836-7B2AB1DA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55F6-45FE-4453-BC2F-9CF72B47BFE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94BC4-4F81-A23A-FC69-4259B0C4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C5CB2-78C3-9394-5DA8-76C8992E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14F-C667-42F0-BEDC-7EB36136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4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A72B-9ED0-2E84-7A16-7497E2C2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DE8EC-0C63-782A-6EC7-A570994C1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14AED-4A49-AB6B-1CC0-85D40A8EA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3FD6D-598A-6570-C6AB-354BC3B1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55F6-45FE-4453-BC2F-9CF72B47BFE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67BF6-B791-8A09-D6FA-179215F8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0B3CA-2DD3-1C9F-5615-6A9D4E8C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14F-C667-42F0-BEDC-7EB36136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19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D6F8C-ED1D-2AE6-16BA-C1719B96E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DE20C-FA0A-4FB6-5812-74188798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93733-8B94-5A42-1C39-E9DCE0B98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B52EB-6E66-B16B-19DE-DA445E652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F2AB7-6EBD-F334-6FAE-03F01BCA1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F9C27-86ED-CB51-C9D2-994C6808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55F6-45FE-4453-BC2F-9CF72B47BFE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CF150-B012-706A-2B50-D945F661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0DF4D-11DC-781D-DC61-6BD19174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14F-C667-42F0-BEDC-7EB36136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62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31B4-CE9C-C65F-FAC0-279D0346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D188F-57DA-C9D7-11A2-64F5F0A7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55F6-45FE-4453-BC2F-9CF72B47BFE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93C2E-25DD-3809-AD71-1BBC349D3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B420A-62E1-E8CB-C800-B1DBD47D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14F-C667-42F0-BEDC-7EB36136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87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0101E-CF3F-7CE4-7FE3-8118DBA3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55F6-45FE-4453-BC2F-9CF72B47BFE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38868-5EDD-7B0C-FBF1-D72F9712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1F1F6-BAF7-78CF-D883-A1D864C6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14F-C667-42F0-BEDC-7EB36136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04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6075-72A8-50AC-2CDD-12C98547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84AF-D669-E649-30E9-7D9581106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46939-AECA-6120-4678-CBE508E44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78306-50B5-6D9A-1166-3F668F56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55F6-45FE-4453-BC2F-9CF72B47BFE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06319-29F7-41E8-6E13-50E448AA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1585F-5687-F3EF-B6B3-5DE1D015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14F-C667-42F0-BEDC-7EB36136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92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5423-6C4D-5EA7-8CB4-87C97E63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5F417F-3AA7-3A3B-2B9E-969ECAD01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FD8C4-2F67-8D21-8070-A446F556E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80624-C522-6E75-DDC8-30C90DDE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55F6-45FE-4453-BC2F-9CF72B47BFE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286D1-568D-BB8A-7BB0-420770FA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334B0-1894-2A80-4519-0D8BE9B3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14F-C667-42F0-BEDC-7EB36136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07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8C2C2-6B09-074A-1354-0985B4DBF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9D854-5F8C-F231-D201-A3DD1AD22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B92E3-9CB1-880E-6EA4-28718BEBF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F55F6-45FE-4453-BC2F-9CF72B47BFE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48F12-8993-4007-D2FF-0D6B0AAEF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D4228-9A17-BD90-3D0A-A5FA61478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114F-C667-42F0-BEDC-7EB36136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1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spd="slow" advClick="0" advTm="5000">
        <p15:prstTrans prst="airplane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0E13BD-5B8F-D838-9ACF-2E0C71FF2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5" y="0"/>
            <a:ext cx="11419368" cy="7139354"/>
          </a:xfrm>
          <a:prstGeom prst="rect">
            <a:avLst/>
          </a:prstGeom>
        </p:spPr>
      </p:pic>
      <p:pic>
        <p:nvPicPr>
          <p:cNvPr id="3" name="Sai-Gon-Dep-Lam-Movie-Version-Phuong-Vy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167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52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7" y="0"/>
            <a:ext cx="587688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26" y="0"/>
            <a:ext cx="602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3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6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30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47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B40EF8-1B02-41C3-9313-58341C0292C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47CB9A-745F-6924-4179-DE79A6E34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280" y="0"/>
              <a:ext cx="611372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482FCA-C5B5-CC1C-B452-E60E67F80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894005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334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13B185-6358-28C4-A91E-08880CB35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40" y="-37500"/>
            <a:ext cx="6419660" cy="693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69B313-21A0-5EDB-4A8A-FB4F9552A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93" y="0"/>
            <a:ext cx="6919869" cy="69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1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checker/>
      </p:transition>
    </mc:Choice>
    <mc:Fallback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11715" cy="6761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75" y="0"/>
            <a:ext cx="6309825" cy="67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7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55A75-C3D0-1E90-05D3-1F95D1E2408A}"/>
              </a:ext>
            </a:extLst>
          </p:cNvPr>
          <p:cNvGrpSpPr/>
          <p:nvPr/>
        </p:nvGrpSpPr>
        <p:grpSpPr>
          <a:xfrm>
            <a:off x="-87923" y="0"/>
            <a:ext cx="12279923" cy="6858000"/>
            <a:chOff x="-87923" y="0"/>
            <a:chExt cx="12279923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923" y="0"/>
              <a:ext cx="6186854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701" y="0"/>
              <a:ext cx="582929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690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741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3" y="0"/>
            <a:ext cx="6318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6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0843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92" y="0"/>
            <a:ext cx="6125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00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6775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77" y="0"/>
            <a:ext cx="6222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80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restig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688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23" y="0"/>
            <a:ext cx="616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86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Widescreen</PresentationFormat>
  <Paragraphs>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34</cp:revision>
  <dcterms:created xsi:type="dcterms:W3CDTF">2024-04-03T07:38:29Z</dcterms:created>
  <dcterms:modified xsi:type="dcterms:W3CDTF">2024-04-03T09:27:45Z</dcterms:modified>
</cp:coreProperties>
</file>