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7"/>
  </p:notesMasterIdLst>
  <p:sldIdLst>
    <p:sldId id="283" r:id="rId3"/>
    <p:sldId id="308" r:id="rId4"/>
    <p:sldId id="285" r:id="rId5"/>
    <p:sldId id="310" r:id="rId6"/>
    <p:sldId id="288" r:id="rId7"/>
    <p:sldId id="289" r:id="rId8"/>
    <p:sldId id="290" r:id="rId9"/>
    <p:sldId id="292" r:id="rId10"/>
    <p:sldId id="269" r:id="rId11"/>
    <p:sldId id="293" r:id="rId12"/>
    <p:sldId id="294" r:id="rId13"/>
    <p:sldId id="298" r:id="rId14"/>
    <p:sldId id="300" r:id="rId15"/>
    <p:sldId id="299" r:id="rId16"/>
    <p:sldId id="270" r:id="rId17"/>
    <p:sldId id="282" r:id="rId18"/>
    <p:sldId id="313" r:id="rId19"/>
    <p:sldId id="309" r:id="rId20"/>
    <p:sldId id="301" r:id="rId21"/>
    <p:sldId id="302" r:id="rId22"/>
    <p:sldId id="303" r:id="rId23"/>
    <p:sldId id="315" r:id="rId24"/>
    <p:sldId id="284" r:id="rId25"/>
    <p:sldId id="306" r:id="rId26"/>
  </p:sldIdLst>
  <p:sldSz cx="18288000" cy="10287000"/>
  <p:notesSz cx="6858000" cy="9144000"/>
  <p:embeddedFontLst>
    <p:embeddedFont>
      <p:font typeface="宋体" panose="02010600030101010101" pitchFamily="2" charset="-122"/>
      <p:regular r:id="rId28"/>
    </p:embeddedFont>
    <p:embeddedFont>
      <p:font typeface="Calibri" panose="020F0502020204030204" pitchFamily="34" charset="0"/>
      <p:regular r:id="rId29"/>
      <p:bold r:id="rId30"/>
      <p:italic r:id="rId31"/>
      <p:boldItalic r:id="rId32"/>
    </p:embeddedFont>
    <p:embeddedFont>
      <p:font typeface="Nunito Black" panose="020B0604020202020204" charset="0"/>
      <p:bold r:id="rId33"/>
      <p:boldItalic r:id="rId34"/>
    </p:embeddedFont>
    <p:embeddedFont>
      <p:font typeface="Microsoft YaHei" panose="020B0503020204020204" pitchFamily="34" charset="-122"/>
      <p:regular r:id="rId35"/>
      <p:bold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D31"/>
    <a:srgbClr val="00D2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0" autoAdjust="0"/>
    <p:restoredTop sz="94000" autoAdjust="0"/>
  </p:normalViewPr>
  <p:slideViewPr>
    <p:cSldViewPr>
      <p:cViewPr varScale="1">
        <p:scale>
          <a:sx n="45" d="100"/>
          <a:sy n="45" d="100"/>
        </p:scale>
        <p:origin x="7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A2494-19CA-45BC-BD63-418989006D27}" type="datetimeFigureOut">
              <a:rPr lang="en-US" smtClean="0"/>
              <a:t>12/10/2024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2FAB2-D138-4B1E-8249-813F800498C9}" type="slidenum">
              <a:rPr lang="en-US" smtClean="0"/>
              <a:t>‹#›</a:t>
            </a:fld>
            <a:endParaRPr lang="en-US"/>
          </a:p>
        </p:txBody>
      </p:sp>
    </p:spTree>
    <p:extLst>
      <p:ext uri="{BB962C8B-B14F-4D97-AF65-F5344CB8AC3E}">
        <p14:creationId xmlns:p14="http://schemas.microsoft.com/office/powerpoint/2010/main" val="244070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2FAB2-D138-4B1E-8249-813F800498C9}" type="slidenum">
              <a:rPr lang="en-US" smtClean="0"/>
              <a:t>1</a:t>
            </a:fld>
            <a:endParaRPr lang="en-US"/>
          </a:p>
        </p:txBody>
      </p:sp>
    </p:spTree>
    <p:extLst>
      <p:ext uri="{BB962C8B-B14F-4D97-AF65-F5344CB8AC3E}">
        <p14:creationId xmlns:p14="http://schemas.microsoft.com/office/powerpoint/2010/main" val="224828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161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2FAB2-D138-4B1E-8249-813F800498C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38364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40A00-35CE-461F-90AE-1C19C09A837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4554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82FAB2-D138-4B1E-8249-813F800498C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79828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82FAB2-D138-4B1E-8249-813F800498C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494882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141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Picture 2">
            <a:extLst>
              <a:ext uri="{FF2B5EF4-FFF2-40B4-BE49-F238E27FC236}">
                <a16:creationId xmlns:a16="http://schemas.microsoft.com/office/drawing/2014/main" id="{322A121B-EE76-4A99-9780-BA74170816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00100" y="0"/>
            <a:ext cx="10287000" cy="10287000"/>
          </a:xfrm>
          <a:prstGeom prst="rect">
            <a:avLst/>
          </a:prstGeom>
        </p:spPr>
      </p:pic>
      <p:pic>
        <p:nvPicPr>
          <p:cNvPr id="4" name="Picture 3">
            <a:extLst>
              <a:ext uri="{FF2B5EF4-FFF2-40B4-BE49-F238E27FC236}">
                <a16:creationId xmlns:a16="http://schemas.microsoft.com/office/drawing/2014/main" id="{AD991520-8FD4-45F3-8456-1DEAA50129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953100" y="2895600"/>
            <a:ext cx="10287000" cy="10287000"/>
          </a:xfrm>
          <a:prstGeom prst="rect">
            <a:avLst/>
          </a:prstGeom>
        </p:spPr>
      </p:pic>
    </p:spTree>
    <p:extLst>
      <p:ext uri="{BB962C8B-B14F-4D97-AF65-F5344CB8AC3E}">
        <p14:creationId xmlns:p14="http://schemas.microsoft.com/office/powerpoint/2010/main" val="4023531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12" y="0"/>
            <a:ext cx="18308910" cy="10287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2" y="4166563"/>
            <a:ext cx="18288000" cy="6125616"/>
          </a:xfrm>
          <a:prstGeom prst="rect">
            <a:avLst/>
          </a:prstGeom>
        </p:spPr>
      </p:pic>
      <p:sp>
        <p:nvSpPr>
          <p:cNvPr id="11" name="矩形 10"/>
          <p:cNvSpPr/>
          <p:nvPr userDrawn="1"/>
        </p:nvSpPr>
        <p:spPr>
          <a:xfrm>
            <a:off x="0" y="1074057"/>
            <a:ext cx="18288000" cy="8853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0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514203" y="110512"/>
            <a:ext cx="1195394" cy="1198274"/>
          </a:xfrm>
          <a:prstGeom prst="rect">
            <a:avLst/>
          </a:prstGeom>
        </p:spPr>
      </p:pic>
    </p:spTree>
    <p:extLst>
      <p:ext uri="{BB962C8B-B14F-4D97-AF65-F5344CB8AC3E}">
        <p14:creationId xmlns:p14="http://schemas.microsoft.com/office/powerpoint/2010/main" val="34726799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3486701" y="3122700"/>
            <a:ext cx="5293200" cy="82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382" name="Google Shape;382;p13"/>
          <p:cNvSpPr txBox="1">
            <a:spLocks noGrp="1"/>
          </p:cNvSpPr>
          <p:nvPr>
            <p:ph type="subTitle" idx="1"/>
          </p:nvPr>
        </p:nvSpPr>
        <p:spPr>
          <a:xfrm>
            <a:off x="3486677" y="3877250"/>
            <a:ext cx="4611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3" name="Google Shape;383;p13"/>
          <p:cNvSpPr txBox="1">
            <a:spLocks noGrp="1"/>
          </p:cNvSpPr>
          <p:nvPr>
            <p:ph type="title" idx="2"/>
          </p:nvPr>
        </p:nvSpPr>
        <p:spPr>
          <a:xfrm>
            <a:off x="11028101" y="3122700"/>
            <a:ext cx="5293200" cy="82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384" name="Google Shape;384;p13"/>
          <p:cNvSpPr txBox="1">
            <a:spLocks noGrp="1"/>
          </p:cNvSpPr>
          <p:nvPr>
            <p:ph type="subTitle" idx="3"/>
          </p:nvPr>
        </p:nvSpPr>
        <p:spPr>
          <a:xfrm>
            <a:off x="11028114" y="3877250"/>
            <a:ext cx="4611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5" name="Google Shape;385;p13"/>
          <p:cNvSpPr txBox="1">
            <a:spLocks noGrp="1"/>
          </p:cNvSpPr>
          <p:nvPr>
            <p:ph type="title" idx="4"/>
          </p:nvPr>
        </p:nvSpPr>
        <p:spPr>
          <a:xfrm>
            <a:off x="3486701" y="6141900"/>
            <a:ext cx="5293200" cy="82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386" name="Google Shape;386;p13"/>
          <p:cNvSpPr txBox="1">
            <a:spLocks noGrp="1"/>
          </p:cNvSpPr>
          <p:nvPr>
            <p:ph type="subTitle" idx="5"/>
          </p:nvPr>
        </p:nvSpPr>
        <p:spPr>
          <a:xfrm>
            <a:off x="3486677" y="6896450"/>
            <a:ext cx="4611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7" name="Google Shape;387;p13"/>
          <p:cNvSpPr txBox="1">
            <a:spLocks noGrp="1"/>
          </p:cNvSpPr>
          <p:nvPr>
            <p:ph type="title" idx="6"/>
          </p:nvPr>
        </p:nvSpPr>
        <p:spPr>
          <a:xfrm>
            <a:off x="11028101" y="6141900"/>
            <a:ext cx="5293200" cy="828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400"/>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388" name="Google Shape;388;p13"/>
          <p:cNvSpPr txBox="1">
            <a:spLocks noGrp="1"/>
          </p:cNvSpPr>
          <p:nvPr>
            <p:ph type="subTitle" idx="7"/>
          </p:nvPr>
        </p:nvSpPr>
        <p:spPr>
          <a:xfrm>
            <a:off x="11028114" y="6896450"/>
            <a:ext cx="4611000" cy="96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389" name="Google Shape;389;p13"/>
          <p:cNvSpPr txBox="1">
            <a:spLocks noGrp="1"/>
          </p:cNvSpPr>
          <p:nvPr>
            <p:ph type="title" idx="8" hasCustomPrompt="1"/>
          </p:nvPr>
        </p:nvSpPr>
        <p:spPr>
          <a:xfrm>
            <a:off x="1748450" y="3389700"/>
            <a:ext cx="1593000" cy="118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solidFill>
                  <a:srgbClr val="101122"/>
                </a:solidFill>
              </a:defRPr>
            </a:lvl1pPr>
            <a:lvl2pPr lvl="1" algn="ctr" rtl="0">
              <a:spcBef>
                <a:spcPts val="0"/>
              </a:spcBef>
              <a:spcAft>
                <a:spcPts val="0"/>
              </a:spcAft>
              <a:buSzPts val="4800"/>
              <a:buNone/>
              <a:defRPr sz="9600"/>
            </a:lvl2pPr>
            <a:lvl3pPr lvl="2" algn="ctr" rtl="0">
              <a:spcBef>
                <a:spcPts val="0"/>
              </a:spcBef>
              <a:spcAft>
                <a:spcPts val="0"/>
              </a:spcAft>
              <a:buSzPts val="4800"/>
              <a:buNone/>
              <a:defRPr sz="9600"/>
            </a:lvl3pPr>
            <a:lvl4pPr lvl="3" algn="ctr" rtl="0">
              <a:spcBef>
                <a:spcPts val="0"/>
              </a:spcBef>
              <a:spcAft>
                <a:spcPts val="0"/>
              </a:spcAft>
              <a:buSzPts val="4800"/>
              <a:buNone/>
              <a:defRPr sz="9600"/>
            </a:lvl4pPr>
            <a:lvl5pPr lvl="4" algn="ctr" rtl="0">
              <a:spcBef>
                <a:spcPts val="0"/>
              </a:spcBef>
              <a:spcAft>
                <a:spcPts val="0"/>
              </a:spcAft>
              <a:buSzPts val="4800"/>
              <a:buNone/>
              <a:defRPr sz="9600"/>
            </a:lvl5pPr>
            <a:lvl6pPr lvl="5" algn="ctr" rtl="0">
              <a:spcBef>
                <a:spcPts val="0"/>
              </a:spcBef>
              <a:spcAft>
                <a:spcPts val="0"/>
              </a:spcAft>
              <a:buSzPts val="4800"/>
              <a:buNone/>
              <a:defRPr sz="9600"/>
            </a:lvl6pPr>
            <a:lvl7pPr lvl="6" algn="ctr" rtl="0">
              <a:spcBef>
                <a:spcPts val="0"/>
              </a:spcBef>
              <a:spcAft>
                <a:spcPts val="0"/>
              </a:spcAft>
              <a:buSzPts val="4800"/>
              <a:buNone/>
              <a:defRPr sz="9600"/>
            </a:lvl7pPr>
            <a:lvl8pPr lvl="7" algn="ctr" rtl="0">
              <a:spcBef>
                <a:spcPts val="0"/>
              </a:spcBef>
              <a:spcAft>
                <a:spcPts val="0"/>
              </a:spcAft>
              <a:buSzPts val="4800"/>
              <a:buNone/>
              <a:defRPr sz="9600"/>
            </a:lvl8pPr>
            <a:lvl9pPr lvl="8" algn="ctr" rtl="0">
              <a:spcBef>
                <a:spcPts val="0"/>
              </a:spcBef>
              <a:spcAft>
                <a:spcPts val="0"/>
              </a:spcAft>
              <a:buSzPts val="4800"/>
              <a:buNone/>
              <a:defRPr sz="9600"/>
            </a:lvl9pPr>
          </a:lstStyle>
          <a:p>
            <a:r>
              <a:t>xx%</a:t>
            </a:r>
          </a:p>
        </p:txBody>
      </p:sp>
      <p:sp>
        <p:nvSpPr>
          <p:cNvPr id="390" name="Google Shape;390;p13"/>
          <p:cNvSpPr txBox="1">
            <a:spLocks noGrp="1"/>
          </p:cNvSpPr>
          <p:nvPr>
            <p:ph type="title" idx="9" hasCustomPrompt="1"/>
          </p:nvPr>
        </p:nvSpPr>
        <p:spPr>
          <a:xfrm>
            <a:off x="9175500" y="3389700"/>
            <a:ext cx="1593000" cy="118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solidFill>
                  <a:srgbClr val="101122"/>
                </a:solidFill>
              </a:defRPr>
            </a:lvl1pPr>
            <a:lvl2pPr lvl="1" algn="ctr" rtl="0">
              <a:spcBef>
                <a:spcPts val="0"/>
              </a:spcBef>
              <a:spcAft>
                <a:spcPts val="0"/>
              </a:spcAft>
              <a:buSzPts val="4800"/>
              <a:buNone/>
              <a:defRPr sz="9600"/>
            </a:lvl2pPr>
            <a:lvl3pPr lvl="2" algn="ctr" rtl="0">
              <a:spcBef>
                <a:spcPts val="0"/>
              </a:spcBef>
              <a:spcAft>
                <a:spcPts val="0"/>
              </a:spcAft>
              <a:buSzPts val="4800"/>
              <a:buNone/>
              <a:defRPr sz="9600"/>
            </a:lvl3pPr>
            <a:lvl4pPr lvl="3" algn="ctr" rtl="0">
              <a:spcBef>
                <a:spcPts val="0"/>
              </a:spcBef>
              <a:spcAft>
                <a:spcPts val="0"/>
              </a:spcAft>
              <a:buSzPts val="4800"/>
              <a:buNone/>
              <a:defRPr sz="9600"/>
            </a:lvl4pPr>
            <a:lvl5pPr lvl="4" algn="ctr" rtl="0">
              <a:spcBef>
                <a:spcPts val="0"/>
              </a:spcBef>
              <a:spcAft>
                <a:spcPts val="0"/>
              </a:spcAft>
              <a:buSzPts val="4800"/>
              <a:buNone/>
              <a:defRPr sz="9600"/>
            </a:lvl5pPr>
            <a:lvl6pPr lvl="5" algn="ctr" rtl="0">
              <a:spcBef>
                <a:spcPts val="0"/>
              </a:spcBef>
              <a:spcAft>
                <a:spcPts val="0"/>
              </a:spcAft>
              <a:buSzPts val="4800"/>
              <a:buNone/>
              <a:defRPr sz="9600"/>
            </a:lvl6pPr>
            <a:lvl7pPr lvl="6" algn="ctr" rtl="0">
              <a:spcBef>
                <a:spcPts val="0"/>
              </a:spcBef>
              <a:spcAft>
                <a:spcPts val="0"/>
              </a:spcAft>
              <a:buSzPts val="4800"/>
              <a:buNone/>
              <a:defRPr sz="9600"/>
            </a:lvl7pPr>
            <a:lvl8pPr lvl="7" algn="ctr" rtl="0">
              <a:spcBef>
                <a:spcPts val="0"/>
              </a:spcBef>
              <a:spcAft>
                <a:spcPts val="0"/>
              </a:spcAft>
              <a:buSzPts val="4800"/>
              <a:buNone/>
              <a:defRPr sz="9600"/>
            </a:lvl8pPr>
            <a:lvl9pPr lvl="8" algn="ctr" rtl="0">
              <a:spcBef>
                <a:spcPts val="0"/>
              </a:spcBef>
              <a:spcAft>
                <a:spcPts val="0"/>
              </a:spcAft>
              <a:buSzPts val="4800"/>
              <a:buNone/>
              <a:defRPr sz="9600"/>
            </a:lvl9pPr>
          </a:lstStyle>
          <a:p>
            <a:r>
              <a:t>xx%</a:t>
            </a:r>
          </a:p>
        </p:txBody>
      </p:sp>
      <p:sp>
        <p:nvSpPr>
          <p:cNvPr id="391" name="Google Shape;391;p13"/>
          <p:cNvSpPr txBox="1">
            <a:spLocks noGrp="1"/>
          </p:cNvSpPr>
          <p:nvPr>
            <p:ph type="title" idx="13" hasCustomPrompt="1"/>
          </p:nvPr>
        </p:nvSpPr>
        <p:spPr>
          <a:xfrm>
            <a:off x="1748450" y="6422750"/>
            <a:ext cx="1593000" cy="118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solidFill>
                  <a:srgbClr val="101122"/>
                </a:solidFill>
              </a:defRPr>
            </a:lvl1pPr>
            <a:lvl2pPr lvl="1" algn="ctr" rtl="0">
              <a:spcBef>
                <a:spcPts val="0"/>
              </a:spcBef>
              <a:spcAft>
                <a:spcPts val="0"/>
              </a:spcAft>
              <a:buSzPts val="4800"/>
              <a:buNone/>
              <a:defRPr sz="9600"/>
            </a:lvl2pPr>
            <a:lvl3pPr lvl="2" algn="ctr" rtl="0">
              <a:spcBef>
                <a:spcPts val="0"/>
              </a:spcBef>
              <a:spcAft>
                <a:spcPts val="0"/>
              </a:spcAft>
              <a:buSzPts val="4800"/>
              <a:buNone/>
              <a:defRPr sz="9600"/>
            </a:lvl3pPr>
            <a:lvl4pPr lvl="3" algn="ctr" rtl="0">
              <a:spcBef>
                <a:spcPts val="0"/>
              </a:spcBef>
              <a:spcAft>
                <a:spcPts val="0"/>
              </a:spcAft>
              <a:buSzPts val="4800"/>
              <a:buNone/>
              <a:defRPr sz="9600"/>
            </a:lvl4pPr>
            <a:lvl5pPr lvl="4" algn="ctr" rtl="0">
              <a:spcBef>
                <a:spcPts val="0"/>
              </a:spcBef>
              <a:spcAft>
                <a:spcPts val="0"/>
              </a:spcAft>
              <a:buSzPts val="4800"/>
              <a:buNone/>
              <a:defRPr sz="9600"/>
            </a:lvl5pPr>
            <a:lvl6pPr lvl="5" algn="ctr" rtl="0">
              <a:spcBef>
                <a:spcPts val="0"/>
              </a:spcBef>
              <a:spcAft>
                <a:spcPts val="0"/>
              </a:spcAft>
              <a:buSzPts val="4800"/>
              <a:buNone/>
              <a:defRPr sz="9600"/>
            </a:lvl6pPr>
            <a:lvl7pPr lvl="6" algn="ctr" rtl="0">
              <a:spcBef>
                <a:spcPts val="0"/>
              </a:spcBef>
              <a:spcAft>
                <a:spcPts val="0"/>
              </a:spcAft>
              <a:buSzPts val="4800"/>
              <a:buNone/>
              <a:defRPr sz="9600"/>
            </a:lvl7pPr>
            <a:lvl8pPr lvl="7" algn="ctr" rtl="0">
              <a:spcBef>
                <a:spcPts val="0"/>
              </a:spcBef>
              <a:spcAft>
                <a:spcPts val="0"/>
              </a:spcAft>
              <a:buSzPts val="4800"/>
              <a:buNone/>
              <a:defRPr sz="9600"/>
            </a:lvl8pPr>
            <a:lvl9pPr lvl="8" algn="ctr" rtl="0">
              <a:spcBef>
                <a:spcPts val="0"/>
              </a:spcBef>
              <a:spcAft>
                <a:spcPts val="0"/>
              </a:spcAft>
              <a:buSzPts val="4800"/>
              <a:buNone/>
              <a:defRPr sz="9600"/>
            </a:lvl9pPr>
          </a:lstStyle>
          <a:p>
            <a:r>
              <a:t>xx%</a:t>
            </a:r>
          </a:p>
        </p:txBody>
      </p:sp>
      <p:sp>
        <p:nvSpPr>
          <p:cNvPr id="392" name="Google Shape;392;p13"/>
          <p:cNvSpPr txBox="1">
            <a:spLocks noGrp="1"/>
          </p:cNvSpPr>
          <p:nvPr>
            <p:ph type="title" idx="14" hasCustomPrompt="1"/>
          </p:nvPr>
        </p:nvSpPr>
        <p:spPr>
          <a:xfrm>
            <a:off x="9175500" y="6422750"/>
            <a:ext cx="1593000" cy="1183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solidFill>
                  <a:srgbClr val="101122"/>
                </a:solidFill>
              </a:defRPr>
            </a:lvl1pPr>
            <a:lvl2pPr lvl="1" algn="ctr" rtl="0">
              <a:spcBef>
                <a:spcPts val="0"/>
              </a:spcBef>
              <a:spcAft>
                <a:spcPts val="0"/>
              </a:spcAft>
              <a:buSzPts val="4800"/>
              <a:buNone/>
              <a:defRPr sz="9600"/>
            </a:lvl2pPr>
            <a:lvl3pPr lvl="2" algn="ctr" rtl="0">
              <a:spcBef>
                <a:spcPts val="0"/>
              </a:spcBef>
              <a:spcAft>
                <a:spcPts val="0"/>
              </a:spcAft>
              <a:buSzPts val="4800"/>
              <a:buNone/>
              <a:defRPr sz="9600"/>
            </a:lvl3pPr>
            <a:lvl4pPr lvl="3" algn="ctr" rtl="0">
              <a:spcBef>
                <a:spcPts val="0"/>
              </a:spcBef>
              <a:spcAft>
                <a:spcPts val="0"/>
              </a:spcAft>
              <a:buSzPts val="4800"/>
              <a:buNone/>
              <a:defRPr sz="9600"/>
            </a:lvl4pPr>
            <a:lvl5pPr lvl="4" algn="ctr" rtl="0">
              <a:spcBef>
                <a:spcPts val="0"/>
              </a:spcBef>
              <a:spcAft>
                <a:spcPts val="0"/>
              </a:spcAft>
              <a:buSzPts val="4800"/>
              <a:buNone/>
              <a:defRPr sz="9600"/>
            </a:lvl5pPr>
            <a:lvl6pPr lvl="5" algn="ctr" rtl="0">
              <a:spcBef>
                <a:spcPts val="0"/>
              </a:spcBef>
              <a:spcAft>
                <a:spcPts val="0"/>
              </a:spcAft>
              <a:buSzPts val="4800"/>
              <a:buNone/>
              <a:defRPr sz="9600"/>
            </a:lvl6pPr>
            <a:lvl7pPr lvl="6" algn="ctr" rtl="0">
              <a:spcBef>
                <a:spcPts val="0"/>
              </a:spcBef>
              <a:spcAft>
                <a:spcPts val="0"/>
              </a:spcAft>
              <a:buSzPts val="4800"/>
              <a:buNone/>
              <a:defRPr sz="9600"/>
            </a:lvl7pPr>
            <a:lvl8pPr lvl="7" algn="ctr" rtl="0">
              <a:spcBef>
                <a:spcPts val="0"/>
              </a:spcBef>
              <a:spcAft>
                <a:spcPts val="0"/>
              </a:spcAft>
              <a:buSzPts val="4800"/>
              <a:buNone/>
              <a:defRPr sz="9600"/>
            </a:lvl8pPr>
            <a:lvl9pPr lvl="8" algn="ctr" rtl="0">
              <a:spcBef>
                <a:spcPts val="0"/>
              </a:spcBef>
              <a:spcAft>
                <a:spcPts val="0"/>
              </a:spcAft>
              <a:buSzPts val="4800"/>
              <a:buNone/>
              <a:defRPr sz="9600"/>
            </a:lvl9pPr>
          </a:lstStyle>
          <a:p>
            <a:r>
              <a:t>xx%</a:t>
            </a:r>
          </a:p>
        </p:txBody>
      </p:sp>
      <p:sp>
        <p:nvSpPr>
          <p:cNvPr id="393" name="Google Shape;393;p13"/>
          <p:cNvSpPr txBox="1">
            <a:spLocks noGrp="1"/>
          </p:cNvSpPr>
          <p:nvPr>
            <p:ph type="title" idx="15"/>
          </p:nvPr>
        </p:nvSpPr>
        <p:spPr>
          <a:xfrm>
            <a:off x="1440000" y="890051"/>
            <a:ext cx="15408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87508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367630" y="7203845"/>
            <a:ext cx="18771950" cy="5536745"/>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78" name="Google Shape;178;p9"/>
          <p:cNvSpPr txBox="1">
            <a:spLocks noGrp="1"/>
          </p:cNvSpPr>
          <p:nvPr>
            <p:ph type="title"/>
          </p:nvPr>
        </p:nvSpPr>
        <p:spPr>
          <a:xfrm>
            <a:off x="4690800" y="2650026"/>
            <a:ext cx="8906400" cy="2280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22598" b="0">
                <a:solidFill>
                  <a:schemeClr val="dk1"/>
                </a:solidFill>
              </a:defRPr>
            </a:lvl1pPr>
            <a:lvl2pPr lvl="1" algn="ctr" rtl="0">
              <a:spcBef>
                <a:spcPts val="0"/>
              </a:spcBef>
              <a:spcAft>
                <a:spcPts val="0"/>
              </a:spcAft>
              <a:buClr>
                <a:schemeClr val="dk1"/>
              </a:buClr>
              <a:buSzPts val="6000"/>
              <a:buNone/>
              <a:defRPr sz="12000">
                <a:solidFill>
                  <a:schemeClr val="dk1"/>
                </a:solidFill>
              </a:defRPr>
            </a:lvl2pPr>
            <a:lvl3pPr lvl="2" algn="ctr" rtl="0">
              <a:spcBef>
                <a:spcPts val="0"/>
              </a:spcBef>
              <a:spcAft>
                <a:spcPts val="0"/>
              </a:spcAft>
              <a:buClr>
                <a:schemeClr val="dk1"/>
              </a:buClr>
              <a:buSzPts val="6000"/>
              <a:buNone/>
              <a:defRPr sz="12000">
                <a:solidFill>
                  <a:schemeClr val="dk1"/>
                </a:solidFill>
              </a:defRPr>
            </a:lvl3pPr>
            <a:lvl4pPr lvl="3" algn="ctr" rtl="0">
              <a:spcBef>
                <a:spcPts val="0"/>
              </a:spcBef>
              <a:spcAft>
                <a:spcPts val="0"/>
              </a:spcAft>
              <a:buClr>
                <a:schemeClr val="dk1"/>
              </a:buClr>
              <a:buSzPts val="6000"/>
              <a:buNone/>
              <a:defRPr sz="12000">
                <a:solidFill>
                  <a:schemeClr val="dk1"/>
                </a:solidFill>
              </a:defRPr>
            </a:lvl4pPr>
            <a:lvl5pPr lvl="4" algn="ctr" rtl="0">
              <a:spcBef>
                <a:spcPts val="0"/>
              </a:spcBef>
              <a:spcAft>
                <a:spcPts val="0"/>
              </a:spcAft>
              <a:buClr>
                <a:schemeClr val="dk1"/>
              </a:buClr>
              <a:buSzPts val="6000"/>
              <a:buNone/>
              <a:defRPr sz="12000">
                <a:solidFill>
                  <a:schemeClr val="dk1"/>
                </a:solidFill>
              </a:defRPr>
            </a:lvl5pPr>
            <a:lvl6pPr lvl="5" algn="ctr" rtl="0">
              <a:spcBef>
                <a:spcPts val="0"/>
              </a:spcBef>
              <a:spcAft>
                <a:spcPts val="0"/>
              </a:spcAft>
              <a:buClr>
                <a:schemeClr val="dk1"/>
              </a:buClr>
              <a:buSzPts val="6000"/>
              <a:buNone/>
              <a:defRPr sz="12000">
                <a:solidFill>
                  <a:schemeClr val="dk1"/>
                </a:solidFill>
              </a:defRPr>
            </a:lvl6pPr>
            <a:lvl7pPr lvl="6" algn="ctr" rtl="0">
              <a:spcBef>
                <a:spcPts val="0"/>
              </a:spcBef>
              <a:spcAft>
                <a:spcPts val="0"/>
              </a:spcAft>
              <a:buClr>
                <a:schemeClr val="dk1"/>
              </a:buClr>
              <a:buSzPts val="6000"/>
              <a:buNone/>
              <a:defRPr sz="12000">
                <a:solidFill>
                  <a:schemeClr val="dk1"/>
                </a:solidFill>
              </a:defRPr>
            </a:lvl7pPr>
            <a:lvl8pPr lvl="7" algn="ctr" rtl="0">
              <a:spcBef>
                <a:spcPts val="0"/>
              </a:spcBef>
              <a:spcAft>
                <a:spcPts val="0"/>
              </a:spcAft>
              <a:buClr>
                <a:schemeClr val="dk1"/>
              </a:buClr>
              <a:buSzPts val="6000"/>
              <a:buNone/>
              <a:defRPr sz="12000">
                <a:solidFill>
                  <a:schemeClr val="dk1"/>
                </a:solidFill>
              </a:defRPr>
            </a:lvl8pPr>
            <a:lvl9pPr lvl="8" algn="ctr" rtl="0">
              <a:spcBef>
                <a:spcPts val="0"/>
              </a:spcBef>
              <a:spcAft>
                <a:spcPts val="0"/>
              </a:spcAft>
              <a:buClr>
                <a:schemeClr val="dk1"/>
              </a:buClr>
              <a:buSzPts val="6000"/>
              <a:buNone/>
              <a:defRPr sz="12000">
                <a:solidFill>
                  <a:schemeClr val="dk1"/>
                </a:solidFill>
              </a:defRPr>
            </a:lvl9pPr>
          </a:lstStyle>
          <a:p>
            <a:endParaRPr/>
          </a:p>
        </p:txBody>
      </p:sp>
      <p:sp>
        <p:nvSpPr>
          <p:cNvPr id="179" name="Google Shape;179;p9"/>
          <p:cNvSpPr txBox="1">
            <a:spLocks noGrp="1"/>
          </p:cNvSpPr>
          <p:nvPr>
            <p:ph type="subTitle" idx="1"/>
          </p:nvPr>
        </p:nvSpPr>
        <p:spPr>
          <a:xfrm>
            <a:off x="4312200" y="5083026"/>
            <a:ext cx="9663600" cy="1285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798">
                <a:solidFill>
                  <a:schemeClr val="dk1"/>
                </a:solidFill>
                <a:latin typeface="Ubuntu"/>
                <a:ea typeface="Ubuntu"/>
                <a:cs typeface="Ubuntu"/>
                <a:sym typeface="Ubuntu"/>
              </a:defRPr>
            </a:lvl1pPr>
            <a:lvl2pPr lvl="1" rtl="0">
              <a:spcBef>
                <a:spcPts val="0"/>
              </a:spcBef>
              <a:spcAft>
                <a:spcPts val="0"/>
              </a:spcAft>
              <a:buNone/>
              <a:defRPr sz="2798">
                <a:solidFill>
                  <a:schemeClr val="dk1"/>
                </a:solidFill>
                <a:latin typeface="Ubuntu"/>
                <a:ea typeface="Ubuntu"/>
                <a:cs typeface="Ubuntu"/>
                <a:sym typeface="Ubuntu"/>
              </a:defRPr>
            </a:lvl2pPr>
            <a:lvl3pPr lvl="2" rtl="0">
              <a:spcBef>
                <a:spcPts val="0"/>
              </a:spcBef>
              <a:spcAft>
                <a:spcPts val="0"/>
              </a:spcAft>
              <a:buNone/>
              <a:defRPr sz="2798">
                <a:solidFill>
                  <a:schemeClr val="dk1"/>
                </a:solidFill>
                <a:latin typeface="Ubuntu"/>
                <a:ea typeface="Ubuntu"/>
                <a:cs typeface="Ubuntu"/>
                <a:sym typeface="Ubuntu"/>
              </a:defRPr>
            </a:lvl3pPr>
            <a:lvl4pPr lvl="3" rtl="0">
              <a:spcBef>
                <a:spcPts val="0"/>
              </a:spcBef>
              <a:spcAft>
                <a:spcPts val="0"/>
              </a:spcAft>
              <a:buNone/>
              <a:defRPr sz="2798">
                <a:solidFill>
                  <a:schemeClr val="dk1"/>
                </a:solidFill>
                <a:latin typeface="Ubuntu"/>
                <a:ea typeface="Ubuntu"/>
                <a:cs typeface="Ubuntu"/>
                <a:sym typeface="Ubuntu"/>
              </a:defRPr>
            </a:lvl4pPr>
            <a:lvl5pPr lvl="4" rtl="0">
              <a:spcBef>
                <a:spcPts val="0"/>
              </a:spcBef>
              <a:spcAft>
                <a:spcPts val="0"/>
              </a:spcAft>
              <a:buNone/>
              <a:defRPr sz="2798">
                <a:solidFill>
                  <a:schemeClr val="dk1"/>
                </a:solidFill>
                <a:latin typeface="Ubuntu"/>
                <a:ea typeface="Ubuntu"/>
                <a:cs typeface="Ubuntu"/>
                <a:sym typeface="Ubuntu"/>
              </a:defRPr>
            </a:lvl5pPr>
            <a:lvl6pPr lvl="5" rtl="0">
              <a:spcBef>
                <a:spcPts val="0"/>
              </a:spcBef>
              <a:spcAft>
                <a:spcPts val="0"/>
              </a:spcAft>
              <a:buNone/>
              <a:defRPr sz="2798">
                <a:solidFill>
                  <a:schemeClr val="dk1"/>
                </a:solidFill>
                <a:latin typeface="Ubuntu"/>
                <a:ea typeface="Ubuntu"/>
                <a:cs typeface="Ubuntu"/>
                <a:sym typeface="Ubuntu"/>
              </a:defRPr>
            </a:lvl6pPr>
            <a:lvl7pPr lvl="6" rtl="0">
              <a:spcBef>
                <a:spcPts val="0"/>
              </a:spcBef>
              <a:spcAft>
                <a:spcPts val="0"/>
              </a:spcAft>
              <a:buNone/>
              <a:defRPr sz="2798">
                <a:solidFill>
                  <a:schemeClr val="dk1"/>
                </a:solidFill>
                <a:latin typeface="Ubuntu"/>
                <a:ea typeface="Ubuntu"/>
                <a:cs typeface="Ubuntu"/>
                <a:sym typeface="Ubuntu"/>
              </a:defRPr>
            </a:lvl7pPr>
            <a:lvl8pPr lvl="7" rtl="0">
              <a:spcBef>
                <a:spcPts val="0"/>
              </a:spcBef>
              <a:spcAft>
                <a:spcPts val="0"/>
              </a:spcAft>
              <a:buNone/>
              <a:defRPr sz="2798">
                <a:solidFill>
                  <a:schemeClr val="dk1"/>
                </a:solidFill>
                <a:latin typeface="Ubuntu"/>
                <a:ea typeface="Ubuntu"/>
                <a:cs typeface="Ubuntu"/>
                <a:sym typeface="Ubuntu"/>
              </a:defRPr>
            </a:lvl8pPr>
            <a:lvl9pPr lvl="8" rtl="0">
              <a:spcBef>
                <a:spcPts val="0"/>
              </a:spcBef>
              <a:spcAft>
                <a:spcPts val="0"/>
              </a:spcAft>
              <a:buNone/>
              <a:defRPr sz="2798">
                <a:solidFill>
                  <a:schemeClr val="dk1"/>
                </a:solidFill>
                <a:latin typeface="Ubuntu"/>
                <a:ea typeface="Ubuntu"/>
                <a:cs typeface="Ubuntu"/>
                <a:sym typeface="Ubuntu"/>
              </a:defRPr>
            </a:lvl9pPr>
          </a:lstStyle>
          <a:p>
            <a:endParaRPr/>
          </a:p>
        </p:txBody>
      </p:sp>
      <p:grpSp>
        <p:nvGrpSpPr>
          <p:cNvPr id="180" name="Google Shape;180;p9"/>
          <p:cNvGrpSpPr/>
          <p:nvPr/>
        </p:nvGrpSpPr>
        <p:grpSpPr>
          <a:xfrm>
            <a:off x="-436935" y="-423153"/>
            <a:ext cx="18900839" cy="9975998"/>
            <a:chOff x="-218468" y="-287777"/>
            <a:chExt cx="9450419" cy="4987999"/>
          </a:xfrm>
        </p:grpSpPr>
        <p:sp>
          <p:nvSpPr>
            <p:cNvPr id="181" name="Google Shape;181;p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9"/>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9"/>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9"/>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920885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3851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96954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444626" y="6610352"/>
            <a:ext cx="15544800" cy="2043113"/>
          </a:xfrm>
          <a:prstGeom prst="rect">
            <a:avLst/>
          </a:prstGeom>
        </p:spPr>
        <p:txBody>
          <a:bodyPr anchor="t"/>
          <a:lstStyle>
            <a:lvl1pPr algn="l">
              <a:defRPr sz="8003" b="1" cap="all"/>
            </a:lvl1pPr>
          </a:lstStyle>
          <a:p>
            <a:r>
              <a:rPr lang="zh-CN" altLang="en-US"/>
              <a:t>单击此处编辑母版标题样式</a:t>
            </a:r>
          </a:p>
        </p:txBody>
      </p:sp>
      <p:sp>
        <p:nvSpPr>
          <p:cNvPr id="3" name="文本占位符 2"/>
          <p:cNvSpPr>
            <a:spLocks noGrp="1"/>
          </p:cNvSpPr>
          <p:nvPr>
            <p:ph type="body" idx="1"/>
          </p:nvPr>
        </p:nvSpPr>
        <p:spPr>
          <a:xfrm>
            <a:off x="1444626" y="4360070"/>
            <a:ext cx="15544800" cy="2250281"/>
          </a:xfrm>
          <a:prstGeom prst="rect">
            <a:avLst/>
          </a:prstGeom>
        </p:spPr>
        <p:txBody>
          <a:bodyPr anchor="b"/>
          <a:lstStyle>
            <a:lvl1pPr marL="0" indent="0">
              <a:buNone/>
              <a:defRPr sz="3998">
                <a:solidFill>
                  <a:schemeClr val="tx1">
                    <a:tint val="75000"/>
                  </a:schemeClr>
                </a:solidFill>
              </a:defRPr>
            </a:lvl1pPr>
            <a:lvl2pPr marL="914400" indent="0">
              <a:buNone/>
              <a:defRPr sz="3600">
                <a:solidFill>
                  <a:schemeClr val="tx1">
                    <a:tint val="75000"/>
                  </a:schemeClr>
                </a:solidFill>
              </a:defRPr>
            </a:lvl2pPr>
            <a:lvl3pPr marL="1828800" indent="0">
              <a:buNone/>
              <a:defRPr sz="3203">
                <a:solidFill>
                  <a:schemeClr val="tx1">
                    <a:tint val="75000"/>
                  </a:schemeClr>
                </a:solidFill>
              </a:defRPr>
            </a:lvl3pPr>
            <a:lvl4pPr marL="2743200" indent="0">
              <a:buNone/>
              <a:defRPr sz="2798">
                <a:solidFill>
                  <a:schemeClr val="tx1">
                    <a:tint val="75000"/>
                  </a:schemeClr>
                </a:solidFill>
              </a:defRPr>
            </a:lvl4pPr>
            <a:lvl5pPr marL="3657600" indent="0">
              <a:buNone/>
              <a:defRPr sz="2798">
                <a:solidFill>
                  <a:schemeClr val="tx1">
                    <a:tint val="75000"/>
                  </a:schemeClr>
                </a:solidFill>
              </a:defRPr>
            </a:lvl5pPr>
            <a:lvl6pPr marL="4572000" indent="0">
              <a:buNone/>
              <a:defRPr sz="2798">
                <a:solidFill>
                  <a:schemeClr val="tx1">
                    <a:tint val="75000"/>
                  </a:schemeClr>
                </a:solidFill>
              </a:defRPr>
            </a:lvl6pPr>
            <a:lvl7pPr marL="5486400" indent="0">
              <a:buNone/>
              <a:defRPr sz="2798">
                <a:solidFill>
                  <a:schemeClr val="tx1">
                    <a:tint val="75000"/>
                  </a:schemeClr>
                </a:solidFill>
              </a:defRPr>
            </a:lvl7pPr>
            <a:lvl8pPr marL="6400800" indent="0">
              <a:buNone/>
              <a:defRPr sz="2798">
                <a:solidFill>
                  <a:schemeClr val="tx1">
                    <a:tint val="75000"/>
                  </a:schemeClr>
                </a:solidFill>
              </a:defRPr>
            </a:lvl8pPr>
            <a:lvl9pPr marL="7315200" indent="0">
              <a:buNone/>
              <a:defRPr sz="2798">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914400" y="9534527"/>
            <a:ext cx="4267200" cy="547688"/>
          </a:xfrm>
          <a:prstGeom prst="rect">
            <a:avLst/>
          </a:prstGeom>
        </p:spPr>
        <p:txBody>
          <a:bodyPr/>
          <a:lstStyle/>
          <a:p>
            <a:pPr defTabSz="1827848"/>
            <a:fld id="{B44CCEC7-3A54-47D1-BB25-17A0FDA63797}" type="datetimeFigureOut">
              <a:rPr lang="zh-CN" altLang="en-US" sz="3600" smtClean="0">
                <a:solidFill>
                  <a:prstClr val="black"/>
                </a:solidFill>
              </a:rPr>
              <a:pPr defTabSz="1827848"/>
              <a:t>2024/12/10</a:t>
            </a:fld>
            <a:endParaRPr lang="zh-CN" altLang="en-US" sz="3600">
              <a:solidFill>
                <a:prstClr val="black"/>
              </a:solidFill>
            </a:endParaRPr>
          </a:p>
        </p:txBody>
      </p:sp>
      <p:sp>
        <p:nvSpPr>
          <p:cNvPr id="5" name="页脚占位符 4"/>
          <p:cNvSpPr>
            <a:spLocks noGrp="1"/>
          </p:cNvSpPr>
          <p:nvPr>
            <p:ph type="ftr" sz="quarter" idx="11"/>
          </p:nvPr>
        </p:nvSpPr>
        <p:spPr>
          <a:xfrm>
            <a:off x="6248400" y="9534527"/>
            <a:ext cx="5791200" cy="547688"/>
          </a:xfrm>
          <a:prstGeom prst="rect">
            <a:avLst/>
          </a:prstGeom>
        </p:spPr>
        <p:txBody>
          <a:bodyPr/>
          <a:lstStyle/>
          <a:p>
            <a:pPr defTabSz="1827848"/>
            <a:endParaRPr lang="zh-CN" altLang="en-US" sz="3600">
              <a:solidFill>
                <a:prstClr val="black"/>
              </a:solidFill>
            </a:endParaRPr>
          </a:p>
        </p:txBody>
      </p:sp>
      <p:sp>
        <p:nvSpPr>
          <p:cNvPr id="6" name="灯片编号占位符 5"/>
          <p:cNvSpPr>
            <a:spLocks noGrp="1"/>
          </p:cNvSpPr>
          <p:nvPr>
            <p:ph type="sldNum" sz="quarter" idx="12"/>
          </p:nvPr>
        </p:nvSpPr>
        <p:spPr>
          <a:xfrm>
            <a:off x="13106400" y="9534527"/>
            <a:ext cx="4267200" cy="547688"/>
          </a:xfrm>
          <a:prstGeom prst="rect">
            <a:avLst/>
          </a:prstGeom>
        </p:spPr>
        <p:txBody>
          <a:bodyPr/>
          <a:lstStyle/>
          <a:p>
            <a:pPr defTabSz="1827848"/>
            <a:fld id="{65495661-81B6-46E9-A91E-889569155CC2}" type="slidenum">
              <a:rPr lang="zh-CN" altLang="en-US" sz="3600" smtClean="0">
                <a:solidFill>
                  <a:prstClr val="black"/>
                </a:solidFill>
              </a:rPr>
              <a:pPr defTabSz="1827848"/>
              <a:t>‹#›</a:t>
            </a:fld>
            <a:endParaRPr lang="zh-CN" altLang="en-US" sz="3600">
              <a:solidFill>
                <a:prstClr val="black"/>
              </a:solidFill>
            </a:endParaRPr>
          </a:p>
        </p:txBody>
      </p:sp>
    </p:spTree>
    <p:extLst>
      <p:ext uri="{BB962C8B-B14F-4D97-AF65-F5344CB8AC3E}">
        <p14:creationId xmlns:p14="http://schemas.microsoft.com/office/powerpoint/2010/main" val="161404800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914400" y="411956"/>
            <a:ext cx="16459200" cy="17145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914400" y="1800227"/>
            <a:ext cx="8077200" cy="5091113"/>
          </a:xfrm>
          <a:prstGeom prst="rect">
            <a:avLst/>
          </a:prstGeom>
        </p:spPr>
        <p:txBody>
          <a:bodyPr/>
          <a:lstStyle>
            <a:lvl1pPr>
              <a:defRPr sz="5603"/>
            </a:lvl1pPr>
            <a:lvl2pPr>
              <a:defRPr sz="4800"/>
            </a:lvl2pPr>
            <a:lvl3pPr>
              <a:defRPr sz="3998"/>
            </a:lvl3pPr>
            <a:lvl4pPr>
              <a:defRPr sz="3600"/>
            </a:lvl4pPr>
            <a:lvl5pPr>
              <a:defRPr sz="3600"/>
            </a:lvl5pPr>
            <a:lvl6pPr>
              <a:defRPr sz="3600"/>
            </a:lvl6pPr>
            <a:lvl7pPr>
              <a:defRPr sz="3600"/>
            </a:lvl7pPr>
            <a:lvl8pPr>
              <a:defRPr sz="3600"/>
            </a:lvl8pPr>
            <a:lvl9pPr>
              <a:defRPr sz="3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96400" y="1800227"/>
            <a:ext cx="8077200" cy="5091113"/>
          </a:xfrm>
          <a:prstGeom prst="rect">
            <a:avLst/>
          </a:prstGeom>
        </p:spPr>
        <p:txBody>
          <a:bodyPr/>
          <a:lstStyle>
            <a:lvl1pPr>
              <a:defRPr sz="5603"/>
            </a:lvl1pPr>
            <a:lvl2pPr>
              <a:defRPr sz="4800"/>
            </a:lvl2pPr>
            <a:lvl3pPr>
              <a:defRPr sz="3998"/>
            </a:lvl3pPr>
            <a:lvl4pPr>
              <a:defRPr sz="3600"/>
            </a:lvl4pPr>
            <a:lvl5pPr>
              <a:defRPr sz="3600"/>
            </a:lvl5pPr>
            <a:lvl6pPr>
              <a:defRPr sz="3600"/>
            </a:lvl6pPr>
            <a:lvl7pPr>
              <a:defRPr sz="3600"/>
            </a:lvl7pPr>
            <a:lvl8pPr>
              <a:defRPr sz="3600"/>
            </a:lvl8pPr>
            <a:lvl9pPr>
              <a:defRPr sz="3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914400" y="9534527"/>
            <a:ext cx="4267200" cy="547688"/>
          </a:xfrm>
          <a:prstGeom prst="rect">
            <a:avLst/>
          </a:prstGeom>
        </p:spPr>
        <p:txBody>
          <a:bodyPr/>
          <a:lstStyle/>
          <a:p>
            <a:pPr defTabSz="1827848"/>
            <a:fld id="{B44CCEC7-3A54-47D1-BB25-17A0FDA63797}" type="datetimeFigureOut">
              <a:rPr lang="zh-CN" altLang="en-US" sz="3600" smtClean="0">
                <a:solidFill>
                  <a:prstClr val="black"/>
                </a:solidFill>
              </a:rPr>
              <a:pPr defTabSz="1827848"/>
              <a:t>2024/12/10</a:t>
            </a:fld>
            <a:endParaRPr lang="zh-CN" altLang="en-US" sz="3600">
              <a:solidFill>
                <a:prstClr val="black"/>
              </a:solidFill>
            </a:endParaRPr>
          </a:p>
        </p:txBody>
      </p:sp>
      <p:sp>
        <p:nvSpPr>
          <p:cNvPr id="6" name="页脚占位符 5"/>
          <p:cNvSpPr>
            <a:spLocks noGrp="1"/>
          </p:cNvSpPr>
          <p:nvPr>
            <p:ph type="ftr" sz="quarter" idx="11"/>
          </p:nvPr>
        </p:nvSpPr>
        <p:spPr>
          <a:xfrm>
            <a:off x="6248400" y="9534527"/>
            <a:ext cx="5791200" cy="547688"/>
          </a:xfrm>
          <a:prstGeom prst="rect">
            <a:avLst/>
          </a:prstGeom>
        </p:spPr>
        <p:txBody>
          <a:bodyPr/>
          <a:lstStyle/>
          <a:p>
            <a:pPr defTabSz="1827848"/>
            <a:endParaRPr lang="zh-CN" altLang="en-US" sz="3600">
              <a:solidFill>
                <a:prstClr val="black"/>
              </a:solidFill>
            </a:endParaRPr>
          </a:p>
        </p:txBody>
      </p:sp>
      <p:sp>
        <p:nvSpPr>
          <p:cNvPr id="7" name="灯片编号占位符 6"/>
          <p:cNvSpPr>
            <a:spLocks noGrp="1"/>
          </p:cNvSpPr>
          <p:nvPr>
            <p:ph type="sldNum" sz="quarter" idx="12"/>
          </p:nvPr>
        </p:nvSpPr>
        <p:spPr>
          <a:xfrm>
            <a:off x="13106400" y="9534527"/>
            <a:ext cx="4267200" cy="547688"/>
          </a:xfrm>
          <a:prstGeom prst="rect">
            <a:avLst/>
          </a:prstGeom>
        </p:spPr>
        <p:txBody>
          <a:bodyPr/>
          <a:lstStyle/>
          <a:p>
            <a:pPr defTabSz="1827848"/>
            <a:fld id="{65495661-81B6-46E9-A91E-889569155CC2}" type="slidenum">
              <a:rPr lang="zh-CN" altLang="en-US" sz="3600" smtClean="0">
                <a:solidFill>
                  <a:prstClr val="black"/>
                </a:solidFill>
              </a:rPr>
              <a:pPr defTabSz="1827848"/>
              <a:t>‹#›</a:t>
            </a:fld>
            <a:endParaRPr lang="zh-CN" altLang="en-US" sz="3600">
              <a:solidFill>
                <a:prstClr val="black"/>
              </a:solidFill>
            </a:endParaRPr>
          </a:p>
        </p:txBody>
      </p:sp>
    </p:spTree>
    <p:extLst>
      <p:ext uri="{BB962C8B-B14F-4D97-AF65-F5344CB8AC3E}">
        <p14:creationId xmlns:p14="http://schemas.microsoft.com/office/powerpoint/2010/main" val="128472398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914400" y="411956"/>
            <a:ext cx="16459200" cy="17145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914401" y="2302670"/>
            <a:ext cx="8080376" cy="959645"/>
          </a:xfrm>
          <a:prstGeom prst="rect">
            <a:avLst/>
          </a:prstGeom>
        </p:spPr>
        <p:txBody>
          <a:bodyPr anchor="b"/>
          <a:lstStyle>
            <a:lvl1pPr marL="0" indent="0">
              <a:buNone/>
              <a:defRPr sz="4800" b="1"/>
            </a:lvl1pPr>
            <a:lvl2pPr marL="914400" indent="0">
              <a:buNone/>
              <a:defRPr sz="3998" b="1"/>
            </a:lvl2pPr>
            <a:lvl3pPr marL="1828800" indent="0">
              <a:buNone/>
              <a:defRPr sz="3600" b="1"/>
            </a:lvl3pPr>
            <a:lvl4pPr marL="2743200" indent="0">
              <a:buNone/>
              <a:defRPr sz="3203" b="1"/>
            </a:lvl4pPr>
            <a:lvl5pPr marL="3657600" indent="0">
              <a:buNone/>
              <a:defRPr sz="3203" b="1"/>
            </a:lvl5pPr>
            <a:lvl6pPr marL="4572000" indent="0">
              <a:buNone/>
              <a:defRPr sz="3203" b="1"/>
            </a:lvl6pPr>
            <a:lvl7pPr marL="5486400" indent="0">
              <a:buNone/>
              <a:defRPr sz="3203" b="1"/>
            </a:lvl7pPr>
            <a:lvl8pPr marL="6400800" indent="0">
              <a:buNone/>
              <a:defRPr sz="3203" b="1"/>
            </a:lvl8pPr>
            <a:lvl9pPr marL="7315200" indent="0">
              <a:buNone/>
              <a:defRPr sz="3203" b="1"/>
            </a:lvl9pPr>
          </a:lstStyle>
          <a:p>
            <a:pPr lvl="0"/>
            <a:r>
              <a:rPr lang="zh-CN" altLang="en-US"/>
              <a:t>单击此处编辑母版文本样式</a:t>
            </a:r>
          </a:p>
        </p:txBody>
      </p:sp>
      <p:sp>
        <p:nvSpPr>
          <p:cNvPr id="4" name="内容占位符 3"/>
          <p:cNvSpPr>
            <a:spLocks noGrp="1"/>
          </p:cNvSpPr>
          <p:nvPr>
            <p:ph sz="half" idx="2"/>
          </p:nvPr>
        </p:nvSpPr>
        <p:spPr>
          <a:xfrm>
            <a:off x="914401" y="3262313"/>
            <a:ext cx="8080376" cy="5926932"/>
          </a:xfrm>
          <a:prstGeom prst="rect">
            <a:avLst/>
          </a:prstGeom>
        </p:spPr>
        <p:txBody>
          <a:bodyPr/>
          <a:lstStyle>
            <a:lvl1pPr>
              <a:defRPr sz="4800"/>
            </a:lvl1pPr>
            <a:lvl2pPr>
              <a:defRPr sz="3998"/>
            </a:lvl2pPr>
            <a:lvl3pPr>
              <a:defRPr sz="3600"/>
            </a:lvl3pPr>
            <a:lvl4pPr>
              <a:defRPr sz="3203"/>
            </a:lvl4pPr>
            <a:lvl5pPr>
              <a:defRPr sz="3203"/>
            </a:lvl5pPr>
            <a:lvl6pPr>
              <a:defRPr sz="3203"/>
            </a:lvl6pPr>
            <a:lvl7pPr>
              <a:defRPr sz="3203"/>
            </a:lvl7pPr>
            <a:lvl8pPr>
              <a:defRPr sz="3203"/>
            </a:lvl8pPr>
            <a:lvl9pPr>
              <a:defRPr sz="32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90054" y="2302670"/>
            <a:ext cx="8083550" cy="959645"/>
          </a:xfrm>
          <a:prstGeom prst="rect">
            <a:avLst/>
          </a:prstGeom>
        </p:spPr>
        <p:txBody>
          <a:bodyPr anchor="b"/>
          <a:lstStyle>
            <a:lvl1pPr marL="0" indent="0">
              <a:buNone/>
              <a:defRPr sz="4800" b="1"/>
            </a:lvl1pPr>
            <a:lvl2pPr marL="914400" indent="0">
              <a:buNone/>
              <a:defRPr sz="3998" b="1"/>
            </a:lvl2pPr>
            <a:lvl3pPr marL="1828800" indent="0">
              <a:buNone/>
              <a:defRPr sz="3600" b="1"/>
            </a:lvl3pPr>
            <a:lvl4pPr marL="2743200" indent="0">
              <a:buNone/>
              <a:defRPr sz="3203" b="1"/>
            </a:lvl4pPr>
            <a:lvl5pPr marL="3657600" indent="0">
              <a:buNone/>
              <a:defRPr sz="3203" b="1"/>
            </a:lvl5pPr>
            <a:lvl6pPr marL="4572000" indent="0">
              <a:buNone/>
              <a:defRPr sz="3203" b="1"/>
            </a:lvl6pPr>
            <a:lvl7pPr marL="5486400" indent="0">
              <a:buNone/>
              <a:defRPr sz="3203" b="1"/>
            </a:lvl7pPr>
            <a:lvl8pPr marL="6400800" indent="0">
              <a:buNone/>
              <a:defRPr sz="3203" b="1"/>
            </a:lvl8pPr>
            <a:lvl9pPr marL="7315200" indent="0">
              <a:buNone/>
              <a:defRPr sz="3203" b="1"/>
            </a:lvl9pPr>
          </a:lstStyle>
          <a:p>
            <a:pPr lvl="0"/>
            <a:r>
              <a:rPr lang="zh-CN" altLang="en-US"/>
              <a:t>单击此处编辑母版文本样式</a:t>
            </a:r>
          </a:p>
        </p:txBody>
      </p:sp>
      <p:sp>
        <p:nvSpPr>
          <p:cNvPr id="6" name="内容占位符 5"/>
          <p:cNvSpPr>
            <a:spLocks noGrp="1"/>
          </p:cNvSpPr>
          <p:nvPr>
            <p:ph sz="quarter" idx="4"/>
          </p:nvPr>
        </p:nvSpPr>
        <p:spPr>
          <a:xfrm>
            <a:off x="9290054" y="3262313"/>
            <a:ext cx="8083550" cy="5926932"/>
          </a:xfrm>
          <a:prstGeom prst="rect">
            <a:avLst/>
          </a:prstGeom>
        </p:spPr>
        <p:txBody>
          <a:bodyPr/>
          <a:lstStyle>
            <a:lvl1pPr>
              <a:defRPr sz="4800"/>
            </a:lvl1pPr>
            <a:lvl2pPr>
              <a:defRPr sz="3998"/>
            </a:lvl2pPr>
            <a:lvl3pPr>
              <a:defRPr sz="3600"/>
            </a:lvl3pPr>
            <a:lvl4pPr>
              <a:defRPr sz="3203"/>
            </a:lvl4pPr>
            <a:lvl5pPr>
              <a:defRPr sz="3203"/>
            </a:lvl5pPr>
            <a:lvl6pPr>
              <a:defRPr sz="3203"/>
            </a:lvl6pPr>
            <a:lvl7pPr>
              <a:defRPr sz="3203"/>
            </a:lvl7pPr>
            <a:lvl8pPr>
              <a:defRPr sz="3203"/>
            </a:lvl8pPr>
            <a:lvl9pPr>
              <a:defRPr sz="320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914400" y="9534527"/>
            <a:ext cx="4267200" cy="547688"/>
          </a:xfrm>
          <a:prstGeom prst="rect">
            <a:avLst/>
          </a:prstGeom>
        </p:spPr>
        <p:txBody>
          <a:bodyPr/>
          <a:lstStyle/>
          <a:p>
            <a:pPr defTabSz="1827848"/>
            <a:fld id="{B44CCEC7-3A54-47D1-BB25-17A0FDA63797}" type="datetimeFigureOut">
              <a:rPr lang="zh-CN" altLang="en-US" sz="3600" smtClean="0">
                <a:solidFill>
                  <a:prstClr val="black"/>
                </a:solidFill>
              </a:rPr>
              <a:pPr defTabSz="1827848"/>
              <a:t>2024/12/10</a:t>
            </a:fld>
            <a:endParaRPr lang="zh-CN" altLang="en-US" sz="3600">
              <a:solidFill>
                <a:prstClr val="black"/>
              </a:solidFill>
            </a:endParaRPr>
          </a:p>
        </p:txBody>
      </p:sp>
      <p:sp>
        <p:nvSpPr>
          <p:cNvPr id="8" name="页脚占位符 7"/>
          <p:cNvSpPr>
            <a:spLocks noGrp="1"/>
          </p:cNvSpPr>
          <p:nvPr>
            <p:ph type="ftr" sz="quarter" idx="11"/>
          </p:nvPr>
        </p:nvSpPr>
        <p:spPr>
          <a:xfrm>
            <a:off x="6248400" y="9534527"/>
            <a:ext cx="5791200" cy="547688"/>
          </a:xfrm>
          <a:prstGeom prst="rect">
            <a:avLst/>
          </a:prstGeom>
        </p:spPr>
        <p:txBody>
          <a:bodyPr/>
          <a:lstStyle/>
          <a:p>
            <a:pPr defTabSz="1827848"/>
            <a:endParaRPr lang="zh-CN" altLang="en-US" sz="3600">
              <a:solidFill>
                <a:prstClr val="black"/>
              </a:solidFill>
            </a:endParaRPr>
          </a:p>
        </p:txBody>
      </p:sp>
      <p:sp>
        <p:nvSpPr>
          <p:cNvPr id="9" name="灯片编号占位符 8"/>
          <p:cNvSpPr>
            <a:spLocks noGrp="1"/>
          </p:cNvSpPr>
          <p:nvPr>
            <p:ph type="sldNum" sz="quarter" idx="12"/>
          </p:nvPr>
        </p:nvSpPr>
        <p:spPr>
          <a:xfrm>
            <a:off x="13106400" y="9534527"/>
            <a:ext cx="4267200" cy="547688"/>
          </a:xfrm>
          <a:prstGeom prst="rect">
            <a:avLst/>
          </a:prstGeom>
        </p:spPr>
        <p:txBody>
          <a:bodyPr/>
          <a:lstStyle/>
          <a:p>
            <a:pPr defTabSz="1827848"/>
            <a:fld id="{65495661-81B6-46E9-A91E-889569155CC2}" type="slidenum">
              <a:rPr lang="zh-CN" altLang="en-US" sz="3600" smtClean="0">
                <a:solidFill>
                  <a:prstClr val="black"/>
                </a:solidFill>
              </a:rPr>
              <a:pPr defTabSz="1827848"/>
              <a:t>‹#›</a:t>
            </a:fld>
            <a:endParaRPr lang="zh-CN" altLang="en-US" sz="3600">
              <a:solidFill>
                <a:prstClr val="black"/>
              </a:solidFill>
            </a:endParaRPr>
          </a:p>
        </p:txBody>
      </p:sp>
    </p:spTree>
    <p:extLst>
      <p:ext uri="{BB962C8B-B14F-4D97-AF65-F5344CB8AC3E}">
        <p14:creationId xmlns:p14="http://schemas.microsoft.com/office/powerpoint/2010/main" val="295770607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411956"/>
            <a:ext cx="16459200" cy="17145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914400" y="9534527"/>
            <a:ext cx="4267200" cy="547688"/>
          </a:xfrm>
          <a:prstGeom prst="rect">
            <a:avLst/>
          </a:prstGeom>
        </p:spPr>
        <p:txBody>
          <a:bodyPr/>
          <a:lstStyle/>
          <a:p>
            <a:pPr defTabSz="1827848"/>
            <a:fld id="{B44CCEC7-3A54-47D1-BB25-17A0FDA63797}" type="datetimeFigureOut">
              <a:rPr lang="zh-CN" altLang="en-US" sz="3600" smtClean="0">
                <a:solidFill>
                  <a:prstClr val="black"/>
                </a:solidFill>
              </a:rPr>
              <a:pPr defTabSz="1827848"/>
              <a:t>2024/12/10</a:t>
            </a:fld>
            <a:endParaRPr lang="zh-CN" altLang="en-US" sz="3600">
              <a:solidFill>
                <a:prstClr val="black"/>
              </a:solidFill>
            </a:endParaRPr>
          </a:p>
        </p:txBody>
      </p:sp>
      <p:sp>
        <p:nvSpPr>
          <p:cNvPr id="4" name="页脚占位符 3"/>
          <p:cNvSpPr>
            <a:spLocks noGrp="1"/>
          </p:cNvSpPr>
          <p:nvPr>
            <p:ph type="ftr" sz="quarter" idx="11"/>
          </p:nvPr>
        </p:nvSpPr>
        <p:spPr>
          <a:xfrm>
            <a:off x="6248400" y="9534527"/>
            <a:ext cx="5791200" cy="547688"/>
          </a:xfrm>
          <a:prstGeom prst="rect">
            <a:avLst/>
          </a:prstGeom>
        </p:spPr>
        <p:txBody>
          <a:bodyPr/>
          <a:lstStyle/>
          <a:p>
            <a:pPr defTabSz="1827848"/>
            <a:endParaRPr lang="zh-CN" altLang="en-US" sz="3600">
              <a:solidFill>
                <a:prstClr val="black"/>
              </a:solidFill>
            </a:endParaRPr>
          </a:p>
        </p:txBody>
      </p:sp>
      <p:sp>
        <p:nvSpPr>
          <p:cNvPr id="5" name="灯片编号占位符 4"/>
          <p:cNvSpPr>
            <a:spLocks noGrp="1"/>
          </p:cNvSpPr>
          <p:nvPr>
            <p:ph type="sldNum" sz="quarter" idx="12"/>
          </p:nvPr>
        </p:nvSpPr>
        <p:spPr>
          <a:xfrm>
            <a:off x="13106400" y="9534527"/>
            <a:ext cx="4267200" cy="547688"/>
          </a:xfrm>
          <a:prstGeom prst="rect">
            <a:avLst/>
          </a:prstGeom>
        </p:spPr>
        <p:txBody>
          <a:bodyPr/>
          <a:lstStyle/>
          <a:p>
            <a:pPr defTabSz="1827848"/>
            <a:fld id="{65495661-81B6-46E9-A91E-889569155CC2}" type="slidenum">
              <a:rPr lang="zh-CN" altLang="en-US" sz="3600" smtClean="0">
                <a:solidFill>
                  <a:prstClr val="black"/>
                </a:solidFill>
              </a:rPr>
              <a:pPr defTabSz="1827848"/>
              <a:t>‹#›</a:t>
            </a:fld>
            <a:endParaRPr lang="zh-CN" altLang="en-US" sz="3600">
              <a:solidFill>
                <a:prstClr val="black"/>
              </a:solidFill>
            </a:endParaRPr>
          </a:p>
        </p:txBody>
      </p:sp>
    </p:spTree>
    <p:extLst>
      <p:ext uri="{BB962C8B-B14F-4D97-AF65-F5344CB8AC3E}">
        <p14:creationId xmlns:p14="http://schemas.microsoft.com/office/powerpoint/2010/main" val="162353494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914400" y="9534527"/>
            <a:ext cx="4267200" cy="547688"/>
          </a:xfrm>
          <a:prstGeom prst="rect">
            <a:avLst/>
          </a:prstGeom>
        </p:spPr>
        <p:txBody>
          <a:bodyPr/>
          <a:lstStyle/>
          <a:p>
            <a:pPr defTabSz="1827848"/>
            <a:fld id="{B44CCEC7-3A54-47D1-BB25-17A0FDA63797}" type="datetimeFigureOut">
              <a:rPr lang="zh-CN" altLang="en-US" sz="3600" smtClean="0">
                <a:solidFill>
                  <a:prstClr val="black"/>
                </a:solidFill>
              </a:rPr>
              <a:pPr defTabSz="1827848"/>
              <a:t>2024/12/10</a:t>
            </a:fld>
            <a:endParaRPr lang="zh-CN" altLang="en-US" sz="3600">
              <a:solidFill>
                <a:prstClr val="black"/>
              </a:solidFill>
            </a:endParaRPr>
          </a:p>
        </p:txBody>
      </p:sp>
      <p:sp>
        <p:nvSpPr>
          <p:cNvPr id="3" name="页脚占位符 2"/>
          <p:cNvSpPr>
            <a:spLocks noGrp="1"/>
          </p:cNvSpPr>
          <p:nvPr>
            <p:ph type="ftr" sz="quarter" idx="11"/>
          </p:nvPr>
        </p:nvSpPr>
        <p:spPr>
          <a:xfrm>
            <a:off x="6248400" y="9534527"/>
            <a:ext cx="5791200" cy="547688"/>
          </a:xfrm>
          <a:prstGeom prst="rect">
            <a:avLst/>
          </a:prstGeom>
        </p:spPr>
        <p:txBody>
          <a:bodyPr/>
          <a:lstStyle/>
          <a:p>
            <a:pPr defTabSz="1827848"/>
            <a:endParaRPr lang="zh-CN" altLang="en-US" sz="3600">
              <a:solidFill>
                <a:prstClr val="black"/>
              </a:solidFill>
            </a:endParaRPr>
          </a:p>
        </p:txBody>
      </p:sp>
      <p:sp>
        <p:nvSpPr>
          <p:cNvPr id="4" name="灯片编号占位符 3"/>
          <p:cNvSpPr>
            <a:spLocks noGrp="1"/>
          </p:cNvSpPr>
          <p:nvPr>
            <p:ph type="sldNum" sz="quarter" idx="12"/>
          </p:nvPr>
        </p:nvSpPr>
        <p:spPr>
          <a:xfrm>
            <a:off x="13106400" y="9534527"/>
            <a:ext cx="4267200" cy="547688"/>
          </a:xfrm>
          <a:prstGeom prst="rect">
            <a:avLst/>
          </a:prstGeom>
        </p:spPr>
        <p:txBody>
          <a:bodyPr/>
          <a:lstStyle/>
          <a:p>
            <a:pPr defTabSz="1827848"/>
            <a:fld id="{65495661-81B6-46E9-A91E-889569155CC2}" type="slidenum">
              <a:rPr lang="zh-CN" altLang="en-US" sz="3600" smtClean="0">
                <a:solidFill>
                  <a:prstClr val="black"/>
                </a:solidFill>
              </a:rPr>
              <a:pPr defTabSz="1827848"/>
              <a:t>‹#›</a:t>
            </a:fld>
            <a:endParaRPr lang="zh-CN" altLang="en-US" sz="3600">
              <a:solidFill>
                <a:prstClr val="black"/>
              </a:solidFill>
            </a:endParaRPr>
          </a:p>
        </p:txBody>
      </p:sp>
    </p:spTree>
    <p:extLst>
      <p:ext uri="{BB962C8B-B14F-4D97-AF65-F5344CB8AC3E}">
        <p14:creationId xmlns:p14="http://schemas.microsoft.com/office/powerpoint/2010/main" val="192468324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3" y="409574"/>
            <a:ext cx="6016626" cy="1743077"/>
          </a:xfrm>
          <a:prstGeom prst="rect">
            <a:avLst/>
          </a:prstGeom>
        </p:spPr>
        <p:txBody>
          <a:bodyPr anchor="b"/>
          <a:lstStyle>
            <a:lvl1pPr algn="l">
              <a:defRPr sz="3998" b="1"/>
            </a:lvl1pPr>
          </a:lstStyle>
          <a:p>
            <a:r>
              <a:rPr lang="zh-CN" altLang="en-US"/>
              <a:t>单击此处编辑母版标题样式</a:t>
            </a:r>
          </a:p>
        </p:txBody>
      </p:sp>
      <p:sp>
        <p:nvSpPr>
          <p:cNvPr id="3" name="内容占位符 2"/>
          <p:cNvSpPr>
            <a:spLocks noGrp="1"/>
          </p:cNvSpPr>
          <p:nvPr>
            <p:ph idx="1"/>
          </p:nvPr>
        </p:nvSpPr>
        <p:spPr>
          <a:xfrm>
            <a:off x="7150100" y="409579"/>
            <a:ext cx="10223501" cy="8779670"/>
          </a:xfrm>
          <a:prstGeom prst="rect">
            <a:avLst/>
          </a:prstGeom>
        </p:spPr>
        <p:txBody>
          <a:bodyPr/>
          <a:lstStyle>
            <a:lvl1pPr>
              <a:defRPr sz="6398"/>
            </a:lvl1pPr>
            <a:lvl2pPr>
              <a:defRPr sz="5603"/>
            </a:lvl2pPr>
            <a:lvl3pPr>
              <a:defRPr sz="4800"/>
            </a:lvl3pPr>
            <a:lvl4pPr>
              <a:defRPr sz="3998"/>
            </a:lvl4pPr>
            <a:lvl5pPr>
              <a:defRPr sz="3998"/>
            </a:lvl5pPr>
            <a:lvl6pPr>
              <a:defRPr sz="3998"/>
            </a:lvl6pPr>
            <a:lvl7pPr>
              <a:defRPr sz="3998"/>
            </a:lvl7pPr>
            <a:lvl8pPr>
              <a:defRPr sz="3998"/>
            </a:lvl8pPr>
            <a:lvl9pPr>
              <a:defRPr sz="399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914403" y="2152654"/>
            <a:ext cx="6016626" cy="7036595"/>
          </a:xfrm>
          <a:prstGeom prst="rect">
            <a:avLst/>
          </a:prstGeom>
        </p:spPr>
        <p:txBody>
          <a:bodyPr/>
          <a:lstStyle>
            <a:lvl1pPr marL="0" indent="0">
              <a:buNone/>
              <a:defRPr sz="2798"/>
            </a:lvl1pPr>
            <a:lvl2pPr marL="914400" indent="0">
              <a:buNone/>
              <a:defRPr sz="2400"/>
            </a:lvl2pPr>
            <a:lvl3pPr marL="1828800" indent="0">
              <a:buNone/>
              <a:defRPr sz="2002"/>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CN" altLang="en-US"/>
              <a:t>单击此处编辑母版文本样式</a:t>
            </a:r>
          </a:p>
        </p:txBody>
      </p:sp>
      <p:sp>
        <p:nvSpPr>
          <p:cNvPr id="5" name="日期占位符 4"/>
          <p:cNvSpPr>
            <a:spLocks noGrp="1"/>
          </p:cNvSpPr>
          <p:nvPr>
            <p:ph type="dt" sz="half" idx="10"/>
          </p:nvPr>
        </p:nvSpPr>
        <p:spPr>
          <a:xfrm>
            <a:off x="914400" y="9534527"/>
            <a:ext cx="4267200" cy="547688"/>
          </a:xfrm>
          <a:prstGeom prst="rect">
            <a:avLst/>
          </a:prstGeom>
        </p:spPr>
        <p:txBody>
          <a:bodyPr/>
          <a:lstStyle/>
          <a:p>
            <a:pPr defTabSz="1827848"/>
            <a:fld id="{B44CCEC7-3A54-47D1-BB25-17A0FDA63797}" type="datetimeFigureOut">
              <a:rPr lang="zh-CN" altLang="en-US" sz="3600" smtClean="0">
                <a:solidFill>
                  <a:prstClr val="black"/>
                </a:solidFill>
              </a:rPr>
              <a:pPr defTabSz="1827848"/>
              <a:t>2024/12/10</a:t>
            </a:fld>
            <a:endParaRPr lang="zh-CN" altLang="en-US" sz="3600">
              <a:solidFill>
                <a:prstClr val="black"/>
              </a:solidFill>
            </a:endParaRPr>
          </a:p>
        </p:txBody>
      </p:sp>
      <p:sp>
        <p:nvSpPr>
          <p:cNvPr id="6" name="页脚占位符 5"/>
          <p:cNvSpPr>
            <a:spLocks noGrp="1"/>
          </p:cNvSpPr>
          <p:nvPr>
            <p:ph type="ftr" sz="quarter" idx="11"/>
          </p:nvPr>
        </p:nvSpPr>
        <p:spPr>
          <a:xfrm>
            <a:off x="6248400" y="9534527"/>
            <a:ext cx="5791200" cy="547688"/>
          </a:xfrm>
          <a:prstGeom prst="rect">
            <a:avLst/>
          </a:prstGeom>
        </p:spPr>
        <p:txBody>
          <a:bodyPr/>
          <a:lstStyle/>
          <a:p>
            <a:pPr defTabSz="1827848"/>
            <a:endParaRPr lang="zh-CN" altLang="en-US" sz="3600">
              <a:solidFill>
                <a:prstClr val="black"/>
              </a:solidFill>
            </a:endParaRPr>
          </a:p>
        </p:txBody>
      </p:sp>
      <p:sp>
        <p:nvSpPr>
          <p:cNvPr id="7" name="灯片编号占位符 6"/>
          <p:cNvSpPr>
            <a:spLocks noGrp="1"/>
          </p:cNvSpPr>
          <p:nvPr>
            <p:ph type="sldNum" sz="quarter" idx="12"/>
          </p:nvPr>
        </p:nvSpPr>
        <p:spPr>
          <a:xfrm>
            <a:off x="13106400" y="9534527"/>
            <a:ext cx="4267200" cy="547688"/>
          </a:xfrm>
          <a:prstGeom prst="rect">
            <a:avLst/>
          </a:prstGeom>
        </p:spPr>
        <p:txBody>
          <a:bodyPr/>
          <a:lstStyle/>
          <a:p>
            <a:pPr defTabSz="1827848"/>
            <a:fld id="{65495661-81B6-46E9-A91E-889569155CC2}" type="slidenum">
              <a:rPr lang="zh-CN" altLang="en-US" sz="3600" smtClean="0">
                <a:solidFill>
                  <a:prstClr val="black"/>
                </a:solidFill>
              </a:rPr>
              <a:pPr defTabSz="1827848"/>
              <a:t>‹#›</a:t>
            </a:fld>
            <a:endParaRPr lang="zh-CN" altLang="en-US" sz="3600">
              <a:solidFill>
                <a:prstClr val="black"/>
              </a:solidFill>
            </a:endParaRPr>
          </a:p>
        </p:txBody>
      </p:sp>
    </p:spTree>
    <p:extLst>
      <p:ext uri="{BB962C8B-B14F-4D97-AF65-F5344CB8AC3E}">
        <p14:creationId xmlns:p14="http://schemas.microsoft.com/office/powerpoint/2010/main" val="259839298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584576" y="7200901"/>
            <a:ext cx="10972800" cy="850109"/>
          </a:xfrm>
          <a:prstGeom prst="rect">
            <a:avLst/>
          </a:prstGeom>
        </p:spPr>
        <p:txBody>
          <a:bodyPr anchor="b"/>
          <a:lstStyle>
            <a:lvl1pPr algn="l">
              <a:defRPr sz="3998" b="1"/>
            </a:lvl1pPr>
          </a:lstStyle>
          <a:p>
            <a:r>
              <a:rPr lang="zh-CN" altLang="en-US"/>
              <a:t>单击此处编辑母版标题样式</a:t>
            </a:r>
          </a:p>
        </p:txBody>
      </p:sp>
      <p:sp>
        <p:nvSpPr>
          <p:cNvPr id="3" name="图片占位符 2"/>
          <p:cNvSpPr>
            <a:spLocks noGrp="1"/>
          </p:cNvSpPr>
          <p:nvPr>
            <p:ph type="pic" idx="1"/>
          </p:nvPr>
        </p:nvSpPr>
        <p:spPr>
          <a:xfrm>
            <a:off x="3584576" y="919163"/>
            <a:ext cx="10972800" cy="6172200"/>
          </a:xfrm>
          <a:prstGeom prst="rect">
            <a:avLst/>
          </a:prstGeom>
        </p:spPr>
        <p:txBody>
          <a:bodyPr/>
          <a:lstStyle>
            <a:lvl1pPr marL="0" indent="0">
              <a:buNone/>
              <a:defRPr sz="6398"/>
            </a:lvl1pPr>
            <a:lvl2pPr marL="914400" indent="0">
              <a:buNone/>
              <a:defRPr sz="5603"/>
            </a:lvl2pPr>
            <a:lvl3pPr marL="1828800" indent="0">
              <a:buNone/>
              <a:defRPr sz="4800"/>
            </a:lvl3pPr>
            <a:lvl4pPr marL="2743200" indent="0">
              <a:buNone/>
              <a:defRPr sz="3998"/>
            </a:lvl4pPr>
            <a:lvl5pPr marL="3657600" indent="0">
              <a:buNone/>
              <a:defRPr sz="3998"/>
            </a:lvl5pPr>
            <a:lvl6pPr marL="4572000" indent="0">
              <a:buNone/>
              <a:defRPr sz="3998"/>
            </a:lvl6pPr>
            <a:lvl7pPr marL="5486400" indent="0">
              <a:buNone/>
              <a:defRPr sz="3998"/>
            </a:lvl7pPr>
            <a:lvl8pPr marL="6400800" indent="0">
              <a:buNone/>
              <a:defRPr sz="3998"/>
            </a:lvl8pPr>
            <a:lvl9pPr marL="7315200" indent="0">
              <a:buNone/>
              <a:defRPr sz="3998"/>
            </a:lvl9pPr>
          </a:lstStyle>
          <a:p>
            <a:endParaRPr lang="zh-CN" altLang="en-US"/>
          </a:p>
        </p:txBody>
      </p:sp>
      <p:sp>
        <p:nvSpPr>
          <p:cNvPr id="4" name="文本占位符 3"/>
          <p:cNvSpPr>
            <a:spLocks noGrp="1"/>
          </p:cNvSpPr>
          <p:nvPr>
            <p:ph type="body" sz="half" idx="2"/>
          </p:nvPr>
        </p:nvSpPr>
        <p:spPr>
          <a:xfrm>
            <a:off x="3584576" y="8051008"/>
            <a:ext cx="10972800" cy="1207295"/>
          </a:xfrm>
          <a:prstGeom prst="rect">
            <a:avLst/>
          </a:prstGeom>
        </p:spPr>
        <p:txBody>
          <a:bodyPr/>
          <a:lstStyle>
            <a:lvl1pPr marL="0" indent="0">
              <a:buNone/>
              <a:defRPr sz="2798"/>
            </a:lvl1pPr>
            <a:lvl2pPr marL="914400" indent="0">
              <a:buNone/>
              <a:defRPr sz="2400"/>
            </a:lvl2pPr>
            <a:lvl3pPr marL="1828800" indent="0">
              <a:buNone/>
              <a:defRPr sz="2002"/>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zh-CN" altLang="en-US"/>
              <a:t>单击此处编辑母版文本样式</a:t>
            </a:r>
          </a:p>
        </p:txBody>
      </p:sp>
      <p:sp>
        <p:nvSpPr>
          <p:cNvPr id="5" name="日期占位符 4"/>
          <p:cNvSpPr>
            <a:spLocks noGrp="1"/>
          </p:cNvSpPr>
          <p:nvPr>
            <p:ph type="dt" sz="half" idx="10"/>
          </p:nvPr>
        </p:nvSpPr>
        <p:spPr>
          <a:xfrm>
            <a:off x="914400" y="9534527"/>
            <a:ext cx="4267200" cy="547688"/>
          </a:xfrm>
          <a:prstGeom prst="rect">
            <a:avLst/>
          </a:prstGeom>
        </p:spPr>
        <p:txBody>
          <a:bodyPr/>
          <a:lstStyle/>
          <a:p>
            <a:pPr defTabSz="1827848"/>
            <a:fld id="{B44CCEC7-3A54-47D1-BB25-17A0FDA63797}" type="datetimeFigureOut">
              <a:rPr lang="zh-CN" altLang="en-US" sz="3600" smtClean="0">
                <a:solidFill>
                  <a:prstClr val="black"/>
                </a:solidFill>
              </a:rPr>
              <a:pPr defTabSz="1827848"/>
              <a:t>2024/12/10</a:t>
            </a:fld>
            <a:endParaRPr lang="zh-CN" altLang="en-US" sz="3600">
              <a:solidFill>
                <a:prstClr val="black"/>
              </a:solidFill>
            </a:endParaRPr>
          </a:p>
        </p:txBody>
      </p:sp>
      <p:sp>
        <p:nvSpPr>
          <p:cNvPr id="6" name="页脚占位符 5"/>
          <p:cNvSpPr>
            <a:spLocks noGrp="1"/>
          </p:cNvSpPr>
          <p:nvPr>
            <p:ph type="ftr" sz="quarter" idx="11"/>
          </p:nvPr>
        </p:nvSpPr>
        <p:spPr>
          <a:xfrm>
            <a:off x="6248400" y="9534527"/>
            <a:ext cx="5791200" cy="547688"/>
          </a:xfrm>
          <a:prstGeom prst="rect">
            <a:avLst/>
          </a:prstGeom>
        </p:spPr>
        <p:txBody>
          <a:bodyPr/>
          <a:lstStyle/>
          <a:p>
            <a:pPr defTabSz="1827848"/>
            <a:endParaRPr lang="zh-CN" altLang="en-US" sz="3600">
              <a:solidFill>
                <a:prstClr val="black"/>
              </a:solidFill>
            </a:endParaRPr>
          </a:p>
        </p:txBody>
      </p:sp>
      <p:sp>
        <p:nvSpPr>
          <p:cNvPr id="7" name="灯片编号占位符 6"/>
          <p:cNvSpPr>
            <a:spLocks noGrp="1"/>
          </p:cNvSpPr>
          <p:nvPr>
            <p:ph type="sldNum" sz="quarter" idx="12"/>
          </p:nvPr>
        </p:nvSpPr>
        <p:spPr>
          <a:xfrm>
            <a:off x="13106400" y="9534527"/>
            <a:ext cx="4267200" cy="547688"/>
          </a:xfrm>
          <a:prstGeom prst="rect">
            <a:avLst/>
          </a:prstGeom>
        </p:spPr>
        <p:txBody>
          <a:bodyPr/>
          <a:lstStyle/>
          <a:p>
            <a:pPr defTabSz="1827848"/>
            <a:fld id="{65495661-81B6-46E9-A91E-889569155CC2}" type="slidenum">
              <a:rPr lang="zh-CN" altLang="en-US" sz="3600" smtClean="0">
                <a:solidFill>
                  <a:prstClr val="black"/>
                </a:solidFill>
              </a:rPr>
              <a:pPr defTabSz="1827848"/>
              <a:t>‹#›</a:t>
            </a:fld>
            <a:endParaRPr lang="zh-CN" altLang="en-US" sz="3600">
              <a:solidFill>
                <a:prstClr val="black"/>
              </a:solidFill>
            </a:endParaRPr>
          </a:p>
        </p:txBody>
      </p:sp>
    </p:spTree>
    <p:extLst>
      <p:ext uri="{BB962C8B-B14F-4D97-AF65-F5344CB8AC3E}">
        <p14:creationId xmlns:p14="http://schemas.microsoft.com/office/powerpoint/2010/main" val="271076114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914400" y="411956"/>
            <a:ext cx="16459200" cy="17145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914400" y="2400302"/>
            <a:ext cx="16459200" cy="678894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7"/>
            <a:ext cx="4267200" cy="547688"/>
          </a:xfrm>
          <a:prstGeom prst="rect">
            <a:avLst/>
          </a:prstGeom>
        </p:spPr>
        <p:txBody>
          <a:bodyPr/>
          <a:lstStyle/>
          <a:p>
            <a:pPr defTabSz="1827848"/>
            <a:fld id="{B44CCEC7-3A54-47D1-BB25-17A0FDA63797}" type="datetimeFigureOut">
              <a:rPr lang="zh-CN" altLang="en-US" sz="3600" smtClean="0">
                <a:solidFill>
                  <a:prstClr val="black"/>
                </a:solidFill>
              </a:rPr>
              <a:pPr defTabSz="1827848"/>
              <a:t>2024/12/10</a:t>
            </a:fld>
            <a:endParaRPr lang="zh-CN" altLang="en-US" sz="3600">
              <a:solidFill>
                <a:prstClr val="black"/>
              </a:solidFill>
            </a:endParaRPr>
          </a:p>
        </p:txBody>
      </p:sp>
      <p:sp>
        <p:nvSpPr>
          <p:cNvPr id="5" name="页脚占位符 4"/>
          <p:cNvSpPr>
            <a:spLocks noGrp="1"/>
          </p:cNvSpPr>
          <p:nvPr>
            <p:ph type="ftr" sz="quarter" idx="11"/>
          </p:nvPr>
        </p:nvSpPr>
        <p:spPr>
          <a:xfrm>
            <a:off x="6248400" y="9534527"/>
            <a:ext cx="5791200" cy="547688"/>
          </a:xfrm>
          <a:prstGeom prst="rect">
            <a:avLst/>
          </a:prstGeom>
        </p:spPr>
        <p:txBody>
          <a:bodyPr/>
          <a:lstStyle/>
          <a:p>
            <a:pPr defTabSz="1827848"/>
            <a:endParaRPr lang="zh-CN" altLang="en-US" sz="3600">
              <a:solidFill>
                <a:prstClr val="black"/>
              </a:solidFill>
            </a:endParaRPr>
          </a:p>
        </p:txBody>
      </p:sp>
      <p:sp>
        <p:nvSpPr>
          <p:cNvPr id="6" name="灯片编号占位符 5"/>
          <p:cNvSpPr>
            <a:spLocks noGrp="1"/>
          </p:cNvSpPr>
          <p:nvPr>
            <p:ph type="sldNum" sz="quarter" idx="12"/>
          </p:nvPr>
        </p:nvSpPr>
        <p:spPr>
          <a:xfrm>
            <a:off x="13106400" y="9534527"/>
            <a:ext cx="4267200" cy="547688"/>
          </a:xfrm>
          <a:prstGeom prst="rect">
            <a:avLst/>
          </a:prstGeom>
        </p:spPr>
        <p:txBody>
          <a:bodyPr/>
          <a:lstStyle/>
          <a:p>
            <a:pPr defTabSz="1827848"/>
            <a:fld id="{65495661-81B6-46E9-A91E-889569155CC2}" type="slidenum">
              <a:rPr lang="zh-CN" altLang="en-US" sz="3600" smtClean="0">
                <a:solidFill>
                  <a:prstClr val="black"/>
                </a:solidFill>
              </a:rPr>
              <a:pPr defTabSz="1827848"/>
              <a:t>‹#›</a:t>
            </a:fld>
            <a:endParaRPr lang="zh-CN" altLang="en-US" sz="3600">
              <a:solidFill>
                <a:prstClr val="black"/>
              </a:solidFill>
            </a:endParaRPr>
          </a:p>
        </p:txBody>
      </p:sp>
    </p:spTree>
    <p:extLst>
      <p:ext uri="{BB962C8B-B14F-4D97-AF65-F5344CB8AC3E}">
        <p14:creationId xmlns:p14="http://schemas.microsoft.com/office/powerpoint/2010/main" val="5996643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258800" y="309563"/>
            <a:ext cx="4114800" cy="658177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914400" y="309563"/>
            <a:ext cx="12039600" cy="658177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914400" y="9534527"/>
            <a:ext cx="4267200" cy="547688"/>
          </a:xfrm>
          <a:prstGeom prst="rect">
            <a:avLst/>
          </a:prstGeom>
        </p:spPr>
        <p:txBody>
          <a:bodyPr/>
          <a:lstStyle/>
          <a:p>
            <a:pPr defTabSz="1827848"/>
            <a:fld id="{B44CCEC7-3A54-47D1-BB25-17A0FDA63797}" type="datetimeFigureOut">
              <a:rPr lang="zh-CN" altLang="en-US" sz="3600" smtClean="0">
                <a:solidFill>
                  <a:prstClr val="black"/>
                </a:solidFill>
              </a:rPr>
              <a:pPr defTabSz="1827848"/>
              <a:t>2024/12/10</a:t>
            </a:fld>
            <a:endParaRPr lang="zh-CN" altLang="en-US" sz="3600">
              <a:solidFill>
                <a:prstClr val="black"/>
              </a:solidFill>
            </a:endParaRPr>
          </a:p>
        </p:txBody>
      </p:sp>
      <p:sp>
        <p:nvSpPr>
          <p:cNvPr id="5" name="页脚占位符 4"/>
          <p:cNvSpPr>
            <a:spLocks noGrp="1"/>
          </p:cNvSpPr>
          <p:nvPr>
            <p:ph type="ftr" sz="quarter" idx="11"/>
          </p:nvPr>
        </p:nvSpPr>
        <p:spPr>
          <a:xfrm>
            <a:off x="6248400" y="9534527"/>
            <a:ext cx="5791200" cy="547688"/>
          </a:xfrm>
          <a:prstGeom prst="rect">
            <a:avLst/>
          </a:prstGeom>
        </p:spPr>
        <p:txBody>
          <a:bodyPr/>
          <a:lstStyle/>
          <a:p>
            <a:pPr defTabSz="1827848"/>
            <a:endParaRPr lang="zh-CN" altLang="en-US" sz="3600">
              <a:solidFill>
                <a:prstClr val="black"/>
              </a:solidFill>
            </a:endParaRPr>
          </a:p>
        </p:txBody>
      </p:sp>
      <p:sp>
        <p:nvSpPr>
          <p:cNvPr id="6" name="灯片编号占位符 5"/>
          <p:cNvSpPr>
            <a:spLocks noGrp="1"/>
          </p:cNvSpPr>
          <p:nvPr>
            <p:ph type="sldNum" sz="quarter" idx="12"/>
          </p:nvPr>
        </p:nvSpPr>
        <p:spPr>
          <a:xfrm>
            <a:off x="13106400" y="9534527"/>
            <a:ext cx="4267200" cy="547688"/>
          </a:xfrm>
          <a:prstGeom prst="rect">
            <a:avLst/>
          </a:prstGeom>
        </p:spPr>
        <p:txBody>
          <a:bodyPr/>
          <a:lstStyle/>
          <a:p>
            <a:pPr defTabSz="1827848"/>
            <a:fld id="{65495661-81B6-46E9-A91E-889569155CC2}" type="slidenum">
              <a:rPr lang="zh-CN" altLang="en-US" sz="3600" smtClean="0">
                <a:solidFill>
                  <a:prstClr val="black"/>
                </a:solidFill>
              </a:rPr>
              <a:pPr defTabSz="1827848"/>
              <a:t>‹#›</a:t>
            </a:fld>
            <a:endParaRPr lang="zh-CN" altLang="en-US" sz="3600">
              <a:solidFill>
                <a:prstClr val="black"/>
              </a:solidFill>
            </a:endParaRPr>
          </a:p>
        </p:txBody>
      </p:sp>
    </p:spTree>
    <p:extLst>
      <p:ext uri="{BB962C8B-B14F-4D97-AF65-F5344CB8AC3E}">
        <p14:creationId xmlns:p14="http://schemas.microsoft.com/office/powerpoint/2010/main" val="238472560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7848"/>
            <a:fld id="{82F288E0-7875-42C4-84C8-98DBBD3BF4D2}" type="datetimeFigureOut">
              <a:rPr lang="zh-CN" altLang="en-US" sz="3600" smtClean="0">
                <a:solidFill>
                  <a:prstClr val="black">
                    <a:tint val="75000"/>
                  </a:prstClr>
                </a:solidFill>
              </a:rPr>
              <a:pPr defTabSz="1827848"/>
              <a:t>2024/12/10</a:t>
            </a:fld>
            <a:endParaRPr lang="zh-CN" altLang="en-US" sz="3600">
              <a:solidFill>
                <a:prstClr val="black">
                  <a:tint val="75000"/>
                </a:prstClr>
              </a:solidFill>
            </a:endParaRPr>
          </a:p>
        </p:txBody>
      </p:sp>
      <p:sp>
        <p:nvSpPr>
          <p:cNvPr id="5" name="页脚占位符 4"/>
          <p:cNvSpPr>
            <a:spLocks noGrp="1"/>
          </p:cNvSpPr>
          <p:nvPr>
            <p:ph type="ftr" sz="quarter" idx="11"/>
          </p:nvPr>
        </p:nvSpPr>
        <p:spPr/>
        <p:txBody>
          <a:bodyPr/>
          <a:lstStyle/>
          <a:p>
            <a:pPr defTabSz="1827848"/>
            <a:endParaRPr lang="zh-CN" altLang="en-US" sz="3600">
              <a:solidFill>
                <a:prstClr val="black">
                  <a:tint val="75000"/>
                </a:prstClr>
              </a:solidFill>
            </a:endParaRPr>
          </a:p>
        </p:txBody>
      </p:sp>
      <p:sp>
        <p:nvSpPr>
          <p:cNvPr id="6" name="灯片编号占位符 5"/>
          <p:cNvSpPr>
            <a:spLocks noGrp="1"/>
          </p:cNvSpPr>
          <p:nvPr>
            <p:ph type="sldNum" sz="quarter" idx="12"/>
          </p:nvPr>
        </p:nvSpPr>
        <p:spPr/>
        <p:txBody>
          <a:bodyPr/>
          <a:lstStyle/>
          <a:p>
            <a:pPr defTabSz="1827848"/>
            <a:fld id="{7D9BB5D0-35E4-459D-AEF3-FE4D7C45CC19}" type="slidenum">
              <a:rPr lang="zh-CN" altLang="en-US" sz="3600" smtClean="0">
                <a:solidFill>
                  <a:prstClr val="black">
                    <a:tint val="75000"/>
                  </a:prstClr>
                </a:solidFill>
              </a:rPr>
              <a:pPr defTabSz="1827848"/>
              <a:t>‹#›</a:t>
            </a:fld>
            <a:endParaRPr lang="zh-CN" altLang="en-US" sz="3600">
              <a:solidFill>
                <a:prstClr val="black">
                  <a:tint val="75000"/>
                </a:prstClr>
              </a:solidFill>
            </a:endParaRPr>
          </a:p>
        </p:txBody>
      </p:sp>
    </p:spTree>
    <p:extLst>
      <p:ext uri="{BB962C8B-B14F-4D97-AF65-F5344CB8AC3E}">
        <p14:creationId xmlns:p14="http://schemas.microsoft.com/office/powerpoint/2010/main" val="32598506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仅标题">
  <p:cSld name="1_仅标题">
    <p:spTree>
      <p:nvGrpSpPr>
        <p:cNvPr id="1" name="Shape 25"/>
        <p:cNvGrpSpPr/>
        <p:nvPr/>
      </p:nvGrpSpPr>
      <p:grpSpPr>
        <a:xfrm>
          <a:off x="0" y="0"/>
          <a:ext cx="0" cy="0"/>
          <a:chOff x="0" y="0"/>
          <a:chExt cx="0" cy="0"/>
        </a:xfrm>
      </p:grpSpPr>
      <p:pic>
        <p:nvPicPr>
          <p:cNvPr id="26" name="Google Shape;26;p31"/>
          <p:cNvPicPr preferRelativeResize="0"/>
          <p:nvPr/>
        </p:nvPicPr>
        <p:blipFill rotWithShape="1">
          <a:blip r:embed="rId2">
            <a:alphaModFix/>
          </a:blip>
          <a:srcRect/>
          <a:stretch/>
        </p:blipFill>
        <p:spPr>
          <a:xfrm>
            <a:off x="1592596" y="610811"/>
            <a:ext cx="12520634" cy="9142856"/>
          </a:xfrm>
          <a:prstGeom prst="rect">
            <a:avLst/>
          </a:prstGeom>
          <a:noFill/>
          <a:ln>
            <a:noFill/>
          </a:ln>
        </p:spPr>
      </p:pic>
      <p:pic>
        <p:nvPicPr>
          <p:cNvPr id="27" name="Google Shape;27;p31"/>
          <p:cNvPicPr preferRelativeResize="0"/>
          <p:nvPr/>
        </p:nvPicPr>
        <p:blipFill rotWithShape="1">
          <a:blip r:embed="rId3">
            <a:alphaModFix/>
          </a:blip>
          <a:srcRect/>
          <a:stretch/>
        </p:blipFill>
        <p:spPr>
          <a:xfrm>
            <a:off x="757994" y="6559070"/>
            <a:ext cx="4168536" cy="421214"/>
          </a:xfrm>
          <a:prstGeom prst="rect">
            <a:avLst/>
          </a:prstGeom>
          <a:noFill/>
          <a:ln>
            <a:noFill/>
          </a:ln>
        </p:spPr>
      </p:pic>
      <p:pic>
        <p:nvPicPr>
          <p:cNvPr id="28" name="Google Shape;28;p31"/>
          <p:cNvPicPr preferRelativeResize="0"/>
          <p:nvPr/>
        </p:nvPicPr>
        <p:blipFill rotWithShape="1">
          <a:blip r:embed="rId4">
            <a:alphaModFix/>
          </a:blip>
          <a:srcRect/>
          <a:stretch/>
        </p:blipFill>
        <p:spPr>
          <a:xfrm>
            <a:off x="10076720" y="3109130"/>
            <a:ext cx="4524533" cy="1222847"/>
          </a:xfrm>
          <a:prstGeom prst="rect">
            <a:avLst/>
          </a:prstGeom>
          <a:noFill/>
          <a:ln>
            <a:noFill/>
          </a:ln>
        </p:spPr>
      </p:pic>
      <p:pic>
        <p:nvPicPr>
          <p:cNvPr id="29" name="Google Shape;29;p31"/>
          <p:cNvPicPr preferRelativeResize="0"/>
          <p:nvPr/>
        </p:nvPicPr>
        <p:blipFill rotWithShape="1">
          <a:blip r:embed="rId5">
            <a:alphaModFix/>
          </a:blip>
          <a:srcRect/>
          <a:stretch/>
        </p:blipFill>
        <p:spPr>
          <a:xfrm>
            <a:off x="5773903" y="77477"/>
            <a:ext cx="12393650" cy="10209524"/>
          </a:xfrm>
          <a:prstGeom prst="rect">
            <a:avLst/>
          </a:prstGeom>
          <a:noFill/>
          <a:ln>
            <a:noFill/>
          </a:ln>
        </p:spPr>
      </p:pic>
      <p:pic>
        <p:nvPicPr>
          <p:cNvPr id="30" name="Google Shape;30;p31"/>
          <p:cNvPicPr preferRelativeResize="0"/>
          <p:nvPr/>
        </p:nvPicPr>
        <p:blipFill rotWithShape="1">
          <a:blip r:embed="rId6">
            <a:alphaModFix/>
          </a:blip>
          <a:srcRect/>
          <a:stretch/>
        </p:blipFill>
        <p:spPr>
          <a:xfrm>
            <a:off x="10372367" y="4991549"/>
            <a:ext cx="1849025" cy="2428568"/>
          </a:xfrm>
          <a:prstGeom prst="rect">
            <a:avLst/>
          </a:prstGeom>
          <a:noFill/>
          <a:ln>
            <a:noFill/>
          </a:ln>
        </p:spPr>
      </p:pic>
      <p:pic>
        <p:nvPicPr>
          <p:cNvPr id="31" name="Google Shape;31;p31"/>
          <p:cNvPicPr preferRelativeResize="0"/>
          <p:nvPr/>
        </p:nvPicPr>
        <p:blipFill rotWithShape="1">
          <a:blip r:embed="rId7">
            <a:alphaModFix/>
          </a:blip>
          <a:srcRect/>
          <a:stretch/>
        </p:blipFill>
        <p:spPr>
          <a:xfrm>
            <a:off x="12006394" y="3564695"/>
            <a:ext cx="2352158" cy="5282276"/>
          </a:xfrm>
          <a:prstGeom prst="rect">
            <a:avLst/>
          </a:prstGeom>
          <a:noFill/>
          <a:ln>
            <a:noFill/>
          </a:ln>
        </p:spPr>
      </p:pic>
      <p:pic>
        <p:nvPicPr>
          <p:cNvPr id="32" name="Google Shape;32;p31"/>
          <p:cNvPicPr preferRelativeResize="0"/>
          <p:nvPr/>
        </p:nvPicPr>
        <p:blipFill rotWithShape="1">
          <a:blip r:embed="rId8">
            <a:alphaModFix/>
          </a:blip>
          <a:srcRect/>
          <a:stretch/>
        </p:blipFill>
        <p:spPr>
          <a:xfrm>
            <a:off x="7287017" y="8014892"/>
            <a:ext cx="4160400" cy="1664159"/>
          </a:xfrm>
          <a:prstGeom prst="rect">
            <a:avLst/>
          </a:prstGeom>
          <a:noFill/>
          <a:ln>
            <a:noFill/>
          </a:ln>
        </p:spPr>
      </p:pic>
      <p:sp>
        <p:nvSpPr>
          <p:cNvPr id="33" name="Google Shape;33;p31"/>
          <p:cNvSpPr/>
          <p:nvPr/>
        </p:nvSpPr>
        <p:spPr>
          <a:xfrm>
            <a:off x="16766681" y="9856112"/>
            <a:ext cx="1604220" cy="384788"/>
          </a:xfrm>
          <a:prstGeom prst="rect">
            <a:avLst/>
          </a:prstGeom>
          <a:noFill/>
          <a:ln>
            <a:noFill/>
          </a:ln>
        </p:spPr>
        <p:txBody>
          <a:bodyPr spcFirstLastPara="1" wrap="square" lIns="137138" tIns="68550" rIns="137138" bIns="68550" anchor="t" anchorCtr="0">
            <a:spAutoFit/>
          </a:bodyPr>
          <a:lstStyle/>
          <a:p>
            <a:pPr defTabSz="1827848"/>
            <a:r>
              <a:rPr lang="en-US" sz="1601">
                <a:solidFill>
                  <a:srgbClr val="BFBFBF"/>
                </a:solidFill>
                <a:latin typeface="Quattrocento Sans"/>
                <a:ea typeface="Quattrocento Sans"/>
                <a:cs typeface="Quattrocento Sans"/>
                <a:sym typeface="Quattrocento Sans"/>
              </a:rPr>
              <a:t>vietlanglit.com</a:t>
            </a:r>
            <a:endParaRPr sz="1601">
              <a:solidFill>
                <a:srgbClr val="BFBFBF"/>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328526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4000"/>
                                        <p:tgtEl>
                                          <p:spTgt spid="28"/>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0"/>
                                        <p:tgtEl>
                                          <p:spTgt spid="27"/>
                                        </p:tgtEl>
                                        <p:attrNameLst>
                                          <p:attrName>ppt_x</p:attrName>
                                        </p:attrNameLst>
                                      </p:cBhvr>
                                      <p:tavLst>
                                        <p:tav tm="0">
                                          <p:val>
                                            <p:strVal val="#ppt_x+1"/>
                                          </p:val>
                                        </p:tav>
                                        <p:tav tm="100000">
                                          <p:val>
                                            <p:strVal val="#ppt_x"/>
                                          </p:val>
                                        </p:tav>
                                      </p:tavLst>
                                    </p:anim>
                                  </p:childTnLst>
                                </p:cTn>
                              </p:par>
                              <p:par>
                                <p:cTn id="11" presetID="2" presetClass="entr" presetSubtype="2"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4000"/>
                                        <p:tgtEl>
                                          <p:spTgt spid="3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6.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5" r:id="rId12"/>
    <p:sldLayoutId id="2147483677" r:id="rId13"/>
    <p:sldLayoutId id="2147483678" r:id="rId14"/>
    <p:sldLayoutId id="2147483680"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0" y="4568"/>
            <a:ext cx="18277173" cy="10277864"/>
          </a:xfrm>
          <a:prstGeom prst="rect">
            <a:avLst/>
          </a:prstGeom>
          <a:noFill/>
          <a:ln>
            <a:noFill/>
          </a:ln>
        </p:spPr>
      </p:pic>
      <p:sp>
        <p:nvSpPr>
          <p:cNvPr id="3" name="矩形 2"/>
          <p:cNvSpPr/>
          <p:nvPr userDrawn="1"/>
        </p:nvSpPr>
        <p:spPr>
          <a:xfrm>
            <a:off x="-524145" y="248153"/>
            <a:ext cx="482352" cy="28296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848"/>
            <a:endParaRPr lang="zh-CN" altLang="en-US" sz="3600">
              <a:solidFill>
                <a:prstClr val="white"/>
              </a:solidFill>
            </a:endParaRPr>
          </a:p>
        </p:txBody>
      </p:sp>
      <p:sp>
        <p:nvSpPr>
          <p:cNvPr id="4" name="矩形 3"/>
          <p:cNvSpPr/>
          <p:nvPr userDrawn="1"/>
        </p:nvSpPr>
        <p:spPr>
          <a:xfrm>
            <a:off x="-524145" y="661107"/>
            <a:ext cx="482352" cy="28296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848"/>
            <a:endParaRPr lang="zh-CN" altLang="en-US" sz="3600">
              <a:solidFill>
                <a:prstClr val="white"/>
              </a:solidFill>
            </a:endParaRPr>
          </a:p>
        </p:txBody>
      </p:sp>
      <p:sp>
        <p:nvSpPr>
          <p:cNvPr id="5" name="矩形 4"/>
          <p:cNvSpPr/>
          <p:nvPr userDrawn="1"/>
        </p:nvSpPr>
        <p:spPr>
          <a:xfrm>
            <a:off x="-524145" y="1074062"/>
            <a:ext cx="482352" cy="28296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848"/>
            <a:endParaRPr lang="zh-CN" altLang="en-US" sz="3600">
              <a:solidFill>
                <a:prstClr val="white"/>
              </a:solidFill>
            </a:endParaRPr>
          </a:p>
        </p:txBody>
      </p:sp>
      <p:sp>
        <p:nvSpPr>
          <p:cNvPr id="6" name="矩形 5"/>
          <p:cNvSpPr/>
          <p:nvPr userDrawn="1"/>
        </p:nvSpPr>
        <p:spPr>
          <a:xfrm>
            <a:off x="-524145" y="1531262"/>
            <a:ext cx="482352" cy="28296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848"/>
            <a:endParaRPr lang="zh-CN" altLang="en-US" sz="3600">
              <a:solidFill>
                <a:prstClr val="white"/>
              </a:solidFill>
            </a:endParaRPr>
          </a:p>
        </p:txBody>
      </p:sp>
      <p:sp>
        <p:nvSpPr>
          <p:cNvPr id="7" name="矩形 6"/>
          <p:cNvSpPr/>
          <p:nvPr userDrawn="1"/>
        </p:nvSpPr>
        <p:spPr>
          <a:xfrm>
            <a:off x="-524145" y="1944216"/>
            <a:ext cx="482352" cy="28296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7848"/>
            <a:endParaRPr lang="zh-CN" altLang="en-US" sz="3600">
              <a:solidFill>
                <a:prstClr val="white"/>
              </a:solidFill>
            </a:endParaRPr>
          </a:p>
        </p:txBody>
      </p:sp>
    </p:spTree>
    <p:extLst>
      <p:ext uri="{BB962C8B-B14F-4D97-AF65-F5344CB8AC3E}">
        <p14:creationId xmlns:p14="http://schemas.microsoft.com/office/powerpoint/2010/main" val="263310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827848" rtl="0" eaLnBrk="1" latinLnBrk="0" hangingPunct="1">
        <a:spcBef>
          <a:spcPct val="0"/>
        </a:spcBef>
        <a:buNone/>
        <a:defRPr sz="8798" kern="1200">
          <a:solidFill>
            <a:schemeClr val="tx1"/>
          </a:solidFill>
          <a:latin typeface="+mj-lt"/>
          <a:ea typeface="+mj-ea"/>
          <a:cs typeface="+mj-cs"/>
        </a:defRPr>
      </a:lvl1pPr>
    </p:titleStyle>
    <p:bodyStyle>
      <a:lvl1pPr marL="685800" indent="-685800" algn="l" defTabSz="1827848" rtl="0" eaLnBrk="1" latinLnBrk="0" hangingPunct="1">
        <a:spcBef>
          <a:spcPct val="20000"/>
        </a:spcBef>
        <a:buFont typeface="Arial" panose="020B0604020202020204" pitchFamily="34" charset="0"/>
        <a:buChar char="•"/>
        <a:defRPr sz="6398" kern="1200">
          <a:solidFill>
            <a:schemeClr val="tx1"/>
          </a:solidFill>
          <a:latin typeface="+mn-lt"/>
          <a:ea typeface="+mn-ea"/>
          <a:cs typeface="+mn-cs"/>
        </a:defRPr>
      </a:lvl1pPr>
      <a:lvl2pPr marL="1485900" indent="-571500" algn="l" defTabSz="1827848" rtl="0" eaLnBrk="1" latinLnBrk="0" hangingPunct="1">
        <a:spcBef>
          <a:spcPct val="20000"/>
        </a:spcBef>
        <a:buFont typeface="Arial" panose="020B0604020202020204" pitchFamily="34" charset="0"/>
        <a:buChar char="–"/>
        <a:defRPr sz="5603" kern="1200">
          <a:solidFill>
            <a:schemeClr val="tx1"/>
          </a:solidFill>
          <a:latin typeface="+mn-lt"/>
          <a:ea typeface="+mn-ea"/>
          <a:cs typeface="+mn-cs"/>
        </a:defRPr>
      </a:lvl2pPr>
      <a:lvl3pPr marL="2286000" indent="-457200" algn="l" defTabSz="1827848"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7848" rtl="0" eaLnBrk="1" latinLnBrk="0" hangingPunct="1">
        <a:spcBef>
          <a:spcPct val="20000"/>
        </a:spcBef>
        <a:buFont typeface="Arial" panose="020B0604020202020204" pitchFamily="34" charset="0"/>
        <a:buChar char="–"/>
        <a:defRPr sz="3998" kern="1200">
          <a:solidFill>
            <a:schemeClr val="tx1"/>
          </a:solidFill>
          <a:latin typeface="+mn-lt"/>
          <a:ea typeface="+mn-ea"/>
          <a:cs typeface="+mn-cs"/>
        </a:defRPr>
      </a:lvl4pPr>
      <a:lvl5pPr marL="4114800" indent="-457200" algn="l" defTabSz="1827848" rtl="0" eaLnBrk="1" latinLnBrk="0" hangingPunct="1">
        <a:spcBef>
          <a:spcPct val="20000"/>
        </a:spcBef>
        <a:buFont typeface="Arial" panose="020B0604020202020204" pitchFamily="34" charset="0"/>
        <a:buChar char="»"/>
        <a:defRPr sz="3998" kern="1200">
          <a:solidFill>
            <a:schemeClr val="tx1"/>
          </a:solidFill>
          <a:latin typeface="+mn-lt"/>
          <a:ea typeface="+mn-ea"/>
          <a:cs typeface="+mn-cs"/>
        </a:defRPr>
      </a:lvl5pPr>
      <a:lvl6pPr marL="5029200" indent="-457200" algn="l" defTabSz="1827848" rtl="0" eaLnBrk="1" latinLnBrk="0" hangingPunct="1">
        <a:spcBef>
          <a:spcPct val="20000"/>
        </a:spcBef>
        <a:buFont typeface="Arial" panose="020B0604020202020204" pitchFamily="34" charset="0"/>
        <a:buChar char="•"/>
        <a:defRPr sz="3998" kern="1200">
          <a:solidFill>
            <a:schemeClr val="tx1"/>
          </a:solidFill>
          <a:latin typeface="+mn-lt"/>
          <a:ea typeface="+mn-ea"/>
          <a:cs typeface="+mn-cs"/>
        </a:defRPr>
      </a:lvl6pPr>
      <a:lvl7pPr marL="5943600" indent="-457200" algn="l" defTabSz="1827848" rtl="0" eaLnBrk="1" latinLnBrk="0" hangingPunct="1">
        <a:spcBef>
          <a:spcPct val="20000"/>
        </a:spcBef>
        <a:buFont typeface="Arial" panose="020B0604020202020204" pitchFamily="34" charset="0"/>
        <a:buChar char="•"/>
        <a:defRPr sz="3998" kern="1200">
          <a:solidFill>
            <a:schemeClr val="tx1"/>
          </a:solidFill>
          <a:latin typeface="+mn-lt"/>
          <a:ea typeface="+mn-ea"/>
          <a:cs typeface="+mn-cs"/>
        </a:defRPr>
      </a:lvl7pPr>
      <a:lvl8pPr marL="6858000" indent="-457200" algn="l" defTabSz="1827848" rtl="0" eaLnBrk="1" latinLnBrk="0" hangingPunct="1">
        <a:spcBef>
          <a:spcPct val="20000"/>
        </a:spcBef>
        <a:buFont typeface="Arial" panose="020B0604020202020204" pitchFamily="34" charset="0"/>
        <a:buChar char="•"/>
        <a:defRPr sz="3998" kern="1200">
          <a:solidFill>
            <a:schemeClr val="tx1"/>
          </a:solidFill>
          <a:latin typeface="+mn-lt"/>
          <a:ea typeface="+mn-ea"/>
          <a:cs typeface="+mn-cs"/>
        </a:defRPr>
      </a:lvl8pPr>
      <a:lvl9pPr marL="7772400" indent="-457200" algn="l" defTabSz="1827848" rtl="0" eaLnBrk="1" latinLnBrk="0" hangingPunct="1">
        <a:spcBef>
          <a:spcPct val="20000"/>
        </a:spcBef>
        <a:buFont typeface="Arial" panose="020B0604020202020204" pitchFamily="34" charset="0"/>
        <a:buChar char="•"/>
        <a:defRPr sz="3998" kern="1200">
          <a:solidFill>
            <a:schemeClr val="tx1"/>
          </a:solidFill>
          <a:latin typeface="+mn-lt"/>
          <a:ea typeface="+mn-ea"/>
          <a:cs typeface="+mn-cs"/>
        </a:defRPr>
      </a:lvl9pPr>
    </p:bodyStyle>
    <p:otherStyle>
      <a:defPPr>
        <a:defRPr lang="zh-CN"/>
      </a:defPPr>
      <a:lvl1pPr marL="0" algn="l" defTabSz="1827848" rtl="0" eaLnBrk="1" latinLnBrk="0" hangingPunct="1">
        <a:defRPr sz="3600" kern="1200">
          <a:solidFill>
            <a:schemeClr val="tx1"/>
          </a:solidFill>
          <a:latin typeface="+mn-lt"/>
          <a:ea typeface="+mn-ea"/>
          <a:cs typeface="+mn-cs"/>
        </a:defRPr>
      </a:lvl1pPr>
      <a:lvl2pPr marL="914400" algn="l" defTabSz="1827848" rtl="0" eaLnBrk="1" latinLnBrk="0" hangingPunct="1">
        <a:defRPr sz="3600" kern="1200">
          <a:solidFill>
            <a:schemeClr val="tx1"/>
          </a:solidFill>
          <a:latin typeface="+mn-lt"/>
          <a:ea typeface="+mn-ea"/>
          <a:cs typeface="+mn-cs"/>
        </a:defRPr>
      </a:lvl2pPr>
      <a:lvl3pPr marL="1828800" algn="l" defTabSz="1827848" rtl="0" eaLnBrk="1" latinLnBrk="0" hangingPunct="1">
        <a:defRPr sz="3600" kern="1200">
          <a:solidFill>
            <a:schemeClr val="tx1"/>
          </a:solidFill>
          <a:latin typeface="+mn-lt"/>
          <a:ea typeface="+mn-ea"/>
          <a:cs typeface="+mn-cs"/>
        </a:defRPr>
      </a:lvl3pPr>
      <a:lvl4pPr marL="2743200" algn="l" defTabSz="1827848" rtl="0" eaLnBrk="1" latinLnBrk="0" hangingPunct="1">
        <a:defRPr sz="3600" kern="1200">
          <a:solidFill>
            <a:schemeClr val="tx1"/>
          </a:solidFill>
          <a:latin typeface="+mn-lt"/>
          <a:ea typeface="+mn-ea"/>
          <a:cs typeface="+mn-cs"/>
        </a:defRPr>
      </a:lvl4pPr>
      <a:lvl5pPr marL="3657600" algn="l" defTabSz="1827848" rtl="0" eaLnBrk="1" latinLnBrk="0" hangingPunct="1">
        <a:defRPr sz="3600" kern="1200">
          <a:solidFill>
            <a:schemeClr val="tx1"/>
          </a:solidFill>
          <a:latin typeface="+mn-lt"/>
          <a:ea typeface="+mn-ea"/>
          <a:cs typeface="+mn-cs"/>
        </a:defRPr>
      </a:lvl5pPr>
      <a:lvl6pPr marL="4572000" algn="l" defTabSz="1827848" rtl="0" eaLnBrk="1" latinLnBrk="0" hangingPunct="1">
        <a:defRPr sz="3600" kern="1200">
          <a:solidFill>
            <a:schemeClr val="tx1"/>
          </a:solidFill>
          <a:latin typeface="+mn-lt"/>
          <a:ea typeface="+mn-ea"/>
          <a:cs typeface="+mn-cs"/>
        </a:defRPr>
      </a:lvl6pPr>
      <a:lvl7pPr marL="5486400" algn="l" defTabSz="1827848" rtl="0" eaLnBrk="1" latinLnBrk="0" hangingPunct="1">
        <a:defRPr sz="3600" kern="1200">
          <a:solidFill>
            <a:schemeClr val="tx1"/>
          </a:solidFill>
          <a:latin typeface="+mn-lt"/>
          <a:ea typeface="+mn-ea"/>
          <a:cs typeface="+mn-cs"/>
        </a:defRPr>
      </a:lvl7pPr>
      <a:lvl8pPr marL="6400800" algn="l" defTabSz="1827848" rtl="0" eaLnBrk="1" latinLnBrk="0" hangingPunct="1">
        <a:defRPr sz="3600" kern="1200">
          <a:solidFill>
            <a:schemeClr val="tx1"/>
          </a:solidFill>
          <a:latin typeface="+mn-lt"/>
          <a:ea typeface="+mn-ea"/>
          <a:cs typeface="+mn-cs"/>
        </a:defRPr>
      </a:lvl8pPr>
      <a:lvl9pPr marL="7315200" algn="l" defTabSz="1827848"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microsoft.com/office/2007/relationships/hdphoto" Target="../media/hdphoto1.wdp"/><Relationship Id="rId3" Type="http://schemas.openxmlformats.org/officeDocument/2006/relationships/image" Target="../media/image14.png"/><Relationship Id="rId12" Type="http://schemas.openxmlformats.org/officeDocument/2006/relationships/image" Target="../media/image16.png"/><Relationship Id="rId17"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12.xml"/><Relationship Id="rId11" Type="http://schemas.openxmlformats.org/officeDocument/2006/relationships/slide" Target="slide1.xml"/><Relationship Id="rId15" Type="http://schemas.openxmlformats.org/officeDocument/2006/relationships/image" Target="../media/image18.png"/><Relationship Id="rId10" Type="http://schemas.openxmlformats.org/officeDocument/2006/relationships/image" Target="../media/image8.svg"/><Relationship Id="rId4" Type="http://schemas.openxmlformats.org/officeDocument/2006/relationships/image" Target="../media/image15.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13" Type="http://schemas.openxmlformats.org/officeDocument/2006/relationships/image" Target="../media/image8.svg"/><Relationship Id="rId3" Type="http://schemas.openxmlformats.org/officeDocument/2006/relationships/image" Target="../media/image55.png"/><Relationship Id="rId7" Type="http://schemas.openxmlformats.org/officeDocument/2006/relationships/image" Target="../media/image14.sv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15.png"/><Relationship Id="rId4" Type="http://schemas.microsoft.com/office/2007/relationships/hdphoto" Target="../media/hdphoto3.wdp"/><Relationship Id="rId1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microsoft.com/office/2007/relationships/hdphoto" Target="../media/hdphoto5.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emf"/><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65.png"/><Relationship Id="rId7" Type="http://schemas.openxmlformats.org/officeDocument/2006/relationships/image" Target="../media/image66.png"/><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8.png"/><Relationship Id="rId10" Type="http://schemas.openxmlformats.org/officeDocument/2006/relationships/image" Target="../media/image10.svg"/><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13" Type="http://schemas.openxmlformats.org/officeDocument/2006/relationships/image" Target="../media/image8.svg"/><Relationship Id="rId18" Type="http://schemas.openxmlformats.org/officeDocument/2006/relationships/image" Target="../media/image70.png"/><Relationship Id="rId3" Type="http://schemas.openxmlformats.org/officeDocument/2006/relationships/image" Target="../media/image15.png"/><Relationship Id="rId21" Type="http://schemas.openxmlformats.org/officeDocument/2006/relationships/image" Target="../media/image71.jfif"/><Relationship Id="rId17" Type="http://schemas.openxmlformats.org/officeDocument/2006/relationships/image" Target="../media/image14.svg"/><Relationship Id="rId2" Type="http://schemas.openxmlformats.org/officeDocument/2006/relationships/notesSlide" Target="../notesSlides/notesSlide5.xml"/><Relationship Id="rId16" Type="http://schemas.openxmlformats.org/officeDocument/2006/relationships/image" Target="NULL"/><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5.svg"/><Relationship Id="rId19" Type="http://schemas.openxmlformats.org/officeDocument/2006/relationships/image" Target="../media/image42.png"/><Relationship Id="rId14" Type="http://schemas.openxmlformats.org/officeDocument/2006/relationships/image" Target="../media/image69.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13" Type="http://schemas.openxmlformats.org/officeDocument/2006/relationships/image" Target="../media/image8.svg"/><Relationship Id="rId18" Type="http://schemas.openxmlformats.org/officeDocument/2006/relationships/image" Target="../media/image70.png"/><Relationship Id="rId3" Type="http://schemas.openxmlformats.org/officeDocument/2006/relationships/image" Target="../media/image15.png"/><Relationship Id="rId21" Type="http://schemas.openxmlformats.org/officeDocument/2006/relationships/image" Target="../media/image73.png"/><Relationship Id="rId17" Type="http://schemas.openxmlformats.org/officeDocument/2006/relationships/image" Target="../media/image14.svg"/><Relationship Id="rId2" Type="http://schemas.openxmlformats.org/officeDocument/2006/relationships/notesSlide" Target="../notesSlides/notesSlide6.xml"/><Relationship Id="rId16" Type="http://schemas.openxmlformats.org/officeDocument/2006/relationships/image" Target="NULL"/><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5.svg"/><Relationship Id="rId19" Type="http://schemas.openxmlformats.org/officeDocument/2006/relationships/image" Target="../media/image42.png"/><Relationship Id="rId14" Type="http://schemas.openxmlformats.org/officeDocument/2006/relationships/image" Target="../media/image72.png"/><Relationship Id="rId4" Type="http://schemas.openxmlformats.org/officeDocument/2006/relationships/image" Target="../media/image4.svg"/><Relationship Id="rId22" Type="http://schemas.openxmlformats.org/officeDocument/2006/relationships/image" Target="../media/image74.jfif"/></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slideLayout" Target="../slideLayouts/slideLayout2.xm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audio" Target="../media/audio3.wav"/><Relationship Id="rId10"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82.png"/><Relationship Id="rId1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audio" Target="../media/audio4.wav"/><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slideLayout" Target="../slideLayouts/slideLayout2.xml"/><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audio" Target="../media/audio3.wav"/><Relationship Id="rId10" Type="http://schemas.openxmlformats.org/officeDocument/2006/relationships/image" Target="../media/image83.png"/><Relationship Id="rId4" Type="http://schemas.openxmlformats.org/officeDocument/2006/relationships/audio" Target="../media/audio2.wav"/><Relationship Id="rId9" Type="http://schemas.openxmlformats.org/officeDocument/2006/relationships/image" Target="../media/image82.png"/><Relationship Id="rId14" Type="http://schemas.openxmlformats.org/officeDocument/2006/relationships/image" Target="../media/image87.png"/></Relationships>
</file>

<file path=ppt/slides/_rels/slide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6" Type="http://schemas.openxmlformats.org/officeDocument/2006/relationships/image" Target="../media/image8.svg"/><Relationship Id="rId8" Type="http://schemas.openxmlformats.org/officeDocument/2006/relationships/image" Target="../media/image130.svg"/><Relationship Id="rId3" Type="http://schemas.openxmlformats.org/officeDocument/2006/relationships/image" Target="../media/image90.png"/><Relationship Id="rId7" Type="http://schemas.openxmlformats.org/officeDocument/2006/relationships/image" Target="../media/image60.svg"/><Relationship Id="rId25" Type="http://schemas.openxmlformats.org/officeDocument/2006/relationships/image" Target="../media/image93.png"/><Relationship Id="rId2" Type="http://schemas.openxmlformats.org/officeDocument/2006/relationships/image" Target="../media/image89.jpeg"/><Relationship Id="rId29" Type="http://schemas.openxmlformats.org/officeDocument/2006/relationships/image" Target="../media/image14.svg"/><Relationship Id="rId20" Type="http://schemas.openxmlformats.org/officeDocument/2006/relationships/image" Target="../media/image27.svg"/><Relationship Id="rId1" Type="http://schemas.openxmlformats.org/officeDocument/2006/relationships/slideLayout" Target="../slideLayouts/slideLayout1.xml"/><Relationship Id="rId6" Type="http://schemas.openxmlformats.org/officeDocument/2006/relationships/image" Target="../media/image91.png"/><Relationship Id="rId24" Type="http://schemas.openxmlformats.org/officeDocument/2006/relationships/image" Target="../media/image92.png"/><Relationship Id="rId5" Type="http://schemas.openxmlformats.org/officeDocument/2006/relationships/image" Target="../media/image100.svg"/><Relationship Id="rId23" Type="http://schemas.openxmlformats.org/officeDocument/2006/relationships/image" Target="../media/image20.svg"/><Relationship Id="rId28" Type="http://schemas.openxmlformats.org/officeDocument/2006/relationships/image" Target="../media/image95.png"/><Relationship Id="rId27" Type="http://schemas.openxmlformats.org/officeDocument/2006/relationships/image" Target="../media/image94.png"/><Relationship Id="rId30" Type="http://schemas.openxmlformats.org/officeDocument/2006/relationships/image" Target="../media/image96.pn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31.png"/><Relationship Id="rId5" Type="http://schemas.openxmlformats.org/officeDocument/2006/relationships/image" Target="../media/image14.png"/><Relationship Id="rId10" Type="http://schemas.openxmlformats.org/officeDocument/2006/relationships/image" Target="../media/image8.sv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9.svg"/><Relationship Id="rId3" Type="http://schemas.openxmlformats.org/officeDocument/2006/relationships/image" Target="../media/image36.jpeg"/><Relationship Id="rId7" Type="http://schemas.openxmlformats.org/officeDocument/2006/relationships/image" Target="../media/image13.svg"/><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image" Target="../media/image17.svg"/><Relationship Id="rId5" Type="http://schemas.openxmlformats.org/officeDocument/2006/relationships/image" Target="../media/image11.svg"/><Relationship Id="rId4" Type="http://schemas.openxmlformats.org/officeDocument/2006/relationships/image" Target="../media/image37.png"/><Relationship Id="rId14" Type="http://schemas.openxmlformats.org/officeDocument/2006/relationships/image" Target="../media/image41.png"/><Relationship Id="rId9" Type="http://schemas.openxmlformats.org/officeDocument/2006/relationships/image" Target="../media/image150.svg"/></Relationships>
</file>

<file path=ppt/slides/_rels/slide9.xml.rels><?xml version="1.0" encoding="UTF-8" standalone="yes"?>
<Relationships xmlns="http://schemas.openxmlformats.org/package/2006/relationships"><Relationship Id="rId18" Type="http://schemas.openxmlformats.org/officeDocument/2006/relationships/image" Target="../media/image15.png"/><Relationship Id="rId13" Type="http://schemas.openxmlformats.org/officeDocument/2006/relationships/image" Target="../media/image8.svg"/><Relationship Id="rId51" Type="http://schemas.openxmlformats.org/officeDocument/2006/relationships/image" Target="../media/image54.png"/><Relationship Id="rId3" Type="http://schemas.openxmlformats.org/officeDocument/2006/relationships/image" Target="../media/image42.png"/><Relationship Id="rId21" Type="http://schemas.openxmlformats.org/officeDocument/2006/relationships/image" Target="../media/image46.png"/><Relationship Id="rId47" Type="http://schemas.openxmlformats.org/officeDocument/2006/relationships/image" Target="../media/image50.png"/><Relationship Id="rId50" Type="http://schemas.openxmlformats.org/officeDocument/2006/relationships/image" Target="../media/image53.png"/><Relationship Id="rId17" Type="http://schemas.openxmlformats.org/officeDocument/2006/relationships/image" Target="../media/image43.png"/><Relationship Id="rId7" Type="http://schemas.openxmlformats.org/officeDocument/2006/relationships/image" Target="../media/image14.svg"/><Relationship Id="rId46" Type="http://schemas.openxmlformats.org/officeDocument/2006/relationships/image" Target="../media/image49.png"/><Relationship Id="rId2" Type="http://schemas.openxmlformats.org/officeDocument/2006/relationships/notesSlide" Target="../notesSlides/notesSlide3.xml"/><Relationship Id="rId16" Type="http://schemas.openxmlformats.org/officeDocument/2006/relationships/image" Target="../media/image4.svg"/><Relationship Id="rId20" Type="http://schemas.openxmlformats.org/officeDocument/2006/relationships/image" Target="../media/image45.png"/><Relationship Id="rId1" Type="http://schemas.openxmlformats.org/officeDocument/2006/relationships/slideLayout" Target="../slideLayouts/slideLayout7.xml"/><Relationship Id="rId45" Type="http://schemas.openxmlformats.org/officeDocument/2006/relationships/image" Target="../media/image48.png"/><Relationship Id="rId5" Type="http://schemas.openxmlformats.org/officeDocument/2006/relationships/image" Target="../media/image15.svg"/><Relationship Id="rId49" Type="http://schemas.openxmlformats.org/officeDocument/2006/relationships/image" Target="../media/image52.png"/><Relationship Id="rId19" Type="http://schemas.openxmlformats.org/officeDocument/2006/relationships/image" Target="../media/image44.png"/><Relationship Id="rId44" Type="http://schemas.openxmlformats.org/officeDocument/2006/relationships/image" Target="../media/image47.png"/><Relationship Id="rId43" Type="http://schemas.openxmlformats.org/officeDocument/2006/relationships/image" Target="../media/image42.svg"/><Relationship Id="rId48"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20E2E-A180-FA99-1902-7EF49A0EF0F9}"/>
            </a:ext>
          </a:extLst>
        </p:cNvPr>
        <p:cNvGrpSpPr/>
        <p:nvPr/>
      </p:nvGrpSpPr>
      <p:grpSpPr>
        <a:xfrm>
          <a:off x="0" y="0"/>
          <a:ext cx="0" cy="0"/>
          <a:chOff x="0" y="0"/>
          <a:chExt cx="0" cy="0"/>
        </a:xfrm>
      </p:grpSpPr>
      <p:sp>
        <p:nvSpPr>
          <p:cNvPr id="11" name="Cloud 10">
            <a:extLst>
              <a:ext uri="{FF2B5EF4-FFF2-40B4-BE49-F238E27FC236}">
                <a16:creationId xmlns:a16="http://schemas.microsoft.com/office/drawing/2014/main" id="{8A8465D8-8DCD-4C7D-80B4-213A4518DDC2}"/>
              </a:ext>
            </a:extLst>
          </p:cNvPr>
          <p:cNvSpPr/>
          <p:nvPr/>
        </p:nvSpPr>
        <p:spPr>
          <a:xfrm rot="428222">
            <a:off x="-46065" y="-3205"/>
            <a:ext cx="18417048" cy="10944155"/>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rial" panose="020B0604020202020204" pitchFamily="34" charset="0"/>
              <a:cs typeface="Arial" panose="020B0604020202020204" pitchFamily="34" charset="0"/>
            </a:endParaRPr>
          </a:p>
        </p:txBody>
      </p:sp>
      <p:sp>
        <p:nvSpPr>
          <p:cNvPr id="12" name="Hộp Văn bản 5">
            <a:extLst>
              <a:ext uri="{FF2B5EF4-FFF2-40B4-BE49-F238E27FC236}">
                <a16:creationId xmlns:a16="http://schemas.microsoft.com/office/drawing/2014/main" id="{605568A8-441A-E50E-EB43-2C5C688D4AA3}"/>
              </a:ext>
            </a:extLst>
          </p:cNvPr>
          <p:cNvSpPr txBox="1"/>
          <p:nvPr/>
        </p:nvSpPr>
        <p:spPr>
          <a:xfrm>
            <a:off x="3033172" y="1070787"/>
            <a:ext cx="11521028" cy="923330"/>
          </a:xfrm>
          <a:prstGeom prst="rect">
            <a:avLst/>
          </a:prstGeom>
          <a:noFill/>
        </p:spPr>
        <p:txBody>
          <a:bodyPr wrap="square" rtlCol="0">
            <a:spAutoFit/>
          </a:bodyPr>
          <a:lstStyle/>
          <a:p>
            <a:pPr algn="ctr" defTabSz="1371600">
              <a:buClr>
                <a:srgbClr val="000000"/>
              </a:buClr>
              <a:defRPr/>
            </a:pPr>
            <a:r>
              <a:rPr lang="vi-VN" sz="5400" kern="0" dirty="0">
                <a:latin typeface="+mj-lt"/>
                <a:cs typeface="Arial" panose="020B0604020202020204" pitchFamily="34" charset="0"/>
                <a:sym typeface="Arial"/>
              </a:rPr>
              <a:t>Thứ </a:t>
            </a:r>
            <a:r>
              <a:rPr lang="en-US" sz="5400" kern="0" dirty="0">
                <a:latin typeface="Times New Roman" panose="02020603050405020304" pitchFamily="18" charset="0"/>
                <a:cs typeface="Times New Roman" panose="02020603050405020304" pitchFamily="18" charset="0"/>
                <a:sym typeface="Arial"/>
              </a:rPr>
              <a:t>3</a:t>
            </a:r>
            <a:r>
              <a:rPr lang="vi-VN" sz="5400" kern="0" dirty="0">
                <a:latin typeface="+mj-lt"/>
                <a:cs typeface="Arial" panose="020B0604020202020204" pitchFamily="34" charset="0"/>
                <a:sym typeface="Arial"/>
              </a:rPr>
              <a:t> ngày </a:t>
            </a:r>
            <a:r>
              <a:rPr lang="en-US" sz="5400" kern="0" dirty="0">
                <a:latin typeface="Times New Roman" panose="02020603050405020304" pitchFamily="18" charset="0"/>
                <a:cs typeface="Times New Roman" panose="02020603050405020304" pitchFamily="18" charset="0"/>
                <a:sym typeface="Arial"/>
              </a:rPr>
              <a:t>10</a:t>
            </a:r>
            <a:r>
              <a:rPr lang="vi-VN" sz="5400" kern="0" dirty="0">
                <a:latin typeface="Times New Roman" panose="02020603050405020304" pitchFamily="18" charset="0"/>
                <a:cs typeface="Times New Roman" panose="02020603050405020304" pitchFamily="18" charset="0"/>
                <a:sym typeface="Arial"/>
              </a:rPr>
              <a:t> </a:t>
            </a:r>
            <a:r>
              <a:rPr lang="vi-VN" sz="5400" kern="0" dirty="0">
                <a:latin typeface="+mj-lt"/>
                <a:cs typeface="Arial" panose="020B0604020202020204" pitchFamily="34" charset="0"/>
                <a:sym typeface="Arial"/>
              </a:rPr>
              <a:t>tháng </a:t>
            </a:r>
            <a:r>
              <a:rPr lang="en-US" sz="5400" kern="0" dirty="0">
                <a:latin typeface="Times New Roman" panose="02020603050405020304" pitchFamily="18" charset="0"/>
                <a:cs typeface="Times New Roman" panose="02020603050405020304" pitchFamily="18" charset="0"/>
                <a:sym typeface="Arial"/>
              </a:rPr>
              <a:t>12</a:t>
            </a:r>
            <a:r>
              <a:rPr lang="vi-VN" sz="5400" kern="0" dirty="0">
                <a:latin typeface="+mj-lt"/>
                <a:cs typeface="Arial" panose="020B0604020202020204" pitchFamily="34" charset="0"/>
                <a:sym typeface="Arial"/>
              </a:rPr>
              <a:t> năm </a:t>
            </a:r>
            <a:r>
              <a:rPr lang="en-US" sz="5400" kern="0" dirty="0">
                <a:latin typeface="Times New Roman" panose="02020603050405020304" pitchFamily="18" charset="0"/>
                <a:cs typeface="Times New Roman" panose="02020603050405020304" pitchFamily="18" charset="0"/>
                <a:sym typeface="Arial"/>
              </a:rPr>
              <a:t>2024</a:t>
            </a:r>
          </a:p>
        </p:txBody>
      </p:sp>
      <p:pic>
        <p:nvPicPr>
          <p:cNvPr id="2" name="Picture 1">
            <a:extLst>
              <a:ext uri="{FF2B5EF4-FFF2-40B4-BE49-F238E27FC236}">
                <a16:creationId xmlns:a16="http://schemas.microsoft.com/office/drawing/2014/main" id="{16478BED-F9F0-7A90-1F01-BF3B26EBFE0B}"/>
              </a:ext>
            </a:extLst>
          </p:cNvPr>
          <p:cNvPicPr>
            <a:picLocks noChangeAspect="1"/>
          </p:cNvPicPr>
          <p:nvPr/>
        </p:nvPicPr>
        <p:blipFill>
          <a:blip r:embed="rId3"/>
          <a:stretch>
            <a:fillRect/>
          </a:stretch>
        </p:blipFill>
        <p:spPr>
          <a:xfrm>
            <a:off x="5237968" y="2193227"/>
            <a:ext cx="6638497" cy="1510962"/>
          </a:xfrm>
          <a:prstGeom prst="rect">
            <a:avLst/>
          </a:prstGeom>
        </p:spPr>
      </p:pic>
      <p:sp>
        <p:nvSpPr>
          <p:cNvPr id="13" name="TextBox 5"/>
          <p:cNvSpPr txBox="1"/>
          <p:nvPr/>
        </p:nvSpPr>
        <p:spPr>
          <a:xfrm>
            <a:off x="2059668" y="3863907"/>
            <a:ext cx="12926322" cy="1846659"/>
          </a:xfrm>
          <a:prstGeom prst="rect">
            <a:avLst/>
          </a:prstGeom>
        </p:spPr>
        <p:txBody>
          <a:bodyPr wrap="square" lIns="0" tIns="0" rIns="0" bIns="0" rtlCol="0" anchor="t">
            <a:spAutoFit/>
          </a:bodyPr>
          <a:lstStyle/>
          <a:p>
            <a:pPr algn="ctr"/>
            <a:r>
              <a:rPr lang="en-US" sz="6000" b="1" dirty="0" err="1" smtClean="0">
                <a:solidFill>
                  <a:srgbClr val="33CC33"/>
                </a:solidFill>
                <a:latin typeface="Times New Roman" panose="02020603050405020304" pitchFamily="18" charset="0"/>
                <a:cs typeface="Times New Roman" panose="02020603050405020304" pitchFamily="18" charset="0"/>
              </a:rPr>
              <a:t>Luyện</a:t>
            </a:r>
            <a:r>
              <a:rPr lang="en-US" sz="6000" b="1" dirty="0" smtClean="0">
                <a:solidFill>
                  <a:srgbClr val="33CC33"/>
                </a:solidFill>
                <a:latin typeface="Times New Roman" panose="02020603050405020304" pitchFamily="18" charset="0"/>
                <a:cs typeface="Times New Roman" panose="02020603050405020304" pitchFamily="18" charset="0"/>
              </a:rPr>
              <a:t> </a:t>
            </a:r>
            <a:r>
              <a:rPr lang="en-US" sz="6000" b="1" dirty="0" err="1">
                <a:solidFill>
                  <a:srgbClr val="33CC33"/>
                </a:solidFill>
                <a:latin typeface="Times New Roman" panose="02020603050405020304" pitchFamily="18" charset="0"/>
                <a:cs typeface="Times New Roman" panose="02020603050405020304" pitchFamily="18" charset="0"/>
              </a:rPr>
              <a:t>từ</a:t>
            </a:r>
            <a:r>
              <a:rPr lang="en-US" sz="6000" b="1" dirty="0">
                <a:solidFill>
                  <a:srgbClr val="33CC33"/>
                </a:solidFill>
                <a:latin typeface="Times New Roman" panose="02020603050405020304" pitchFamily="18" charset="0"/>
                <a:cs typeface="Times New Roman" panose="02020603050405020304" pitchFamily="18" charset="0"/>
              </a:rPr>
              <a:t> </a:t>
            </a:r>
            <a:r>
              <a:rPr lang="en-US" sz="6000" b="1" dirty="0" err="1">
                <a:solidFill>
                  <a:srgbClr val="33CC33"/>
                </a:solidFill>
                <a:latin typeface="Times New Roman" panose="02020603050405020304" pitchFamily="18" charset="0"/>
                <a:cs typeface="Times New Roman" panose="02020603050405020304" pitchFamily="18" charset="0"/>
              </a:rPr>
              <a:t>và</a:t>
            </a:r>
            <a:r>
              <a:rPr lang="en-US" sz="6000" b="1" dirty="0">
                <a:solidFill>
                  <a:srgbClr val="33CC33"/>
                </a:solidFill>
                <a:latin typeface="Times New Roman" panose="02020603050405020304" pitchFamily="18" charset="0"/>
                <a:cs typeface="Times New Roman" panose="02020603050405020304" pitchFamily="18" charset="0"/>
              </a:rPr>
              <a:t> </a:t>
            </a:r>
            <a:r>
              <a:rPr lang="en-US" sz="6000" b="1" dirty="0" err="1">
                <a:solidFill>
                  <a:srgbClr val="33CC33"/>
                </a:solidFill>
                <a:latin typeface="Times New Roman" panose="02020603050405020304" pitchFamily="18" charset="0"/>
                <a:cs typeface="Times New Roman" panose="02020603050405020304" pitchFamily="18" charset="0"/>
              </a:rPr>
              <a:t>câu</a:t>
            </a:r>
            <a:endParaRPr lang="en-US" sz="6000" b="1" dirty="0">
              <a:solidFill>
                <a:srgbClr val="33CC33"/>
              </a:solidFill>
              <a:latin typeface="Times New Roman" panose="02020603050405020304" pitchFamily="18" charset="0"/>
              <a:cs typeface="Times New Roman" panose="02020603050405020304" pitchFamily="18" charset="0"/>
            </a:endParaRPr>
          </a:p>
          <a:p>
            <a:pPr algn="ctr"/>
            <a:r>
              <a:rPr lang="en-US" sz="6000" b="1" dirty="0">
                <a:solidFill>
                  <a:srgbClr val="FF0000"/>
                </a:solidFill>
                <a:latin typeface="Times New Roman" panose="02020603050405020304" pitchFamily="18" charset="0"/>
                <a:cs typeface="Times New Roman" panose="02020603050405020304" pitchFamily="18" charset="0"/>
              </a:rPr>
              <a:t> </a:t>
            </a:r>
            <a:endParaRPr lang="vi-VN" sz="6000" b="1" dirty="0">
              <a:solidFill>
                <a:srgbClr val="FF0000"/>
              </a:solidFill>
              <a:latin typeface="Times New Roman" panose="02020603050405020304" pitchFamily="18" charset="0"/>
              <a:cs typeface="Times New Roman" panose="02020603050405020304" pitchFamily="18" charset="0"/>
            </a:endParaRPr>
          </a:p>
        </p:txBody>
      </p:sp>
      <p:pic>
        <p:nvPicPr>
          <p:cNvPr id="1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24456" y="-205039"/>
            <a:ext cx="3821535" cy="2077591"/>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244" y="1641256"/>
            <a:ext cx="1803183" cy="838481"/>
          </a:xfrm>
          <a:prstGeom prst="rect">
            <a:avLst/>
          </a:prstGeom>
        </p:spPr>
      </p:pic>
      <p:sp>
        <p:nvSpPr>
          <p:cNvPr id="17" name="TextBox 16">
            <a:extLst>
              <a:ext uri="{FF2B5EF4-FFF2-40B4-BE49-F238E27FC236}">
                <a16:creationId xmlns:a16="http://schemas.microsoft.com/office/drawing/2014/main" id="{FFB47463-CB12-422B-A089-C705B9660924}"/>
              </a:ext>
            </a:extLst>
          </p:cNvPr>
          <p:cNvSpPr txBox="1"/>
          <p:nvPr/>
        </p:nvSpPr>
        <p:spPr>
          <a:xfrm>
            <a:off x="3877660" y="7854981"/>
            <a:ext cx="11778971" cy="1446550"/>
          </a:xfrm>
          <a:prstGeom prst="rect">
            <a:avLst/>
          </a:prstGeom>
          <a:noFill/>
        </p:spPr>
        <p:txBody>
          <a:bodyPr wrap="square">
            <a:spAutoFit/>
          </a:bodyPr>
          <a:lstStyle/>
          <a:p>
            <a:pPr algn="ctr" defTabSz="1371600">
              <a:defRPr/>
            </a:pPr>
            <a:r>
              <a:rPr lang="en-US" sz="4400" b="1" dirty="0" err="1">
                <a:solidFill>
                  <a:srgbClr val="002060"/>
                </a:solidFill>
                <a:latin typeface="Times New Roman" panose="02020603050405020304" pitchFamily="18" charset="0"/>
                <a:cs typeface="Times New Roman" panose="02020603050405020304" pitchFamily="18" charset="0"/>
              </a:rPr>
              <a:t>Giáo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viên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Trần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Thị</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Nở</a:t>
            </a:r>
            <a:endParaRPr lang="en-US" sz="4400" b="1" dirty="0">
              <a:solidFill>
                <a:srgbClr val="002060"/>
              </a:solidFill>
              <a:latin typeface="Times New Roman" panose="02020603050405020304" pitchFamily="18" charset="0"/>
              <a:cs typeface="Times New Roman" panose="02020603050405020304" pitchFamily="18" charset="0"/>
            </a:endParaRPr>
          </a:p>
          <a:p>
            <a:pPr algn="ctr" defTabSz="1371600">
              <a:defRPr/>
            </a:pPr>
            <a:r>
              <a:rPr lang="en-US" sz="4400" b="1" dirty="0" err="1">
                <a:solidFill>
                  <a:srgbClr val="002060"/>
                </a:solidFill>
                <a:latin typeface="Times New Roman" panose="02020603050405020304" pitchFamily="18" charset="0"/>
                <a:cs typeface="Times New Roman" panose="02020603050405020304" pitchFamily="18" charset="0"/>
              </a:rPr>
              <a:t>Đơn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vị</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Trường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Tiểu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học</a:t>
            </a:r>
            <a:r>
              <a:rPr lang="en-US" sz="4400" b="1" dirty="0">
                <a:solidFill>
                  <a:srgbClr val="002060"/>
                </a:solidFill>
                <a:latin typeface="Times New Roman" panose="02020603050405020304" pitchFamily="18" charset="0"/>
                <a:cs typeface="Times New Roman" panose="02020603050405020304" pitchFamily="18" charset="0"/>
              </a:rPr>
              <a:t> TT </a:t>
            </a:r>
            <a:r>
              <a:rPr lang="en-US" sz="4400" b="1" dirty="0" err="1">
                <a:solidFill>
                  <a:srgbClr val="002060"/>
                </a:solidFill>
                <a:latin typeface="Times New Roman" panose="02020603050405020304" pitchFamily="18" charset="0"/>
                <a:cs typeface="Times New Roman" panose="02020603050405020304" pitchFamily="18" charset="0"/>
              </a:rPr>
              <a:t>Sông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Vệ</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18" name="Picture 17" descr="A picture containing clipart&#10;&#10;Description automatically generated">
            <a:hlinkClick r:id="rId11" action="ppaction://hlinksldjump"/>
            <a:extLst>
              <a:ext uri="{FF2B5EF4-FFF2-40B4-BE49-F238E27FC236}">
                <a16:creationId xmlns:a16="http://schemas.microsoft.com/office/drawing/2014/main" id="{F76C12E5-424D-3118-1817-737C5866A8A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67315" b="96328" l="70098" r="96712">
                        <a14:foregroundMark x1="70434" y1="82169" x2="70602" y2="81665"/>
                        <a14:foregroundMark x1="70098" y1="86225" x2="74130" y2="86057"/>
                      </a14:backgroundRemoval>
                    </a14:imgEffect>
                  </a14:imgLayer>
                </a14:imgProps>
              </a:ext>
            </a:extLst>
          </a:blip>
          <a:srcRect l="67462" t="63692" r="-4351" b="-3692"/>
          <a:stretch/>
        </p:blipFill>
        <p:spPr>
          <a:xfrm flipH="1">
            <a:off x="13663623" y="5553761"/>
            <a:ext cx="4345110" cy="5469684"/>
          </a:xfrm>
          <a:prstGeom prst="rect">
            <a:avLst/>
          </a:prstGeom>
        </p:spPr>
      </p:pic>
      <p:sp>
        <p:nvSpPr>
          <p:cNvPr id="20" name="文本框 139">
            <a:extLst>
              <a:ext uri="{FF2B5EF4-FFF2-40B4-BE49-F238E27FC236}">
                <a16:creationId xmlns:a16="http://schemas.microsoft.com/office/drawing/2014/main" id="{6959E0E0-7891-4D79-A4C5-A0BB8EF862AD}"/>
              </a:ext>
            </a:extLst>
          </p:cNvPr>
          <p:cNvSpPr txBox="1"/>
          <p:nvPr/>
        </p:nvSpPr>
        <p:spPr>
          <a:xfrm>
            <a:off x="2758083" y="4883107"/>
            <a:ext cx="12391814" cy="1323439"/>
          </a:xfrm>
          <a:prstGeom prst="rect">
            <a:avLst/>
          </a:prstGeom>
          <a:solidFill>
            <a:schemeClr val="bg1">
              <a:alpha val="38000"/>
            </a:schemeClr>
          </a:solidFill>
          <a:ln>
            <a:noFill/>
          </a:ln>
        </p:spPr>
        <p:txBody>
          <a:bodyPr wrap="square" rtlCol="0">
            <a:spAutoFit/>
          </a:bodyPr>
          <a:lstStyle/>
          <a:p>
            <a:pPr algn="ctr" defTabSz="914377">
              <a:buClrTx/>
            </a:pPr>
            <a:r>
              <a:rPr lang="en-US" altLang="zh-CN" sz="8000" b="1" kern="1200" dirty="0" err="1"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Từ</a:t>
            </a:r>
            <a:r>
              <a:rPr lang="en-US" altLang="zh-CN" sz="8000" b="1" kern="1200" dirty="0"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8000" b="1" kern="1200" dirty="0" err="1"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trái</a:t>
            </a:r>
            <a:r>
              <a:rPr lang="en-US" altLang="zh-CN" sz="8000" b="1" kern="1200" dirty="0"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8000" b="1" kern="1200" dirty="0" err="1"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nghĩa</a:t>
            </a:r>
            <a:r>
              <a:rPr lang="en-US" altLang="zh-CN" sz="8000" b="1" kern="1200" dirty="0"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8000" b="1" kern="1200" dirty="0" err="1"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Câu</a:t>
            </a:r>
            <a:r>
              <a:rPr lang="en-US" altLang="zh-CN" sz="8000" b="1" kern="1200" dirty="0"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8000" b="1" kern="1200" dirty="0" err="1"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khiến</a:t>
            </a:r>
            <a:endParaRPr lang="en-US" altLang="zh-CN" sz="8000" b="1" kern="1200"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21" name="图片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191308" y="10059"/>
            <a:ext cx="2096691" cy="1984057"/>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086693" y="718195"/>
            <a:ext cx="3244425" cy="150865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6824903" y="1489667"/>
            <a:ext cx="1646815" cy="765769"/>
          </a:xfrm>
          <a:prstGeom prst="rect">
            <a:avLst/>
          </a:prstGeom>
        </p:spPr>
      </p:pic>
      <p:pic>
        <p:nvPicPr>
          <p:cNvPr id="24" name="图片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244" y="5574722"/>
            <a:ext cx="4959770" cy="5051362"/>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F649A1CA-8C7F-F698-4C8D-24448C572D6D}"/>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539960" y="1937729"/>
            <a:ext cx="4233343" cy="3003836"/>
          </a:xfrm>
          <a:prstGeom prst="rect">
            <a:avLst/>
          </a:prstGeom>
        </p:spPr>
      </p:pic>
    </p:spTree>
    <p:extLst>
      <p:ext uri="{BB962C8B-B14F-4D97-AF65-F5344CB8AC3E}">
        <p14:creationId xmlns:p14="http://schemas.microsoft.com/office/powerpoint/2010/main" val="1125430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87001"/>
          </a:xfrm>
          <a:prstGeom prst="rect">
            <a:avLst/>
          </a:prstGeom>
        </p:spPr>
      </p:pic>
      <p:sp>
        <p:nvSpPr>
          <p:cNvPr id="10" name="Rectangle 9"/>
          <p:cNvSpPr/>
          <p:nvPr/>
        </p:nvSpPr>
        <p:spPr>
          <a:xfrm>
            <a:off x="1371600" y="38100"/>
            <a:ext cx="15963794" cy="1006686"/>
          </a:xfrm>
          <a:prstGeom prst="rect">
            <a:avLst/>
          </a:prstGeom>
        </p:spPr>
        <p:txBody>
          <a:bodyPr wrap="none">
            <a:spAutoFit/>
          </a:bodyPr>
          <a:lstStyle/>
          <a:p>
            <a:pPr algn="just">
              <a:lnSpc>
                <a:spcPct val="150000"/>
              </a:lnSpc>
            </a:pPr>
            <a:r>
              <a:rPr lang="en-US" sz="45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4500" u="sng"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vi-VN" sz="4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thêm 3 – 5 cặp </a:t>
            </a:r>
            <a:r>
              <a:rPr lang="vi-VN" sz="45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 chỉ đặc điểm </a:t>
            </a:r>
            <a:r>
              <a:rPr lang="vi-VN"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 </a:t>
            </a:r>
            <a:r>
              <a:rPr lang="vi-VN" sz="4500" u="sng"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 trái ngược nhau.</a:t>
            </a:r>
            <a:endParaRPr lang="en-US" sz="4500"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41" y="1082887"/>
            <a:ext cx="18303241" cy="9204113"/>
          </a:xfrm>
          <a:prstGeom prst="rect">
            <a:avLst/>
          </a:prstGeom>
          <a:ln>
            <a:noFill/>
          </a:ln>
          <a:effectLst>
            <a:softEdge rad="112500"/>
          </a:effectLst>
        </p:spPr>
      </p:pic>
      <p:sp>
        <p:nvSpPr>
          <p:cNvPr id="12" name="TextBox 11">
            <a:extLst>
              <a:ext uri="{FF2B5EF4-FFF2-40B4-BE49-F238E27FC236}">
                <a16:creationId xmlns:a16="http://schemas.microsoft.com/office/drawing/2014/main" id="{4A4D0C41-F808-4151-B3C4-5386C1279E7D}"/>
              </a:ext>
            </a:extLst>
          </p:cNvPr>
          <p:cNvSpPr txBox="1"/>
          <p:nvPr/>
        </p:nvSpPr>
        <p:spPr>
          <a:xfrm>
            <a:off x="8458200" y="9309438"/>
            <a:ext cx="5181600" cy="1015663"/>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no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a:effectLst>
            <a:innerShdw blurRad="114300">
              <a:prstClr val="black"/>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i="1" dirty="0" smtClean="0">
                <a:solidFill>
                  <a:srgbClr val="FF0000"/>
                </a:solidFill>
                <a:latin typeface="Times New Roman" panose="02020603050405020304" pitchFamily="18" charset="0"/>
                <a:cs typeface="Times New Roman" panose="02020603050405020304" pitchFamily="18" charset="0"/>
              </a:rPr>
              <a:t> </a:t>
            </a:r>
            <a:r>
              <a:rPr lang="en-US" sz="6000" b="1" i="1" dirty="0" err="1">
                <a:solidFill>
                  <a:srgbClr val="FF0000"/>
                </a:solidFill>
                <a:latin typeface="Times New Roman" panose="02020603050405020304" pitchFamily="18" charset="0"/>
                <a:cs typeface="Times New Roman" panose="02020603050405020304" pitchFamily="18" charset="0"/>
              </a:rPr>
              <a:t>Nhanh</a:t>
            </a:r>
            <a:r>
              <a:rPr lang="en-US" sz="6000" b="1" i="1" dirty="0">
                <a:solidFill>
                  <a:srgbClr val="FF0000"/>
                </a:solidFill>
                <a:latin typeface="Times New Roman" panose="02020603050405020304" pitchFamily="18" charset="0"/>
                <a:cs typeface="Times New Roman" panose="02020603050405020304" pitchFamily="18" charset="0"/>
              </a:rPr>
              <a:t> – </a:t>
            </a:r>
            <a:r>
              <a:rPr lang="en-US" sz="6000" b="1" i="1" dirty="0" err="1">
                <a:solidFill>
                  <a:srgbClr val="FF0000"/>
                </a:solidFill>
                <a:latin typeface="Times New Roman" panose="02020603050405020304" pitchFamily="18" charset="0"/>
                <a:cs typeface="Times New Roman" panose="02020603050405020304" pitchFamily="18" charset="0"/>
              </a:rPr>
              <a:t>chậm</a:t>
            </a:r>
            <a:endParaRPr kumimoji="0" lang="vi-VN" sz="6000" b="1"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4935199" y="1044786"/>
            <a:ext cx="3368041" cy="1821383"/>
          </a:xfrm>
          <a:prstGeom prst="rect">
            <a:avLst/>
          </a:prstGeom>
        </p:spPr>
      </p:pic>
      <p:pic>
        <p:nvPicPr>
          <p:cNvPr id="14"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993378" y="1955477"/>
            <a:ext cx="2286001" cy="1300360"/>
          </a:xfrm>
          <a:prstGeom prst="rect">
            <a:avLst/>
          </a:prstGeom>
        </p:spPr>
      </p:pic>
      <p:pic>
        <p:nvPicPr>
          <p:cNvPr id="15"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12143" y="1356019"/>
            <a:ext cx="999436" cy="1198916"/>
          </a:xfrm>
          <a:prstGeom prst="rect">
            <a:avLst/>
          </a:prstGeom>
        </p:spPr>
      </p:pic>
    </p:spTree>
    <p:extLst>
      <p:ext uri="{BB962C8B-B14F-4D97-AF65-F5344CB8AC3E}">
        <p14:creationId xmlns:p14="http://schemas.microsoft.com/office/powerpoint/2010/main" val="31076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68" y="-24192"/>
            <a:ext cx="20439671" cy="10311192"/>
          </a:xfrm>
          <a:prstGeom prst="rect">
            <a:avLst/>
          </a:prstGeom>
        </p:spPr>
      </p:pic>
      <p:pic>
        <p:nvPicPr>
          <p:cNvPr id="4" name="图片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371600" y="-419100"/>
            <a:ext cx="22229303" cy="11841003"/>
          </a:xfrm>
          <a:prstGeom prst="rect">
            <a:avLst/>
          </a:prstGeom>
        </p:spPr>
      </p:pic>
      <p:sp>
        <p:nvSpPr>
          <p:cNvPr id="5" name="Rectangle 4"/>
          <p:cNvSpPr/>
          <p:nvPr/>
        </p:nvSpPr>
        <p:spPr>
          <a:xfrm>
            <a:off x="5912636" y="2542603"/>
            <a:ext cx="7218155" cy="3232597"/>
          </a:xfrm>
          <a:prstGeom prst="rect">
            <a:avLst/>
          </a:prstGeom>
          <a:ln>
            <a:noFill/>
          </a:ln>
        </p:spPr>
        <p:txBody>
          <a:bodyPr wrap="square" lIns="137958" tIns="69047" rIns="137958" bIns="69047">
            <a:spAutoFit/>
          </a:bodyPr>
          <a:lstStyle/>
          <a:p>
            <a:pPr algn="ctr" defTabSz="1844231">
              <a:defRPr/>
            </a:pPr>
            <a:r>
              <a:rPr lang="en-US" sz="10050" b="1" dirty="0" err="1" smtClean="0">
                <a:ln w="22225">
                  <a:solidFill>
                    <a:srgbClr val="ED7D31"/>
                  </a:solidFill>
                  <a:prstDash val="solid"/>
                </a:ln>
                <a:solidFill>
                  <a:srgbClr val="FFFF00"/>
                </a:solidFill>
                <a:latin typeface="Times New Roman" panose="02020603050405020304" pitchFamily="18" charset="0"/>
                <a:cs typeface="Times New Roman" panose="02020603050405020304" pitchFamily="18" charset="0"/>
                <a:sym typeface="Arial"/>
              </a:rPr>
              <a:t>Thảo</a:t>
            </a:r>
            <a:r>
              <a:rPr lang="en-US" sz="10050" b="1" dirty="0" smtClean="0">
                <a:ln w="22225">
                  <a:solidFill>
                    <a:srgbClr val="ED7D31"/>
                  </a:solidFill>
                  <a:prstDash val="solid"/>
                </a:ln>
                <a:solidFill>
                  <a:srgbClr val="FFFF00"/>
                </a:solidFill>
                <a:latin typeface="Times New Roman" panose="02020603050405020304" pitchFamily="18" charset="0"/>
                <a:cs typeface="Times New Roman" panose="02020603050405020304" pitchFamily="18" charset="0"/>
                <a:sym typeface="Arial"/>
              </a:rPr>
              <a:t> </a:t>
            </a:r>
            <a:r>
              <a:rPr lang="en-US" sz="10050" b="1" dirty="0" err="1" smtClean="0">
                <a:ln w="22225">
                  <a:solidFill>
                    <a:srgbClr val="ED7D31"/>
                  </a:solidFill>
                  <a:prstDash val="solid"/>
                </a:ln>
                <a:solidFill>
                  <a:srgbClr val="FFFF00"/>
                </a:solidFill>
                <a:latin typeface="Times New Roman" panose="02020603050405020304" pitchFamily="18" charset="0"/>
                <a:cs typeface="Times New Roman" panose="02020603050405020304" pitchFamily="18" charset="0"/>
                <a:sym typeface="Arial"/>
              </a:rPr>
              <a:t>luận</a:t>
            </a:r>
            <a:r>
              <a:rPr lang="en-US" sz="10050" b="1" dirty="0" smtClean="0">
                <a:ln w="22225">
                  <a:solidFill>
                    <a:srgbClr val="ED7D31"/>
                  </a:solidFill>
                  <a:prstDash val="solid"/>
                </a:ln>
                <a:solidFill>
                  <a:srgbClr val="FFFF00"/>
                </a:solidFill>
                <a:latin typeface="Times New Roman" panose="02020603050405020304" pitchFamily="18" charset="0"/>
                <a:cs typeface="Times New Roman" panose="02020603050405020304" pitchFamily="18" charset="0"/>
                <a:sym typeface="Arial"/>
              </a:rPr>
              <a:t> </a:t>
            </a:r>
            <a:r>
              <a:rPr lang="en-US" sz="10050" b="1" dirty="0" err="1" smtClean="0">
                <a:ln w="22225">
                  <a:solidFill>
                    <a:srgbClr val="ED7D31"/>
                  </a:solidFill>
                  <a:prstDash val="solid"/>
                </a:ln>
                <a:solidFill>
                  <a:srgbClr val="FFFF00"/>
                </a:solidFill>
                <a:latin typeface="Times New Roman" panose="02020603050405020304" pitchFamily="18" charset="0"/>
                <a:cs typeface="Times New Roman" panose="02020603050405020304" pitchFamily="18" charset="0"/>
                <a:sym typeface="Arial"/>
              </a:rPr>
              <a:t>nhóm</a:t>
            </a:r>
            <a:r>
              <a:rPr lang="en-US" sz="10050" b="1" dirty="0" smtClean="0">
                <a:ln w="22225">
                  <a:solidFill>
                    <a:srgbClr val="ED7D31"/>
                  </a:solidFill>
                  <a:prstDash val="solid"/>
                </a:ln>
                <a:solidFill>
                  <a:srgbClr val="FFFF00"/>
                </a:solidFill>
                <a:latin typeface="Times New Roman" panose="02020603050405020304" pitchFamily="18" charset="0"/>
                <a:cs typeface="Times New Roman" panose="02020603050405020304" pitchFamily="18" charset="0"/>
                <a:sym typeface="Arial"/>
              </a:rPr>
              <a:t> 6 </a:t>
            </a:r>
            <a:endParaRPr lang="en-US" sz="10050" b="1" dirty="0">
              <a:ln w="22225">
                <a:solidFill>
                  <a:srgbClr val="ED7D31"/>
                </a:solidFill>
                <a:prstDash val="solid"/>
              </a:ln>
              <a:solidFill>
                <a:srgbClr val="FFFF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531977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advClick="0" advTm="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7">
            <a:extLst>
              <a:ext uri="{FF2B5EF4-FFF2-40B4-BE49-F238E27FC236}">
                <a16:creationId xmlns:a16="http://schemas.microsoft.com/office/drawing/2014/main" id="{E46924AE-AC38-4596-89EB-93AE670567C4}"/>
              </a:ext>
            </a:extLst>
          </p:cNvPr>
          <p:cNvPicPr>
            <a:picLocks noChangeAspect="1"/>
          </p:cNvPicPr>
          <p:nvPr/>
        </p:nvPicPr>
        <p:blipFill>
          <a:blip r:embed="rId4"/>
          <a:stretch>
            <a:fillRect/>
          </a:stretch>
        </p:blipFill>
        <p:spPr>
          <a:xfrm rot="5400000">
            <a:off x="9399611" y="468290"/>
            <a:ext cx="7489779" cy="10287000"/>
          </a:xfrm>
          <a:prstGeom prst="rect">
            <a:avLst/>
          </a:prstGeom>
        </p:spPr>
      </p:pic>
      <p:pic>
        <p:nvPicPr>
          <p:cNvPr id="5" name="图片 8">
            <a:extLst>
              <a:ext uri="{FF2B5EF4-FFF2-40B4-BE49-F238E27FC236}">
                <a16:creationId xmlns:a16="http://schemas.microsoft.com/office/drawing/2014/main" id="{C830C06D-C7C2-4285-85C1-69C8BED91E0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13770117" cy="10287000"/>
          </a:xfrm>
          <a:prstGeom prst="rect">
            <a:avLst/>
          </a:prstGeom>
        </p:spPr>
      </p:pic>
      <p:grpSp>
        <p:nvGrpSpPr>
          <p:cNvPr id="13" name="Group 12">
            <a:extLst>
              <a:ext uri="{FF2B5EF4-FFF2-40B4-BE49-F238E27FC236}">
                <a16:creationId xmlns:a16="http://schemas.microsoft.com/office/drawing/2014/main" id="{F4738FB6-17D8-4958-A423-DBD4A22BF236}"/>
              </a:ext>
            </a:extLst>
          </p:cNvPr>
          <p:cNvGrpSpPr/>
          <p:nvPr/>
        </p:nvGrpSpPr>
        <p:grpSpPr>
          <a:xfrm>
            <a:off x="13512400" y="115108"/>
            <a:ext cx="4581525" cy="2843213"/>
            <a:chOff x="9144000" y="-12700"/>
            <a:chExt cx="3054350" cy="1895475"/>
          </a:xfrm>
        </p:grpSpPr>
        <p:sp>
          <p:nvSpPr>
            <p:cNvPr id="14" name="Rectangle 5">
              <a:extLst>
                <a:ext uri="{FF2B5EF4-FFF2-40B4-BE49-F238E27FC236}">
                  <a16:creationId xmlns:a16="http://schemas.microsoft.com/office/drawing/2014/main" id="{8A3F2B68-CD6E-46DF-9B71-FB8F82E174F2}"/>
                </a:ext>
              </a:extLst>
            </p:cNvPr>
            <p:cNvSpPr>
              <a:spLocks noChangeArrowheads="1"/>
            </p:cNvSpPr>
            <p:nvPr/>
          </p:nvSpPr>
          <p:spPr bwMode="auto">
            <a:xfrm>
              <a:off x="9315811" y="263655"/>
              <a:ext cx="27283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Wave1">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1371600">
                <a:defRPr/>
              </a:pPr>
              <a:r>
                <a:rPr lang="en-US" altLang="zh-CN" sz="9900" b="1"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Chia </a:t>
              </a:r>
              <a:r>
                <a:rPr lang="en-US" altLang="zh-CN" sz="9900" b="1" dirty="0" err="1">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rPr>
                <a:t>sẻ</a:t>
              </a:r>
              <a:endParaRPr lang="zh-CN" altLang="zh-CN" sz="2700" b="1" dirty="0">
                <a:ln w="12700">
                  <a:solidFill>
                    <a:srgbClr val="FFFF66"/>
                  </a:solidFill>
                  <a:prstDash val="sysDash"/>
                </a:ln>
                <a:solidFill>
                  <a:srgbClr val="FF0066"/>
                </a:solidFill>
                <a:effectLst>
                  <a:glow rad="101600">
                    <a:srgbClr val="F55573">
                      <a:satMod val="175000"/>
                      <a:alpha val="40000"/>
                    </a:srgbClr>
                  </a:glow>
                  <a:outerShdw blurRad="50800" dist="38100" dir="8100000" algn="tr" rotWithShape="0">
                    <a:prstClr val="black">
                      <a:alpha val="40000"/>
                    </a:prstClr>
                  </a:outerShdw>
                </a:effectLst>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15" name="Group 14">
              <a:extLst>
                <a:ext uri="{FF2B5EF4-FFF2-40B4-BE49-F238E27FC236}">
                  <a16:creationId xmlns:a16="http://schemas.microsoft.com/office/drawing/2014/main" id="{8DAE0042-608F-4FBE-9877-4DE98E8D380B}"/>
                </a:ext>
              </a:extLst>
            </p:cNvPr>
            <p:cNvGrpSpPr/>
            <p:nvPr/>
          </p:nvGrpSpPr>
          <p:grpSpPr>
            <a:xfrm>
              <a:off x="9144000" y="-12700"/>
              <a:ext cx="3054350" cy="1895475"/>
              <a:chOff x="9144000" y="-12700"/>
              <a:chExt cx="3054350" cy="1895475"/>
            </a:xfrm>
            <a:solidFill>
              <a:srgbClr val="FF0066"/>
            </a:solidFill>
            <a:effectLst>
              <a:outerShdw blurRad="63500" sx="102000" sy="102000" algn="ctr" rotWithShape="0">
                <a:prstClr val="black">
                  <a:alpha val="40000"/>
                </a:prstClr>
              </a:outerShdw>
            </a:effectLst>
          </p:grpSpPr>
          <p:sp>
            <p:nvSpPr>
              <p:cNvPr id="16" name="Freeform 6">
                <a:extLst>
                  <a:ext uri="{FF2B5EF4-FFF2-40B4-BE49-F238E27FC236}">
                    <a16:creationId xmlns:a16="http://schemas.microsoft.com/office/drawing/2014/main" id="{7E9086B0-46E3-42DE-ADF1-43CB5D341234}"/>
                  </a:ext>
                </a:extLst>
              </p:cNvPr>
              <p:cNvSpPr>
                <a:spLocks/>
              </p:cNvSpPr>
              <p:nvPr/>
            </p:nvSpPr>
            <p:spPr bwMode="auto">
              <a:xfrm>
                <a:off x="9144000" y="-12700"/>
                <a:ext cx="1422400" cy="1631950"/>
              </a:xfrm>
              <a:custGeom>
                <a:avLst/>
                <a:gdLst>
                  <a:gd name="connsiteX0" fmla="*/ 741923 w 1422400"/>
                  <a:gd name="connsiteY0" fmla="*/ 19420 h 1631950"/>
                  <a:gd name="connsiteX1" fmla="*/ 239816 w 1422400"/>
                  <a:gd name="connsiteY1" fmla="*/ 197955 h 1631950"/>
                  <a:gd name="connsiteX2" fmla="*/ 22616 w 1422400"/>
                  <a:gd name="connsiteY2" fmla="*/ 671547 h 1631950"/>
                  <a:gd name="connsiteX3" fmla="*/ 168554 w 1422400"/>
                  <a:gd name="connsiteY3" fmla="*/ 1216618 h 1631950"/>
                  <a:gd name="connsiteX4" fmla="*/ 673933 w 1422400"/>
                  <a:gd name="connsiteY4" fmla="*/ 1557369 h 1631950"/>
                  <a:gd name="connsiteX5" fmla="*/ 1419128 w 1422400"/>
                  <a:gd name="connsiteY5" fmla="*/ 1622158 h 1631950"/>
                  <a:gd name="connsiteX6" fmla="*/ 1419128 w 1422400"/>
                  <a:gd name="connsiteY6" fmla="*/ 1615793 h 1631950"/>
                  <a:gd name="connsiteX7" fmla="*/ 774354 w 1422400"/>
                  <a:gd name="connsiteY7" fmla="*/ 1566998 h 1631950"/>
                  <a:gd name="connsiteX8" fmla="*/ 242945 w 1422400"/>
                  <a:gd name="connsiteY8" fmla="*/ 1288098 h 1631950"/>
                  <a:gd name="connsiteX9" fmla="*/ 29159 w 1422400"/>
                  <a:gd name="connsiteY9" fmla="*/ 755919 h 1631950"/>
                  <a:gd name="connsiteX10" fmla="*/ 200842 w 1422400"/>
                  <a:gd name="connsiteY10" fmla="*/ 259480 h 1631950"/>
                  <a:gd name="connsiteX11" fmla="*/ 741923 w 1422400"/>
                  <a:gd name="connsiteY11" fmla="*/ 22684 h 1631950"/>
                  <a:gd name="connsiteX12" fmla="*/ 741923 w 1422400"/>
                  <a:gd name="connsiteY12" fmla="*/ 1942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2400" h="1631950" fill="none" extrusionOk="0">
                    <a:moveTo>
                      <a:pt x="741923" y="19420"/>
                    </a:moveTo>
                    <a:cubicBezTo>
                      <a:pt x="551850" y="29037"/>
                      <a:pt x="357869" y="35096"/>
                      <a:pt x="239816" y="197955"/>
                    </a:cubicBezTo>
                    <a:cubicBezTo>
                      <a:pt x="88048" y="341879"/>
                      <a:pt x="40631" y="501326"/>
                      <a:pt x="22616" y="671547"/>
                    </a:cubicBezTo>
                    <a:cubicBezTo>
                      <a:pt x="-14268" y="866040"/>
                      <a:pt x="60333" y="1025727"/>
                      <a:pt x="168554" y="1216618"/>
                    </a:cubicBezTo>
                    <a:cubicBezTo>
                      <a:pt x="281070" y="1383092"/>
                      <a:pt x="437788" y="1466856"/>
                      <a:pt x="673933" y="1557369"/>
                    </a:cubicBezTo>
                    <a:cubicBezTo>
                      <a:pt x="881611" y="1600731"/>
                      <a:pt x="1141782" y="1641367"/>
                      <a:pt x="1419128" y="1622158"/>
                    </a:cubicBezTo>
                    <a:cubicBezTo>
                      <a:pt x="1422483" y="1622890"/>
                      <a:pt x="1422884" y="1615270"/>
                      <a:pt x="1419128" y="1615793"/>
                    </a:cubicBezTo>
                    <a:cubicBezTo>
                      <a:pt x="1161703" y="1608980"/>
                      <a:pt x="951423" y="1595985"/>
                      <a:pt x="774354" y="1566998"/>
                    </a:cubicBezTo>
                    <a:cubicBezTo>
                      <a:pt x="592696" y="1518892"/>
                      <a:pt x="379286" y="1483962"/>
                      <a:pt x="242945" y="1288098"/>
                    </a:cubicBezTo>
                    <a:cubicBezTo>
                      <a:pt x="114636" y="1143938"/>
                      <a:pt x="22443" y="950186"/>
                      <a:pt x="29159" y="755919"/>
                    </a:cubicBezTo>
                    <a:cubicBezTo>
                      <a:pt x="22722" y="555131"/>
                      <a:pt x="105338" y="385092"/>
                      <a:pt x="200842" y="259480"/>
                    </a:cubicBezTo>
                    <a:cubicBezTo>
                      <a:pt x="363828" y="91964"/>
                      <a:pt x="535447" y="12520"/>
                      <a:pt x="741923" y="22684"/>
                    </a:cubicBezTo>
                    <a:cubicBezTo>
                      <a:pt x="745688" y="23119"/>
                      <a:pt x="745139" y="19278"/>
                      <a:pt x="741923" y="19420"/>
                    </a:cubicBezTo>
                    <a:close/>
                  </a:path>
                  <a:path w="1422400" h="1631950" stroke="0" extrusionOk="0">
                    <a:moveTo>
                      <a:pt x="741923" y="19420"/>
                    </a:moveTo>
                    <a:cubicBezTo>
                      <a:pt x="593209" y="-25298"/>
                      <a:pt x="378910" y="71233"/>
                      <a:pt x="239816" y="197955"/>
                    </a:cubicBezTo>
                    <a:cubicBezTo>
                      <a:pt x="105962" y="319242"/>
                      <a:pt x="25314" y="495809"/>
                      <a:pt x="22616" y="671547"/>
                    </a:cubicBezTo>
                    <a:cubicBezTo>
                      <a:pt x="-33702" y="858448"/>
                      <a:pt x="74446" y="1012795"/>
                      <a:pt x="168554" y="1216618"/>
                    </a:cubicBezTo>
                    <a:cubicBezTo>
                      <a:pt x="310293" y="1339217"/>
                      <a:pt x="453489" y="1525471"/>
                      <a:pt x="673933" y="1557369"/>
                    </a:cubicBezTo>
                    <a:cubicBezTo>
                      <a:pt x="890623" y="1637894"/>
                      <a:pt x="1131004" y="1646411"/>
                      <a:pt x="1419128" y="1622158"/>
                    </a:cubicBezTo>
                    <a:cubicBezTo>
                      <a:pt x="1422386" y="1621652"/>
                      <a:pt x="1422372" y="1615638"/>
                      <a:pt x="1419128" y="1615793"/>
                    </a:cubicBezTo>
                    <a:cubicBezTo>
                      <a:pt x="1194076" y="1658017"/>
                      <a:pt x="985671" y="1605624"/>
                      <a:pt x="774354" y="1566998"/>
                    </a:cubicBezTo>
                    <a:cubicBezTo>
                      <a:pt x="558500" y="1481304"/>
                      <a:pt x="372938" y="1491700"/>
                      <a:pt x="242945" y="1288098"/>
                    </a:cubicBezTo>
                    <a:cubicBezTo>
                      <a:pt x="109206" y="1171437"/>
                      <a:pt x="18905" y="955649"/>
                      <a:pt x="29159" y="755919"/>
                    </a:cubicBezTo>
                    <a:cubicBezTo>
                      <a:pt x="39756" y="589544"/>
                      <a:pt x="103707" y="381136"/>
                      <a:pt x="200842" y="259480"/>
                    </a:cubicBezTo>
                    <a:cubicBezTo>
                      <a:pt x="371424" y="67315"/>
                      <a:pt x="555457" y="-1941"/>
                      <a:pt x="741923" y="22684"/>
                    </a:cubicBezTo>
                    <a:cubicBezTo>
                      <a:pt x="745153" y="22620"/>
                      <a:pt x="745664" y="19227"/>
                      <a:pt x="741923" y="19420"/>
                    </a:cubicBezTo>
                    <a:close/>
                  </a:path>
                </a:pathLst>
              </a:custGeom>
              <a:grpFill/>
              <a:ln w="9525">
                <a:solidFill>
                  <a:srgbClr val="FF0066"/>
                </a:solidFill>
                <a:round/>
                <a:headEnd/>
                <a:tailEnd/>
                <a:extLst>
                  <a:ext uri="{C807C97D-BFC1-408E-A445-0C87EB9F89A2}">
                    <ask:lineSketchStyleProps xmlns="" xmlns:ask="http://schemas.microsoft.com/office/drawing/2018/sketchyshapes" sd="321285653">
                      <a:custGeom>
                        <a:avLst/>
                        <a:gdLst>
                          <a:gd name="T0" fmla="*/ 229 w 439"/>
                          <a:gd name="T1" fmla="*/ 6 h 503"/>
                          <a:gd name="T2" fmla="*/ 74 w 439"/>
                          <a:gd name="T3" fmla="*/ 61 h 503"/>
                          <a:gd name="T4" fmla="*/ 7 w 439"/>
                          <a:gd name="T5" fmla="*/ 207 h 503"/>
                          <a:gd name="T6" fmla="*/ 52 w 439"/>
                          <a:gd name="T7" fmla="*/ 375 h 503"/>
                          <a:gd name="T8" fmla="*/ 208 w 439"/>
                          <a:gd name="T9" fmla="*/ 480 h 503"/>
                          <a:gd name="T10" fmla="*/ 438 w 439"/>
                          <a:gd name="T11" fmla="*/ 500 h 503"/>
                          <a:gd name="T12" fmla="*/ 438 w 439"/>
                          <a:gd name="T13" fmla="*/ 498 h 503"/>
                          <a:gd name="T14" fmla="*/ 239 w 439"/>
                          <a:gd name="T15" fmla="*/ 483 h 503"/>
                          <a:gd name="T16" fmla="*/ 75 w 439"/>
                          <a:gd name="T17" fmla="*/ 397 h 503"/>
                          <a:gd name="T18" fmla="*/ 9 w 439"/>
                          <a:gd name="T19" fmla="*/ 233 h 503"/>
                          <a:gd name="T20" fmla="*/ 62 w 439"/>
                          <a:gd name="T21" fmla="*/ 80 h 503"/>
                          <a:gd name="T22" fmla="*/ 229 w 439"/>
                          <a:gd name="T23" fmla="*/ 7 h 503"/>
                          <a:gd name="T24" fmla="*/ 229 w 439"/>
                          <a:gd name="T25" fmla="*/ 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503">
                            <a:moveTo>
                              <a:pt x="229" y="6"/>
                            </a:moveTo>
                            <a:cubicBezTo>
                              <a:pt x="171" y="0"/>
                              <a:pt x="116" y="20"/>
                              <a:pt x="74" y="61"/>
                            </a:cubicBezTo>
                            <a:cubicBezTo>
                              <a:pt x="36" y="100"/>
                              <a:pt x="13" y="153"/>
                              <a:pt x="7" y="207"/>
                            </a:cubicBezTo>
                            <a:cubicBezTo>
                              <a:pt x="0" y="268"/>
                              <a:pt x="17" y="325"/>
                              <a:pt x="52" y="375"/>
                            </a:cubicBezTo>
                            <a:cubicBezTo>
                              <a:pt x="90" y="428"/>
                              <a:pt x="145" y="463"/>
                              <a:pt x="208" y="480"/>
                            </a:cubicBezTo>
                            <a:cubicBezTo>
                              <a:pt x="281" y="501"/>
                              <a:pt x="362" y="503"/>
                              <a:pt x="438" y="500"/>
                            </a:cubicBezTo>
                            <a:cubicBezTo>
                              <a:pt x="439" y="500"/>
                              <a:pt x="439" y="498"/>
                              <a:pt x="438" y="498"/>
                            </a:cubicBezTo>
                            <a:cubicBezTo>
                              <a:pt x="371" y="495"/>
                              <a:pt x="305" y="497"/>
                              <a:pt x="239" y="483"/>
                            </a:cubicBezTo>
                            <a:cubicBezTo>
                              <a:pt x="177" y="471"/>
                              <a:pt x="118" y="445"/>
                              <a:pt x="75" y="397"/>
                            </a:cubicBezTo>
                            <a:cubicBezTo>
                              <a:pt x="34" y="352"/>
                              <a:pt x="8" y="294"/>
                              <a:pt x="9" y="233"/>
                            </a:cubicBezTo>
                            <a:cubicBezTo>
                              <a:pt x="9" y="178"/>
                              <a:pt x="28" y="123"/>
                              <a:pt x="62" y="80"/>
                            </a:cubicBezTo>
                            <a:cubicBezTo>
                              <a:pt x="103" y="29"/>
                              <a:pt x="164" y="2"/>
                              <a:pt x="229" y="7"/>
                            </a:cubicBezTo>
                            <a:cubicBezTo>
                              <a:pt x="230" y="7"/>
                              <a:pt x="230" y="6"/>
                              <a:pt x="229" y="6"/>
                            </a:cubicBezTo>
                            <a:close/>
                          </a:path>
                        </a:pathLst>
                      </a:custGeom>
                      <ask:type>
                        <ask:lineSketchFreehand/>
                      </ask:type>
                    </ask:lineSketchStyleProps>
                  </a:ext>
                </a:extLst>
              </a:ln>
            </p:spPr>
            <p:txBody>
              <a:bodyPr vert="horz" wrap="square" lIns="137160" tIns="68580" rIns="137160" bIns="68580" numCol="1" anchor="t" anchorCtr="0" compatLnSpc="1">
                <a:prstTxWarp prst="textNoShape">
                  <a:avLst/>
                </a:prstTxWarp>
              </a:bodyPr>
              <a:lstStyle/>
              <a:p>
                <a:pPr algn="ctr" defTabSz="1371600">
                  <a:defRPr/>
                </a:pPr>
                <a:endParaRPr lang="zh-CN" altLang="en-US" sz="2700" b="1">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sp>
            <p:nvSpPr>
              <p:cNvPr id="17" name="Freeform 7">
                <a:extLst>
                  <a:ext uri="{FF2B5EF4-FFF2-40B4-BE49-F238E27FC236}">
                    <a16:creationId xmlns:a16="http://schemas.microsoft.com/office/drawing/2014/main" id="{D9B66DFA-B1C0-46B6-9A44-CFEB96088EC7}"/>
                  </a:ext>
                </a:extLst>
              </p:cNvPr>
              <p:cNvSpPr>
                <a:spLocks/>
              </p:cNvSpPr>
              <p:nvPr/>
            </p:nvSpPr>
            <p:spPr bwMode="auto">
              <a:xfrm>
                <a:off x="10785475" y="-12700"/>
                <a:ext cx="1412875" cy="1631950"/>
              </a:xfrm>
              <a:custGeom>
                <a:avLst/>
                <a:gdLst>
                  <a:gd name="connsiteX0" fmla="*/ 683690 w 1412875"/>
                  <a:gd name="connsiteY0" fmla="*/ 22684 h 1631950"/>
                  <a:gd name="connsiteX1" fmla="*/ 1182858 w 1412875"/>
                  <a:gd name="connsiteY1" fmla="*/ 210847 h 1631950"/>
                  <a:gd name="connsiteX2" fmla="*/ 1393377 w 1412875"/>
                  <a:gd name="connsiteY2" fmla="*/ 694231 h 1631950"/>
                  <a:gd name="connsiteX3" fmla="*/ 1234711 w 1412875"/>
                  <a:gd name="connsiteY3" fmla="*/ 1223146 h 1631950"/>
                  <a:gd name="connsiteX4" fmla="*/ 722685 w 1412875"/>
                  <a:gd name="connsiteY4" fmla="*/ 1550842 h 1631950"/>
                  <a:gd name="connsiteX5" fmla="*/ 6499 w 1412875"/>
                  <a:gd name="connsiteY5" fmla="*/ 1615793 h 1631950"/>
                  <a:gd name="connsiteX6" fmla="*/ 6499 w 1412875"/>
                  <a:gd name="connsiteY6" fmla="*/ 1622158 h 1631950"/>
                  <a:gd name="connsiteX7" fmla="*/ 677332 w 1412875"/>
                  <a:gd name="connsiteY7" fmla="*/ 1576790 h 1631950"/>
                  <a:gd name="connsiteX8" fmla="*/ 1208714 w 1412875"/>
                  <a:gd name="connsiteY8" fmla="*/ 1278306 h 1631950"/>
                  <a:gd name="connsiteX9" fmla="*/ 1406375 w 1412875"/>
                  <a:gd name="connsiteY9" fmla="*/ 743026 h 1631950"/>
                  <a:gd name="connsiteX10" fmla="*/ 1228212 w 1412875"/>
                  <a:gd name="connsiteY10" fmla="*/ 246587 h 1631950"/>
                  <a:gd name="connsiteX11" fmla="*/ 683690 w 1412875"/>
                  <a:gd name="connsiteY11" fmla="*/ 19420 h 1631950"/>
                  <a:gd name="connsiteX12" fmla="*/ 683690 w 1412875"/>
                  <a:gd name="connsiteY12" fmla="*/ 22684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2875" h="1631950" fill="none" extrusionOk="0">
                    <a:moveTo>
                      <a:pt x="683690" y="22684"/>
                    </a:moveTo>
                    <a:cubicBezTo>
                      <a:pt x="902726" y="-21374"/>
                      <a:pt x="1085152" y="97072"/>
                      <a:pt x="1182858" y="210847"/>
                    </a:cubicBezTo>
                    <a:cubicBezTo>
                      <a:pt x="1282511" y="335863"/>
                      <a:pt x="1387729" y="529856"/>
                      <a:pt x="1393377" y="694231"/>
                    </a:cubicBezTo>
                    <a:cubicBezTo>
                      <a:pt x="1400355" y="872735"/>
                      <a:pt x="1384348" y="1081697"/>
                      <a:pt x="1234711" y="1223146"/>
                    </a:cubicBezTo>
                    <a:cubicBezTo>
                      <a:pt x="1125962" y="1398094"/>
                      <a:pt x="950493" y="1532249"/>
                      <a:pt x="722685" y="1550842"/>
                    </a:cubicBezTo>
                    <a:cubicBezTo>
                      <a:pt x="462999" y="1606536"/>
                      <a:pt x="234234" y="1603020"/>
                      <a:pt x="6499" y="1615793"/>
                    </a:cubicBezTo>
                    <a:cubicBezTo>
                      <a:pt x="-863" y="1616318"/>
                      <a:pt x="1249" y="1622744"/>
                      <a:pt x="6499" y="1622158"/>
                    </a:cubicBezTo>
                    <a:cubicBezTo>
                      <a:pt x="268756" y="1664715"/>
                      <a:pt x="479191" y="1596637"/>
                      <a:pt x="677332" y="1576790"/>
                    </a:cubicBezTo>
                    <a:cubicBezTo>
                      <a:pt x="926297" y="1516772"/>
                      <a:pt x="1089933" y="1437618"/>
                      <a:pt x="1208714" y="1278306"/>
                    </a:cubicBezTo>
                    <a:cubicBezTo>
                      <a:pt x="1329826" y="1102302"/>
                      <a:pt x="1427186" y="937833"/>
                      <a:pt x="1406375" y="743026"/>
                    </a:cubicBezTo>
                    <a:cubicBezTo>
                      <a:pt x="1406673" y="542253"/>
                      <a:pt x="1343028" y="344411"/>
                      <a:pt x="1228212" y="246587"/>
                    </a:cubicBezTo>
                    <a:cubicBezTo>
                      <a:pt x="1083374" y="37565"/>
                      <a:pt x="885696" y="4311"/>
                      <a:pt x="683690" y="19420"/>
                    </a:cubicBezTo>
                    <a:cubicBezTo>
                      <a:pt x="677478" y="18810"/>
                      <a:pt x="677137" y="23088"/>
                      <a:pt x="683690" y="22684"/>
                    </a:cubicBezTo>
                    <a:close/>
                  </a:path>
                  <a:path w="1412875" h="1631950" stroke="0" extrusionOk="0">
                    <a:moveTo>
                      <a:pt x="683690" y="22684"/>
                    </a:moveTo>
                    <a:cubicBezTo>
                      <a:pt x="878685" y="-39626"/>
                      <a:pt x="1047350" y="82014"/>
                      <a:pt x="1182858" y="210847"/>
                    </a:cubicBezTo>
                    <a:cubicBezTo>
                      <a:pt x="1340547" y="338911"/>
                      <a:pt x="1384142" y="512164"/>
                      <a:pt x="1393377" y="694231"/>
                    </a:cubicBezTo>
                    <a:cubicBezTo>
                      <a:pt x="1412557" y="933483"/>
                      <a:pt x="1383782" y="1062284"/>
                      <a:pt x="1234711" y="1223146"/>
                    </a:cubicBezTo>
                    <a:cubicBezTo>
                      <a:pt x="1124419" y="1403806"/>
                      <a:pt x="956204" y="1490391"/>
                      <a:pt x="722685" y="1550842"/>
                    </a:cubicBezTo>
                    <a:cubicBezTo>
                      <a:pt x="454821" y="1611804"/>
                      <a:pt x="248928" y="1621306"/>
                      <a:pt x="6499" y="1615793"/>
                    </a:cubicBezTo>
                    <a:cubicBezTo>
                      <a:pt x="1223" y="1615851"/>
                      <a:pt x="69" y="1622426"/>
                      <a:pt x="6499" y="1622158"/>
                    </a:cubicBezTo>
                    <a:cubicBezTo>
                      <a:pt x="217657" y="1679196"/>
                      <a:pt x="413110" y="1650786"/>
                      <a:pt x="677332" y="1576790"/>
                    </a:cubicBezTo>
                    <a:cubicBezTo>
                      <a:pt x="906824" y="1531733"/>
                      <a:pt x="1099501" y="1393454"/>
                      <a:pt x="1208714" y="1278306"/>
                    </a:cubicBezTo>
                    <a:cubicBezTo>
                      <a:pt x="1327525" y="1135140"/>
                      <a:pt x="1409572" y="950676"/>
                      <a:pt x="1406375" y="743026"/>
                    </a:cubicBezTo>
                    <a:cubicBezTo>
                      <a:pt x="1408391" y="557727"/>
                      <a:pt x="1317957" y="383176"/>
                      <a:pt x="1228212" y="246587"/>
                    </a:cubicBezTo>
                    <a:cubicBezTo>
                      <a:pt x="1094609" y="125028"/>
                      <a:pt x="901779" y="3775"/>
                      <a:pt x="683690" y="19420"/>
                    </a:cubicBezTo>
                    <a:cubicBezTo>
                      <a:pt x="678086" y="19276"/>
                      <a:pt x="677657" y="22079"/>
                      <a:pt x="683690" y="22684"/>
                    </a:cubicBezTo>
                    <a:close/>
                  </a:path>
                </a:pathLst>
              </a:custGeom>
              <a:grpFill/>
              <a:ln w="9525">
                <a:solidFill>
                  <a:srgbClr val="FF0066"/>
                </a:solidFill>
                <a:round/>
                <a:headEnd/>
                <a:tailEnd/>
                <a:extLst>
                  <a:ext uri="{C807C97D-BFC1-408E-A445-0C87EB9F89A2}">
                    <ask:lineSketchStyleProps xmlns="" xmlns:ask="http://schemas.microsoft.com/office/drawing/2018/sketchyshapes" sd="1186888572">
                      <a:custGeom>
                        <a:avLst/>
                        <a:gdLst>
                          <a:gd name="T0" fmla="*/ 211 w 436"/>
                          <a:gd name="T1" fmla="*/ 7 h 503"/>
                          <a:gd name="T2" fmla="*/ 365 w 436"/>
                          <a:gd name="T3" fmla="*/ 65 h 503"/>
                          <a:gd name="T4" fmla="*/ 430 w 436"/>
                          <a:gd name="T5" fmla="*/ 214 h 503"/>
                          <a:gd name="T6" fmla="*/ 381 w 436"/>
                          <a:gd name="T7" fmla="*/ 377 h 503"/>
                          <a:gd name="T8" fmla="*/ 223 w 436"/>
                          <a:gd name="T9" fmla="*/ 478 h 503"/>
                          <a:gd name="T10" fmla="*/ 2 w 436"/>
                          <a:gd name="T11" fmla="*/ 498 h 503"/>
                          <a:gd name="T12" fmla="*/ 2 w 436"/>
                          <a:gd name="T13" fmla="*/ 500 h 503"/>
                          <a:gd name="T14" fmla="*/ 209 w 436"/>
                          <a:gd name="T15" fmla="*/ 486 h 503"/>
                          <a:gd name="T16" fmla="*/ 373 w 436"/>
                          <a:gd name="T17" fmla="*/ 394 h 503"/>
                          <a:gd name="T18" fmla="*/ 434 w 436"/>
                          <a:gd name="T19" fmla="*/ 229 h 503"/>
                          <a:gd name="T20" fmla="*/ 379 w 436"/>
                          <a:gd name="T21" fmla="*/ 76 h 503"/>
                          <a:gd name="T22" fmla="*/ 211 w 436"/>
                          <a:gd name="T23" fmla="*/ 6 h 503"/>
                          <a:gd name="T24" fmla="*/ 211 w 436"/>
                          <a:gd name="T25" fmla="*/ 7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503">
                            <a:moveTo>
                              <a:pt x="211" y="7"/>
                            </a:moveTo>
                            <a:cubicBezTo>
                              <a:pt x="268" y="2"/>
                              <a:pt x="324" y="23"/>
                              <a:pt x="365" y="65"/>
                            </a:cubicBezTo>
                            <a:cubicBezTo>
                              <a:pt x="403" y="105"/>
                              <a:pt x="426" y="159"/>
                              <a:pt x="430" y="214"/>
                            </a:cubicBezTo>
                            <a:cubicBezTo>
                              <a:pt x="435" y="274"/>
                              <a:pt x="417" y="330"/>
                              <a:pt x="381" y="377"/>
                            </a:cubicBezTo>
                            <a:cubicBezTo>
                              <a:pt x="343" y="430"/>
                              <a:pt x="286" y="462"/>
                              <a:pt x="223" y="478"/>
                            </a:cubicBezTo>
                            <a:cubicBezTo>
                              <a:pt x="151" y="497"/>
                              <a:pt x="76" y="495"/>
                              <a:pt x="2" y="498"/>
                            </a:cubicBezTo>
                            <a:cubicBezTo>
                              <a:pt x="0" y="498"/>
                              <a:pt x="0" y="500"/>
                              <a:pt x="2" y="500"/>
                            </a:cubicBezTo>
                            <a:cubicBezTo>
                              <a:pt x="71" y="503"/>
                              <a:pt x="142" y="501"/>
                              <a:pt x="209" y="486"/>
                            </a:cubicBezTo>
                            <a:cubicBezTo>
                              <a:pt x="272" y="472"/>
                              <a:pt x="331" y="443"/>
                              <a:pt x="373" y="394"/>
                            </a:cubicBezTo>
                            <a:cubicBezTo>
                              <a:pt x="412" y="347"/>
                              <a:pt x="436" y="290"/>
                              <a:pt x="434" y="229"/>
                            </a:cubicBezTo>
                            <a:cubicBezTo>
                              <a:pt x="433" y="174"/>
                              <a:pt x="413" y="119"/>
                              <a:pt x="379" y="76"/>
                            </a:cubicBezTo>
                            <a:cubicBezTo>
                              <a:pt x="337" y="25"/>
                              <a:pt x="276" y="0"/>
                              <a:pt x="211" y="6"/>
                            </a:cubicBezTo>
                            <a:cubicBezTo>
                              <a:pt x="209" y="6"/>
                              <a:pt x="209" y="7"/>
                              <a:pt x="211" y="7"/>
                            </a:cubicBezTo>
                            <a:close/>
                          </a:path>
                        </a:pathLst>
                      </a:custGeom>
                      <ask:type>
                        <ask:lineSketchFreehand/>
                      </ask:type>
                    </ask:lineSketchStyleProps>
                  </a:ext>
                </a:extLst>
              </a:ln>
            </p:spPr>
            <p:txBody>
              <a:bodyPr vert="horz" wrap="square" lIns="137160" tIns="68580" rIns="137160" bIns="68580" numCol="1" anchor="t" anchorCtr="0" compatLnSpc="1">
                <a:prstTxWarp prst="textNoShape">
                  <a:avLst/>
                </a:prstTxWarp>
              </a:bodyPr>
              <a:lstStyle/>
              <a:p>
                <a:pPr algn="ctr" defTabSz="1371600">
                  <a:defRPr/>
                </a:pPr>
                <a:endParaRPr lang="zh-CN" altLang="en-US" sz="2700" b="1">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sp>
            <p:nvSpPr>
              <p:cNvPr id="18" name="Freeform 8">
                <a:extLst>
                  <a:ext uri="{FF2B5EF4-FFF2-40B4-BE49-F238E27FC236}">
                    <a16:creationId xmlns:a16="http://schemas.microsoft.com/office/drawing/2014/main" id="{0D4A169B-5B23-4F78-A3CF-831DE38E6BB9}"/>
                  </a:ext>
                </a:extLst>
              </p:cNvPr>
              <p:cNvSpPr>
                <a:spLocks/>
              </p:cNvSpPr>
              <p:nvPr/>
            </p:nvSpPr>
            <p:spPr bwMode="auto">
              <a:xfrm>
                <a:off x="10396538" y="1584325"/>
                <a:ext cx="409575" cy="298450"/>
              </a:xfrm>
              <a:custGeom>
                <a:avLst/>
                <a:gdLst>
                  <a:gd name="connsiteX0" fmla="*/ 182015 w 409575"/>
                  <a:gd name="connsiteY0" fmla="*/ 6476 h 298450"/>
                  <a:gd name="connsiteX1" fmla="*/ 3235 w 409575"/>
                  <a:gd name="connsiteY1" fmla="*/ 288720 h 298450"/>
                  <a:gd name="connsiteX2" fmla="*/ 9747 w 409575"/>
                  <a:gd name="connsiteY2" fmla="*/ 298450 h 298450"/>
                  <a:gd name="connsiteX3" fmla="*/ 247055 w 409575"/>
                  <a:gd name="connsiteY3" fmla="*/ 171937 h 298450"/>
                  <a:gd name="connsiteX4" fmla="*/ 406339 w 409575"/>
                  <a:gd name="connsiteY4" fmla="*/ 9729 h 298450"/>
                  <a:gd name="connsiteX5" fmla="*/ 396591 w 409575"/>
                  <a:gd name="connsiteY5" fmla="*/ 6476 h 298450"/>
                  <a:gd name="connsiteX6" fmla="*/ 234031 w 409575"/>
                  <a:gd name="connsiteY6" fmla="*/ 168683 h 298450"/>
                  <a:gd name="connsiteX7" fmla="*/ 6512 w 409575"/>
                  <a:gd name="connsiteY7" fmla="*/ 285467 h 298450"/>
                  <a:gd name="connsiteX8" fmla="*/ 12983 w 409575"/>
                  <a:gd name="connsiteY8" fmla="*/ 295196 h 298450"/>
                  <a:gd name="connsiteX9" fmla="*/ 188527 w 409575"/>
                  <a:gd name="connsiteY9" fmla="*/ 9729 h 298450"/>
                  <a:gd name="connsiteX10" fmla="*/ 182015 w 409575"/>
                  <a:gd name="connsiteY10" fmla="*/ 6476 h 29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9575" h="298450" fill="none" extrusionOk="0">
                    <a:moveTo>
                      <a:pt x="182015" y="6476"/>
                    </a:moveTo>
                    <a:cubicBezTo>
                      <a:pt x="135837" y="112941"/>
                      <a:pt x="79492" y="200624"/>
                      <a:pt x="3235" y="288720"/>
                    </a:cubicBezTo>
                    <a:cubicBezTo>
                      <a:pt x="1514" y="292371"/>
                      <a:pt x="3206" y="298723"/>
                      <a:pt x="9747" y="298450"/>
                    </a:cubicBezTo>
                    <a:cubicBezTo>
                      <a:pt x="90810" y="273011"/>
                      <a:pt x="156878" y="225488"/>
                      <a:pt x="247055" y="171937"/>
                    </a:cubicBezTo>
                    <a:cubicBezTo>
                      <a:pt x="312776" y="142486"/>
                      <a:pt x="364392" y="91159"/>
                      <a:pt x="406339" y="9729"/>
                    </a:cubicBezTo>
                    <a:cubicBezTo>
                      <a:pt x="408443" y="4173"/>
                      <a:pt x="398920" y="804"/>
                      <a:pt x="396591" y="6476"/>
                    </a:cubicBezTo>
                    <a:cubicBezTo>
                      <a:pt x="361800" y="64108"/>
                      <a:pt x="295015" y="125136"/>
                      <a:pt x="234031" y="168683"/>
                    </a:cubicBezTo>
                    <a:cubicBezTo>
                      <a:pt x="156816" y="203324"/>
                      <a:pt x="74469" y="257097"/>
                      <a:pt x="6512" y="285467"/>
                    </a:cubicBezTo>
                    <a:cubicBezTo>
                      <a:pt x="9883" y="288675"/>
                      <a:pt x="9778" y="292593"/>
                      <a:pt x="12983" y="295196"/>
                    </a:cubicBezTo>
                    <a:cubicBezTo>
                      <a:pt x="97211" y="224501"/>
                      <a:pt x="157269" y="131992"/>
                      <a:pt x="188527" y="9729"/>
                    </a:cubicBezTo>
                    <a:cubicBezTo>
                      <a:pt x="188461" y="6366"/>
                      <a:pt x="185578" y="2586"/>
                      <a:pt x="182015" y="6476"/>
                    </a:cubicBezTo>
                    <a:close/>
                  </a:path>
                  <a:path w="409575" h="298450" stroke="0" extrusionOk="0">
                    <a:moveTo>
                      <a:pt x="182015" y="6476"/>
                    </a:moveTo>
                    <a:cubicBezTo>
                      <a:pt x="157467" y="116574"/>
                      <a:pt x="88841" y="208547"/>
                      <a:pt x="3235" y="288720"/>
                    </a:cubicBezTo>
                    <a:cubicBezTo>
                      <a:pt x="-1110" y="292768"/>
                      <a:pt x="4471" y="297748"/>
                      <a:pt x="9747" y="298450"/>
                    </a:cubicBezTo>
                    <a:cubicBezTo>
                      <a:pt x="104792" y="293727"/>
                      <a:pt x="177142" y="229491"/>
                      <a:pt x="247055" y="171937"/>
                    </a:cubicBezTo>
                    <a:cubicBezTo>
                      <a:pt x="322320" y="136436"/>
                      <a:pt x="377247" y="83772"/>
                      <a:pt x="406339" y="9729"/>
                    </a:cubicBezTo>
                    <a:cubicBezTo>
                      <a:pt x="409306" y="4202"/>
                      <a:pt x="399080" y="-1525"/>
                      <a:pt x="396591" y="6476"/>
                    </a:cubicBezTo>
                    <a:cubicBezTo>
                      <a:pt x="370422" y="67825"/>
                      <a:pt x="302527" y="123191"/>
                      <a:pt x="234031" y="168683"/>
                    </a:cubicBezTo>
                    <a:cubicBezTo>
                      <a:pt x="161120" y="232121"/>
                      <a:pt x="105154" y="252907"/>
                      <a:pt x="6512" y="285467"/>
                    </a:cubicBezTo>
                    <a:cubicBezTo>
                      <a:pt x="9903" y="288730"/>
                      <a:pt x="10140" y="291734"/>
                      <a:pt x="12983" y="295196"/>
                    </a:cubicBezTo>
                    <a:cubicBezTo>
                      <a:pt x="84971" y="214234"/>
                      <a:pt x="165572" y="90128"/>
                      <a:pt x="188527" y="9729"/>
                    </a:cubicBezTo>
                    <a:cubicBezTo>
                      <a:pt x="188572" y="7110"/>
                      <a:pt x="185968" y="2884"/>
                      <a:pt x="182015" y="6476"/>
                    </a:cubicBezTo>
                    <a:close/>
                  </a:path>
                </a:pathLst>
              </a:custGeom>
              <a:grpFill/>
              <a:ln w="9525">
                <a:solidFill>
                  <a:srgbClr val="FF0066"/>
                </a:solidFill>
                <a:round/>
                <a:headEnd/>
                <a:tailEnd/>
                <a:extLst>
                  <a:ext uri="{C807C97D-BFC1-408E-A445-0C87EB9F89A2}">
                    <ask:lineSketchStyleProps xmlns="" xmlns:ask="http://schemas.microsoft.com/office/drawing/2018/sketchyshapes" sd="1538759010">
                      <a:custGeom>
                        <a:avLst/>
                        <a:gdLst>
                          <a:gd name="T0" fmla="*/ 56 w 126"/>
                          <a:gd name="T1" fmla="*/ 2 h 92"/>
                          <a:gd name="T2" fmla="*/ 1 w 126"/>
                          <a:gd name="T3" fmla="*/ 89 h 92"/>
                          <a:gd name="T4" fmla="*/ 3 w 126"/>
                          <a:gd name="T5" fmla="*/ 92 h 92"/>
                          <a:gd name="T6" fmla="*/ 76 w 126"/>
                          <a:gd name="T7" fmla="*/ 53 h 92"/>
                          <a:gd name="T8" fmla="*/ 125 w 126"/>
                          <a:gd name="T9" fmla="*/ 3 h 92"/>
                          <a:gd name="T10" fmla="*/ 122 w 126"/>
                          <a:gd name="T11" fmla="*/ 2 h 92"/>
                          <a:gd name="T12" fmla="*/ 72 w 126"/>
                          <a:gd name="T13" fmla="*/ 52 h 92"/>
                          <a:gd name="T14" fmla="*/ 2 w 126"/>
                          <a:gd name="T15" fmla="*/ 88 h 92"/>
                          <a:gd name="T16" fmla="*/ 4 w 126"/>
                          <a:gd name="T17" fmla="*/ 91 h 92"/>
                          <a:gd name="T18" fmla="*/ 58 w 126"/>
                          <a:gd name="T19" fmla="*/ 3 h 92"/>
                          <a:gd name="T20" fmla="*/ 56 w 126"/>
                          <a:gd name="T21" fmla="*/ 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92">
                            <a:moveTo>
                              <a:pt x="56" y="2"/>
                            </a:moveTo>
                            <a:cubicBezTo>
                              <a:pt x="42" y="34"/>
                              <a:pt x="26" y="64"/>
                              <a:pt x="1" y="89"/>
                            </a:cubicBezTo>
                            <a:cubicBezTo>
                              <a:pt x="0" y="90"/>
                              <a:pt x="1" y="92"/>
                              <a:pt x="3" y="92"/>
                            </a:cubicBezTo>
                            <a:cubicBezTo>
                              <a:pt x="30" y="84"/>
                              <a:pt x="54" y="70"/>
                              <a:pt x="76" y="53"/>
                            </a:cubicBezTo>
                            <a:cubicBezTo>
                              <a:pt x="95" y="39"/>
                              <a:pt x="113" y="23"/>
                              <a:pt x="125" y="3"/>
                            </a:cubicBezTo>
                            <a:cubicBezTo>
                              <a:pt x="126" y="1"/>
                              <a:pt x="123" y="0"/>
                              <a:pt x="122" y="2"/>
                            </a:cubicBezTo>
                            <a:cubicBezTo>
                              <a:pt x="110" y="22"/>
                              <a:pt x="91" y="38"/>
                              <a:pt x="72" y="52"/>
                            </a:cubicBezTo>
                            <a:cubicBezTo>
                              <a:pt x="51" y="67"/>
                              <a:pt x="27" y="81"/>
                              <a:pt x="2" y="88"/>
                            </a:cubicBezTo>
                            <a:cubicBezTo>
                              <a:pt x="3" y="89"/>
                              <a:pt x="3" y="90"/>
                              <a:pt x="4" y="91"/>
                            </a:cubicBezTo>
                            <a:cubicBezTo>
                              <a:pt x="27" y="67"/>
                              <a:pt x="49" y="35"/>
                              <a:pt x="58" y="3"/>
                            </a:cubicBezTo>
                            <a:cubicBezTo>
                              <a:pt x="58" y="2"/>
                              <a:pt x="57" y="1"/>
                              <a:pt x="56" y="2"/>
                            </a:cubicBezTo>
                            <a:close/>
                          </a:path>
                        </a:pathLst>
                      </a:custGeom>
                      <ask:type>
                        <ask:lineSketchFreehand/>
                      </ask:type>
                    </ask:lineSketchStyleProps>
                  </a:ext>
                </a:extLst>
              </a:ln>
            </p:spPr>
            <p:txBody>
              <a:bodyPr vert="horz" wrap="square" lIns="137160" tIns="68580" rIns="137160" bIns="68580" numCol="1" anchor="t" anchorCtr="0" compatLnSpc="1">
                <a:prstTxWarp prst="textNoShape">
                  <a:avLst/>
                </a:prstTxWarp>
              </a:bodyPr>
              <a:lstStyle/>
              <a:p>
                <a:pPr algn="ctr" defTabSz="1371600">
                  <a:defRPr/>
                </a:pPr>
                <a:endParaRPr lang="zh-CN" altLang="en-US" sz="2700" b="1">
                  <a:solidFill>
                    <a:srgbClr val="000000"/>
                  </a:solidFill>
                  <a:latin typeface="Calibri" panose="020F0502020204030204" pitchFamily="34" charset="0"/>
                  <a:ea typeface="等线" panose="02010600030101010101" pitchFamily="2" charset="-122"/>
                  <a:cs typeface="Calibri" panose="020F0502020204030204" pitchFamily="34" charset="0"/>
                </a:endParaRPr>
              </a:p>
            </p:txBody>
          </p:sp>
        </p:grpSp>
      </p:grpSp>
      <p:pic>
        <p:nvPicPr>
          <p:cNvPr id="1026" name="Picture 2" descr="Collection of little girls in school uniform Vector Image">
            <a:extLst>
              <a:ext uri="{FF2B5EF4-FFF2-40B4-BE49-F238E27FC236}">
                <a16:creationId xmlns:a16="http://schemas.microsoft.com/office/drawing/2014/main" id="{A9278D25-2CF9-466F-924A-36718931A15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50000" b="84630" l="36200" r="59300">
                        <a14:foregroundMark x1="37000" y1="60370" x2="36200" y2="59352"/>
                        <a14:foregroundMark x1="45100" y1="51852" x2="48300" y2="51019"/>
                        <a14:foregroundMark x1="48300" y1="51019" x2="48400" y2="51019"/>
                        <a14:foregroundMark x1="49700" y1="65926" x2="52200" y2="67778"/>
                        <a14:foregroundMark x1="52200" y1="67778" x2="52300" y2="67778"/>
                        <a14:foregroundMark x1="50300" y1="67870" x2="50400" y2="75741"/>
                        <a14:foregroundMark x1="46900" y1="65833" x2="45900" y2="73796"/>
                        <a14:foregroundMark x1="46700" y1="79907" x2="46600" y2="82870"/>
                        <a14:foregroundMark x1="45900" y1="77778" x2="46700" y2="82407"/>
                        <a14:foregroundMark x1="46700" y1="82407" x2="45700" y2="84630"/>
                        <a14:foregroundMark x1="51000" y1="80000" x2="50900" y2="84630"/>
                        <a14:foregroundMark x1="58100" y1="58796" x2="59300" y2="59352"/>
                        <a14:foregroundMark x1="43500" y1="62963" x2="44200" y2="64907"/>
                        <a14:foregroundMark x1="46100" y1="50556" x2="49300" y2="50000"/>
                        <a14:backgroundMark x1="40700" y1="60093" x2="42300" y2="61852"/>
                        <a14:backgroundMark x1="53100" y1="69074" x2="53100" y2="69074"/>
                      </a14:backgroundRemoval>
                    </a14:imgEffect>
                  </a14:imgLayer>
                </a14:imgProps>
              </a:ext>
              <a:ext uri="{28A0092B-C50C-407E-A947-70E740481C1C}">
                <a14:useLocalDpi xmlns:a14="http://schemas.microsoft.com/office/drawing/2010/main" val="0"/>
              </a:ext>
            </a:extLst>
          </a:blip>
          <a:srcRect l="34557" t="49519" r="38730" b="14106"/>
          <a:stretch/>
        </p:blipFill>
        <p:spPr bwMode="auto">
          <a:xfrm>
            <a:off x="7856619" y="5143500"/>
            <a:ext cx="3115376" cy="45814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A group of dolls&#10;&#10;Description automatically generated with medium confidence">
            <a:extLst>
              <a:ext uri="{FF2B5EF4-FFF2-40B4-BE49-F238E27FC236}">
                <a16:creationId xmlns:a16="http://schemas.microsoft.com/office/drawing/2014/main" id="{0984F3C6-C9D1-4798-B2C7-187966CC3FD2}"/>
              </a:ext>
            </a:extLst>
          </p:cNvPr>
          <p:cNvPicPr>
            <a:picLocks noChangeAspect="1"/>
          </p:cNvPicPr>
          <p:nvPr/>
        </p:nvPicPr>
        <p:blipFill rotWithShape="1">
          <a:blip r:embed="rId8">
            <a:extLst>
              <a:ext uri="{28A0092B-C50C-407E-A947-70E740481C1C}">
                <a14:useLocalDpi xmlns:a14="http://schemas.microsoft.com/office/drawing/2010/main" val="0"/>
              </a:ext>
            </a:extLst>
          </a:blip>
          <a:srcRect l="39910" t="54031" r="40412" b="5044"/>
          <a:stretch/>
        </p:blipFill>
        <p:spPr>
          <a:xfrm>
            <a:off x="779762" y="5362861"/>
            <a:ext cx="2202755" cy="4581437"/>
          </a:xfrm>
          <a:prstGeom prst="rect">
            <a:avLst/>
          </a:prstGeom>
        </p:spPr>
      </p:pic>
      <p:grpSp>
        <p:nvGrpSpPr>
          <p:cNvPr id="31" name="Group 30">
            <a:extLst>
              <a:ext uri="{FF2B5EF4-FFF2-40B4-BE49-F238E27FC236}">
                <a16:creationId xmlns:a16="http://schemas.microsoft.com/office/drawing/2014/main" id="{57BDC1B1-039C-42DD-9385-1B3A3E9A5C83}"/>
              </a:ext>
            </a:extLst>
          </p:cNvPr>
          <p:cNvGrpSpPr/>
          <p:nvPr/>
        </p:nvGrpSpPr>
        <p:grpSpPr>
          <a:xfrm>
            <a:off x="1525467" y="2555111"/>
            <a:ext cx="2898312" cy="2682114"/>
            <a:chOff x="1064759" y="1701689"/>
            <a:chExt cx="1932208" cy="1788076"/>
          </a:xfrm>
        </p:grpSpPr>
        <p:pic>
          <p:nvPicPr>
            <p:cNvPr id="36" name="PA_库_图片 961">
              <a:extLst>
                <a:ext uri="{FF2B5EF4-FFF2-40B4-BE49-F238E27FC236}">
                  <a16:creationId xmlns:a16="http://schemas.microsoft.com/office/drawing/2014/main" id="{F6F42ED3-0339-43A8-A6E3-471AAB280E71}"/>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064759" y="1701689"/>
              <a:ext cx="1932208" cy="1788076"/>
            </a:xfrm>
            <a:prstGeom prst="rect">
              <a:avLst/>
            </a:prstGeom>
          </p:spPr>
        </p:pic>
        <p:sp>
          <p:nvSpPr>
            <p:cNvPr id="38" name="TextBox 37">
              <a:extLst>
                <a:ext uri="{FF2B5EF4-FFF2-40B4-BE49-F238E27FC236}">
                  <a16:creationId xmlns:a16="http://schemas.microsoft.com/office/drawing/2014/main" id="{EFBFEFC2-8936-4A74-A786-D3831C9C43BB}"/>
                </a:ext>
              </a:extLst>
            </p:cNvPr>
            <p:cNvSpPr txBox="1"/>
            <p:nvPr/>
          </p:nvSpPr>
          <p:spPr>
            <a:xfrm>
              <a:off x="1173220" y="2008413"/>
              <a:ext cx="1705719" cy="984885"/>
            </a:xfrm>
            <a:prstGeom prst="rect">
              <a:avLst/>
            </a:prstGeom>
            <a:noFill/>
          </p:spPr>
          <p:txBody>
            <a:bodyPr wrap="square" rtlCol="0">
              <a:spAutoFit/>
            </a:bodyPr>
            <a:lstStyle/>
            <a:p>
              <a:pPr algn="ctr" defTabSz="1371600">
                <a:defRPr/>
              </a:pPr>
              <a:r>
                <a:rPr lang="en-US" sz="4500" b="1" dirty="0" err="1">
                  <a:solidFill>
                    <a:srgbClr val="FF3300"/>
                  </a:solidFill>
                  <a:latin typeface="Times New Roman" panose="02020603050405020304" pitchFamily="18" charset="0"/>
                  <a:cs typeface="Times New Roman" panose="02020603050405020304" pitchFamily="18" charset="0"/>
                </a:rPr>
                <a:t>Trình</a:t>
              </a:r>
              <a:r>
                <a:rPr lang="en-US" sz="4500" b="1" dirty="0">
                  <a:solidFill>
                    <a:srgbClr val="FF3300"/>
                  </a:solidFill>
                  <a:latin typeface="Times New Roman" panose="02020603050405020304" pitchFamily="18" charset="0"/>
                  <a:cs typeface="Times New Roman" panose="02020603050405020304" pitchFamily="18" charset="0"/>
                </a:rPr>
                <a:t> </a:t>
              </a:r>
              <a:r>
                <a:rPr lang="en-US" sz="4500" b="1" dirty="0" err="1">
                  <a:solidFill>
                    <a:srgbClr val="FF3300"/>
                  </a:solidFill>
                  <a:latin typeface="Times New Roman" panose="02020603050405020304" pitchFamily="18" charset="0"/>
                  <a:cs typeface="Times New Roman" panose="02020603050405020304" pitchFamily="18" charset="0"/>
                </a:rPr>
                <a:t>bày</a:t>
              </a:r>
              <a:endParaRPr lang="en-US" sz="4500" b="1" dirty="0">
                <a:solidFill>
                  <a:srgbClr val="FF3300"/>
                </a:solidFill>
                <a:latin typeface="Times New Roman" panose="02020603050405020304" pitchFamily="18" charset="0"/>
                <a:cs typeface="Times New Roman" panose="02020603050405020304" pitchFamily="18" charset="0"/>
              </a:endParaRPr>
            </a:p>
          </p:txBody>
        </p:sp>
      </p:grpSp>
      <p:grpSp>
        <p:nvGrpSpPr>
          <p:cNvPr id="32" name="Group 31">
            <a:extLst>
              <a:ext uri="{FF2B5EF4-FFF2-40B4-BE49-F238E27FC236}">
                <a16:creationId xmlns:a16="http://schemas.microsoft.com/office/drawing/2014/main" id="{C17430D6-0510-47BB-9559-64EFD506D4AA}"/>
              </a:ext>
            </a:extLst>
          </p:cNvPr>
          <p:cNvGrpSpPr/>
          <p:nvPr/>
        </p:nvGrpSpPr>
        <p:grpSpPr>
          <a:xfrm>
            <a:off x="6039825" y="2569987"/>
            <a:ext cx="2898312" cy="2682114"/>
            <a:chOff x="3461427" y="1640925"/>
            <a:chExt cx="1932208" cy="1788076"/>
          </a:xfrm>
        </p:grpSpPr>
        <p:pic>
          <p:nvPicPr>
            <p:cNvPr id="37" name="PA_库_图片 961">
              <a:extLst>
                <a:ext uri="{FF2B5EF4-FFF2-40B4-BE49-F238E27FC236}">
                  <a16:creationId xmlns:a16="http://schemas.microsoft.com/office/drawing/2014/main" id="{B4964A4C-196B-4565-B022-15B077BD30AE}"/>
                </a:ext>
              </a:extLst>
            </p:cNvPr>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flipH="1">
              <a:off x="3461427" y="1640925"/>
              <a:ext cx="1932208" cy="1788076"/>
            </a:xfrm>
            <a:prstGeom prst="rect">
              <a:avLst/>
            </a:prstGeom>
          </p:spPr>
        </p:pic>
        <p:sp>
          <p:nvSpPr>
            <p:cNvPr id="39" name="TextBox 38">
              <a:extLst>
                <a:ext uri="{FF2B5EF4-FFF2-40B4-BE49-F238E27FC236}">
                  <a16:creationId xmlns:a16="http://schemas.microsoft.com/office/drawing/2014/main" id="{5EE1B6FF-6437-4412-9D28-B3980B7D91FE}"/>
                </a:ext>
              </a:extLst>
            </p:cNvPr>
            <p:cNvSpPr txBox="1"/>
            <p:nvPr/>
          </p:nvSpPr>
          <p:spPr>
            <a:xfrm>
              <a:off x="3680186" y="1972214"/>
              <a:ext cx="1551839" cy="984885"/>
            </a:xfrm>
            <a:prstGeom prst="rect">
              <a:avLst/>
            </a:prstGeom>
            <a:noFill/>
          </p:spPr>
          <p:txBody>
            <a:bodyPr wrap="square" rtlCol="0">
              <a:spAutoFit/>
            </a:bodyPr>
            <a:lstStyle/>
            <a:p>
              <a:pPr algn="ctr" defTabSz="1371600">
                <a:defRPr/>
              </a:pPr>
              <a:r>
                <a:rPr lang="en-US" sz="4500" b="1" dirty="0" err="1">
                  <a:solidFill>
                    <a:srgbClr val="0000FF"/>
                  </a:solidFill>
                  <a:latin typeface="Times New Roman" panose="02020603050405020304" pitchFamily="18" charset="0"/>
                  <a:cs typeface="Times New Roman" panose="02020603050405020304" pitchFamily="18" charset="0"/>
                </a:rPr>
                <a:t>Nhận</a:t>
              </a:r>
              <a:r>
                <a:rPr lang="en-US" sz="4500" b="1" dirty="0">
                  <a:solidFill>
                    <a:srgbClr val="0000FF"/>
                  </a:solidFill>
                  <a:latin typeface="Times New Roman" panose="02020603050405020304" pitchFamily="18" charset="0"/>
                  <a:cs typeface="Times New Roman" panose="02020603050405020304" pitchFamily="18" charset="0"/>
                </a:rPr>
                <a:t> </a:t>
              </a:r>
              <a:r>
                <a:rPr lang="en-US" sz="4500" b="1" dirty="0" err="1">
                  <a:solidFill>
                    <a:srgbClr val="0000FF"/>
                  </a:solidFill>
                  <a:latin typeface="Times New Roman" panose="02020603050405020304" pitchFamily="18" charset="0"/>
                  <a:cs typeface="Times New Roman" panose="02020603050405020304" pitchFamily="18" charset="0"/>
                </a:rPr>
                <a:t>xét</a:t>
              </a:r>
              <a:endParaRPr lang="en-US" sz="4500" b="1" dirty="0">
                <a:solidFill>
                  <a:srgbClr val="0000FF"/>
                </a:solidFill>
                <a:latin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3F38245E-EA32-4B0B-9393-DF5858536A51}"/>
              </a:ext>
            </a:extLst>
          </p:cNvPr>
          <p:cNvSpPr txBox="1"/>
          <p:nvPr/>
        </p:nvSpPr>
        <p:spPr>
          <a:xfrm>
            <a:off x="5517192" y="698053"/>
            <a:ext cx="4198308" cy="1384995"/>
          </a:xfrm>
          <a:custGeom>
            <a:avLst/>
            <a:gdLst>
              <a:gd name="connsiteX0" fmla="*/ 0 w 2798872"/>
              <a:gd name="connsiteY0" fmla="*/ 175938 h 1055608"/>
              <a:gd name="connsiteX1" fmla="*/ 175938 w 2798872"/>
              <a:gd name="connsiteY1" fmla="*/ 0 h 1055608"/>
              <a:gd name="connsiteX2" fmla="*/ 2622934 w 2798872"/>
              <a:gd name="connsiteY2" fmla="*/ 0 h 1055608"/>
              <a:gd name="connsiteX3" fmla="*/ 2798872 w 2798872"/>
              <a:gd name="connsiteY3" fmla="*/ 175938 h 1055608"/>
              <a:gd name="connsiteX4" fmla="*/ 2798872 w 2798872"/>
              <a:gd name="connsiteY4" fmla="*/ 879670 h 1055608"/>
              <a:gd name="connsiteX5" fmla="*/ 2622934 w 2798872"/>
              <a:gd name="connsiteY5" fmla="*/ 1055608 h 1055608"/>
              <a:gd name="connsiteX6" fmla="*/ 175938 w 2798872"/>
              <a:gd name="connsiteY6" fmla="*/ 1055608 h 1055608"/>
              <a:gd name="connsiteX7" fmla="*/ 0 w 2798872"/>
              <a:gd name="connsiteY7" fmla="*/ 879670 h 1055608"/>
              <a:gd name="connsiteX8" fmla="*/ 0 w 2798872"/>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872" h="1055608" fill="none" extrusionOk="0">
                <a:moveTo>
                  <a:pt x="0" y="175938"/>
                </a:moveTo>
                <a:cubicBezTo>
                  <a:pt x="15684" y="78539"/>
                  <a:pt x="83980" y="-1416"/>
                  <a:pt x="175938" y="0"/>
                </a:cubicBezTo>
                <a:cubicBezTo>
                  <a:pt x="443615" y="-92648"/>
                  <a:pt x="2302887" y="-63196"/>
                  <a:pt x="2622934" y="0"/>
                </a:cubicBezTo>
                <a:cubicBezTo>
                  <a:pt x="2732567" y="10767"/>
                  <a:pt x="2798690" y="77565"/>
                  <a:pt x="2798872" y="175938"/>
                </a:cubicBezTo>
                <a:cubicBezTo>
                  <a:pt x="2812028" y="339554"/>
                  <a:pt x="2811258" y="621249"/>
                  <a:pt x="2798872" y="879670"/>
                </a:cubicBezTo>
                <a:cubicBezTo>
                  <a:pt x="2806167" y="991065"/>
                  <a:pt x="2715412" y="1073747"/>
                  <a:pt x="2622934" y="1055608"/>
                </a:cubicBezTo>
                <a:cubicBezTo>
                  <a:pt x="2083323" y="1023115"/>
                  <a:pt x="535653" y="935635"/>
                  <a:pt x="175938" y="1055608"/>
                </a:cubicBezTo>
                <a:cubicBezTo>
                  <a:pt x="86055" y="1072345"/>
                  <a:pt x="18331" y="970538"/>
                  <a:pt x="0" y="879670"/>
                </a:cubicBezTo>
                <a:cubicBezTo>
                  <a:pt x="-58747" y="556203"/>
                  <a:pt x="-15749" y="447629"/>
                  <a:pt x="0" y="175938"/>
                </a:cubicBezTo>
                <a:close/>
              </a:path>
              <a:path w="2798872" h="1055608" stroke="0" extrusionOk="0">
                <a:moveTo>
                  <a:pt x="0" y="175938"/>
                </a:moveTo>
                <a:cubicBezTo>
                  <a:pt x="2163" y="79019"/>
                  <a:pt x="81590" y="-2497"/>
                  <a:pt x="175938" y="0"/>
                </a:cubicBezTo>
                <a:cubicBezTo>
                  <a:pt x="654755" y="-3130"/>
                  <a:pt x="1778943" y="101176"/>
                  <a:pt x="2622934" y="0"/>
                </a:cubicBezTo>
                <a:cubicBezTo>
                  <a:pt x="2723527" y="6532"/>
                  <a:pt x="2803167" y="84446"/>
                  <a:pt x="2798872" y="175938"/>
                </a:cubicBezTo>
                <a:cubicBezTo>
                  <a:pt x="2814076" y="481029"/>
                  <a:pt x="2798817" y="735983"/>
                  <a:pt x="2798872" y="879670"/>
                </a:cubicBezTo>
                <a:cubicBezTo>
                  <a:pt x="2798919" y="975521"/>
                  <a:pt x="2713304" y="1045944"/>
                  <a:pt x="2622934" y="1055608"/>
                </a:cubicBezTo>
                <a:cubicBezTo>
                  <a:pt x="2282420" y="894363"/>
                  <a:pt x="953216" y="1011848"/>
                  <a:pt x="175938" y="1055608"/>
                </a:cubicBezTo>
                <a:cubicBezTo>
                  <a:pt x="64860" y="1064245"/>
                  <a:pt x="18460" y="979518"/>
                  <a:pt x="0" y="879670"/>
                </a:cubicBezTo>
                <a:cubicBezTo>
                  <a:pt x="4186" y="565999"/>
                  <a:pt x="11248" y="504238"/>
                  <a:pt x="0" y="175938"/>
                </a:cubicBezTo>
                <a:close/>
              </a:path>
            </a:pathLst>
          </a:custGeom>
          <a:solidFill>
            <a:srgbClr val="CCECFF"/>
          </a:solidFill>
          <a:ln w="38100">
            <a:solidFill>
              <a:srgbClr val="33CCFF"/>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algn="ctr" defTabSz="1371600">
              <a:defRPr/>
            </a:pPr>
            <a:r>
              <a:rPr lang="en-US" sz="4200" b="1" dirty="0" err="1">
                <a:solidFill>
                  <a:srgbClr val="FF0000"/>
                </a:solidFill>
                <a:latin typeface="Times New Roman" panose="02020603050405020304" pitchFamily="18" charset="0"/>
                <a:cs typeface="Times New Roman" panose="02020603050405020304" pitchFamily="18" charset="0"/>
              </a:rPr>
              <a:t>Nhận</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xét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góp</a:t>
            </a:r>
            <a:r>
              <a:rPr lang="en-US" sz="4200" b="1" dirty="0">
                <a:solidFill>
                  <a:srgbClr val="FF0000"/>
                </a:solidFill>
                <a:latin typeface="Times New Roman" panose="02020603050405020304" pitchFamily="18" charset="0"/>
                <a:cs typeface="Times New Roman" panose="02020603050405020304" pitchFamily="18" charset="0"/>
              </a:rPr>
              <a:t> ý </a:t>
            </a:r>
            <a:r>
              <a:rPr lang="en-US" sz="4200" b="1" dirty="0" err="1">
                <a:solidFill>
                  <a:srgbClr val="FF0000"/>
                </a:solidFill>
                <a:latin typeface="Times New Roman" panose="02020603050405020304" pitchFamily="18" charset="0"/>
                <a:cs typeface="Times New Roman" panose="02020603050405020304" pitchFamily="18" charset="0"/>
              </a:rPr>
              <a:t>lịch</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sự</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cho</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bạn</a:t>
            </a:r>
            <a:endParaRPr lang="en-US" sz="4200" b="1" dirty="0">
              <a:solidFill>
                <a:srgbClr val="FF0000"/>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29F7456F-6351-427B-84F0-8C594B3537C3}"/>
              </a:ext>
            </a:extLst>
          </p:cNvPr>
          <p:cNvSpPr txBox="1"/>
          <p:nvPr/>
        </p:nvSpPr>
        <p:spPr>
          <a:xfrm>
            <a:off x="250361" y="714146"/>
            <a:ext cx="4993152" cy="1384995"/>
          </a:xfrm>
          <a:custGeom>
            <a:avLst/>
            <a:gdLst>
              <a:gd name="connsiteX0" fmla="*/ 0 w 3328768"/>
              <a:gd name="connsiteY0" fmla="*/ 175938 h 1055608"/>
              <a:gd name="connsiteX1" fmla="*/ 175938 w 3328768"/>
              <a:gd name="connsiteY1" fmla="*/ 0 h 1055608"/>
              <a:gd name="connsiteX2" fmla="*/ 3152830 w 3328768"/>
              <a:gd name="connsiteY2" fmla="*/ 0 h 1055608"/>
              <a:gd name="connsiteX3" fmla="*/ 3328768 w 3328768"/>
              <a:gd name="connsiteY3" fmla="*/ 175938 h 1055608"/>
              <a:gd name="connsiteX4" fmla="*/ 3328768 w 3328768"/>
              <a:gd name="connsiteY4" fmla="*/ 879670 h 1055608"/>
              <a:gd name="connsiteX5" fmla="*/ 3152830 w 3328768"/>
              <a:gd name="connsiteY5" fmla="*/ 1055608 h 1055608"/>
              <a:gd name="connsiteX6" fmla="*/ 175938 w 3328768"/>
              <a:gd name="connsiteY6" fmla="*/ 1055608 h 1055608"/>
              <a:gd name="connsiteX7" fmla="*/ 0 w 3328768"/>
              <a:gd name="connsiteY7" fmla="*/ 879670 h 1055608"/>
              <a:gd name="connsiteX8" fmla="*/ 0 w 3328768"/>
              <a:gd name="connsiteY8" fmla="*/ 175938 h 10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8768" h="1055608" fill="none" extrusionOk="0">
                <a:moveTo>
                  <a:pt x="0" y="175938"/>
                </a:moveTo>
                <a:cubicBezTo>
                  <a:pt x="15684" y="78539"/>
                  <a:pt x="83980" y="-1416"/>
                  <a:pt x="175938" y="0"/>
                </a:cubicBezTo>
                <a:cubicBezTo>
                  <a:pt x="1270289" y="-92648"/>
                  <a:pt x="2809057" y="-63196"/>
                  <a:pt x="3152830" y="0"/>
                </a:cubicBezTo>
                <a:cubicBezTo>
                  <a:pt x="3262463" y="10767"/>
                  <a:pt x="3328586" y="77565"/>
                  <a:pt x="3328768" y="175938"/>
                </a:cubicBezTo>
                <a:cubicBezTo>
                  <a:pt x="3341924" y="339554"/>
                  <a:pt x="3341154" y="621249"/>
                  <a:pt x="3328768" y="879670"/>
                </a:cubicBezTo>
                <a:cubicBezTo>
                  <a:pt x="3336063" y="991065"/>
                  <a:pt x="3245308" y="1073747"/>
                  <a:pt x="3152830" y="1055608"/>
                </a:cubicBezTo>
                <a:cubicBezTo>
                  <a:pt x="2537899" y="1023115"/>
                  <a:pt x="562980" y="935635"/>
                  <a:pt x="175938" y="1055608"/>
                </a:cubicBezTo>
                <a:cubicBezTo>
                  <a:pt x="86055" y="1072345"/>
                  <a:pt x="18331" y="970538"/>
                  <a:pt x="0" y="879670"/>
                </a:cubicBezTo>
                <a:cubicBezTo>
                  <a:pt x="-58747" y="556203"/>
                  <a:pt x="-15749" y="447629"/>
                  <a:pt x="0" y="175938"/>
                </a:cubicBezTo>
                <a:close/>
              </a:path>
              <a:path w="3328768" h="1055608" stroke="0" extrusionOk="0">
                <a:moveTo>
                  <a:pt x="0" y="175938"/>
                </a:moveTo>
                <a:cubicBezTo>
                  <a:pt x="2163" y="79019"/>
                  <a:pt x="81590" y="-2497"/>
                  <a:pt x="175938" y="0"/>
                </a:cubicBezTo>
                <a:cubicBezTo>
                  <a:pt x="514695" y="-3130"/>
                  <a:pt x="2639923" y="101176"/>
                  <a:pt x="3152830" y="0"/>
                </a:cubicBezTo>
                <a:cubicBezTo>
                  <a:pt x="3253423" y="6532"/>
                  <a:pt x="3333063" y="84446"/>
                  <a:pt x="3328768" y="175938"/>
                </a:cubicBezTo>
                <a:cubicBezTo>
                  <a:pt x="3343972" y="481029"/>
                  <a:pt x="3328713" y="735983"/>
                  <a:pt x="3328768" y="879670"/>
                </a:cubicBezTo>
                <a:cubicBezTo>
                  <a:pt x="3328815" y="975521"/>
                  <a:pt x="3243200" y="1045944"/>
                  <a:pt x="3152830" y="1055608"/>
                </a:cubicBezTo>
                <a:cubicBezTo>
                  <a:pt x="1772108" y="894363"/>
                  <a:pt x="654728" y="1011848"/>
                  <a:pt x="175938" y="1055608"/>
                </a:cubicBezTo>
                <a:cubicBezTo>
                  <a:pt x="64860" y="1064245"/>
                  <a:pt x="18460" y="979518"/>
                  <a:pt x="0" y="879670"/>
                </a:cubicBezTo>
                <a:cubicBezTo>
                  <a:pt x="4186" y="565999"/>
                  <a:pt x="11248" y="504238"/>
                  <a:pt x="0" y="175938"/>
                </a:cubicBezTo>
                <a:close/>
              </a:path>
            </a:pathLst>
          </a:custGeom>
          <a:solidFill>
            <a:srgbClr val="FFFF66"/>
          </a:solidFill>
          <a:ln w="38100">
            <a:solidFill>
              <a:srgbClr val="FFC000"/>
            </a:solidFill>
            <a:prstDash val="sysDash"/>
            <a:extLst>
              <a:ext uri="{C807C97D-BFC1-408E-A445-0C87EB9F89A2}">
                <ask:lineSketchStyleProps xmlns="" xmlns:ask="http://schemas.microsoft.com/office/drawing/2018/sketchyshapes" sd="4194945536">
                  <a:prstGeom prst="roundRect">
                    <a:avLst/>
                  </a:prstGeom>
                  <ask:type>
                    <ask:lineSketchCurved/>
                  </ask:type>
                </ask:lineSketchStyleProps>
              </a:ext>
            </a:extLst>
          </a:ln>
        </p:spPr>
        <p:txBody>
          <a:bodyPr wrap="square">
            <a:spAutoFit/>
          </a:bodyPr>
          <a:lstStyle/>
          <a:p>
            <a:pPr algn="ctr" defTabSz="1371600">
              <a:defRPr/>
            </a:pPr>
            <a:r>
              <a:rPr lang="en-US" sz="4200" b="1" dirty="0" err="1">
                <a:solidFill>
                  <a:srgbClr val="FF0000"/>
                </a:solidFill>
                <a:latin typeface="Times New Roman" panose="02020603050405020304" pitchFamily="18" charset="0"/>
                <a:cs typeface="Times New Roman" panose="02020603050405020304" pitchFamily="18" charset="0"/>
              </a:rPr>
              <a:t>Đọc</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từ</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ngữ</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mà</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nhóm</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em</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tìm</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được</a:t>
            </a:r>
            <a:endParaRPr lang="vi-VN" sz="4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7488974"/>
      </p:ext>
    </p:extLst>
  </p:cSld>
  <p:clrMapOvr>
    <a:masterClrMapping/>
  </p:clrMapOvr>
  <mc:AlternateContent xmlns:mc="http://schemas.openxmlformats.org/markup-compatibility/2006" xmlns:p14="http://schemas.microsoft.com/office/powerpoint/2010/main">
    <mc:Choice Requires="p14">
      <p:transition spd="slow" p14:dur="1500">
        <p14:ripple dir="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8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8000">
                                          <p:cBhvr additive="base">
                                            <p:cTn id="7" dur="15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37"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anim calcmode="lin" valueType="num">
                                          <p:cBhvr>
                                            <p:cTn id="18" dur="500" fill="hold"/>
                                            <p:tgtEl>
                                              <p:spTgt spid="30"/>
                                            </p:tgtEl>
                                            <p:attrNameLst>
                                              <p:attrName>ppt_x</p:attrName>
                                            </p:attrNameLst>
                                          </p:cBhvr>
                                          <p:tavLst>
                                            <p:tav tm="0">
                                              <p:val>
                                                <p:strVal val="#ppt_x"/>
                                              </p:val>
                                            </p:tav>
                                            <p:tav tm="100000">
                                              <p:val>
                                                <p:strVal val="#ppt_x"/>
                                              </p:val>
                                            </p:tav>
                                          </p:tavLst>
                                        </p:anim>
                                        <p:anim calcmode="lin" valueType="num">
                                          <p:cBhvr>
                                            <p:cTn id="19" dur="5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anim calcmode="lin" valueType="num">
                                          <p:cBhvr>
                                            <p:cTn id="32" dur="500" fill="hold"/>
                                            <p:tgtEl>
                                              <p:spTgt spid="1026"/>
                                            </p:tgtEl>
                                            <p:attrNameLst>
                                              <p:attrName>ppt_x</p:attrName>
                                            </p:attrNameLst>
                                          </p:cBhvr>
                                          <p:tavLst>
                                            <p:tav tm="0">
                                              <p:val>
                                                <p:strVal val="#ppt_x"/>
                                              </p:val>
                                            </p:tav>
                                            <p:tav tm="100000">
                                              <p:val>
                                                <p:strVal val="#ppt_x"/>
                                              </p:val>
                                            </p:tav>
                                          </p:tavLst>
                                        </p:anim>
                                        <p:anim calcmode="lin" valueType="num">
                                          <p:cBhvr>
                                            <p:cTn id="33" dur="500" fill="hold"/>
                                            <p:tgtEl>
                                              <p:spTgt spid="1026"/>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593" y="0"/>
            <a:ext cx="4129593" cy="10287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89" y="7741266"/>
            <a:ext cx="18411488" cy="2824248"/>
          </a:xfrm>
          <a:prstGeom prst="rect">
            <a:avLst/>
          </a:prstGeom>
        </p:spPr>
      </p:pic>
      <p:sp>
        <p:nvSpPr>
          <p:cNvPr id="4" name="Rectangle 3"/>
          <p:cNvSpPr/>
          <p:nvPr/>
        </p:nvSpPr>
        <p:spPr>
          <a:xfrm>
            <a:off x="2667000" y="1384678"/>
            <a:ext cx="16332904" cy="2169825"/>
          </a:xfrm>
          <a:prstGeom prst="rect">
            <a:avLst/>
          </a:prstGeom>
        </p:spPr>
        <p:txBody>
          <a:bodyPr wrap="square">
            <a:spAutoFit/>
          </a:bodyPr>
          <a:lstStyle/>
          <a:p>
            <a:pPr algn="just">
              <a:lnSpc>
                <a:spcPct val="150000"/>
              </a:lnSpc>
            </a:pPr>
            <a:r>
              <a:rPr lang="fr-FR" sz="4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fr-FR" sz="4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fr-FR" sz="45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fr-FR" sz="4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fr-FR"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fr-FR"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fr-FR" sz="4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fr-FR" sz="4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fr-FR" sz="45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fr-FR"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fr-FR"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khiến</a:t>
            </a:r>
            <a:r>
              <a:rPr lang="fr-FR"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fr-FR"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fr-FR" sz="4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fr-FR" sz="45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tình</a:t>
            </a:r>
            <a:r>
              <a:rPr lang="fr-FR" sz="4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huống</a:t>
            </a:r>
            <a:r>
              <a:rPr lang="fr-FR" sz="4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fr-FR" sz="45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5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Folded Corner 4">
            <a:extLst/>
          </p:cNvPr>
          <p:cNvSpPr/>
          <p:nvPr/>
        </p:nvSpPr>
        <p:spPr>
          <a:xfrm>
            <a:off x="797295" y="3891307"/>
            <a:ext cx="5542992" cy="3961893"/>
          </a:xfrm>
          <a:prstGeom prst="foldedCorner">
            <a:avLst/>
          </a:prstGeom>
          <a:solidFill>
            <a:schemeClr val="accent4">
              <a:lumMod val="60000"/>
              <a:lumOff val="40000"/>
            </a:schemeClr>
          </a:solidFill>
          <a:ln w="28575">
            <a:prstDash val="dashDot"/>
          </a:ln>
          <a:effectLst>
            <a:glow rad="228600">
              <a:schemeClr val="accent4">
                <a:satMod val="175000"/>
                <a:alpha val="40000"/>
              </a:schemeClr>
            </a:glow>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1" fontAlgn="auto" hangingPunct="1">
              <a:spcBef>
                <a:spcPts val="0"/>
              </a:spcBef>
              <a:spcAft>
                <a:spcPts val="0"/>
              </a:spcAft>
              <a:defRPr/>
            </a:pPr>
            <a:endParaRPr lang="en-US" sz="1575" dirty="0">
              <a:solidFill>
                <a:srgbClr val="00B050"/>
              </a:solidFill>
              <a:latin typeface="Nunito Black" pitchFamily="2" charset="0"/>
            </a:endParaRPr>
          </a:p>
          <a:p>
            <a:pPr algn="ctr" defTabSz="514350" eaLnBrk="1" fontAlgn="auto" hangingPunct="1">
              <a:spcBef>
                <a:spcPts val="0"/>
              </a:spcBef>
              <a:spcAft>
                <a:spcPts val="0"/>
              </a:spcAft>
              <a:defRPr/>
            </a:pPr>
            <a:endParaRPr lang="en-US" dirty="0">
              <a:solidFill>
                <a:srgbClr val="0070C0"/>
              </a:solidFill>
              <a:latin typeface="Nunito Black" pitchFamily="2" charset="0"/>
            </a:endParaRPr>
          </a:p>
          <a:p>
            <a:pPr defTabSz="514350" eaLnBrk="1" fontAlgn="auto" hangingPunct="1">
              <a:spcBef>
                <a:spcPts val="0"/>
              </a:spcBef>
              <a:spcAft>
                <a:spcPts val="0"/>
              </a:spcAft>
              <a:defRPr/>
            </a:pPr>
            <a:endParaRPr lang="en-US" sz="4800" dirty="0" smtClean="0">
              <a:solidFill>
                <a:srgbClr val="002060"/>
              </a:solidFill>
              <a:latin typeface="Times New Roman" panose="02020603050405020304" pitchFamily="18" charset="0"/>
              <a:cs typeface="Times New Roman" panose="02020603050405020304" pitchFamily="18" charset="0"/>
            </a:endParaRPr>
          </a:p>
          <a:p>
            <a:pPr defTabSz="514350" eaLnBrk="1" fontAlgn="auto" hangingPunct="1">
              <a:spcBef>
                <a:spcPts val="0"/>
              </a:spcBef>
              <a:spcAft>
                <a:spcPts val="0"/>
              </a:spcAft>
              <a:defRPr/>
            </a:pPr>
            <a:r>
              <a:rPr lang="en-US" sz="4800" dirty="0" smtClean="0">
                <a:solidFill>
                  <a:schemeClr val="bg1"/>
                </a:solidFill>
                <a:latin typeface="Times New Roman" panose="02020603050405020304" pitchFamily="18" charset="0"/>
                <a:cs typeface="Times New Roman" panose="02020603050405020304" pitchFamily="18" charset="0"/>
              </a:rPr>
              <a:t>a</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Đóng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vai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gõ</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kiến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đến</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nhờ</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công</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liếu</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điếu</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hoặc</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chích</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chòe</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đi</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tìm</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mặt</a:t>
            </a:r>
            <a:r>
              <a:rPr lang="en-US" sz="4800" dirty="0">
                <a:solidFill>
                  <a:schemeClr val="bg1"/>
                </a:solidFill>
                <a:latin typeface="Times New Roman" panose="02020603050405020304" pitchFamily="18" charset="0"/>
                <a:cs typeface="Times New Roman" panose="02020603050405020304" pitchFamily="18" charset="0"/>
              </a:rPr>
              <a:t> </a:t>
            </a:r>
            <a:r>
              <a:rPr lang="en-US" sz="4800" dirty="0" err="1">
                <a:solidFill>
                  <a:schemeClr val="bg1"/>
                </a:solidFill>
                <a:latin typeface="Times New Roman" panose="02020603050405020304" pitchFamily="18" charset="0"/>
                <a:cs typeface="Times New Roman" panose="02020603050405020304" pitchFamily="18" charset="0"/>
              </a:rPr>
              <a:t>trời</a:t>
            </a:r>
            <a:r>
              <a:rPr lang="en-US" sz="4800" dirty="0">
                <a:solidFill>
                  <a:schemeClr val="bg1"/>
                </a:solidFill>
                <a:latin typeface="Times New Roman" panose="02020603050405020304" pitchFamily="18" charset="0"/>
                <a:cs typeface="Times New Roman" panose="02020603050405020304" pitchFamily="18" charset="0"/>
              </a:rPr>
              <a:t>.</a:t>
            </a:r>
            <a:r>
              <a:rPr lang="en-US" sz="4400" dirty="0">
                <a:solidFill>
                  <a:schemeClr val="bg1"/>
                </a:solidFill>
                <a:latin typeface="Times New Roman" panose="02020603050405020304" pitchFamily="18" charset="0"/>
                <a:cs typeface="Times New Roman" panose="02020603050405020304" pitchFamily="18" charset="0"/>
              </a:rPr>
              <a:t/>
            </a:r>
            <a:br>
              <a:rPr lang="en-US" sz="4400" dirty="0">
                <a:solidFill>
                  <a:schemeClr val="bg1"/>
                </a:solidFill>
                <a:latin typeface="Times New Roman" panose="02020603050405020304" pitchFamily="18" charset="0"/>
                <a:cs typeface="Times New Roman" panose="02020603050405020304" pitchFamily="18" charset="0"/>
              </a:rPr>
            </a:br>
            <a:r>
              <a:rPr lang="en-US" sz="4400" dirty="0">
                <a:solidFill>
                  <a:schemeClr val="bg1"/>
                </a:solidFill>
                <a:latin typeface="Times New Roman" panose="02020603050405020304" pitchFamily="18" charset="0"/>
                <a:cs typeface="Times New Roman" panose="02020603050405020304" pitchFamily="18" charset="0"/>
              </a:rPr>
              <a:t/>
            </a:r>
            <a:br>
              <a:rPr lang="en-US" sz="4400" dirty="0">
                <a:solidFill>
                  <a:schemeClr val="bg1"/>
                </a:solidFill>
                <a:latin typeface="Times New Roman" panose="02020603050405020304" pitchFamily="18" charset="0"/>
                <a:cs typeface="Times New Roman" panose="02020603050405020304" pitchFamily="18" charset="0"/>
              </a:rPr>
            </a:b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6" name="Rectangle: Folded Corner 5">
            <a:extLst/>
          </p:cNvPr>
          <p:cNvSpPr/>
          <p:nvPr/>
        </p:nvSpPr>
        <p:spPr>
          <a:xfrm>
            <a:off x="11353800" y="3891308"/>
            <a:ext cx="6087042" cy="3896253"/>
          </a:xfrm>
          <a:prstGeom prst="foldedCorner">
            <a:avLst/>
          </a:prstGeom>
          <a:solidFill>
            <a:srgbClr val="15BD31"/>
          </a:solidFill>
          <a:ln w="28575">
            <a:prstDash val="dashDot"/>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14350" eaLnBrk="1" fontAlgn="auto" hangingPunct="1">
              <a:spcBef>
                <a:spcPts val="0"/>
              </a:spcBef>
              <a:spcAft>
                <a:spcPts val="0"/>
              </a:spcAft>
              <a:defRPr/>
            </a:pPr>
            <a:endParaRPr lang="en-US" sz="1575" dirty="0">
              <a:solidFill>
                <a:srgbClr val="00B050"/>
              </a:solidFill>
              <a:latin typeface="Nunito Black" pitchFamily="2" charset="0"/>
            </a:endParaRPr>
          </a:p>
          <a:p>
            <a:pPr algn="ctr" defTabSz="514350" eaLnBrk="1" fontAlgn="auto" hangingPunct="1">
              <a:spcBef>
                <a:spcPts val="0"/>
              </a:spcBef>
              <a:spcAft>
                <a:spcPts val="0"/>
              </a:spcAft>
              <a:defRPr/>
            </a:pPr>
            <a:endParaRPr lang="en-US" dirty="0">
              <a:solidFill>
                <a:srgbClr val="0070C0"/>
              </a:solidFill>
              <a:latin typeface="Nunito Black" pitchFamily="2" charset="0"/>
            </a:endParaRPr>
          </a:p>
          <a:p>
            <a:pPr defTabSz="514350" eaLnBrk="1" fontAlgn="auto" hangingPunct="1">
              <a:spcBef>
                <a:spcPts val="0"/>
              </a:spcBef>
              <a:spcAft>
                <a:spcPts val="0"/>
              </a:spcAft>
              <a:defRPr/>
            </a:pPr>
            <a:endParaRPr lang="en-US" sz="4400" dirty="0" smtClean="0">
              <a:solidFill>
                <a:srgbClr val="002060"/>
              </a:solidFill>
              <a:latin typeface="+mj-lt"/>
            </a:endParaRPr>
          </a:p>
          <a:p>
            <a:pPr algn="just" defTabSz="514350" eaLnBrk="1" fontAlgn="auto" hangingPunct="1">
              <a:spcBef>
                <a:spcPts val="0"/>
              </a:spcBef>
              <a:spcAft>
                <a:spcPts val="0"/>
              </a:spcAft>
              <a:defRPr/>
            </a:pPr>
            <a:r>
              <a:rPr lang="vi-VN" sz="4800" dirty="0" smtClean="0">
                <a:solidFill>
                  <a:schemeClr val="bg1"/>
                </a:solidFill>
                <a:latin typeface="+mj-lt"/>
              </a:rPr>
              <a:t>b</a:t>
            </a:r>
            <a:r>
              <a:rPr lang="vi-VN" sz="4800" dirty="0">
                <a:solidFill>
                  <a:schemeClr val="bg1"/>
                </a:solidFill>
                <a:latin typeface="+mj-lt"/>
              </a:rPr>
              <a:t>. Đóng vai gà trống, nói lời đề nghị mặt trời chiếu ánh sáng cho khu rừng tối tăm, ẩm ướt.</a:t>
            </a:r>
            <a:r>
              <a:rPr lang="vi-VN" sz="4400" dirty="0">
                <a:solidFill>
                  <a:schemeClr val="bg1"/>
                </a:solidFill>
                <a:latin typeface="+mj-lt"/>
              </a:rPr>
              <a:t/>
            </a:r>
            <a:br>
              <a:rPr lang="vi-VN" sz="4400" dirty="0">
                <a:solidFill>
                  <a:schemeClr val="bg1"/>
                </a:solidFill>
                <a:latin typeface="+mj-lt"/>
              </a:rPr>
            </a:br>
            <a:r>
              <a:rPr lang="en-US" sz="4400" dirty="0">
                <a:solidFill>
                  <a:schemeClr val="bg1"/>
                </a:solidFill>
                <a:latin typeface="+mj-lt"/>
              </a:rPr>
              <a:t/>
            </a:r>
            <a:br>
              <a:rPr lang="en-US" sz="4400" dirty="0">
                <a:solidFill>
                  <a:schemeClr val="bg1"/>
                </a:solidFill>
                <a:latin typeface="+mj-lt"/>
              </a:rPr>
            </a:br>
            <a:endParaRPr lang="en-US" sz="4400" dirty="0">
              <a:solidFill>
                <a:schemeClr val="bg1"/>
              </a:solidFill>
              <a:latin typeface="+mj-lt"/>
            </a:endParaRPr>
          </a:p>
        </p:txBody>
      </p:sp>
      <p:pic>
        <p:nvPicPr>
          <p:cNvPr id="7" name="Google Shape;362;p21"/>
          <p:cNvPicPr preferRelativeResize="0"/>
          <p:nvPr/>
        </p:nvPicPr>
        <p:blipFill rotWithShape="1">
          <a:blip r:embed="rId4">
            <a:alphaModFix/>
          </a:blip>
          <a:srcRect/>
          <a:stretch/>
        </p:blipFill>
        <p:spPr>
          <a:xfrm>
            <a:off x="7018243" y="3845014"/>
            <a:ext cx="3657600" cy="3896252"/>
          </a:xfrm>
          <a:prstGeom prst="rect">
            <a:avLst/>
          </a:prstGeom>
          <a:noFill/>
          <a:ln>
            <a:noFill/>
          </a:ln>
        </p:spPr>
      </p:pic>
    </p:spTree>
    <p:extLst>
      <p:ext uri="{BB962C8B-B14F-4D97-AF65-F5344CB8AC3E}">
        <p14:creationId xmlns:p14="http://schemas.microsoft.com/office/powerpoint/2010/main" val="60346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8D1EF42D-6353-4756-A9DB-1B4369CDC802}"/>
              </a:ext>
            </a:extLst>
          </p:cNvPr>
          <p:cNvGrpSpPr/>
          <p:nvPr/>
        </p:nvGrpSpPr>
        <p:grpSpPr>
          <a:xfrm>
            <a:off x="-92379" y="4637507"/>
            <a:ext cx="18472760" cy="5649494"/>
            <a:chOff x="-61586" y="3091671"/>
            <a:chExt cx="12315173" cy="3766329"/>
          </a:xfrm>
        </p:grpSpPr>
        <p:pic>
          <p:nvPicPr>
            <p:cNvPr id="2" name="图形 1">
              <a:extLst>
                <a:ext uri="{FF2B5EF4-FFF2-40B4-BE49-F238E27FC236}">
                  <a16:creationId xmlns:a16="http://schemas.microsoft.com/office/drawing/2014/main" id="{C7E67B6C-1A8B-4FF9-B3A5-41918125DBAF}"/>
                </a:ext>
              </a:extLst>
            </p:cNvPr>
            <p:cNvPicPr>
              <a:picLocks noChangeAspect="1"/>
            </p:cNvPicPr>
            <p:nvPr/>
          </p:nvPicPr>
          <p:blipFill>
            <a:blip r:embed="rId3">
              <a:extLst>
                <a:ext uri="{96DAC541-7B7A-43D3-8B79-37D633B846F1}">
                  <asvg:svgBlip xmlns:asvg="http://schemas.microsoft.com/office/drawing/2016/SVG/main" xmlns="" r:embed="rId6"/>
                </a:ext>
              </a:extLst>
            </a:blip>
            <a:stretch>
              <a:fillRect/>
            </a:stretch>
          </p:blipFill>
          <p:spPr>
            <a:xfrm>
              <a:off x="0" y="3091671"/>
              <a:ext cx="12192000" cy="1412905"/>
            </a:xfrm>
            <a:prstGeom prst="rect">
              <a:avLst/>
            </a:prstGeom>
            <a:effectLst>
              <a:outerShdw blurRad="12700" dist="12700" dir="16200000" rotWithShape="0">
                <a:prstClr val="black">
                  <a:alpha val="40000"/>
                </a:prstClr>
              </a:outerShdw>
            </a:effectLst>
          </p:spPr>
        </p:pic>
        <p:pic>
          <p:nvPicPr>
            <p:cNvPr id="19" name="图形 18">
              <a:extLst>
                <a:ext uri="{FF2B5EF4-FFF2-40B4-BE49-F238E27FC236}">
                  <a16:creationId xmlns:a16="http://schemas.microsoft.com/office/drawing/2014/main" id="{68359D0F-DC2C-488D-BF45-12A131C87F19}"/>
                </a:ext>
              </a:extLst>
            </p:cNvPr>
            <p:cNvPicPr>
              <a:picLocks noChangeAspect="1"/>
            </p:cNvPicPr>
            <p:nvPr/>
          </p:nvPicPr>
          <p:blipFill>
            <a:blip r:embed="rId7">
              <a:extLst>
                <a:ext uri="{96DAC541-7B7A-43D3-8B79-37D633B846F1}">
                  <asvg:svgBlip xmlns:asvg="http://schemas.microsoft.com/office/drawing/2016/SVG/main" xmlns="" r:embed="rId8"/>
                </a:ext>
              </a:extLst>
            </a:blip>
            <a:srcRect l="990" r="990"/>
            <a:stretch>
              <a:fillRect/>
            </a:stretch>
          </p:blipFill>
          <p:spPr>
            <a:xfrm>
              <a:off x="0" y="4109318"/>
              <a:ext cx="12192000" cy="580147"/>
            </a:xfrm>
            <a:custGeom>
              <a:avLst/>
              <a:gdLst>
                <a:gd name="connsiteX0" fmla="*/ 0 w 12192000"/>
                <a:gd name="connsiteY0" fmla="*/ 0 h 580147"/>
                <a:gd name="connsiteX1" fmla="*/ 12192000 w 12192000"/>
                <a:gd name="connsiteY1" fmla="*/ 0 h 580147"/>
                <a:gd name="connsiteX2" fmla="*/ 12192000 w 12192000"/>
                <a:gd name="connsiteY2" fmla="*/ 580147 h 580147"/>
                <a:gd name="connsiteX3" fmla="*/ 0 w 12192000"/>
                <a:gd name="connsiteY3" fmla="*/ 580147 h 580147"/>
              </a:gdLst>
              <a:ahLst/>
              <a:cxnLst>
                <a:cxn ang="0">
                  <a:pos x="connsiteX0" y="connsiteY0"/>
                </a:cxn>
                <a:cxn ang="0">
                  <a:pos x="connsiteX1" y="connsiteY1"/>
                </a:cxn>
                <a:cxn ang="0">
                  <a:pos x="connsiteX2" y="connsiteY2"/>
                </a:cxn>
                <a:cxn ang="0">
                  <a:pos x="connsiteX3" y="connsiteY3"/>
                </a:cxn>
              </a:cxnLst>
              <a:rect l="l" t="t" r="r" b="b"/>
              <a:pathLst>
                <a:path w="12192000" h="580147">
                  <a:moveTo>
                    <a:pt x="0" y="0"/>
                  </a:moveTo>
                  <a:lnTo>
                    <a:pt x="12192000" y="0"/>
                  </a:lnTo>
                  <a:lnTo>
                    <a:pt x="12192000" y="580147"/>
                  </a:lnTo>
                  <a:lnTo>
                    <a:pt x="0" y="580147"/>
                  </a:lnTo>
                  <a:close/>
                </a:path>
              </a:pathLst>
            </a:custGeom>
            <a:effectLst/>
          </p:spPr>
        </p:pic>
        <p:pic>
          <p:nvPicPr>
            <p:cNvPr id="3" name="图形 2">
              <a:extLst>
                <a:ext uri="{FF2B5EF4-FFF2-40B4-BE49-F238E27FC236}">
                  <a16:creationId xmlns:a16="http://schemas.microsoft.com/office/drawing/2014/main" id="{69B8EC36-E391-4A52-ACD9-AF2BA40B72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1586" y="4179063"/>
              <a:ext cx="12315173" cy="440656"/>
            </a:xfrm>
            <a:prstGeom prst="rect">
              <a:avLst/>
            </a:prstGeom>
            <a:effectLst/>
          </p:spPr>
        </p:pic>
        <p:pic>
          <p:nvPicPr>
            <p:cNvPr id="11" name="图形 10">
              <a:extLst>
                <a:ext uri="{FF2B5EF4-FFF2-40B4-BE49-F238E27FC236}">
                  <a16:creationId xmlns:a16="http://schemas.microsoft.com/office/drawing/2014/main" id="{D1796016-B941-4733-8ED7-617EA2703FA5}"/>
                </a:ext>
              </a:extLst>
            </p:cNvPr>
            <p:cNvPicPr>
              <a:picLocks noChangeAspect="1"/>
            </p:cNvPicPr>
            <p:nvPr/>
          </p:nvPicPr>
          <p:blipFill>
            <a:blip r:embed="rId11">
              <a:extLst>
                <a:ext uri="{96DAC541-7B7A-43D3-8B79-37D633B846F1}">
                  <asvg:svgBlip xmlns:asvg="http://schemas.microsoft.com/office/drawing/2016/SVG/main" xmlns="" r:embed="rId12"/>
                </a:ext>
              </a:extLst>
            </a:blip>
            <a:srcRect b="58455"/>
            <a:stretch>
              <a:fillRect/>
            </a:stretch>
          </p:blipFill>
          <p:spPr>
            <a:xfrm>
              <a:off x="0" y="4526132"/>
              <a:ext cx="12192000" cy="2331868"/>
            </a:xfrm>
            <a:custGeom>
              <a:avLst/>
              <a:gdLst>
                <a:gd name="connsiteX0" fmla="*/ 0 w 12192000"/>
                <a:gd name="connsiteY0" fmla="*/ 0 h 769768"/>
                <a:gd name="connsiteX1" fmla="*/ 12192000 w 12192000"/>
                <a:gd name="connsiteY1" fmla="*/ 0 h 769768"/>
                <a:gd name="connsiteX2" fmla="*/ 12192000 w 12192000"/>
                <a:gd name="connsiteY2" fmla="*/ 769768 h 769768"/>
                <a:gd name="connsiteX3" fmla="*/ 0 w 12192000"/>
                <a:gd name="connsiteY3" fmla="*/ 769768 h 769768"/>
              </a:gdLst>
              <a:ahLst/>
              <a:cxnLst>
                <a:cxn ang="0">
                  <a:pos x="connsiteX0" y="connsiteY0"/>
                </a:cxn>
                <a:cxn ang="0">
                  <a:pos x="connsiteX1" y="connsiteY1"/>
                </a:cxn>
                <a:cxn ang="0">
                  <a:pos x="connsiteX2" y="connsiteY2"/>
                </a:cxn>
                <a:cxn ang="0">
                  <a:pos x="connsiteX3" y="connsiteY3"/>
                </a:cxn>
              </a:cxnLst>
              <a:rect l="l" t="t" r="r" b="b"/>
              <a:pathLst>
                <a:path w="12192000" h="769768">
                  <a:moveTo>
                    <a:pt x="0" y="0"/>
                  </a:moveTo>
                  <a:lnTo>
                    <a:pt x="12192000" y="0"/>
                  </a:lnTo>
                  <a:lnTo>
                    <a:pt x="12192000" y="769768"/>
                  </a:lnTo>
                  <a:lnTo>
                    <a:pt x="0" y="769768"/>
                  </a:lnTo>
                  <a:close/>
                </a:path>
              </a:pathLst>
            </a:custGeom>
            <a:effectLst/>
          </p:spPr>
        </p:pic>
      </p:grpSp>
      <p:sp>
        <p:nvSpPr>
          <p:cNvPr id="21" name="矩形: 圆角 20">
            <a:extLst>
              <a:ext uri="{FF2B5EF4-FFF2-40B4-BE49-F238E27FC236}">
                <a16:creationId xmlns:a16="http://schemas.microsoft.com/office/drawing/2014/main" id="{FF624E0F-5ADC-4579-B434-86DD0AD89DCC}"/>
              </a:ext>
            </a:extLst>
          </p:cNvPr>
          <p:cNvSpPr/>
          <p:nvPr/>
        </p:nvSpPr>
        <p:spPr>
          <a:xfrm>
            <a:off x="0" y="0"/>
            <a:ext cx="18288000" cy="10287001"/>
          </a:xfrm>
          <a:prstGeom prst="roundRect">
            <a:avLst>
              <a:gd name="adj" fmla="val 10593"/>
            </a:avLst>
          </a:prstGeom>
          <a:solidFill>
            <a:schemeClr val="accent5">
              <a:lumMod val="40000"/>
              <a:lumOff val="60000"/>
            </a:schemeClr>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a typeface="等线" panose="02010600030101010101" pitchFamily="2" charset="-122"/>
            </a:endParaRPr>
          </a:p>
        </p:txBody>
      </p:sp>
      <p:sp>
        <p:nvSpPr>
          <p:cNvPr id="4" name="TextBox 3">
            <a:extLst>
              <a:ext uri="{FF2B5EF4-FFF2-40B4-BE49-F238E27FC236}">
                <a16:creationId xmlns:a16="http://schemas.microsoft.com/office/drawing/2014/main" id="{1A0155B8-B599-4AA6-BF3D-D6077BCE17E7}"/>
              </a:ext>
            </a:extLst>
          </p:cNvPr>
          <p:cNvSpPr txBox="1"/>
          <p:nvPr/>
        </p:nvSpPr>
        <p:spPr>
          <a:xfrm>
            <a:off x="6324600" y="9644"/>
            <a:ext cx="6815138" cy="769441"/>
          </a:xfrm>
          <a:prstGeom prst="rect">
            <a:avLst/>
          </a:prstGeom>
          <a:noFill/>
        </p:spPr>
        <p:txBody>
          <a:bodyPr wrap="square" rtlCol="0">
            <a:spAutoFit/>
          </a:bodyPr>
          <a:lstStyle/>
          <a:p>
            <a:pPr algn="ct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trời</a:t>
            </a:r>
            <a:endPar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EBCDBA7-35BD-476B-8BFB-F5338AB80E7B}"/>
              </a:ext>
            </a:extLst>
          </p:cNvPr>
          <p:cNvSpPr txBox="1"/>
          <p:nvPr/>
        </p:nvSpPr>
        <p:spPr>
          <a:xfrm>
            <a:off x="304800" y="765274"/>
            <a:ext cx="17678400" cy="8987076"/>
          </a:xfrm>
          <a:prstGeom prst="rect">
            <a:avLst/>
          </a:prstGeom>
          <a:noFill/>
        </p:spPr>
        <p:txBody>
          <a:bodyPr wrap="square" rtlCol="0">
            <a:spAutoFit/>
          </a:bodyPr>
          <a:lstStyle/>
          <a:p>
            <a:pPr algn="just"/>
            <a:r>
              <a:rPr lang="en-US" sz="3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Ngày </a:t>
            </a:r>
            <a:r>
              <a:rPr lang="vi-VN" sz="3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xưa, muôn loài sống trong rừng già tối tăm, ẩm ướt. Gõ kiến được giao nhiệm vụ đến các nhà hỏi xem ai có thể đi tìm mặt </a:t>
            </a:r>
            <a:r>
              <a:rPr lang="vi-VN"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endParaRPr lang="en-US"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Gõ </a:t>
            </a:r>
            <a:r>
              <a:rPr lang="vi-VN" sz="3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kiến gõ cửa nhà công, công mải múa. Gõ cửa nhà liếu điếu, liếu điếu bận cãi nhau. Gõ cửa nhà chích chòe, chích chòe mải hót,… Chỉ có gà trống nhận lời đi tìm mặt trời</a:t>
            </a:r>
            <a:r>
              <a:rPr lang="vi-VN"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sz="3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Gà </a:t>
            </a:r>
            <a:r>
              <a:rPr lang="vi-VN" sz="3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trống bay từ bụi mây lên rừng nứa. Từ rừng nứa lên rừng lim. Từ rừng lim lên rừng chò. Gà trống bay đến cây chò cao nhất, nhìn lên thấy mây bồng bềnh và sao nhấp nháy. Nó đậu ở đấy chờ mặt trời.</a:t>
            </a:r>
          </a:p>
          <a:p>
            <a:pPr algn="just"/>
            <a:r>
              <a:rPr lang="en-US" sz="3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Gió </a:t>
            </a:r>
            <a:r>
              <a:rPr lang="vi-VN" sz="3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lạnh rít ù ù. Mấy lần gà trống suýt ngã. Nó quắp những ngón chân thật chặt vào thân cây. Chờ mãi, đợi mãi… Nghĩ thương các bạn sống trong tối tăm, ẩm ướt, gà trống đấm ngực kêu to:</a:t>
            </a:r>
          </a:p>
          <a:p>
            <a:pPr algn="just"/>
            <a:r>
              <a:rPr lang="en-US" sz="3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Trời đất ơi…. ơi</a:t>
            </a:r>
            <a:r>
              <a:rPr lang="vi-VN"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4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400" dirty="0" smtClean="0">
                <a:latin typeface="Times New Roman" panose="02020603050405020304" pitchFamily="18" charset="0"/>
                <a:ea typeface="Arial-Rounded" panose="020B0500000000000000" pitchFamily="34" charset="0"/>
                <a:cs typeface="Times New Roman" panose="02020603050405020304" pitchFamily="18" charset="0"/>
              </a:rPr>
              <a:t>Kì </a:t>
            </a:r>
            <a:r>
              <a:rPr lang="vi-VN" sz="3400" dirty="0">
                <a:latin typeface="Times New Roman" panose="02020603050405020304" pitchFamily="18" charset="0"/>
                <a:ea typeface="Arial-Rounded" panose="020B0500000000000000" pitchFamily="34" charset="0"/>
                <a:cs typeface="Times New Roman" panose="02020603050405020304" pitchFamily="18" charset="0"/>
              </a:rPr>
              <a:t>lạ thay, gà trống vừa dứt tiếng kêu đầu thì sương tan. Dứt tiếng kêu thứ hai, sao lặn. Dứt tiếng kêu thứ ba, đằng đông ửng sáng, mặt trời hiện ra. Mặt trời vươn những cánh tay ánh sáng đính lên đầu gà trống một cụm lửa hồng.</a:t>
            </a:r>
          </a:p>
          <a:p>
            <a:pPr algn="just"/>
            <a:r>
              <a:rPr lang="en-US" sz="34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400" dirty="0" smtClean="0">
                <a:latin typeface="Times New Roman" panose="02020603050405020304" pitchFamily="18" charset="0"/>
                <a:ea typeface="Arial-Rounded" panose="020B0500000000000000" pitchFamily="34" charset="0"/>
                <a:cs typeface="Times New Roman" panose="02020603050405020304" pitchFamily="18" charset="0"/>
              </a:rPr>
              <a:t>Gà </a:t>
            </a:r>
            <a:r>
              <a:rPr lang="vi-VN" sz="3400" dirty="0">
                <a:latin typeface="Times New Roman" panose="02020603050405020304" pitchFamily="18" charset="0"/>
                <a:ea typeface="Arial-Rounded" panose="020B0500000000000000" pitchFamily="34" charset="0"/>
                <a:cs typeface="Times New Roman" panose="02020603050405020304" pitchFamily="18" charset="0"/>
              </a:rPr>
              <a:t>trống vui sướng bay về. Bay tới đâu, ánh sáng theo đến đấy. Đất rừng sáng tươi như tranh vẽ.</a:t>
            </a:r>
          </a:p>
          <a:p>
            <a:pPr algn="just"/>
            <a:r>
              <a:rPr lang="en-US" sz="3400" dirty="0">
                <a:latin typeface="Times New Roman" panose="02020603050405020304" pitchFamily="18" charset="0"/>
                <a:ea typeface="Arial-Rounded" panose="020B0500000000000000" pitchFamily="34" charset="0"/>
                <a:cs typeface="Times New Roman" panose="02020603050405020304" pitchFamily="18" charset="0"/>
              </a:rPr>
              <a:t> </a:t>
            </a:r>
            <a:r>
              <a:rPr lang="en-US" sz="34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3400" dirty="0" smtClean="0">
                <a:latin typeface="Times New Roman" panose="02020603050405020304" pitchFamily="18" charset="0"/>
                <a:ea typeface="Arial-Rounded" panose="020B0500000000000000" pitchFamily="34" charset="0"/>
                <a:cs typeface="Times New Roman" panose="02020603050405020304" pitchFamily="18" charset="0"/>
              </a:rPr>
              <a:t>Từ </a:t>
            </a:r>
            <a:r>
              <a:rPr lang="vi-VN" sz="3400" dirty="0">
                <a:latin typeface="Times New Roman" panose="02020603050405020304" pitchFamily="18" charset="0"/>
                <a:ea typeface="Arial-Rounded" panose="020B0500000000000000" pitchFamily="34" charset="0"/>
                <a:cs typeface="Times New Roman" panose="02020603050405020304" pitchFamily="18" charset="0"/>
              </a:rPr>
              <a:t>đó, khi gà trống cất tiếng gáy là mặt trời hiện ra, chiếu ánh sáng cho mọi người, mọi </a:t>
            </a:r>
            <a:r>
              <a:rPr lang="vi-VN" sz="3400" dirty="0" smtClean="0">
                <a:latin typeface="Times New Roman" panose="02020603050405020304" pitchFamily="18" charset="0"/>
                <a:ea typeface="Arial-Rounded" panose="020B0500000000000000" pitchFamily="34" charset="0"/>
                <a:cs typeface="Times New Roman" panose="02020603050405020304" pitchFamily="18" charset="0"/>
              </a:rPr>
              <a:t>vật.</a:t>
            </a:r>
            <a:endParaRPr lang="en-US" sz="3400" dirty="0" smtClean="0">
              <a:latin typeface="Times New Roman" panose="02020603050405020304" pitchFamily="18" charset="0"/>
              <a:ea typeface="Arial-Rounded" panose="020B0500000000000000" pitchFamily="34" charset="0"/>
              <a:cs typeface="Times New Roman" panose="02020603050405020304" pitchFamily="18" charset="0"/>
            </a:endParaRPr>
          </a:p>
          <a:p>
            <a:pPr algn="r"/>
            <a:r>
              <a:rPr lang="vi-VN" sz="3400" dirty="0" smtClean="0">
                <a:latin typeface="Times New Roman" panose="02020603050405020304" pitchFamily="18" charset="0"/>
                <a:ea typeface="Arial-Rounded" panose="020B0500000000000000" pitchFamily="34" charset="0"/>
                <a:cs typeface="Times New Roman" panose="02020603050405020304" pitchFamily="18" charset="0"/>
              </a:rPr>
              <a:t>(Theo Vũ Tú Nam)</a:t>
            </a:r>
          </a:p>
        </p:txBody>
      </p:sp>
    </p:spTree>
    <p:extLst>
      <p:ext uri="{BB962C8B-B14F-4D97-AF65-F5344CB8AC3E}">
        <p14:creationId xmlns:p14="http://schemas.microsoft.com/office/powerpoint/2010/main" val="1611283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296764" y="8875224"/>
            <a:ext cx="3916952" cy="2137751"/>
          </a:xfrm>
          <a:prstGeom prst="rect">
            <a:avLst/>
          </a:prstGeom>
        </p:spPr>
      </p:pic>
      <p:pic>
        <p:nvPicPr>
          <p:cNvPr id="1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16055803" y="9105900"/>
            <a:ext cx="859037" cy="1030495"/>
          </a:xfrm>
          <a:prstGeom prst="rect">
            <a:avLst/>
          </a:prstGeom>
        </p:spPr>
      </p:pic>
      <p:sp>
        <p:nvSpPr>
          <p:cNvPr id="2" name="Rectangle 1"/>
          <p:cNvSpPr/>
          <p:nvPr/>
        </p:nvSpPr>
        <p:spPr>
          <a:xfrm>
            <a:off x="1957136" y="1144875"/>
            <a:ext cx="14957703" cy="2045432"/>
          </a:xfrm>
          <a:prstGeom prst="rect">
            <a:avLst/>
          </a:prstGeom>
        </p:spPr>
        <p:txBody>
          <a:bodyPr wrap="square">
            <a:spAutoFit/>
          </a:bodyPr>
          <a:lstStyle/>
          <a:p>
            <a:pPr algn="just">
              <a:lnSpc>
                <a:spcPct val="150000"/>
              </a:lnSpc>
            </a:pP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Đóng</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vai</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gõ</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liếu</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điếu</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chích</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choè</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tìm</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45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fr-FR"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5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3"/>
          <p:cNvPicPr>
            <a:picLocks noChangeAspect="1"/>
          </p:cNvPicPr>
          <p:nvPr/>
        </p:nvPicPr>
        <p:blipFill>
          <a:blip r:embed="rId18"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4449071" flipH="1">
            <a:off x="15220194" y="2437355"/>
            <a:ext cx="1144948" cy="1949624"/>
          </a:xfrm>
          <a:prstGeom prst="rect">
            <a:avLst/>
          </a:prstGeom>
        </p:spPr>
      </p:pic>
      <p:pic>
        <p:nvPicPr>
          <p:cNvPr id="17" name="Picture 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2823585" y="-4097567"/>
            <a:ext cx="12733848" cy="4870697"/>
          </a:xfrm>
          <a:prstGeom prst="rect">
            <a:avLst/>
          </a:prstGeom>
        </p:spPr>
      </p:pic>
      <p:pic>
        <p:nvPicPr>
          <p:cNvPr id="18" name="Picture 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flipH="1">
            <a:off x="7848600" y="-4022921"/>
            <a:ext cx="12733848" cy="4870697"/>
          </a:xfrm>
          <a:prstGeom prst="rect">
            <a:avLst/>
          </a:prstGeom>
        </p:spPr>
      </p:pic>
      <p:pic>
        <p:nvPicPr>
          <p:cNvPr id="3" name="Picture 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49638" y="3307080"/>
            <a:ext cx="10165886" cy="6972299"/>
          </a:xfrm>
          <a:prstGeom prst="rect">
            <a:avLst/>
          </a:prstGeom>
        </p:spPr>
      </p:pic>
    </p:spTree>
    <p:extLst>
      <p:ext uri="{BB962C8B-B14F-4D97-AF65-F5344CB8AC3E}">
        <p14:creationId xmlns:p14="http://schemas.microsoft.com/office/powerpoint/2010/main" val="32825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875328" y="8143823"/>
            <a:ext cx="3916952" cy="2137751"/>
          </a:xfrm>
          <a:prstGeom prst="rect">
            <a:avLst/>
          </a:prstGeom>
        </p:spPr>
      </p:pic>
      <p:pic>
        <p:nvPicPr>
          <p:cNvPr id="1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15240000" y="8143823"/>
            <a:ext cx="1522046" cy="1825836"/>
          </a:xfrm>
          <a:prstGeom prst="rect">
            <a:avLst/>
          </a:prstGeom>
        </p:spPr>
      </p:pic>
      <p:sp>
        <p:nvSpPr>
          <p:cNvPr id="2" name="Rectangle 1"/>
          <p:cNvSpPr/>
          <p:nvPr/>
        </p:nvSpPr>
        <p:spPr>
          <a:xfrm>
            <a:off x="1957136" y="1373475"/>
            <a:ext cx="15012289" cy="2045432"/>
          </a:xfrm>
          <a:prstGeom prst="rect">
            <a:avLst/>
          </a:prstGeom>
        </p:spPr>
        <p:txBody>
          <a:bodyPr wrap="square">
            <a:spAutoFit/>
          </a:bodyPr>
          <a:lstStyle/>
          <a:p>
            <a:pPr algn="just">
              <a:lnSpc>
                <a:spcPct val="150000"/>
              </a:lnSpc>
            </a:pPr>
            <a:r>
              <a:rPr lang="fr-FR" sz="45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 </a:t>
            </a:r>
            <a:r>
              <a:rPr lang="vi-VN" sz="45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Đóng </a:t>
            </a:r>
            <a:r>
              <a:rPr lang="vi-VN" sz="45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vai gà trống, nói lời đề nghị mặt trời chiếu ánh sáng cho khu rừng tối tăm, ẩm ướt.</a:t>
            </a:r>
            <a:endParaRPr lang="en-US" sz="45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3"/>
          <p:cNvPicPr>
            <a:picLocks noChangeAspect="1"/>
          </p:cNvPicPr>
          <p:nvPr/>
        </p:nvPicPr>
        <p:blipFill>
          <a:blip r:embed="rId18"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4449071" flipH="1">
            <a:off x="15302854" y="3096566"/>
            <a:ext cx="1144948" cy="1949624"/>
          </a:xfrm>
          <a:prstGeom prst="rect">
            <a:avLst/>
          </a:prstGeom>
        </p:spPr>
      </p:pic>
      <p:pic>
        <p:nvPicPr>
          <p:cNvPr id="17" name="Picture 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a:off x="-2823585" y="-4097567"/>
            <a:ext cx="12733848" cy="4870697"/>
          </a:xfrm>
          <a:prstGeom prst="rect">
            <a:avLst/>
          </a:prstGeom>
        </p:spPr>
      </p:pic>
      <p:pic>
        <p:nvPicPr>
          <p:cNvPr id="18" name="Picture 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flipH="1">
            <a:off x="7848600" y="-4022921"/>
            <a:ext cx="12733848" cy="4870697"/>
          </a:xfrm>
          <a:prstGeom prst="rect">
            <a:avLst/>
          </a:prstGeom>
        </p:spPr>
      </p:pic>
      <p:pic>
        <p:nvPicPr>
          <p:cNvPr id="3" name="Picture 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09600" y="7886700"/>
            <a:ext cx="1577929" cy="2158104"/>
          </a:xfrm>
          <a:prstGeom prst="rect">
            <a:avLst/>
          </a:prstGeom>
        </p:spPr>
      </p:pic>
      <p:pic>
        <p:nvPicPr>
          <p:cNvPr id="5" name="Picture 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962400" y="3543300"/>
            <a:ext cx="10591800" cy="6738274"/>
          </a:xfrm>
          <a:prstGeom prst="rect">
            <a:avLst/>
          </a:prstGeom>
        </p:spPr>
      </p:pic>
    </p:spTree>
    <p:extLst>
      <p:ext uri="{BB962C8B-B14F-4D97-AF65-F5344CB8AC3E}">
        <p14:creationId xmlns:p14="http://schemas.microsoft.com/office/powerpoint/2010/main" val="2831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8288000" cy="10287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2219131" y="1283906"/>
            <a:ext cx="13278239" cy="5861813"/>
          </a:xfrm>
          <a:prstGeom prst="rect">
            <a:avLst/>
          </a:prstGeom>
        </p:spPr>
      </p:pic>
    </p:spTree>
    <p:extLst>
      <p:ext uri="{BB962C8B-B14F-4D97-AF65-F5344CB8AC3E}">
        <p14:creationId xmlns:p14="http://schemas.microsoft.com/office/powerpoint/2010/main" val="731712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EE80B-2E06-97B4-B823-7C024CDB85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00" b="4182"/>
          <a:stretch/>
        </p:blipFill>
        <p:spPr>
          <a:xfrm>
            <a:off x="0" y="9210"/>
            <a:ext cx="18288000" cy="10277790"/>
          </a:xfrm>
          <a:prstGeom prst="rect">
            <a:avLst/>
          </a:prstGeom>
        </p:spPr>
      </p:pic>
      <p:pic>
        <p:nvPicPr>
          <p:cNvPr id="10" name="Picture 9" descr="A picture containing text, table, indoor, toy&#10;&#10;Description automatically generated">
            <a:extLst>
              <a:ext uri="{FF2B5EF4-FFF2-40B4-BE49-F238E27FC236}">
                <a16:creationId xmlns:a16="http://schemas.microsoft.com/office/drawing/2014/main" id="{52E8CE39-E498-4630-AABA-B6F2ED11B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267" y="1684409"/>
            <a:ext cx="13998741" cy="8593382"/>
          </a:xfrm>
          <a:prstGeom prst="rect">
            <a:avLst/>
          </a:prstGeom>
        </p:spPr>
      </p:pic>
      <p:sp>
        <p:nvSpPr>
          <p:cNvPr id="4" name="Speech Bubble: Rectangle with Corners Rounded 3">
            <a:extLst>
              <a:ext uri="{FF2B5EF4-FFF2-40B4-BE49-F238E27FC236}">
                <a16:creationId xmlns:a16="http://schemas.microsoft.com/office/drawing/2014/main" id="{2BBEF7B6-12AF-4A75-A382-A3E760010466}"/>
              </a:ext>
            </a:extLst>
          </p:cNvPr>
          <p:cNvSpPr/>
          <p:nvPr/>
        </p:nvSpPr>
        <p:spPr>
          <a:xfrm>
            <a:off x="3962399" y="419100"/>
            <a:ext cx="7231291" cy="2593376"/>
          </a:xfrm>
          <a:prstGeom prst="wedgeRoundRectCallout">
            <a:avLst>
              <a:gd name="adj1" fmla="val 57500"/>
              <a:gd name="adj2" fmla="val 32627"/>
              <a:gd name="adj3" fmla="val 16667"/>
            </a:avLst>
          </a:prstGeom>
          <a:solidFill>
            <a:srgbClr val="FFFFFF"/>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TextBox 4">
            <a:extLst>
              <a:ext uri="{FF2B5EF4-FFF2-40B4-BE49-F238E27FC236}">
                <a16:creationId xmlns:a16="http://schemas.microsoft.com/office/drawing/2014/main" id="{93A09F7C-6A98-4B4D-A5E0-EC14F1A77C6A}"/>
              </a:ext>
            </a:extLst>
          </p:cNvPr>
          <p:cNvSpPr txBox="1"/>
          <p:nvPr/>
        </p:nvSpPr>
        <p:spPr>
          <a:xfrm>
            <a:off x="3829874" y="708757"/>
            <a:ext cx="7496340" cy="2308324"/>
          </a:xfrm>
          <a:prstGeom prst="rect">
            <a:avLst/>
          </a:prstGeom>
          <a:noFill/>
        </p:spPr>
        <p:txBody>
          <a:bodyPr wrap="square" rtlCol="0">
            <a:spAutoFit/>
          </a:bodyPr>
          <a:lstStyle/>
          <a:p>
            <a:pPr algn="ctr" defTabSz="1371600">
              <a:defRPr/>
            </a:pPr>
            <a:r>
              <a:rPr lang="en-US" sz="7200" b="1" dirty="0" err="1">
                <a:solidFill>
                  <a:srgbClr val="00B050"/>
                </a:solidFill>
                <a:latin typeface="Times New Roman" panose="02020603050405020304" pitchFamily="18" charset="0"/>
                <a:cs typeface="Times New Roman" panose="02020603050405020304" pitchFamily="18" charset="0"/>
              </a:rPr>
              <a:t>Trò</a:t>
            </a:r>
            <a:r>
              <a:rPr lang="en-US" sz="7200" b="1" dirty="0">
                <a:solidFill>
                  <a:srgbClr val="00B050"/>
                </a:solidFill>
                <a:latin typeface="Times New Roman" panose="02020603050405020304" pitchFamily="18" charset="0"/>
                <a:cs typeface="Times New Roman" panose="02020603050405020304" pitchFamily="18" charset="0"/>
              </a:rPr>
              <a:t> </a:t>
            </a:r>
            <a:r>
              <a:rPr lang="en-US" sz="7200" b="1" dirty="0" err="1" smtClean="0">
                <a:solidFill>
                  <a:srgbClr val="00B050"/>
                </a:solidFill>
                <a:latin typeface="Times New Roman" panose="02020603050405020304" pitchFamily="18" charset="0"/>
                <a:cs typeface="Times New Roman" panose="02020603050405020304" pitchFamily="18" charset="0"/>
              </a:rPr>
              <a:t>chơi</a:t>
            </a:r>
            <a:endParaRPr lang="en-US" sz="7200" b="1" dirty="0" smtClean="0">
              <a:solidFill>
                <a:srgbClr val="00B050"/>
              </a:solidFill>
              <a:latin typeface="Times New Roman" panose="02020603050405020304" pitchFamily="18" charset="0"/>
              <a:cs typeface="Times New Roman" panose="02020603050405020304" pitchFamily="18" charset="0"/>
            </a:endParaRPr>
          </a:p>
          <a:p>
            <a:pPr algn="ctr" defTabSz="1371600">
              <a:defRPr/>
            </a:pPr>
            <a:r>
              <a:rPr lang="en-US" sz="7200" b="1" dirty="0" smtClean="0">
                <a:solidFill>
                  <a:srgbClr val="00B050"/>
                </a:solidFill>
                <a:latin typeface="Times New Roman" panose="02020603050405020304" pitchFamily="18" charset="0"/>
                <a:cs typeface="Times New Roman" panose="02020603050405020304" pitchFamily="18" charset="0"/>
              </a:rPr>
              <a:t> </a:t>
            </a:r>
            <a:r>
              <a:rPr lang="en-US" sz="7200" b="1" i="1" dirty="0" err="1" smtClean="0">
                <a:solidFill>
                  <a:srgbClr val="C00000"/>
                </a:solidFill>
                <a:latin typeface="Times New Roman" panose="02020603050405020304" pitchFamily="18" charset="0"/>
                <a:cs typeface="Times New Roman" panose="02020603050405020304" pitchFamily="18" charset="0"/>
              </a:rPr>
              <a:t>Gắp</a:t>
            </a:r>
            <a:r>
              <a:rPr lang="en-US" sz="7200" b="1" i="1" dirty="0" smtClean="0">
                <a:solidFill>
                  <a:srgbClr val="C00000"/>
                </a:solidFill>
                <a:latin typeface="Times New Roman" panose="02020603050405020304" pitchFamily="18" charset="0"/>
                <a:cs typeface="Times New Roman" panose="02020603050405020304" pitchFamily="18" charset="0"/>
              </a:rPr>
              <a:t> </a:t>
            </a:r>
            <a:r>
              <a:rPr lang="en-US" sz="7200" b="1" i="1" dirty="0" err="1" smtClean="0">
                <a:solidFill>
                  <a:srgbClr val="C00000"/>
                </a:solidFill>
                <a:latin typeface="Times New Roman" panose="02020603050405020304" pitchFamily="18" charset="0"/>
                <a:cs typeface="Times New Roman" panose="02020603050405020304" pitchFamily="18" charset="0"/>
              </a:rPr>
              <a:t>thú</a:t>
            </a:r>
            <a:r>
              <a:rPr lang="en-US" sz="7200" b="1" i="1" dirty="0" smtClean="0">
                <a:solidFill>
                  <a:srgbClr val="C00000"/>
                </a:solidFill>
                <a:latin typeface="Times New Roman" panose="02020603050405020304" pitchFamily="18" charset="0"/>
                <a:cs typeface="Times New Roman" panose="02020603050405020304" pitchFamily="18" charset="0"/>
              </a:rPr>
              <a:t> </a:t>
            </a:r>
            <a:r>
              <a:rPr lang="en-US" sz="7200" b="1" i="1" dirty="0" err="1" smtClean="0">
                <a:solidFill>
                  <a:srgbClr val="C00000"/>
                </a:solidFill>
                <a:latin typeface="Times New Roman" panose="02020603050405020304" pitchFamily="18" charset="0"/>
                <a:cs typeface="Times New Roman" panose="02020603050405020304" pitchFamily="18" charset="0"/>
              </a:rPr>
              <a:t>gọi</a:t>
            </a:r>
            <a:r>
              <a:rPr lang="en-US" sz="7200" b="1" i="1" dirty="0" smtClean="0">
                <a:solidFill>
                  <a:srgbClr val="C00000"/>
                </a:solidFill>
                <a:latin typeface="Times New Roman" panose="02020603050405020304" pitchFamily="18" charset="0"/>
                <a:cs typeface="Times New Roman" panose="02020603050405020304" pitchFamily="18" charset="0"/>
              </a:rPr>
              <a:t> </a:t>
            </a:r>
            <a:r>
              <a:rPr lang="en-US" sz="7200" b="1" i="1" dirty="0" err="1" smtClean="0">
                <a:solidFill>
                  <a:srgbClr val="C00000"/>
                </a:solidFill>
                <a:latin typeface="Times New Roman" panose="02020603050405020304" pitchFamily="18" charset="0"/>
                <a:cs typeface="Times New Roman" panose="02020603050405020304" pitchFamily="18" charset="0"/>
              </a:rPr>
              <a:t>tên</a:t>
            </a:r>
            <a:endParaRPr lang="en-US" sz="7200" b="1"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010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442" y="4681547"/>
            <a:ext cx="19230627" cy="4721562"/>
          </a:xfrm>
          <a:prstGeom prst="rect">
            <a:avLst/>
          </a:prstGeom>
        </p:spPr>
      </p:pic>
      <p:grpSp>
        <p:nvGrpSpPr>
          <p:cNvPr id="38" name="Group 37"/>
          <p:cNvGrpSpPr/>
          <p:nvPr/>
        </p:nvGrpSpPr>
        <p:grpSpPr>
          <a:xfrm>
            <a:off x="9350919" y="-633882"/>
            <a:ext cx="3286125" cy="11827691"/>
            <a:chOff x="-6266669" y="-517583"/>
            <a:chExt cx="2190750" cy="7885127"/>
          </a:xfrm>
        </p:grpSpPr>
        <p:sp>
          <p:nvSpPr>
            <p:cNvPr id="39" name="Rectangle 38"/>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41" name="Group 40"/>
          <p:cNvGrpSpPr/>
          <p:nvPr/>
        </p:nvGrpSpPr>
        <p:grpSpPr>
          <a:xfrm>
            <a:off x="9367916" y="-670713"/>
            <a:ext cx="3286125" cy="13696850"/>
            <a:chOff x="389773" y="-21036"/>
            <a:chExt cx="2190750" cy="9131233"/>
          </a:xfrm>
        </p:grpSpPr>
        <p:grpSp>
          <p:nvGrpSpPr>
            <p:cNvPr id="42" name="Group 41"/>
            <p:cNvGrpSpPr/>
            <p:nvPr/>
          </p:nvGrpSpPr>
          <p:grpSpPr>
            <a:xfrm>
              <a:off x="389773" y="-21036"/>
              <a:ext cx="2190750" cy="7885127"/>
              <a:chOff x="-6266669" y="-517583"/>
              <a:chExt cx="2190750" cy="7885127"/>
            </a:xfrm>
          </p:grpSpPr>
          <p:sp>
            <p:nvSpPr>
              <p:cNvPr id="46" name="Rectangle 45"/>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7" name="Picture 46"/>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43" name="Group 42"/>
            <p:cNvGrpSpPr/>
            <p:nvPr/>
          </p:nvGrpSpPr>
          <p:grpSpPr>
            <a:xfrm>
              <a:off x="745815" y="7245183"/>
              <a:ext cx="1457609" cy="1865014"/>
              <a:chOff x="9107785" y="-49250"/>
              <a:chExt cx="1457609" cy="1865014"/>
            </a:xfrm>
          </p:grpSpPr>
          <p:pic>
            <p:nvPicPr>
              <p:cNvPr id="44" name="Picture 43"/>
              <p:cNvPicPr>
                <a:picLocks noChangeAspect="1"/>
              </p:cNvPicPr>
              <p:nvPr/>
            </p:nvPicPr>
            <p:blipFill rotWithShape="1">
              <a:blip r:embed="rId8">
                <a:extLst>
                  <a:ext uri="{28A0092B-C50C-407E-A947-70E740481C1C}">
                    <a14:useLocalDpi xmlns:a14="http://schemas.microsoft.com/office/drawing/2010/main" val="0"/>
                  </a:ext>
                </a:extLst>
              </a:blip>
              <a:srcRect l="40706" t="38548" r="41962" b="34258"/>
              <a:stretch/>
            </p:blipFill>
            <p:spPr>
              <a:xfrm>
                <a:off x="9107785" y="-49250"/>
                <a:ext cx="1457609" cy="1865014"/>
              </a:xfrm>
              <a:prstGeom prst="rect">
                <a:avLst/>
              </a:prstGeom>
            </p:spPr>
          </p:pic>
          <p:sp>
            <p:nvSpPr>
              <p:cNvPr id="45" name="Rounded Rectangle 44"/>
              <p:cNvSpPr/>
              <p:nvPr/>
            </p:nvSpPr>
            <p:spPr>
              <a:xfrm>
                <a:off x="9245379" y="1157689"/>
                <a:ext cx="1182419" cy="480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smtClean="0">
                    <a:solidFill>
                      <a:srgbClr val="0000FF"/>
                    </a:solidFill>
                  </a:rPr>
                  <a:t>Trang</a:t>
                </a:r>
                <a:endParaRPr lang="en-US" sz="2700" dirty="0">
                  <a:solidFill>
                    <a:srgbClr val="0000FF"/>
                  </a:solidFill>
                </a:endParaRPr>
              </a:p>
            </p:txBody>
          </p:sp>
        </p:grpSp>
      </p:grpSp>
      <p:grpSp>
        <p:nvGrpSpPr>
          <p:cNvPr id="48" name="Group 47"/>
          <p:cNvGrpSpPr/>
          <p:nvPr/>
        </p:nvGrpSpPr>
        <p:grpSpPr>
          <a:xfrm>
            <a:off x="990101" y="-633882"/>
            <a:ext cx="3286125" cy="11827691"/>
            <a:chOff x="-6266669" y="-517583"/>
            <a:chExt cx="2190750" cy="7885127"/>
          </a:xfrm>
        </p:grpSpPr>
        <p:sp>
          <p:nvSpPr>
            <p:cNvPr id="49" name="Rectangle 48"/>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0" name="Picture 49"/>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51" name="Group 50"/>
          <p:cNvGrpSpPr/>
          <p:nvPr/>
        </p:nvGrpSpPr>
        <p:grpSpPr>
          <a:xfrm>
            <a:off x="13820346" y="-633882"/>
            <a:ext cx="3286125" cy="11827691"/>
            <a:chOff x="-6266669" y="-517583"/>
            <a:chExt cx="2190750" cy="7885127"/>
          </a:xfrm>
        </p:grpSpPr>
        <p:sp>
          <p:nvSpPr>
            <p:cNvPr id="52" name="Rectangle 51"/>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3" name="Picture 52"/>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54" name="Group 53"/>
          <p:cNvGrpSpPr/>
          <p:nvPr/>
        </p:nvGrpSpPr>
        <p:grpSpPr>
          <a:xfrm>
            <a:off x="4855751" y="-583090"/>
            <a:ext cx="3286125" cy="11827691"/>
            <a:chOff x="-6266669" y="-517583"/>
            <a:chExt cx="2190750" cy="7885127"/>
          </a:xfrm>
        </p:grpSpPr>
        <p:sp>
          <p:nvSpPr>
            <p:cNvPr id="55" name="Rectangle 54"/>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6" name="Picture 55"/>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100" name="Group 99"/>
          <p:cNvGrpSpPr/>
          <p:nvPr/>
        </p:nvGrpSpPr>
        <p:grpSpPr>
          <a:xfrm>
            <a:off x="1008869" y="-670713"/>
            <a:ext cx="3286125" cy="13826439"/>
            <a:chOff x="3417602" y="5214695"/>
            <a:chExt cx="2190750" cy="9217626"/>
          </a:xfrm>
        </p:grpSpPr>
        <p:grpSp>
          <p:nvGrpSpPr>
            <p:cNvPr id="65" name="Group 64"/>
            <p:cNvGrpSpPr/>
            <p:nvPr/>
          </p:nvGrpSpPr>
          <p:grpSpPr>
            <a:xfrm>
              <a:off x="3417602" y="5214695"/>
              <a:ext cx="2190750" cy="7885127"/>
              <a:chOff x="-6266669" y="-517583"/>
              <a:chExt cx="2190750" cy="7885127"/>
            </a:xfrm>
          </p:grpSpPr>
          <p:sp>
            <p:nvSpPr>
              <p:cNvPr id="69" name="Rectangle 68"/>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0" name="Picture 69"/>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95" name="Group 94"/>
            <p:cNvGrpSpPr/>
            <p:nvPr/>
          </p:nvGrpSpPr>
          <p:grpSpPr>
            <a:xfrm>
              <a:off x="3657136" y="12623994"/>
              <a:ext cx="1600765" cy="1808327"/>
              <a:chOff x="3827163" y="11617556"/>
              <a:chExt cx="1600765" cy="1808327"/>
            </a:xfrm>
          </p:grpSpPr>
          <p:pic>
            <p:nvPicPr>
              <p:cNvPr id="92" name="Picture 91"/>
              <p:cNvPicPr>
                <a:picLocks noChangeAspect="1"/>
              </p:cNvPicPr>
              <p:nvPr/>
            </p:nvPicPr>
            <p:blipFill rotWithShape="1">
              <a:blip r:embed="rId8">
                <a:extLst>
                  <a:ext uri="{28A0092B-C50C-407E-A947-70E740481C1C}">
                    <a14:useLocalDpi xmlns:a14="http://schemas.microsoft.com/office/drawing/2010/main" val="0"/>
                  </a:ext>
                </a:extLst>
              </a:blip>
              <a:srcRect l="80967" t="6073" b="66072"/>
              <a:stretch/>
            </p:blipFill>
            <p:spPr>
              <a:xfrm rot="10800000" flipV="1">
                <a:off x="3827163" y="11617556"/>
                <a:ext cx="1600765" cy="1808327"/>
              </a:xfrm>
              <a:prstGeom prst="rect">
                <a:avLst/>
              </a:prstGeom>
            </p:spPr>
          </p:pic>
          <p:sp>
            <p:nvSpPr>
              <p:cNvPr id="94" name="Rounded Rectangle 93"/>
              <p:cNvSpPr/>
              <p:nvPr/>
            </p:nvSpPr>
            <p:spPr>
              <a:xfrm>
                <a:off x="4062009" y="12781865"/>
                <a:ext cx="1182419" cy="480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smtClean="0">
                    <a:solidFill>
                      <a:srgbClr val="0000FF"/>
                    </a:solidFill>
                  </a:rPr>
                  <a:t>Trang</a:t>
                </a:r>
                <a:endParaRPr lang="en-US" sz="2700" dirty="0">
                  <a:solidFill>
                    <a:srgbClr val="0000FF"/>
                  </a:solidFill>
                </a:endParaRPr>
              </a:p>
            </p:txBody>
          </p:sp>
        </p:grpSp>
      </p:grpSp>
      <p:grpSp>
        <p:nvGrpSpPr>
          <p:cNvPr id="101" name="Group 100"/>
          <p:cNvGrpSpPr/>
          <p:nvPr/>
        </p:nvGrpSpPr>
        <p:grpSpPr>
          <a:xfrm>
            <a:off x="13761398" y="-633882"/>
            <a:ext cx="3286125" cy="14295273"/>
            <a:chOff x="6416327" y="5120519"/>
            <a:chExt cx="2190750" cy="9530182"/>
          </a:xfrm>
        </p:grpSpPr>
        <p:grpSp>
          <p:nvGrpSpPr>
            <p:cNvPr id="72" name="Group 71"/>
            <p:cNvGrpSpPr/>
            <p:nvPr/>
          </p:nvGrpSpPr>
          <p:grpSpPr>
            <a:xfrm>
              <a:off x="6416327" y="5120519"/>
              <a:ext cx="2190750" cy="7885127"/>
              <a:chOff x="-6266669" y="-517583"/>
              <a:chExt cx="2190750" cy="7885127"/>
            </a:xfrm>
          </p:grpSpPr>
          <p:sp>
            <p:nvSpPr>
              <p:cNvPr id="76" name="Rectangle 75"/>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7" name="Picture 76"/>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97" name="Group 96"/>
            <p:cNvGrpSpPr/>
            <p:nvPr/>
          </p:nvGrpSpPr>
          <p:grpSpPr>
            <a:xfrm>
              <a:off x="6810495" y="12136101"/>
              <a:ext cx="1511300" cy="2514600"/>
              <a:chOff x="6678029" y="10865566"/>
              <a:chExt cx="1511300" cy="2514600"/>
            </a:xfrm>
          </p:grpSpPr>
          <p:pic>
            <p:nvPicPr>
              <p:cNvPr id="86" name="Picture 85"/>
              <p:cNvPicPr>
                <a:picLocks noChangeAspect="1"/>
              </p:cNvPicPr>
              <p:nvPr/>
            </p:nvPicPr>
            <p:blipFill rotWithShape="1">
              <a:blip r:embed="rId8">
                <a:extLst>
                  <a:ext uri="{28A0092B-C50C-407E-A947-70E740481C1C}">
                    <a14:useLocalDpi xmlns:a14="http://schemas.microsoft.com/office/drawing/2010/main" val="0"/>
                  </a:ext>
                </a:extLst>
              </a:blip>
              <a:srcRect l="2433" t="2037" r="79597" b="61296"/>
              <a:stretch/>
            </p:blipFill>
            <p:spPr>
              <a:xfrm>
                <a:off x="6678029" y="10865566"/>
                <a:ext cx="1511300" cy="2514600"/>
              </a:xfrm>
              <a:prstGeom prst="rect">
                <a:avLst/>
              </a:prstGeom>
            </p:spPr>
          </p:pic>
          <p:sp>
            <p:nvSpPr>
              <p:cNvPr id="96" name="Rounded Rectangle 95"/>
              <p:cNvSpPr/>
              <p:nvPr/>
            </p:nvSpPr>
            <p:spPr>
              <a:xfrm>
                <a:off x="6822129" y="12618835"/>
                <a:ext cx="1182419" cy="480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smtClean="0">
                    <a:solidFill>
                      <a:srgbClr val="0000FF"/>
                    </a:solidFill>
                  </a:rPr>
                  <a:t>Trang</a:t>
                </a:r>
                <a:endParaRPr lang="en-US" sz="2700" dirty="0">
                  <a:solidFill>
                    <a:srgbClr val="0000FF"/>
                  </a:solidFill>
                </a:endParaRPr>
              </a:p>
            </p:txBody>
          </p:sp>
        </p:grpSp>
      </p:grpSp>
      <p:grpSp>
        <p:nvGrpSpPr>
          <p:cNvPr id="102" name="Group 101"/>
          <p:cNvGrpSpPr/>
          <p:nvPr/>
        </p:nvGrpSpPr>
        <p:grpSpPr>
          <a:xfrm>
            <a:off x="4806356" y="-500757"/>
            <a:ext cx="3286125" cy="13549080"/>
            <a:chOff x="9453985" y="5126151"/>
            <a:chExt cx="2190750" cy="9032720"/>
          </a:xfrm>
        </p:grpSpPr>
        <p:grpSp>
          <p:nvGrpSpPr>
            <p:cNvPr id="79" name="Group 78"/>
            <p:cNvGrpSpPr/>
            <p:nvPr/>
          </p:nvGrpSpPr>
          <p:grpSpPr>
            <a:xfrm>
              <a:off x="9453985" y="5126151"/>
              <a:ext cx="2190750" cy="7885127"/>
              <a:chOff x="-6266669" y="-517583"/>
              <a:chExt cx="2190750" cy="7885127"/>
            </a:xfrm>
          </p:grpSpPr>
          <p:sp>
            <p:nvSpPr>
              <p:cNvPr id="83" name="Rectangle 82"/>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4" name="Picture 83"/>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99" name="Group 98"/>
            <p:cNvGrpSpPr/>
            <p:nvPr/>
          </p:nvGrpSpPr>
          <p:grpSpPr>
            <a:xfrm>
              <a:off x="9809220" y="12330071"/>
              <a:ext cx="1739764" cy="1828800"/>
              <a:chOff x="8799066" y="10795194"/>
              <a:chExt cx="1739764" cy="1828800"/>
            </a:xfrm>
          </p:grpSpPr>
          <p:pic>
            <p:nvPicPr>
              <p:cNvPr id="89" name="Picture 88"/>
              <p:cNvPicPr>
                <a:picLocks noChangeAspect="1"/>
              </p:cNvPicPr>
              <p:nvPr/>
            </p:nvPicPr>
            <p:blipFill rotWithShape="1">
              <a:blip r:embed="rId8">
                <a:extLst>
                  <a:ext uri="{28A0092B-C50C-407E-A947-70E740481C1C}">
                    <a14:useLocalDpi xmlns:a14="http://schemas.microsoft.com/office/drawing/2010/main" val="0"/>
                  </a:ext>
                </a:extLst>
              </a:blip>
              <a:srcRect l="38446" t="69043" r="39702" b="4290"/>
              <a:stretch/>
            </p:blipFill>
            <p:spPr>
              <a:xfrm flipH="1">
                <a:off x="8799066" y="10795194"/>
                <a:ext cx="1739764" cy="1828800"/>
              </a:xfrm>
              <a:prstGeom prst="rect">
                <a:avLst/>
              </a:prstGeom>
            </p:spPr>
          </p:pic>
          <p:sp>
            <p:nvSpPr>
              <p:cNvPr id="98" name="Rounded Rectangle 97"/>
              <p:cNvSpPr/>
              <p:nvPr/>
            </p:nvSpPr>
            <p:spPr>
              <a:xfrm>
                <a:off x="9001245" y="11999109"/>
                <a:ext cx="1182419" cy="480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smtClean="0">
                    <a:solidFill>
                      <a:srgbClr val="0000FF"/>
                    </a:solidFill>
                  </a:rPr>
                  <a:t>Trang</a:t>
                </a:r>
                <a:endParaRPr lang="en-US" sz="2700" dirty="0">
                  <a:solidFill>
                    <a:srgbClr val="0000FF"/>
                  </a:solidFill>
                </a:endParaRPr>
              </a:p>
            </p:txBody>
          </p:sp>
        </p:grpSp>
      </p:grpSp>
      <p:pic>
        <p:nvPicPr>
          <p:cNvPr id="103" name="Picture 10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6400" y="-1066800"/>
            <a:ext cx="21593175" cy="12260609"/>
          </a:xfrm>
          <a:prstGeom prst="rect">
            <a:avLst/>
          </a:prstGeom>
        </p:spPr>
      </p:pic>
      <p:pic>
        <p:nvPicPr>
          <p:cNvPr id="120" name="Picture 1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1001" y="9229238"/>
            <a:ext cx="1691787" cy="1017152"/>
          </a:xfrm>
          <a:prstGeom prst="rect">
            <a:avLst/>
          </a:prstGeom>
        </p:spPr>
      </p:pic>
      <p:pic>
        <p:nvPicPr>
          <p:cNvPr id="121" name="Picture 1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96633" y="9173550"/>
            <a:ext cx="1764945" cy="1113450"/>
          </a:xfrm>
          <a:prstGeom prst="rect">
            <a:avLst/>
          </a:prstGeom>
        </p:spPr>
      </p:pic>
      <p:pic>
        <p:nvPicPr>
          <p:cNvPr id="122" name="Picture 1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03886" y="9145147"/>
            <a:ext cx="1691787" cy="1185674"/>
          </a:xfrm>
          <a:prstGeom prst="rect">
            <a:avLst/>
          </a:prstGeom>
        </p:spPr>
      </p:pic>
      <p:pic>
        <p:nvPicPr>
          <p:cNvPr id="123" name="Picture 1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95674" y="9229238"/>
            <a:ext cx="1682642" cy="1017152"/>
          </a:xfrm>
          <a:prstGeom prst="rect">
            <a:avLst/>
          </a:prstGeom>
        </p:spPr>
      </p:pic>
      <p:pic>
        <p:nvPicPr>
          <p:cNvPr id="57" name="Cartoon Music VUI VẺ">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05356" y="8615670"/>
            <a:ext cx="609600" cy="609600"/>
          </a:xfrm>
          <a:prstGeom prst="rect">
            <a:avLst/>
          </a:prstGeom>
        </p:spPr>
      </p:pic>
    </p:spTree>
    <p:extLst>
      <p:ext uri="{BB962C8B-B14F-4D97-AF65-F5344CB8AC3E}">
        <p14:creationId xmlns:p14="http://schemas.microsoft.com/office/powerpoint/2010/main" val="267910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0"/>
                    </p:tgtEl>
                  </p:cond>
                </p:stCondLst>
                <p:endSync evt="end" delay="0">
                  <p:rtn val="all"/>
                </p:endSync>
                <p:childTnLst>
                  <p:par>
                    <p:cTn id="8" fill="hold">
                      <p:stCondLst>
                        <p:cond delay="0"/>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2000" fill="hold"/>
                                        <p:tgtEl>
                                          <p:spTgt spid="38"/>
                                        </p:tgtEl>
                                        <p:attrNameLst>
                                          <p:attrName>ppt_x</p:attrName>
                                        </p:attrNameLst>
                                      </p:cBhvr>
                                      <p:tavLst>
                                        <p:tav tm="0">
                                          <p:val>
                                            <p:strVal val="#ppt_x"/>
                                          </p:val>
                                        </p:tav>
                                        <p:tav tm="100000">
                                          <p:val>
                                            <p:strVal val="#ppt_x"/>
                                          </p:val>
                                        </p:tav>
                                      </p:tavLst>
                                    </p:anim>
                                    <p:anim calcmode="lin" valueType="num">
                                      <p:cBhvr additive="base">
                                        <p:cTn id="13" dur="2000" fill="hold"/>
                                        <p:tgtEl>
                                          <p:spTgt spid="3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ashreg.wav"/>
                                        </p:tgtEl>
                                      </p:cMediaNode>
                                    </p:audio>
                                  </p:sub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childTnLst>
                                </p:cTn>
                              </p:par>
                            </p:childTnLst>
                          </p:cTn>
                        </p:par>
                        <p:par>
                          <p:cTn id="20" fill="hold">
                            <p:stCondLst>
                              <p:cond delay="2000"/>
                            </p:stCondLst>
                            <p:childTnLst>
                              <p:par>
                                <p:cTn id="21" presetID="42" presetClass="path" presetSubtype="0" accel="50000" decel="50000" fill="hold" nodeType="afterEffect">
                                  <p:stCondLst>
                                    <p:cond delay="0"/>
                                  </p:stCondLst>
                                  <p:childTnLst>
                                    <p:animMotion origin="layout" path="M -3.33333E-6 -2.96296E-6 L -0.00312 -0.74236 " pathEditMode="relative" rAng="0" ptsTypes="AA">
                                      <p:cBhvr>
                                        <p:cTn id="22" dur="2000" fill="hold"/>
                                        <p:tgtEl>
                                          <p:spTgt spid="41"/>
                                        </p:tgtEl>
                                        <p:attrNameLst>
                                          <p:attrName>ppt_x</p:attrName>
                                          <p:attrName>ppt_y</p:attrName>
                                        </p:attrNameLst>
                                      </p:cBhvr>
                                      <p:rCtr x="-156" y="-37130"/>
                                    </p:animMotion>
                                  </p:childTnLst>
                                  <p:subTnLst>
                                    <p:audio>
                                      <p:cMediaNode>
                                        <p:cTn display="0" masterRel="sameClick">
                                          <p:stCondLst>
                                            <p:cond evt="begin" delay="0">
                                              <p:tn val="21"/>
                                            </p:cond>
                                          </p:stCondLst>
                                          <p:endCondLst>
                                            <p:cond evt="onStopAudio" delay="0">
                                              <p:tgtEl>
                                                <p:sldTgt/>
                                              </p:tgtEl>
                                            </p:cond>
                                          </p:endCondLst>
                                        </p:cTn>
                                        <p:tgtEl>
                                          <p:sndTgt r:embed="rId5" name="Beng....wav"/>
                                        </p:tgtEl>
                                      </p:cMediaNode>
                                    </p:audio>
                                  </p:subTnLst>
                                </p:cTn>
                              </p:par>
                            </p:childTnLst>
                          </p:cTn>
                        </p:par>
                      </p:childTnLst>
                    </p:cTn>
                  </p:par>
                </p:childTnLst>
              </p:cTn>
              <p:nextCondLst>
                <p:cond evt="onClick" delay="0">
                  <p:tgtEl>
                    <p:spTgt spid="120"/>
                  </p:tgtEl>
                </p:cond>
              </p:nextCondLst>
            </p:seq>
            <p:seq concurrent="1" nextAc="seek">
              <p:cTn id="23" restart="whenNotActive" fill="hold" evtFilter="cancelBubble" nodeType="interactiveSeq">
                <p:stCondLst>
                  <p:cond evt="onClick" delay="0">
                    <p:tgtEl>
                      <p:spTgt spid="121"/>
                    </p:tgtEl>
                  </p:cond>
                </p:stCondLst>
                <p:endSync evt="end" delay="0">
                  <p:rtn val="all"/>
                </p:endSync>
                <p:childTnLst>
                  <p:par>
                    <p:cTn id="24" fill="hold">
                      <p:stCondLst>
                        <p:cond delay="0"/>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2000" fill="hold"/>
                                        <p:tgtEl>
                                          <p:spTgt spid="48"/>
                                        </p:tgtEl>
                                        <p:attrNameLst>
                                          <p:attrName>ppt_x</p:attrName>
                                        </p:attrNameLst>
                                      </p:cBhvr>
                                      <p:tavLst>
                                        <p:tav tm="0">
                                          <p:val>
                                            <p:strVal val="#ppt_x"/>
                                          </p:val>
                                        </p:tav>
                                        <p:tav tm="100000">
                                          <p:val>
                                            <p:strVal val="#ppt_x"/>
                                          </p:val>
                                        </p:tav>
                                      </p:tavLst>
                                    </p:anim>
                                    <p:anim calcmode="lin" valueType="num">
                                      <p:cBhvr additive="base">
                                        <p:cTn id="29" dur="2000" fill="hold"/>
                                        <p:tgtEl>
                                          <p:spTgt spid="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par>
                          <p:cTn id="30" fill="hold">
                            <p:stCondLst>
                              <p:cond delay="2000"/>
                            </p:stCondLst>
                            <p:childTnLst>
                              <p:par>
                                <p:cTn id="31" presetID="1" presetClass="exit" presetSubtype="0" fill="hold" nodeType="afterEffect">
                                  <p:stCondLst>
                                    <p:cond delay="0"/>
                                  </p:stCondLst>
                                  <p:childTnLst>
                                    <p:set>
                                      <p:cBhvr>
                                        <p:cTn id="32" dur="1" fill="hold">
                                          <p:stCondLst>
                                            <p:cond delay="0"/>
                                          </p:stCondLst>
                                        </p:cTn>
                                        <p:tgtEl>
                                          <p:spTgt spid="48"/>
                                        </p:tgtEl>
                                        <p:attrNameLst>
                                          <p:attrName>style.visibility</p:attrName>
                                        </p:attrNameLst>
                                      </p:cBhvr>
                                      <p:to>
                                        <p:strVal val="hidden"/>
                                      </p:to>
                                    </p:set>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100"/>
                                        </p:tgtEl>
                                        <p:attrNameLst>
                                          <p:attrName>style.visibility</p:attrName>
                                        </p:attrNameLst>
                                      </p:cBhvr>
                                      <p:to>
                                        <p:strVal val="visible"/>
                                      </p:to>
                                    </p:set>
                                  </p:childTnLst>
                                </p:cTn>
                              </p:par>
                            </p:childTnLst>
                          </p:cTn>
                        </p:par>
                        <p:par>
                          <p:cTn id="36" fill="hold">
                            <p:stCondLst>
                              <p:cond delay="2000"/>
                            </p:stCondLst>
                            <p:childTnLst>
                              <p:par>
                                <p:cTn id="37" presetID="42" presetClass="path" presetSubtype="0" accel="50000" decel="50000" fill="hold" nodeType="afterEffect">
                                  <p:stCondLst>
                                    <p:cond delay="0"/>
                                  </p:stCondLst>
                                  <p:childTnLst>
                                    <p:animMotion origin="layout" path="M -2.08333E-6 -2.96296E-6 L 0.00638 -0.7456 " pathEditMode="relative" rAng="0" ptsTypes="AA">
                                      <p:cBhvr>
                                        <p:cTn id="38" dur="2000" fill="hold"/>
                                        <p:tgtEl>
                                          <p:spTgt spid="100"/>
                                        </p:tgtEl>
                                        <p:attrNameLst>
                                          <p:attrName>ppt_x</p:attrName>
                                          <p:attrName>ppt_y</p:attrName>
                                        </p:attrNameLst>
                                      </p:cBhvr>
                                      <p:rCtr x="313" y="-37292"/>
                                    </p:animMotion>
                                  </p:childTnLst>
                                  <p:subTnLst>
                                    <p:audio>
                                      <p:cMediaNode>
                                        <p:cTn display="0" masterRel="sameClick">
                                          <p:stCondLst>
                                            <p:cond evt="begin" delay="0">
                                              <p:tn val="37"/>
                                            </p:cond>
                                          </p:stCondLst>
                                          <p:endCondLst>
                                            <p:cond evt="onStopAudio" delay="0">
                                              <p:tgtEl>
                                                <p:sldTgt/>
                                              </p:tgtEl>
                                            </p:cond>
                                          </p:endCondLst>
                                        </p:cTn>
                                        <p:tgtEl>
                                          <p:sndTgt r:embed="rId5" name="Beng....wav"/>
                                        </p:tgtEl>
                                      </p:cMediaNode>
                                    </p:audio>
                                  </p:subTnLst>
                                </p:cTn>
                              </p:par>
                            </p:childTnLst>
                          </p:cTn>
                        </p:par>
                      </p:childTnLst>
                    </p:cTn>
                  </p:par>
                </p:childTnLst>
              </p:cTn>
              <p:nextCondLst>
                <p:cond evt="onClick" delay="0">
                  <p:tgtEl>
                    <p:spTgt spid="121"/>
                  </p:tgtEl>
                </p:cond>
              </p:nextCondLst>
            </p:seq>
            <p:seq concurrent="1" nextAc="seek">
              <p:cTn id="39" restart="whenNotActive" fill="hold" evtFilter="cancelBubble" nodeType="interactiveSeq">
                <p:stCondLst>
                  <p:cond evt="onClick" delay="0">
                    <p:tgtEl>
                      <p:spTgt spid="122"/>
                    </p:tgtEl>
                  </p:cond>
                </p:stCondLst>
                <p:endSync evt="end" delay="0">
                  <p:rtn val="all"/>
                </p:endSync>
                <p:childTnLst>
                  <p:par>
                    <p:cTn id="40" fill="hold">
                      <p:stCondLst>
                        <p:cond delay="0"/>
                      </p:stCondLst>
                      <p:childTnLst>
                        <p:par>
                          <p:cTn id="41" fill="hold">
                            <p:stCondLst>
                              <p:cond delay="0"/>
                            </p:stCondLst>
                            <p:childTnLst>
                              <p:par>
                                <p:cTn id="42" presetID="2" presetClass="entr" presetSubtype="1"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additive="base">
                                        <p:cTn id="44" dur="2000" fill="hold"/>
                                        <p:tgtEl>
                                          <p:spTgt spid="51"/>
                                        </p:tgtEl>
                                        <p:attrNameLst>
                                          <p:attrName>ppt_x</p:attrName>
                                        </p:attrNameLst>
                                      </p:cBhvr>
                                      <p:tavLst>
                                        <p:tav tm="0">
                                          <p:val>
                                            <p:strVal val="#ppt_x"/>
                                          </p:val>
                                        </p:tav>
                                        <p:tav tm="100000">
                                          <p:val>
                                            <p:strVal val="#ppt_x"/>
                                          </p:val>
                                        </p:tav>
                                      </p:tavLst>
                                    </p:anim>
                                    <p:anim calcmode="lin" valueType="num">
                                      <p:cBhvr additive="base">
                                        <p:cTn id="45" dur="2000" fill="hold"/>
                                        <p:tgtEl>
                                          <p:spTgt spid="5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cashreg.wav"/>
                                        </p:tgtEl>
                                      </p:cMediaNode>
                                    </p:audio>
                                  </p:subTnLst>
                                </p:cTn>
                              </p:par>
                            </p:childTnLst>
                          </p:cTn>
                        </p:par>
                        <p:par>
                          <p:cTn id="46" fill="hold">
                            <p:stCondLst>
                              <p:cond delay="2000"/>
                            </p:stCondLst>
                            <p:childTnLst>
                              <p:par>
                                <p:cTn id="47" presetID="1" presetClass="exit" presetSubtype="0" fill="hold" nodeType="afterEffect">
                                  <p:stCondLst>
                                    <p:cond delay="0"/>
                                  </p:stCondLst>
                                  <p:childTnLst>
                                    <p:set>
                                      <p:cBhvr>
                                        <p:cTn id="48" dur="1" fill="hold">
                                          <p:stCondLst>
                                            <p:cond delay="0"/>
                                          </p:stCondLst>
                                        </p:cTn>
                                        <p:tgtEl>
                                          <p:spTgt spid="51"/>
                                        </p:tgtEl>
                                        <p:attrNameLst>
                                          <p:attrName>style.visibility</p:attrName>
                                        </p:attrNameLst>
                                      </p:cBhvr>
                                      <p:to>
                                        <p:strVal val="hidden"/>
                                      </p:to>
                                    </p:set>
                                  </p:childTnLst>
                                </p:cTn>
                              </p:par>
                            </p:childTnLst>
                          </p:cTn>
                        </p:par>
                        <p:par>
                          <p:cTn id="49" fill="hold">
                            <p:stCondLst>
                              <p:cond delay="2000"/>
                            </p:stCondLst>
                            <p:childTnLst>
                              <p:par>
                                <p:cTn id="50" presetID="1" presetClass="entr" presetSubtype="0" fill="hold" nodeType="afterEffect">
                                  <p:stCondLst>
                                    <p:cond delay="0"/>
                                  </p:stCondLst>
                                  <p:childTnLst>
                                    <p:set>
                                      <p:cBhvr>
                                        <p:cTn id="51" dur="1" fill="hold">
                                          <p:stCondLst>
                                            <p:cond delay="0"/>
                                          </p:stCondLst>
                                        </p:cTn>
                                        <p:tgtEl>
                                          <p:spTgt spid="101"/>
                                        </p:tgtEl>
                                        <p:attrNameLst>
                                          <p:attrName>style.visibility</p:attrName>
                                        </p:attrNameLst>
                                      </p:cBhvr>
                                      <p:to>
                                        <p:strVal val="visible"/>
                                      </p:to>
                                    </p:set>
                                  </p:childTnLst>
                                </p:cTn>
                              </p:par>
                            </p:childTnLst>
                          </p:cTn>
                        </p:par>
                        <p:par>
                          <p:cTn id="52" fill="hold">
                            <p:stCondLst>
                              <p:cond delay="2000"/>
                            </p:stCondLst>
                            <p:childTnLst>
                              <p:par>
                                <p:cTn id="53" presetID="42" presetClass="path" presetSubtype="0" accel="50000" decel="50000" fill="hold" nodeType="afterEffect">
                                  <p:stCondLst>
                                    <p:cond delay="0"/>
                                  </p:stCondLst>
                                  <p:childTnLst>
                                    <p:animMotion origin="layout" path="M 2.29167E-6 -1.85185E-6 L -0.00313 -0.78866 " pathEditMode="relative" rAng="0" ptsTypes="AA">
                                      <p:cBhvr>
                                        <p:cTn id="54" dur="2000" fill="hold"/>
                                        <p:tgtEl>
                                          <p:spTgt spid="101"/>
                                        </p:tgtEl>
                                        <p:attrNameLst>
                                          <p:attrName>ppt_x</p:attrName>
                                          <p:attrName>ppt_y</p:attrName>
                                        </p:attrNameLst>
                                      </p:cBhvr>
                                      <p:rCtr x="-156" y="-39444"/>
                                    </p:animMotion>
                                  </p:childTnLst>
                                  <p:subTnLst>
                                    <p:audio>
                                      <p:cMediaNode>
                                        <p:cTn display="0" masterRel="sameClick">
                                          <p:stCondLst>
                                            <p:cond evt="begin" delay="0">
                                              <p:tn val="53"/>
                                            </p:cond>
                                          </p:stCondLst>
                                          <p:endCondLst>
                                            <p:cond evt="onStopAudio" delay="0">
                                              <p:tgtEl>
                                                <p:sldTgt/>
                                              </p:tgtEl>
                                            </p:cond>
                                          </p:endCondLst>
                                        </p:cTn>
                                        <p:tgtEl>
                                          <p:sndTgt r:embed="rId5" name="Beng....wav"/>
                                        </p:tgtEl>
                                      </p:cMediaNode>
                                    </p:audio>
                                  </p:subTnLst>
                                </p:cTn>
                              </p:par>
                            </p:childTnLst>
                          </p:cTn>
                        </p:par>
                      </p:childTnLst>
                    </p:cTn>
                  </p:par>
                </p:childTnLst>
              </p:cTn>
              <p:nextCondLst>
                <p:cond evt="onClick" delay="0">
                  <p:tgtEl>
                    <p:spTgt spid="122"/>
                  </p:tgtEl>
                </p:cond>
              </p:nextCondLst>
            </p:seq>
            <p:seq concurrent="1" nextAc="seek">
              <p:cTn id="55" restart="whenNotActive" fill="hold" evtFilter="cancelBubble" nodeType="interactiveSeq">
                <p:stCondLst>
                  <p:cond evt="onClick" delay="0">
                    <p:tgtEl>
                      <p:spTgt spid="123"/>
                    </p:tgtEl>
                  </p:cond>
                </p:stCondLst>
                <p:endSync evt="end" delay="0">
                  <p:rtn val="all"/>
                </p:endSync>
                <p:childTnLst>
                  <p:par>
                    <p:cTn id="56" fill="hold">
                      <p:stCondLst>
                        <p:cond delay="0"/>
                      </p:stCondLst>
                      <p:childTnLst>
                        <p:par>
                          <p:cTn id="57" fill="hold">
                            <p:stCondLst>
                              <p:cond delay="0"/>
                            </p:stCondLst>
                            <p:childTnLst>
                              <p:par>
                                <p:cTn id="58" presetID="2" presetClass="entr" presetSubtype="1" fill="hold" nodeType="clickEffect">
                                  <p:stCondLst>
                                    <p:cond delay="0"/>
                                  </p:stCondLst>
                                  <p:childTnLst>
                                    <p:set>
                                      <p:cBhvr>
                                        <p:cTn id="59" dur="1" fill="hold">
                                          <p:stCondLst>
                                            <p:cond delay="0"/>
                                          </p:stCondLst>
                                        </p:cTn>
                                        <p:tgtEl>
                                          <p:spTgt spid="54"/>
                                        </p:tgtEl>
                                        <p:attrNameLst>
                                          <p:attrName>style.visibility</p:attrName>
                                        </p:attrNameLst>
                                      </p:cBhvr>
                                      <p:to>
                                        <p:strVal val="visible"/>
                                      </p:to>
                                    </p:set>
                                    <p:anim calcmode="lin" valueType="num">
                                      <p:cBhvr additive="base">
                                        <p:cTn id="60" dur="2000" fill="hold"/>
                                        <p:tgtEl>
                                          <p:spTgt spid="54"/>
                                        </p:tgtEl>
                                        <p:attrNameLst>
                                          <p:attrName>ppt_x</p:attrName>
                                        </p:attrNameLst>
                                      </p:cBhvr>
                                      <p:tavLst>
                                        <p:tav tm="0">
                                          <p:val>
                                            <p:strVal val="#ppt_x"/>
                                          </p:val>
                                        </p:tav>
                                        <p:tav tm="100000">
                                          <p:val>
                                            <p:strVal val="#ppt_x"/>
                                          </p:val>
                                        </p:tav>
                                      </p:tavLst>
                                    </p:anim>
                                    <p:anim calcmode="lin" valueType="num">
                                      <p:cBhvr additive="base">
                                        <p:cTn id="61" dur="2000" fill="hold"/>
                                        <p:tgtEl>
                                          <p:spTgt spid="5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par>
                          <p:cTn id="62" fill="hold">
                            <p:stCondLst>
                              <p:cond delay="2000"/>
                            </p:stCondLst>
                            <p:childTnLst>
                              <p:par>
                                <p:cTn id="63" presetID="1" presetClass="exit" presetSubtype="0" fill="hold" nodeType="afterEffect">
                                  <p:stCondLst>
                                    <p:cond delay="0"/>
                                  </p:stCondLst>
                                  <p:childTnLst>
                                    <p:set>
                                      <p:cBhvr>
                                        <p:cTn id="64" dur="1" fill="hold">
                                          <p:stCondLst>
                                            <p:cond delay="0"/>
                                          </p:stCondLst>
                                        </p:cTn>
                                        <p:tgtEl>
                                          <p:spTgt spid="54"/>
                                        </p:tgtEl>
                                        <p:attrNameLst>
                                          <p:attrName>style.visibility</p:attrName>
                                        </p:attrNameLst>
                                      </p:cBhvr>
                                      <p:to>
                                        <p:strVal val="hidden"/>
                                      </p:to>
                                    </p:set>
                                  </p:childTnLst>
                                </p:cTn>
                              </p:par>
                            </p:childTnLst>
                          </p:cTn>
                        </p:par>
                        <p:par>
                          <p:cTn id="65" fill="hold">
                            <p:stCondLst>
                              <p:cond delay="2000"/>
                            </p:stCondLst>
                            <p:childTnLst>
                              <p:par>
                                <p:cTn id="66" presetID="1" presetClass="entr" presetSubtype="0" fill="hold" nodeType="afterEffect">
                                  <p:stCondLst>
                                    <p:cond delay="0"/>
                                  </p:stCondLst>
                                  <p:childTnLst>
                                    <p:set>
                                      <p:cBhvr>
                                        <p:cTn id="67" dur="1" fill="hold">
                                          <p:stCondLst>
                                            <p:cond delay="0"/>
                                          </p:stCondLst>
                                        </p:cTn>
                                        <p:tgtEl>
                                          <p:spTgt spid="102"/>
                                        </p:tgtEl>
                                        <p:attrNameLst>
                                          <p:attrName>style.visibility</p:attrName>
                                        </p:attrNameLst>
                                      </p:cBhvr>
                                      <p:to>
                                        <p:strVal val="visible"/>
                                      </p:to>
                                    </p:set>
                                  </p:childTnLst>
                                </p:cTn>
                              </p:par>
                            </p:childTnLst>
                          </p:cTn>
                        </p:par>
                        <p:par>
                          <p:cTn id="68" fill="hold">
                            <p:stCondLst>
                              <p:cond delay="2000"/>
                            </p:stCondLst>
                            <p:childTnLst>
                              <p:par>
                                <p:cTn id="69" presetID="42" presetClass="path" presetSubtype="0" accel="50000" decel="50000" fill="hold" nodeType="afterEffect">
                                  <p:stCondLst>
                                    <p:cond delay="0"/>
                                  </p:stCondLst>
                                  <p:childTnLst>
                                    <p:animMotion origin="layout" path="M -4.16667E-6 -3.7037E-6 L -0.00312 -0.73495 " pathEditMode="relative" rAng="0" ptsTypes="AA">
                                      <p:cBhvr>
                                        <p:cTn id="70" dur="2000" fill="hold"/>
                                        <p:tgtEl>
                                          <p:spTgt spid="102"/>
                                        </p:tgtEl>
                                        <p:attrNameLst>
                                          <p:attrName>ppt_x</p:attrName>
                                          <p:attrName>ppt_y</p:attrName>
                                        </p:attrNameLst>
                                      </p:cBhvr>
                                      <p:rCtr x="-156" y="-36759"/>
                                    </p:animMotion>
                                  </p:childTnLst>
                                  <p:subTnLst>
                                    <p:audio>
                                      <p:cMediaNode>
                                        <p:cTn display="0" masterRel="sameClick">
                                          <p:stCondLst>
                                            <p:cond evt="begin" delay="0">
                                              <p:tn val="69"/>
                                            </p:cond>
                                          </p:stCondLst>
                                          <p:endCondLst>
                                            <p:cond evt="onStopAudio" delay="0">
                                              <p:tgtEl>
                                                <p:sldTgt/>
                                              </p:tgtEl>
                                            </p:cond>
                                          </p:endCondLst>
                                        </p:cTn>
                                        <p:tgtEl>
                                          <p:sndTgt r:embed="rId5" name="Beng....wav"/>
                                        </p:tgtEl>
                                      </p:cMediaNode>
                                    </p:audio>
                                  </p:subTnLst>
                                </p:cTn>
                              </p:par>
                            </p:childTnLst>
                          </p:cTn>
                        </p:par>
                      </p:childTnLst>
                    </p:cTn>
                  </p:par>
                </p:childTnLst>
              </p:cTn>
              <p:nextCondLst>
                <p:cond evt="onClick" delay="0">
                  <p:tgtEl>
                    <p:spTgt spid="123"/>
                  </p:tgtEl>
                </p:cond>
              </p:nextCondLst>
            </p:seq>
            <p:audio>
              <p:cMediaNode vol="38776">
                <p:cTn id="71" repeatCount="indefinite" fill="hold" display="0">
                  <p:stCondLst>
                    <p:cond delay="indefinite"/>
                  </p:stCondLst>
                  <p:endCondLst>
                    <p:cond evt="onStopAudio" delay="0">
                      <p:tgtEl>
                        <p:sldTgt/>
                      </p:tgtEl>
                    </p:cond>
                  </p:endCondLst>
                </p:cTn>
                <p:tgtEl>
                  <p:spTgt spid="5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7739FD-A498-6324-0106-532E42DA1132}"/>
              </a:ext>
            </a:extLst>
          </p:cNvPr>
          <p:cNvPicPr>
            <a:picLocks noChangeAspect="1"/>
          </p:cNvPicPr>
          <p:nvPr/>
        </p:nvPicPr>
        <p:blipFill>
          <a:blip r:embed="rId2"/>
          <a:stretch>
            <a:fillRect/>
          </a:stretch>
        </p:blipFill>
        <p:spPr>
          <a:xfrm>
            <a:off x="0" y="0"/>
            <a:ext cx="18288000" cy="10287000"/>
          </a:xfrm>
          <a:prstGeom prst="rect">
            <a:avLst/>
          </a:prstGeom>
        </p:spPr>
      </p:pic>
      <p:pic>
        <p:nvPicPr>
          <p:cNvPr id="1026" name="Picture 2" descr="School Speech-Language Pathologist/SLP Job - Northern, CA | Student cartoon,  Kindergarten kids, Clip art">
            <a:extLst>
              <a:ext uri="{FF2B5EF4-FFF2-40B4-BE49-F238E27FC236}">
                <a16:creationId xmlns:a16="http://schemas.microsoft.com/office/drawing/2014/main" id="{57D05246-949B-4F0D-AC13-2BE4C5F68E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1715" y="4927198"/>
            <a:ext cx="2898585" cy="2942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5A387EE-46CC-4275-B60C-5FB6495A1203}"/>
              </a:ext>
            </a:extLst>
          </p:cNvPr>
          <p:cNvPicPr>
            <a:picLocks noChangeAspect="1"/>
          </p:cNvPicPr>
          <p:nvPr/>
        </p:nvPicPr>
        <p:blipFill>
          <a:blip r:embed="rId4"/>
          <a:stretch>
            <a:fillRect/>
          </a:stretch>
        </p:blipFill>
        <p:spPr>
          <a:xfrm flipH="1">
            <a:off x="647355" y="5057865"/>
            <a:ext cx="8692587" cy="5229135"/>
          </a:xfrm>
          <a:prstGeom prst="rect">
            <a:avLst/>
          </a:prstGeom>
        </p:spPr>
      </p:pic>
      <p:pic>
        <p:nvPicPr>
          <p:cNvPr id="8" name="Picture 7">
            <a:extLst>
              <a:ext uri="{FF2B5EF4-FFF2-40B4-BE49-F238E27FC236}">
                <a16:creationId xmlns:a16="http://schemas.microsoft.com/office/drawing/2014/main" id="{D6336F45-B65F-495C-A113-F524DDC55C90}"/>
              </a:ext>
            </a:extLst>
          </p:cNvPr>
          <p:cNvPicPr>
            <a:picLocks noChangeAspect="1"/>
          </p:cNvPicPr>
          <p:nvPr/>
        </p:nvPicPr>
        <p:blipFill>
          <a:blip r:embed="rId5"/>
          <a:stretch>
            <a:fillRect/>
          </a:stretch>
        </p:blipFill>
        <p:spPr>
          <a:xfrm flipH="1">
            <a:off x="266264" y="3205054"/>
            <a:ext cx="4603257" cy="3705623"/>
          </a:xfrm>
          <a:prstGeom prst="rect">
            <a:avLst/>
          </a:prstGeom>
        </p:spPr>
      </p:pic>
      <p:pic>
        <p:nvPicPr>
          <p:cNvPr id="2" name="Picture 1">
            <a:extLst>
              <a:ext uri="{FF2B5EF4-FFF2-40B4-BE49-F238E27FC236}">
                <a16:creationId xmlns:a16="http://schemas.microsoft.com/office/drawing/2014/main" id="{3BE1F486-BC5F-C3AD-E325-A6F2E35C9BA7}"/>
              </a:ext>
            </a:extLst>
          </p:cNvPr>
          <p:cNvPicPr>
            <a:picLocks noChangeAspect="1"/>
          </p:cNvPicPr>
          <p:nvPr/>
        </p:nvPicPr>
        <p:blipFill>
          <a:blip r:embed="rId6"/>
          <a:stretch>
            <a:fillRect/>
          </a:stretch>
        </p:blipFill>
        <p:spPr>
          <a:xfrm>
            <a:off x="5594764" y="2400300"/>
            <a:ext cx="10090367" cy="3627423"/>
          </a:xfrm>
          <a:prstGeom prst="rect">
            <a:avLst/>
          </a:prstGeom>
        </p:spPr>
      </p:pic>
    </p:spTree>
    <p:extLst>
      <p:ext uri="{BB962C8B-B14F-4D97-AF65-F5344CB8AC3E}">
        <p14:creationId xmlns:p14="http://schemas.microsoft.com/office/powerpoint/2010/main" val="99595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1+#ppt_w/2"/>
                                          </p:val>
                                        </p:tav>
                                        <p:tav tm="100000">
                                          <p:val>
                                            <p:strVal val="#ppt_x"/>
                                          </p:val>
                                        </p:tav>
                                      </p:tavLst>
                                    </p:anim>
                                    <p:anim calcmode="lin" valueType="num">
                                      <p:cBhvr additive="base">
                                        <p:cTn id="12" dur="500" fill="hold"/>
                                        <p:tgtEl>
                                          <p:spTgt spid="1026"/>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5"/>
            <a:ext cx="18288000" cy="10268711"/>
          </a:xfrm>
          <a:prstGeom prst="rect">
            <a:avLst/>
          </a:prstGeom>
        </p:spPr>
      </p:pic>
      <p:sp>
        <p:nvSpPr>
          <p:cNvPr id="251" name="Rounded Rectangle 250"/>
          <p:cNvSpPr/>
          <p:nvPr/>
        </p:nvSpPr>
        <p:spPr>
          <a:xfrm>
            <a:off x="990600" y="1210310"/>
            <a:ext cx="15937122" cy="4115418"/>
          </a:xfrm>
          <a:prstGeom prst="roundRect">
            <a:avLst/>
          </a:prstGeom>
          <a:solidFill>
            <a:schemeClr val="accent5">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chemeClr val="tx1"/>
                </a:solidFill>
                <a:latin typeface="Times New Roman" panose="02020603050405020304" pitchFamily="18" charset="0"/>
                <a:cs typeface="Times New Roman" panose="02020603050405020304" pitchFamily="18" charset="0"/>
              </a:rPr>
              <a:t>Trong</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câu</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thành</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ngữ</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i="1" dirty="0" smtClean="0">
                <a:solidFill>
                  <a:schemeClr val="tx1"/>
                </a:solidFill>
                <a:latin typeface="Times New Roman" panose="02020603050405020304" pitchFamily="18" charset="0"/>
                <a:cs typeface="Times New Roman" panose="02020603050405020304" pitchFamily="18" charset="0"/>
              </a:rPr>
              <a:t>Ba </a:t>
            </a:r>
            <a:r>
              <a:rPr lang="en-US" sz="5400" i="1" dirty="0" err="1" smtClean="0">
                <a:solidFill>
                  <a:schemeClr val="tx1"/>
                </a:solidFill>
                <a:latin typeface="Times New Roman" panose="02020603050405020304" pitchFamily="18" charset="0"/>
                <a:cs typeface="Times New Roman" panose="02020603050405020304" pitchFamily="18" charset="0"/>
              </a:rPr>
              <a:t>chìm</a:t>
            </a:r>
            <a:r>
              <a:rPr lang="en-US" sz="5400" i="1" dirty="0" smtClean="0">
                <a:solidFill>
                  <a:schemeClr val="tx1"/>
                </a:solidFill>
                <a:latin typeface="Times New Roman" panose="02020603050405020304" pitchFamily="18" charset="0"/>
                <a:cs typeface="Times New Roman" panose="02020603050405020304" pitchFamily="18" charset="0"/>
              </a:rPr>
              <a:t> </a:t>
            </a:r>
            <a:r>
              <a:rPr lang="en-US" sz="5400" i="1" dirty="0" err="1" smtClean="0">
                <a:solidFill>
                  <a:schemeClr val="tx1"/>
                </a:solidFill>
                <a:latin typeface="Times New Roman" panose="02020603050405020304" pitchFamily="18" charset="0"/>
                <a:cs typeface="Times New Roman" panose="02020603050405020304" pitchFamily="18" charset="0"/>
              </a:rPr>
              <a:t>bảy</a:t>
            </a:r>
            <a:r>
              <a:rPr lang="en-US" sz="5400" i="1" dirty="0" smtClean="0">
                <a:solidFill>
                  <a:schemeClr val="tx1"/>
                </a:solidFill>
                <a:latin typeface="Times New Roman" panose="02020603050405020304" pitchFamily="18" charset="0"/>
                <a:cs typeface="Times New Roman" panose="02020603050405020304" pitchFamily="18" charset="0"/>
              </a:rPr>
              <a:t> </a:t>
            </a:r>
            <a:r>
              <a:rPr lang="en-US" sz="5400" i="1" dirty="0" err="1" smtClean="0">
                <a:solidFill>
                  <a:schemeClr val="tx1"/>
                </a:solidFill>
                <a:latin typeface="Times New Roman" panose="02020603050405020304" pitchFamily="18" charset="0"/>
                <a:cs typeface="Times New Roman" panose="02020603050405020304" pitchFamily="18" charset="0"/>
              </a:rPr>
              <a:t>nổi</a:t>
            </a:r>
            <a:endParaRPr lang="en-US" sz="5400" i="1" dirty="0" smtClean="0">
              <a:solidFill>
                <a:schemeClr val="tx1"/>
              </a:solidFill>
              <a:latin typeface="Times New Roman" panose="02020603050405020304" pitchFamily="18" charset="0"/>
              <a:cs typeface="Times New Roman" panose="02020603050405020304" pitchFamily="18" charset="0"/>
            </a:endParaRPr>
          </a:p>
          <a:p>
            <a:pPr algn="ctr"/>
            <a:r>
              <a:rPr lang="en-US" sz="5400" dirty="0" err="1" smtClean="0">
                <a:solidFill>
                  <a:schemeClr val="tx1"/>
                </a:solidFill>
                <a:latin typeface="Times New Roman" panose="02020603050405020304" pitchFamily="18" charset="0"/>
                <a:cs typeface="Times New Roman" panose="02020603050405020304" pitchFamily="18" charset="0"/>
              </a:rPr>
              <a:t>chứa</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cặp</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từ</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chỉ</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đặc</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điểm</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có</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nghĩa</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trái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ngược</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nhau</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nào</a:t>
            </a:r>
            <a:r>
              <a:rPr lang="en-US" sz="5400" dirty="0" smtClean="0">
                <a:solidFill>
                  <a:schemeClr val="tx1"/>
                </a:solidFill>
                <a:latin typeface="Times New Roman" panose="02020603050405020304" pitchFamily="18" charset="0"/>
                <a:cs typeface="Times New Roman" panose="02020603050405020304" pitchFamily="18" charset="0"/>
              </a:rPr>
              <a:t>?</a:t>
            </a:r>
            <a:endParaRPr lang="en-US" sz="5400" dirty="0">
              <a:solidFill>
                <a:schemeClr val="tx1"/>
              </a:solidFill>
              <a:latin typeface="Times New Roman" panose="02020603050405020304" pitchFamily="18" charset="0"/>
              <a:cs typeface="Times New Roman" panose="02020603050405020304" pitchFamily="18" charset="0"/>
            </a:endParaRPr>
          </a:p>
        </p:txBody>
      </p:sp>
      <p:sp>
        <p:nvSpPr>
          <p:cNvPr id="252" name="Rounded Rectangle 251"/>
          <p:cNvSpPr/>
          <p:nvPr/>
        </p:nvSpPr>
        <p:spPr>
          <a:xfrm>
            <a:off x="4479723" y="6047648"/>
            <a:ext cx="9328554" cy="3508286"/>
          </a:xfrm>
          <a:prstGeom prst="roundRect">
            <a:avLst/>
          </a:prstGeom>
          <a:solidFill>
            <a:schemeClr val="accent4">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smtClean="0">
                <a:solidFill>
                  <a:schemeClr val="bg1"/>
                </a:solidFill>
                <a:latin typeface="Times New Roman" panose="02020603050405020304" pitchFamily="18" charset="0"/>
                <a:cs typeface="Times New Roman" panose="02020603050405020304" pitchFamily="18" charset="0"/>
              </a:rPr>
              <a:t>            Ba </a:t>
            </a:r>
            <a:r>
              <a:rPr lang="en-US" sz="5400" dirty="0" err="1">
                <a:solidFill>
                  <a:srgbClr val="C00000"/>
                </a:solidFill>
                <a:latin typeface="Times New Roman" panose="02020603050405020304" pitchFamily="18" charset="0"/>
                <a:cs typeface="Times New Roman" panose="02020603050405020304" pitchFamily="18" charset="0"/>
              </a:rPr>
              <a:t>chìm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bảy</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smtClean="0">
                <a:solidFill>
                  <a:srgbClr val="C00000"/>
                </a:solidFill>
                <a:latin typeface="Times New Roman" panose="02020603050405020304" pitchFamily="18" charset="0"/>
                <a:cs typeface="Times New Roman" panose="02020603050405020304" pitchFamily="18" charset="0"/>
              </a:rPr>
              <a:t>nổi</a:t>
            </a:r>
            <a:endParaRPr lang="en-US" sz="54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68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anim calcmode="lin" valueType="num">
                                      <p:cBhvr>
                                        <p:cTn id="8" dur="1000" fill="hold"/>
                                        <p:tgtEl>
                                          <p:spTgt spid="251"/>
                                        </p:tgtEl>
                                        <p:attrNameLst>
                                          <p:attrName>ppt_x</p:attrName>
                                        </p:attrNameLst>
                                      </p:cBhvr>
                                      <p:tavLst>
                                        <p:tav tm="0">
                                          <p:val>
                                            <p:strVal val="#ppt_x"/>
                                          </p:val>
                                        </p:tav>
                                        <p:tav tm="100000">
                                          <p:val>
                                            <p:strVal val="#ppt_x"/>
                                          </p:val>
                                        </p:tav>
                                      </p:tavLst>
                                    </p:anim>
                                    <p:anim calcmode="lin" valueType="num">
                                      <p:cBhvr>
                                        <p:cTn id="9" dur="1000" fill="hold"/>
                                        <p:tgtEl>
                                          <p:spTgt spid="2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52"/>
                                        </p:tgtEl>
                                        <p:attrNameLst>
                                          <p:attrName>style.visibility</p:attrName>
                                        </p:attrNameLst>
                                      </p:cBhvr>
                                      <p:to>
                                        <p:strVal val="visible"/>
                                      </p:to>
                                    </p:set>
                                    <p:animEffect transition="in" filter="fade">
                                      <p:cBhvr>
                                        <p:cTn id="14" dur="1000"/>
                                        <p:tgtEl>
                                          <p:spTgt spid="252"/>
                                        </p:tgtEl>
                                      </p:cBhvr>
                                    </p:animEffect>
                                    <p:anim calcmode="lin" valueType="num">
                                      <p:cBhvr>
                                        <p:cTn id="15" dur="1000" fill="hold"/>
                                        <p:tgtEl>
                                          <p:spTgt spid="252"/>
                                        </p:tgtEl>
                                        <p:attrNameLst>
                                          <p:attrName>ppt_x</p:attrName>
                                        </p:attrNameLst>
                                      </p:cBhvr>
                                      <p:tavLst>
                                        <p:tav tm="0">
                                          <p:val>
                                            <p:strVal val="#ppt_x"/>
                                          </p:val>
                                        </p:tav>
                                        <p:tav tm="100000">
                                          <p:val>
                                            <p:strVal val="#ppt_x"/>
                                          </p:val>
                                        </p:tav>
                                      </p:tavLst>
                                    </p:anim>
                                    <p:anim calcmode="lin" valueType="num">
                                      <p:cBhvr>
                                        <p:cTn id="16" dur="1000" fill="hold"/>
                                        <p:tgtEl>
                                          <p:spTgt spid="2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p:bldP spid="2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442" y="4681547"/>
            <a:ext cx="19230627" cy="4721562"/>
          </a:xfrm>
          <a:prstGeom prst="rect">
            <a:avLst/>
          </a:prstGeom>
        </p:spPr>
      </p:pic>
      <p:grpSp>
        <p:nvGrpSpPr>
          <p:cNvPr id="38" name="Group 37"/>
          <p:cNvGrpSpPr/>
          <p:nvPr/>
        </p:nvGrpSpPr>
        <p:grpSpPr>
          <a:xfrm>
            <a:off x="835569" y="-633882"/>
            <a:ext cx="3286125" cy="11827691"/>
            <a:chOff x="-6266669" y="-517583"/>
            <a:chExt cx="2190750" cy="7885127"/>
          </a:xfrm>
        </p:grpSpPr>
        <p:sp>
          <p:nvSpPr>
            <p:cNvPr id="39" name="Rectangle 38"/>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41" name="Group 40"/>
          <p:cNvGrpSpPr/>
          <p:nvPr/>
        </p:nvGrpSpPr>
        <p:grpSpPr>
          <a:xfrm>
            <a:off x="852566" y="-670713"/>
            <a:ext cx="3286125" cy="13696850"/>
            <a:chOff x="389773" y="-21036"/>
            <a:chExt cx="2190750" cy="9131233"/>
          </a:xfrm>
        </p:grpSpPr>
        <p:grpSp>
          <p:nvGrpSpPr>
            <p:cNvPr id="42" name="Group 41"/>
            <p:cNvGrpSpPr/>
            <p:nvPr/>
          </p:nvGrpSpPr>
          <p:grpSpPr>
            <a:xfrm>
              <a:off x="389773" y="-21036"/>
              <a:ext cx="2190750" cy="7885127"/>
              <a:chOff x="-6266669" y="-517583"/>
              <a:chExt cx="2190750" cy="7885127"/>
            </a:xfrm>
          </p:grpSpPr>
          <p:sp>
            <p:nvSpPr>
              <p:cNvPr id="46" name="Rectangle 45"/>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47" name="Picture 46"/>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43" name="Group 42"/>
            <p:cNvGrpSpPr/>
            <p:nvPr/>
          </p:nvGrpSpPr>
          <p:grpSpPr>
            <a:xfrm>
              <a:off x="745815" y="7245183"/>
              <a:ext cx="1457609" cy="1865014"/>
              <a:chOff x="9107785" y="-49250"/>
              <a:chExt cx="1457609" cy="1865014"/>
            </a:xfrm>
          </p:grpSpPr>
          <p:pic>
            <p:nvPicPr>
              <p:cNvPr id="44" name="Picture 43"/>
              <p:cNvPicPr>
                <a:picLocks noChangeAspect="1"/>
              </p:cNvPicPr>
              <p:nvPr/>
            </p:nvPicPr>
            <p:blipFill rotWithShape="1">
              <a:blip r:embed="rId8">
                <a:extLst>
                  <a:ext uri="{28A0092B-C50C-407E-A947-70E740481C1C}">
                    <a14:useLocalDpi xmlns:a14="http://schemas.microsoft.com/office/drawing/2010/main" val="0"/>
                  </a:ext>
                </a:extLst>
              </a:blip>
              <a:srcRect l="40706" t="38548" r="41962" b="34258"/>
              <a:stretch/>
            </p:blipFill>
            <p:spPr>
              <a:xfrm>
                <a:off x="9107785" y="-49250"/>
                <a:ext cx="1457609" cy="1865014"/>
              </a:xfrm>
              <a:prstGeom prst="rect">
                <a:avLst/>
              </a:prstGeom>
            </p:spPr>
          </p:pic>
          <p:sp>
            <p:nvSpPr>
              <p:cNvPr id="45" name="Rounded Rectangle 44"/>
              <p:cNvSpPr/>
              <p:nvPr/>
            </p:nvSpPr>
            <p:spPr>
              <a:xfrm>
                <a:off x="9245379" y="1157689"/>
                <a:ext cx="1182419" cy="480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smtClean="0">
                    <a:solidFill>
                      <a:srgbClr val="0000FF"/>
                    </a:solidFill>
                  </a:rPr>
                  <a:t>Duyên</a:t>
                </a:r>
                <a:endParaRPr lang="en-US" sz="2700" dirty="0">
                  <a:solidFill>
                    <a:srgbClr val="0000FF"/>
                  </a:solidFill>
                </a:endParaRPr>
              </a:p>
            </p:txBody>
          </p:sp>
        </p:grpSp>
      </p:grpSp>
      <p:grpSp>
        <p:nvGrpSpPr>
          <p:cNvPr id="48" name="Group 47"/>
          <p:cNvGrpSpPr/>
          <p:nvPr/>
        </p:nvGrpSpPr>
        <p:grpSpPr>
          <a:xfrm>
            <a:off x="4990601" y="-633882"/>
            <a:ext cx="3286125" cy="11827691"/>
            <a:chOff x="-6266669" y="-517583"/>
            <a:chExt cx="2190750" cy="7885127"/>
          </a:xfrm>
        </p:grpSpPr>
        <p:sp>
          <p:nvSpPr>
            <p:cNvPr id="49" name="Rectangle 48"/>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0" name="Picture 49"/>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51" name="Group 50"/>
          <p:cNvGrpSpPr/>
          <p:nvPr/>
        </p:nvGrpSpPr>
        <p:grpSpPr>
          <a:xfrm>
            <a:off x="9476946" y="-633882"/>
            <a:ext cx="3286125" cy="11827691"/>
            <a:chOff x="-6266669" y="-517583"/>
            <a:chExt cx="2190750" cy="7885127"/>
          </a:xfrm>
        </p:grpSpPr>
        <p:sp>
          <p:nvSpPr>
            <p:cNvPr id="52" name="Rectangle 51"/>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3" name="Picture 52"/>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54" name="Group 53"/>
          <p:cNvGrpSpPr/>
          <p:nvPr/>
        </p:nvGrpSpPr>
        <p:grpSpPr>
          <a:xfrm>
            <a:off x="14171201" y="-583090"/>
            <a:ext cx="3286125" cy="11827691"/>
            <a:chOff x="-6266669" y="-517583"/>
            <a:chExt cx="2190750" cy="7885127"/>
          </a:xfrm>
        </p:grpSpPr>
        <p:sp>
          <p:nvSpPr>
            <p:cNvPr id="55" name="Rectangle 54"/>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56" name="Picture 55"/>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100" name="Group 99"/>
          <p:cNvGrpSpPr/>
          <p:nvPr/>
        </p:nvGrpSpPr>
        <p:grpSpPr>
          <a:xfrm>
            <a:off x="5009369" y="-670713"/>
            <a:ext cx="3286125" cy="13826439"/>
            <a:chOff x="3417602" y="5214695"/>
            <a:chExt cx="2190750" cy="9217626"/>
          </a:xfrm>
        </p:grpSpPr>
        <p:grpSp>
          <p:nvGrpSpPr>
            <p:cNvPr id="65" name="Group 64"/>
            <p:cNvGrpSpPr/>
            <p:nvPr/>
          </p:nvGrpSpPr>
          <p:grpSpPr>
            <a:xfrm>
              <a:off x="3417602" y="5214695"/>
              <a:ext cx="2190750" cy="7885127"/>
              <a:chOff x="-6266669" y="-517583"/>
              <a:chExt cx="2190750" cy="7885127"/>
            </a:xfrm>
          </p:grpSpPr>
          <p:sp>
            <p:nvSpPr>
              <p:cNvPr id="69" name="Rectangle 68"/>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0" name="Picture 69"/>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95" name="Group 94"/>
            <p:cNvGrpSpPr/>
            <p:nvPr/>
          </p:nvGrpSpPr>
          <p:grpSpPr>
            <a:xfrm>
              <a:off x="3657136" y="12623994"/>
              <a:ext cx="1600765" cy="1808327"/>
              <a:chOff x="3827163" y="11617556"/>
              <a:chExt cx="1600765" cy="1808327"/>
            </a:xfrm>
          </p:grpSpPr>
          <p:pic>
            <p:nvPicPr>
              <p:cNvPr id="92" name="Picture 91"/>
              <p:cNvPicPr>
                <a:picLocks noChangeAspect="1"/>
              </p:cNvPicPr>
              <p:nvPr/>
            </p:nvPicPr>
            <p:blipFill rotWithShape="1">
              <a:blip r:embed="rId8">
                <a:extLst>
                  <a:ext uri="{28A0092B-C50C-407E-A947-70E740481C1C}">
                    <a14:useLocalDpi xmlns:a14="http://schemas.microsoft.com/office/drawing/2010/main" val="0"/>
                  </a:ext>
                </a:extLst>
              </a:blip>
              <a:srcRect l="80967" t="6073" b="66072"/>
              <a:stretch/>
            </p:blipFill>
            <p:spPr>
              <a:xfrm rot="10800000" flipV="1">
                <a:off x="3827163" y="11617556"/>
                <a:ext cx="1600765" cy="1808327"/>
              </a:xfrm>
              <a:prstGeom prst="rect">
                <a:avLst/>
              </a:prstGeom>
            </p:spPr>
          </p:pic>
          <p:sp>
            <p:nvSpPr>
              <p:cNvPr id="94" name="Rounded Rectangle 93"/>
              <p:cNvSpPr/>
              <p:nvPr/>
            </p:nvSpPr>
            <p:spPr>
              <a:xfrm>
                <a:off x="4062009" y="12781865"/>
                <a:ext cx="1182419" cy="480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smtClean="0">
                    <a:solidFill>
                      <a:srgbClr val="0000FF"/>
                    </a:solidFill>
                  </a:rPr>
                  <a:t>Duyên</a:t>
                </a:r>
                <a:endParaRPr lang="en-US" sz="2700" dirty="0">
                  <a:solidFill>
                    <a:srgbClr val="0000FF"/>
                  </a:solidFill>
                </a:endParaRPr>
              </a:p>
            </p:txBody>
          </p:sp>
        </p:grpSp>
      </p:grpSp>
      <p:grpSp>
        <p:nvGrpSpPr>
          <p:cNvPr id="101" name="Group 100"/>
          <p:cNvGrpSpPr/>
          <p:nvPr/>
        </p:nvGrpSpPr>
        <p:grpSpPr>
          <a:xfrm>
            <a:off x="9417998" y="-633882"/>
            <a:ext cx="3286125" cy="14295273"/>
            <a:chOff x="6416327" y="5120519"/>
            <a:chExt cx="2190750" cy="9530182"/>
          </a:xfrm>
        </p:grpSpPr>
        <p:grpSp>
          <p:nvGrpSpPr>
            <p:cNvPr id="72" name="Group 71"/>
            <p:cNvGrpSpPr/>
            <p:nvPr/>
          </p:nvGrpSpPr>
          <p:grpSpPr>
            <a:xfrm>
              <a:off x="6416327" y="5120519"/>
              <a:ext cx="2190750" cy="7885127"/>
              <a:chOff x="-6266669" y="-517583"/>
              <a:chExt cx="2190750" cy="7885127"/>
            </a:xfrm>
          </p:grpSpPr>
          <p:sp>
            <p:nvSpPr>
              <p:cNvPr id="76" name="Rectangle 75"/>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7" name="Picture 76"/>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97" name="Group 96"/>
            <p:cNvGrpSpPr/>
            <p:nvPr/>
          </p:nvGrpSpPr>
          <p:grpSpPr>
            <a:xfrm>
              <a:off x="6810495" y="12136101"/>
              <a:ext cx="1511300" cy="2514600"/>
              <a:chOff x="6678029" y="10865566"/>
              <a:chExt cx="1511300" cy="2514600"/>
            </a:xfrm>
          </p:grpSpPr>
          <p:pic>
            <p:nvPicPr>
              <p:cNvPr id="86" name="Picture 85"/>
              <p:cNvPicPr>
                <a:picLocks noChangeAspect="1"/>
              </p:cNvPicPr>
              <p:nvPr/>
            </p:nvPicPr>
            <p:blipFill rotWithShape="1">
              <a:blip r:embed="rId8">
                <a:extLst>
                  <a:ext uri="{28A0092B-C50C-407E-A947-70E740481C1C}">
                    <a14:useLocalDpi xmlns:a14="http://schemas.microsoft.com/office/drawing/2010/main" val="0"/>
                  </a:ext>
                </a:extLst>
              </a:blip>
              <a:srcRect l="2433" t="2037" r="79597" b="61296"/>
              <a:stretch/>
            </p:blipFill>
            <p:spPr>
              <a:xfrm>
                <a:off x="6678029" y="10865566"/>
                <a:ext cx="1511300" cy="2514600"/>
              </a:xfrm>
              <a:prstGeom prst="rect">
                <a:avLst/>
              </a:prstGeom>
            </p:spPr>
          </p:pic>
          <p:sp>
            <p:nvSpPr>
              <p:cNvPr id="96" name="Rounded Rectangle 95"/>
              <p:cNvSpPr/>
              <p:nvPr/>
            </p:nvSpPr>
            <p:spPr>
              <a:xfrm>
                <a:off x="6822129" y="12618835"/>
                <a:ext cx="1182419" cy="480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smtClean="0">
                    <a:solidFill>
                      <a:srgbClr val="0000FF"/>
                    </a:solidFill>
                  </a:rPr>
                  <a:t>Duyên</a:t>
                </a:r>
                <a:endParaRPr lang="en-US" sz="2700" dirty="0">
                  <a:solidFill>
                    <a:srgbClr val="0000FF"/>
                  </a:solidFill>
                </a:endParaRPr>
              </a:p>
            </p:txBody>
          </p:sp>
        </p:grpSp>
      </p:grpSp>
      <p:grpSp>
        <p:nvGrpSpPr>
          <p:cNvPr id="102" name="Group 101"/>
          <p:cNvGrpSpPr/>
          <p:nvPr/>
        </p:nvGrpSpPr>
        <p:grpSpPr>
          <a:xfrm>
            <a:off x="14121806" y="-500757"/>
            <a:ext cx="3286125" cy="13549080"/>
            <a:chOff x="9453985" y="5126151"/>
            <a:chExt cx="2190750" cy="9032720"/>
          </a:xfrm>
        </p:grpSpPr>
        <p:grpSp>
          <p:nvGrpSpPr>
            <p:cNvPr id="79" name="Group 78"/>
            <p:cNvGrpSpPr/>
            <p:nvPr/>
          </p:nvGrpSpPr>
          <p:grpSpPr>
            <a:xfrm>
              <a:off x="9453985" y="5126151"/>
              <a:ext cx="2190750" cy="7885127"/>
              <a:chOff x="-6266669" y="-517583"/>
              <a:chExt cx="2190750" cy="7885127"/>
            </a:xfrm>
          </p:grpSpPr>
          <p:sp>
            <p:nvSpPr>
              <p:cNvPr id="83" name="Rectangle 82"/>
              <p:cNvSpPr/>
              <p:nvPr/>
            </p:nvSpPr>
            <p:spPr>
              <a:xfrm>
                <a:off x="-5249317" y="-517583"/>
                <a:ext cx="207183" cy="4571249"/>
              </a:xfrm>
              <a:prstGeom prst="rect">
                <a:avLst/>
              </a:prstGeom>
              <a:solidFill>
                <a:srgbClr val="B4BABF"/>
              </a:solidFill>
              <a:ln>
                <a:solidFill>
                  <a:srgbClr val="B4BA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4" name="Picture 83"/>
              <p:cNvPicPr>
                <a:picLocks noChangeAspect="1"/>
              </p:cNvPicPr>
              <p:nvPr/>
            </p:nvPicPr>
            <p:blipFill rotWithShape="1">
              <a:blip r:embed="rId7">
                <a:extLst>
                  <a:ext uri="{28A0092B-C50C-407E-A947-70E740481C1C}">
                    <a14:useLocalDpi xmlns:a14="http://schemas.microsoft.com/office/drawing/2010/main" val="0"/>
                  </a:ext>
                </a:extLst>
              </a:blip>
              <a:srcRect l="69065" t="290" r="1354" b="49154"/>
              <a:stretch/>
            </p:blipFill>
            <p:spPr>
              <a:xfrm>
                <a:off x="-6266669" y="3900444"/>
                <a:ext cx="2190750" cy="3467100"/>
              </a:xfrm>
              <a:prstGeom prst="rect">
                <a:avLst/>
              </a:prstGeom>
            </p:spPr>
          </p:pic>
        </p:grpSp>
        <p:grpSp>
          <p:nvGrpSpPr>
            <p:cNvPr id="99" name="Group 98"/>
            <p:cNvGrpSpPr/>
            <p:nvPr/>
          </p:nvGrpSpPr>
          <p:grpSpPr>
            <a:xfrm>
              <a:off x="9809220" y="12330071"/>
              <a:ext cx="1739764" cy="1828800"/>
              <a:chOff x="8799066" y="10795194"/>
              <a:chExt cx="1739764" cy="1828800"/>
            </a:xfrm>
          </p:grpSpPr>
          <p:pic>
            <p:nvPicPr>
              <p:cNvPr id="89" name="Picture 88"/>
              <p:cNvPicPr>
                <a:picLocks noChangeAspect="1"/>
              </p:cNvPicPr>
              <p:nvPr/>
            </p:nvPicPr>
            <p:blipFill rotWithShape="1">
              <a:blip r:embed="rId8">
                <a:extLst>
                  <a:ext uri="{28A0092B-C50C-407E-A947-70E740481C1C}">
                    <a14:useLocalDpi xmlns:a14="http://schemas.microsoft.com/office/drawing/2010/main" val="0"/>
                  </a:ext>
                </a:extLst>
              </a:blip>
              <a:srcRect l="38446" t="69043" r="39702" b="4290"/>
              <a:stretch/>
            </p:blipFill>
            <p:spPr>
              <a:xfrm flipH="1">
                <a:off x="8799066" y="10795194"/>
                <a:ext cx="1739764" cy="1828800"/>
              </a:xfrm>
              <a:prstGeom prst="rect">
                <a:avLst/>
              </a:prstGeom>
            </p:spPr>
          </p:pic>
          <p:sp>
            <p:nvSpPr>
              <p:cNvPr id="98" name="Rounded Rectangle 97"/>
              <p:cNvSpPr/>
              <p:nvPr/>
            </p:nvSpPr>
            <p:spPr>
              <a:xfrm>
                <a:off x="9001245" y="11999109"/>
                <a:ext cx="1182419" cy="4809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err="1" smtClean="0">
                    <a:solidFill>
                      <a:srgbClr val="0000FF"/>
                    </a:solidFill>
                  </a:rPr>
                  <a:t>Duyên</a:t>
                </a:r>
                <a:endParaRPr lang="en-US" sz="2700" dirty="0">
                  <a:solidFill>
                    <a:srgbClr val="0000FF"/>
                  </a:solidFill>
                </a:endParaRPr>
              </a:p>
            </p:txBody>
          </p:sp>
        </p:grpSp>
      </p:grpSp>
      <p:pic>
        <p:nvPicPr>
          <p:cNvPr id="103" name="Picture 10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76400" y="-1066800"/>
            <a:ext cx="21593175" cy="12260609"/>
          </a:xfrm>
          <a:prstGeom prst="rect">
            <a:avLst/>
          </a:prstGeom>
        </p:spPr>
      </p:pic>
      <p:pic>
        <p:nvPicPr>
          <p:cNvPr id="120" name="Picture 1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1001" y="9229238"/>
            <a:ext cx="1691787" cy="1017152"/>
          </a:xfrm>
          <a:prstGeom prst="rect">
            <a:avLst/>
          </a:prstGeom>
        </p:spPr>
      </p:pic>
      <p:pic>
        <p:nvPicPr>
          <p:cNvPr id="121" name="Picture 1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96633" y="9173550"/>
            <a:ext cx="1764945" cy="1113450"/>
          </a:xfrm>
          <a:prstGeom prst="rect">
            <a:avLst/>
          </a:prstGeom>
        </p:spPr>
      </p:pic>
      <p:pic>
        <p:nvPicPr>
          <p:cNvPr id="122" name="Picture 1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03886" y="9145147"/>
            <a:ext cx="1691787" cy="1185674"/>
          </a:xfrm>
          <a:prstGeom prst="rect">
            <a:avLst/>
          </a:prstGeom>
        </p:spPr>
      </p:pic>
      <p:pic>
        <p:nvPicPr>
          <p:cNvPr id="123" name="Picture 1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95674" y="9229238"/>
            <a:ext cx="1682642" cy="1017152"/>
          </a:xfrm>
          <a:prstGeom prst="rect">
            <a:avLst/>
          </a:prstGeom>
        </p:spPr>
      </p:pic>
      <p:pic>
        <p:nvPicPr>
          <p:cNvPr id="124" name="Cartoon Music VUI VẺ">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7205356" y="8615670"/>
            <a:ext cx="609600" cy="609600"/>
          </a:xfrm>
          <a:prstGeom prst="rect">
            <a:avLst/>
          </a:prstGeom>
        </p:spPr>
      </p:pic>
    </p:spTree>
    <p:extLst>
      <p:ext uri="{BB962C8B-B14F-4D97-AF65-F5344CB8AC3E}">
        <p14:creationId xmlns:p14="http://schemas.microsoft.com/office/powerpoint/2010/main" val="243251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4739" fill="hold"/>
                                        <p:tgtEl>
                                          <p:spTgt spid="1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0"/>
                    </p:tgtEl>
                  </p:cond>
                </p:stCondLst>
                <p:endSync evt="end" delay="0">
                  <p:rtn val="all"/>
                </p:endSync>
                <p:childTnLst>
                  <p:par>
                    <p:cTn id="8" fill="hold">
                      <p:stCondLst>
                        <p:cond delay="0"/>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2000" fill="hold"/>
                                        <p:tgtEl>
                                          <p:spTgt spid="38"/>
                                        </p:tgtEl>
                                        <p:attrNameLst>
                                          <p:attrName>ppt_x</p:attrName>
                                        </p:attrNameLst>
                                      </p:cBhvr>
                                      <p:tavLst>
                                        <p:tav tm="0">
                                          <p:val>
                                            <p:strVal val="#ppt_x"/>
                                          </p:val>
                                        </p:tav>
                                        <p:tav tm="100000">
                                          <p:val>
                                            <p:strVal val="#ppt_x"/>
                                          </p:val>
                                        </p:tav>
                                      </p:tavLst>
                                    </p:anim>
                                    <p:anim calcmode="lin" valueType="num">
                                      <p:cBhvr additive="base">
                                        <p:cTn id="13" dur="2000" fill="hold"/>
                                        <p:tgtEl>
                                          <p:spTgt spid="3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ashreg.wav"/>
                                        </p:tgtEl>
                                      </p:cMediaNode>
                                    </p:audio>
                                  </p:subTnLst>
                                </p:cTn>
                              </p:par>
                            </p:childTnLst>
                          </p:cTn>
                        </p:par>
                        <p:par>
                          <p:cTn id="14" fill="hold">
                            <p:stCondLst>
                              <p:cond delay="2000"/>
                            </p:stCondLst>
                            <p:childTnLst>
                              <p:par>
                                <p:cTn id="15" presetID="1" presetClass="exit" presetSubtype="0" fill="hold" nodeType="afterEffect">
                                  <p:stCondLst>
                                    <p:cond delay="0"/>
                                  </p:stCondLst>
                                  <p:childTnLst>
                                    <p:set>
                                      <p:cBhvr>
                                        <p:cTn id="16" dur="1" fill="hold">
                                          <p:stCondLst>
                                            <p:cond delay="0"/>
                                          </p:stCondLst>
                                        </p:cTn>
                                        <p:tgtEl>
                                          <p:spTgt spid="38"/>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childTnLst>
                                </p:cTn>
                              </p:par>
                            </p:childTnLst>
                          </p:cTn>
                        </p:par>
                        <p:par>
                          <p:cTn id="20" fill="hold">
                            <p:stCondLst>
                              <p:cond delay="2000"/>
                            </p:stCondLst>
                            <p:childTnLst>
                              <p:par>
                                <p:cTn id="21" presetID="42" presetClass="path" presetSubtype="0" accel="50000" decel="50000" fill="hold" nodeType="afterEffect">
                                  <p:stCondLst>
                                    <p:cond delay="0"/>
                                  </p:stCondLst>
                                  <p:childTnLst>
                                    <p:animMotion origin="layout" path="M 1.66667E-6 -2.96296E-6 L -0.00313 -0.74236 " pathEditMode="relative" rAng="0" ptsTypes="AA">
                                      <p:cBhvr>
                                        <p:cTn id="22" dur="2000" fill="hold"/>
                                        <p:tgtEl>
                                          <p:spTgt spid="41"/>
                                        </p:tgtEl>
                                        <p:attrNameLst>
                                          <p:attrName>ppt_x</p:attrName>
                                          <p:attrName>ppt_y</p:attrName>
                                        </p:attrNameLst>
                                      </p:cBhvr>
                                      <p:rCtr x="-156" y="-37130"/>
                                    </p:animMotion>
                                  </p:childTnLst>
                                  <p:subTnLst>
                                    <p:audio>
                                      <p:cMediaNode>
                                        <p:cTn display="0" masterRel="sameClick">
                                          <p:stCondLst>
                                            <p:cond evt="begin" delay="0">
                                              <p:tn val="21"/>
                                            </p:cond>
                                          </p:stCondLst>
                                          <p:endCondLst>
                                            <p:cond evt="onStopAudio" delay="0">
                                              <p:tgtEl>
                                                <p:sldTgt/>
                                              </p:tgtEl>
                                            </p:cond>
                                          </p:endCondLst>
                                        </p:cTn>
                                        <p:tgtEl>
                                          <p:sndTgt r:embed="rId5" name="Beng....wav"/>
                                        </p:tgtEl>
                                      </p:cMediaNode>
                                    </p:audio>
                                  </p:subTnLst>
                                </p:cTn>
                              </p:par>
                            </p:childTnLst>
                          </p:cTn>
                        </p:par>
                      </p:childTnLst>
                    </p:cTn>
                  </p:par>
                </p:childTnLst>
              </p:cTn>
              <p:nextCondLst>
                <p:cond evt="onClick" delay="0">
                  <p:tgtEl>
                    <p:spTgt spid="120"/>
                  </p:tgtEl>
                </p:cond>
              </p:nextCondLst>
            </p:seq>
            <p:seq concurrent="1" nextAc="seek">
              <p:cTn id="23" restart="whenNotActive" fill="hold" evtFilter="cancelBubble" nodeType="interactiveSeq">
                <p:stCondLst>
                  <p:cond evt="onClick" delay="0">
                    <p:tgtEl>
                      <p:spTgt spid="121"/>
                    </p:tgtEl>
                  </p:cond>
                </p:stCondLst>
                <p:endSync evt="end" delay="0">
                  <p:rtn val="all"/>
                </p:endSync>
                <p:childTnLst>
                  <p:par>
                    <p:cTn id="24" fill="hold">
                      <p:stCondLst>
                        <p:cond delay="0"/>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additive="base">
                                        <p:cTn id="28" dur="2000" fill="hold"/>
                                        <p:tgtEl>
                                          <p:spTgt spid="48"/>
                                        </p:tgtEl>
                                        <p:attrNameLst>
                                          <p:attrName>ppt_x</p:attrName>
                                        </p:attrNameLst>
                                      </p:cBhvr>
                                      <p:tavLst>
                                        <p:tav tm="0">
                                          <p:val>
                                            <p:strVal val="#ppt_x"/>
                                          </p:val>
                                        </p:tav>
                                        <p:tav tm="100000">
                                          <p:val>
                                            <p:strVal val="#ppt_x"/>
                                          </p:val>
                                        </p:tav>
                                      </p:tavLst>
                                    </p:anim>
                                    <p:anim calcmode="lin" valueType="num">
                                      <p:cBhvr additive="base">
                                        <p:cTn id="29" dur="2000" fill="hold"/>
                                        <p:tgtEl>
                                          <p:spTgt spid="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par>
                          <p:cTn id="30" fill="hold">
                            <p:stCondLst>
                              <p:cond delay="2000"/>
                            </p:stCondLst>
                            <p:childTnLst>
                              <p:par>
                                <p:cTn id="31" presetID="1" presetClass="exit" presetSubtype="0" fill="hold" nodeType="afterEffect">
                                  <p:stCondLst>
                                    <p:cond delay="0"/>
                                  </p:stCondLst>
                                  <p:childTnLst>
                                    <p:set>
                                      <p:cBhvr>
                                        <p:cTn id="32" dur="1" fill="hold">
                                          <p:stCondLst>
                                            <p:cond delay="0"/>
                                          </p:stCondLst>
                                        </p:cTn>
                                        <p:tgtEl>
                                          <p:spTgt spid="48"/>
                                        </p:tgtEl>
                                        <p:attrNameLst>
                                          <p:attrName>style.visibility</p:attrName>
                                        </p:attrNameLst>
                                      </p:cBhvr>
                                      <p:to>
                                        <p:strVal val="hidden"/>
                                      </p:to>
                                    </p:set>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100"/>
                                        </p:tgtEl>
                                        <p:attrNameLst>
                                          <p:attrName>style.visibility</p:attrName>
                                        </p:attrNameLst>
                                      </p:cBhvr>
                                      <p:to>
                                        <p:strVal val="visible"/>
                                      </p:to>
                                    </p:set>
                                  </p:childTnLst>
                                </p:cTn>
                              </p:par>
                            </p:childTnLst>
                          </p:cTn>
                        </p:par>
                        <p:par>
                          <p:cTn id="36" fill="hold">
                            <p:stCondLst>
                              <p:cond delay="2000"/>
                            </p:stCondLst>
                            <p:childTnLst>
                              <p:par>
                                <p:cTn id="37" presetID="42" presetClass="path" presetSubtype="0" accel="50000" decel="50000" fill="hold" nodeType="afterEffect">
                                  <p:stCondLst>
                                    <p:cond delay="0"/>
                                  </p:stCondLst>
                                  <p:childTnLst>
                                    <p:animMotion origin="layout" path="M -2.08333E-6 -2.96296E-6 L 0.00638 -0.7456 " pathEditMode="relative" rAng="0" ptsTypes="AA">
                                      <p:cBhvr>
                                        <p:cTn id="38" dur="2000" fill="hold"/>
                                        <p:tgtEl>
                                          <p:spTgt spid="100"/>
                                        </p:tgtEl>
                                        <p:attrNameLst>
                                          <p:attrName>ppt_x</p:attrName>
                                          <p:attrName>ppt_y</p:attrName>
                                        </p:attrNameLst>
                                      </p:cBhvr>
                                      <p:rCtr x="313" y="-37292"/>
                                    </p:animMotion>
                                  </p:childTnLst>
                                  <p:subTnLst>
                                    <p:audio>
                                      <p:cMediaNode>
                                        <p:cTn display="0" masterRel="sameClick">
                                          <p:stCondLst>
                                            <p:cond evt="begin" delay="0">
                                              <p:tn val="37"/>
                                            </p:cond>
                                          </p:stCondLst>
                                          <p:endCondLst>
                                            <p:cond evt="onStopAudio" delay="0">
                                              <p:tgtEl>
                                                <p:sldTgt/>
                                              </p:tgtEl>
                                            </p:cond>
                                          </p:endCondLst>
                                        </p:cTn>
                                        <p:tgtEl>
                                          <p:sndTgt r:embed="rId5" name="Beng....wav"/>
                                        </p:tgtEl>
                                      </p:cMediaNode>
                                    </p:audio>
                                  </p:subTnLst>
                                </p:cTn>
                              </p:par>
                            </p:childTnLst>
                          </p:cTn>
                        </p:par>
                      </p:childTnLst>
                    </p:cTn>
                  </p:par>
                </p:childTnLst>
              </p:cTn>
              <p:nextCondLst>
                <p:cond evt="onClick" delay="0">
                  <p:tgtEl>
                    <p:spTgt spid="121"/>
                  </p:tgtEl>
                </p:cond>
              </p:nextCondLst>
            </p:seq>
            <p:seq concurrent="1" nextAc="seek">
              <p:cTn id="39" restart="whenNotActive" fill="hold" evtFilter="cancelBubble" nodeType="interactiveSeq">
                <p:stCondLst>
                  <p:cond evt="onClick" delay="0">
                    <p:tgtEl>
                      <p:spTgt spid="122"/>
                    </p:tgtEl>
                  </p:cond>
                </p:stCondLst>
                <p:endSync evt="end" delay="0">
                  <p:rtn val="all"/>
                </p:endSync>
                <p:childTnLst>
                  <p:par>
                    <p:cTn id="40" fill="hold">
                      <p:stCondLst>
                        <p:cond delay="0"/>
                      </p:stCondLst>
                      <p:childTnLst>
                        <p:par>
                          <p:cTn id="41" fill="hold">
                            <p:stCondLst>
                              <p:cond delay="0"/>
                            </p:stCondLst>
                            <p:childTnLst>
                              <p:par>
                                <p:cTn id="42" presetID="2" presetClass="entr" presetSubtype="1"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additive="base">
                                        <p:cTn id="44" dur="2000" fill="hold"/>
                                        <p:tgtEl>
                                          <p:spTgt spid="51"/>
                                        </p:tgtEl>
                                        <p:attrNameLst>
                                          <p:attrName>ppt_x</p:attrName>
                                        </p:attrNameLst>
                                      </p:cBhvr>
                                      <p:tavLst>
                                        <p:tav tm="0">
                                          <p:val>
                                            <p:strVal val="#ppt_x"/>
                                          </p:val>
                                        </p:tav>
                                        <p:tav tm="100000">
                                          <p:val>
                                            <p:strVal val="#ppt_x"/>
                                          </p:val>
                                        </p:tav>
                                      </p:tavLst>
                                    </p:anim>
                                    <p:anim calcmode="lin" valueType="num">
                                      <p:cBhvr additive="base">
                                        <p:cTn id="45" dur="2000" fill="hold"/>
                                        <p:tgtEl>
                                          <p:spTgt spid="5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4" name="cashreg.wav"/>
                                        </p:tgtEl>
                                      </p:cMediaNode>
                                    </p:audio>
                                  </p:subTnLst>
                                </p:cTn>
                              </p:par>
                            </p:childTnLst>
                          </p:cTn>
                        </p:par>
                        <p:par>
                          <p:cTn id="46" fill="hold">
                            <p:stCondLst>
                              <p:cond delay="2000"/>
                            </p:stCondLst>
                            <p:childTnLst>
                              <p:par>
                                <p:cTn id="47" presetID="1" presetClass="exit" presetSubtype="0" fill="hold" nodeType="afterEffect">
                                  <p:stCondLst>
                                    <p:cond delay="0"/>
                                  </p:stCondLst>
                                  <p:childTnLst>
                                    <p:set>
                                      <p:cBhvr>
                                        <p:cTn id="48" dur="1" fill="hold">
                                          <p:stCondLst>
                                            <p:cond delay="0"/>
                                          </p:stCondLst>
                                        </p:cTn>
                                        <p:tgtEl>
                                          <p:spTgt spid="51"/>
                                        </p:tgtEl>
                                        <p:attrNameLst>
                                          <p:attrName>style.visibility</p:attrName>
                                        </p:attrNameLst>
                                      </p:cBhvr>
                                      <p:to>
                                        <p:strVal val="hidden"/>
                                      </p:to>
                                    </p:set>
                                  </p:childTnLst>
                                </p:cTn>
                              </p:par>
                            </p:childTnLst>
                          </p:cTn>
                        </p:par>
                        <p:par>
                          <p:cTn id="49" fill="hold">
                            <p:stCondLst>
                              <p:cond delay="2000"/>
                            </p:stCondLst>
                            <p:childTnLst>
                              <p:par>
                                <p:cTn id="50" presetID="1" presetClass="entr" presetSubtype="0" fill="hold" nodeType="afterEffect">
                                  <p:stCondLst>
                                    <p:cond delay="0"/>
                                  </p:stCondLst>
                                  <p:childTnLst>
                                    <p:set>
                                      <p:cBhvr>
                                        <p:cTn id="51" dur="1" fill="hold">
                                          <p:stCondLst>
                                            <p:cond delay="0"/>
                                          </p:stCondLst>
                                        </p:cTn>
                                        <p:tgtEl>
                                          <p:spTgt spid="101"/>
                                        </p:tgtEl>
                                        <p:attrNameLst>
                                          <p:attrName>style.visibility</p:attrName>
                                        </p:attrNameLst>
                                      </p:cBhvr>
                                      <p:to>
                                        <p:strVal val="visible"/>
                                      </p:to>
                                    </p:set>
                                  </p:childTnLst>
                                </p:cTn>
                              </p:par>
                            </p:childTnLst>
                          </p:cTn>
                        </p:par>
                        <p:par>
                          <p:cTn id="52" fill="hold">
                            <p:stCondLst>
                              <p:cond delay="2000"/>
                            </p:stCondLst>
                            <p:childTnLst>
                              <p:par>
                                <p:cTn id="53" presetID="42" presetClass="path" presetSubtype="0" accel="50000" decel="50000" fill="hold" nodeType="afterEffect">
                                  <p:stCondLst>
                                    <p:cond delay="0"/>
                                  </p:stCondLst>
                                  <p:childTnLst>
                                    <p:animMotion origin="layout" path="M 2.29167E-6 -1.85185E-6 L -0.00313 -0.78866 " pathEditMode="relative" rAng="0" ptsTypes="AA">
                                      <p:cBhvr>
                                        <p:cTn id="54" dur="2000" fill="hold"/>
                                        <p:tgtEl>
                                          <p:spTgt spid="101"/>
                                        </p:tgtEl>
                                        <p:attrNameLst>
                                          <p:attrName>ppt_x</p:attrName>
                                          <p:attrName>ppt_y</p:attrName>
                                        </p:attrNameLst>
                                      </p:cBhvr>
                                      <p:rCtr x="-156" y="-39444"/>
                                    </p:animMotion>
                                  </p:childTnLst>
                                  <p:subTnLst>
                                    <p:audio>
                                      <p:cMediaNode>
                                        <p:cTn display="0" masterRel="sameClick">
                                          <p:stCondLst>
                                            <p:cond evt="begin" delay="0">
                                              <p:tn val="53"/>
                                            </p:cond>
                                          </p:stCondLst>
                                          <p:endCondLst>
                                            <p:cond evt="onStopAudio" delay="0">
                                              <p:tgtEl>
                                                <p:sldTgt/>
                                              </p:tgtEl>
                                            </p:cond>
                                          </p:endCondLst>
                                        </p:cTn>
                                        <p:tgtEl>
                                          <p:sndTgt r:embed="rId5" name="Beng....wav"/>
                                        </p:tgtEl>
                                      </p:cMediaNode>
                                    </p:audio>
                                  </p:subTnLst>
                                </p:cTn>
                              </p:par>
                            </p:childTnLst>
                          </p:cTn>
                        </p:par>
                      </p:childTnLst>
                    </p:cTn>
                  </p:par>
                </p:childTnLst>
              </p:cTn>
              <p:nextCondLst>
                <p:cond evt="onClick" delay="0">
                  <p:tgtEl>
                    <p:spTgt spid="122"/>
                  </p:tgtEl>
                </p:cond>
              </p:nextCondLst>
            </p:seq>
            <p:seq concurrent="1" nextAc="seek">
              <p:cTn id="55" restart="whenNotActive" fill="hold" evtFilter="cancelBubble" nodeType="interactiveSeq">
                <p:stCondLst>
                  <p:cond evt="onClick" delay="0">
                    <p:tgtEl>
                      <p:spTgt spid="123"/>
                    </p:tgtEl>
                  </p:cond>
                </p:stCondLst>
                <p:endSync evt="end" delay="0">
                  <p:rtn val="all"/>
                </p:endSync>
                <p:childTnLst>
                  <p:par>
                    <p:cTn id="56" fill="hold">
                      <p:stCondLst>
                        <p:cond delay="0"/>
                      </p:stCondLst>
                      <p:childTnLst>
                        <p:par>
                          <p:cTn id="57" fill="hold">
                            <p:stCondLst>
                              <p:cond delay="0"/>
                            </p:stCondLst>
                            <p:childTnLst>
                              <p:par>
                                <p:cTn id="58" presetID="2" presetClass="entr" presetSubtype="1" fill="hold" nodeType="clickEffect">
                                  <p:stCondLst>
                                    <p:cond delay="0"/>
                                  </p:stCondLst>
                                  <p:childTnLst>
                                    <p:set>
                                      <p:cBhvr>
                                        <p:cTn id="59" dur="1" fill="hold">
                                          <p:stCondLst>
                                            <p:cond delay="0"/>
                                          </p:stCondLst>
                                        </p:cTn>
                                        <p:tgtEl>
                                          <p:spTgt spid="54"/>
                                        </p:tgtEl>
                                        <p:attrNameLst>
                                          <p:attrName>style.visibility</p:attrName>
                                        </p:attrNameLst>
                                      </p:cBhvr>
                                      <p:to>
                                        <p:strVal val="visible"/>
                                      </p:to>
                                    </p:set>
                                    <p:anim calcmode="lin" valueType="num">
                                      <p:cBhvr additive="base">
                                        <p:cTn id="60" dur="2000" fill="hold"/>
                                        <p:tgtEl>
                                          <p:spTgt spid="54"/>
                                        </p:tgtEl>
                                        <p:attrNameLst>
                                          <p:attrName>ppt_x</p:attrName>
                                        </p:attrNameLst>
                                      </p:cBhvr>
                                      <p:tavLst>
                                        <p:tav tm="0">
                                          <p:val>
                                            <p:strVal val="#ppt_x"/>
                                          </p:val>
                                        </p:tav>
                                        <p:tav tm="100000">
                                          <p:val>
                                            <p:strVal val="#ppt_x"/>
                                          </p:val>
                                        </p:tav>
                                      </p:tavLst>
                                    </p:anim>
                                    <p:anim calcmode="lin" valueType="num">
                                      <p:cBhvr additive="base">
                                        <p:cTn id="61" dur="2000" fill="hold"/>
                                        <p:tgtEl>
                                          <p:spTgt spid="5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4" name="cashreg.wav"/>
                                        </p:tgtEl>
                                      </p:cMediaNode>
                                    </p:audio>
                                  </p:subTnLst>
                                </p:cTn>
                              </p:par>
                            </p:childTnLst>
                          </p:cTn>
                        </p:par>
                        <p:par>
                          <p:cTn id="62" fill="hold">
                            <p:stCondLst>
                              <p:cond delay="2000"/>
                            </p:stCondLst>
                            <p:childTnLst>
                              <p:par>
                                <p:cTn id="63" presetID="1" presetClass="exit" presetSubtype="0" fill="hold" nodeType="afterEffect">
                                  <p:stCondLst>
                                    <p:cond delay="0"/>
                                  </p:stCondLst>
                                  <p:childTnLst>
                                    <p:set>
                                      <p:cBhvr>
                                        <p:cTn id="64" dur="1" fill="hold">
                                          <p:stCondLst>
                                            <p:cond delay="0"/>
                                          </p:stCondLst>
                                        </p:cTn>
                                        <p:tgtEl>
                                          <p:spTgt spid="54"/>
                                        </p:tgtEl>
                                        <p:attrNameLst>
                                          <p:attrName>style.visibility</p:attrName>
                                        </p:attrNameLst>
                                      </p:cBhvr>
                                      <p:to>
                                        <p:strVal val="hidden"/>
                                      </p:to>
                                    </p:set>
                                  </p:childTnLst>
                                </p:cTn>
                              </p:par>
                            </p:childTnLst>
                          </p:cTn>
                        </p:par>
                        <p:par>
                          <p:cTn id="65" fill="hold">
                            <p:stCondLst>
                              <p:cond delay="2000"/>
                            </p:stCondLst>
                            <p:childTnLst>
                              <p:par>
                                <p:cTn id="66" presetID="1" presetClass="entr" presetSubtype="0" fill="hold" nodeType="afterEffect">
                                  <p:stCondLst>
                                    <p:cond delay="0"/>
                                  </p:stCondLst>
                                  <p:childTnLst>
                                    <p:set>
                                      <p:cBhvr>
                                        <p:cTn id="67" dur="1" fill="hold">
                                          <p:stCondLst>
                                            <p:cond delay="0"/>
                                          </p:stCondLst>
                                        </p:cTn>
                                        <p:tgtEl>
                                          <p:spTgt spid="102"/>
                                        </p:tgtEl>
                                        <p:attrNameLst>
                                          <p:attrName>style.visibility</p:attrName>
                                        </p:attrNameLst>
                                      </p:cBhvr>
                                      <p:to>
                                        <p:strVal val="visible"/>
                                      </p:to>
                                    </p:set>
                                  </p:childTnLst>
                                </p:cTn>
                              </p:par>
                            </p:childTnLst>
                          </p:cTn>
                        </p:par>
                        <p:par>
                          <p:cTn id="68" fill="hold">
                            <p:stCondLst>
                              <p:cond delay="2000"/>
                            </p:stCondLst>
                            <p:childTnLst>
                              <p:par>
                                <p:cTn id="69" presetID="42" presetClass="path" presetSubtype="0" accel="50000" decel="50000" fill="hold" nodeType="afterEffect">
                                  <p:stCondLst>
                                    <p:cond delay="0"/>
                                  </p:stCondLst>
                                  <p:childTnLst>
                                    <p:animMotion origin="layout" path="M 8.33333E-7 -3.7037E-6 L -0.00313 -0.73495 " pathEditMode="relative" rAng="0" ptsTypes="AA">
                                      <p:cBhvr>
                                        <p:cTn id="70" dur="2000" fill="hold"/>
                                        <p:tgtEl>
                                          <p:spTgt spid="102"/>
                                        </p:tgtEl>
                                        <p:attrNameLst>
                                          <p:attrName>ppt_x</p:attrName>
                                          <p:attrName>ppt_y</p:attrName>
                                        </p:attrNameLst>
                                      </p:cBhvr>
                                      <p:rCtr x="-156" y="-36759"/>
                                    </p:animMotion>
                                  </p:childTnLst>
                                  <p:subTnLst>
                                    <p:audio>
                                      <p:cMediaNode>
                                        <p:cTn display="0" masterRel="sameClick">
                                          <p:stCondLst>
                                            <p:cond evt="begin" delay="0">
                                              <p:tn val="69"/>
                                            </p:cond>
                                          </p:stCondLst>
                                          <p:endCondLst>
                                            <p:cond evt="onStopAudio" delay="0">
                                              <p:tgtEl>
                                                <p:sldTgt/>
                                              </p:tgtEl>
                                            </p:cond>
                                          </p:endCondLst>
                                        </p:cTn>
                                        <p:tgtEl>
                                          <p:sndTgt r:embed="rId5" name="Beng....wav"/>
                                        </p:tgtEl>
                                      </p:cMediaNode>
                                    </p:audio>
                                  </p:subTnLst>
                                </p:cTn>
                              </p:par>
                            </p:childTnLst>
                          </p:cTn>
                        </p:par>
                      </p:childTnLst>
                    </p:cTn>
                  </p:par>
                </p:childTnLst>
              </p:cTn>
              <p:nextCondLst>
                <p:cond evt="onClick" delay="0">
                  <p:tgtEl>
                    <p:spTgt spid="123"/>
                  </p:tgtEl>
                </p:cond>
              </p:nextCondLst>
            </p:seq>
            <p:audio>
              <p:cMediaNode vol="42857">
                <p:cTn id="71" repeatCount="indefinite" fill="hold" display="0">
                  <p:stCondLst>
                    <p:cond delay="indefinite"/>
                  </p:stCondLst>
                  <p:endCondLst>
                    <p:cond evt="onStopAudio" delay="0">
                      <p:tgtEl>
                        <p:sldTgt/>
                      </p:tgtEl>
                    </p:cond>
                  </p:endCondLst>
                </p:cTn>
                <p:tgtEl>
                  <p:spTgt spid="12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8288000" cy="10268711"/>
          </a:xfrm>
          <a:prstGeom prst="rect">
            <a:avLst/>
          </a:prstGeom>
        </p:spPr>
      </p:pic>
      <p:sp>
        <p:nvSpPr>
          <p:cNvPr id="251" name="Rounded Rectangle 250"/>
          <p:cNvSpPr/>
          <p:nvPr/>
        </p:nvSpPr>
        <p:spPr>
          <a:xfrm>
            <a:off x="1545764" y="3076955"/>
            <a:ext cx="15196472" cy="4038600"/>
          </a:xfrm>
          <a:prstGeom prst="round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H</a:t>
            </a:r>
            <a:r>
              <a:rPr lang="en-US" sz="5400" dirty="0" err="1" smtClean="0">
                <a:solidFill>
                  <a:schemeClr val="tx1"/>
                </a:solidFill>
                <a:latin typeface="Times New Roman" panose="02020603050405020304" pitchFamily="18" charset="0"/>
                <a:cs typeface="Times New Roman" panose="02020603050405020304" pitchFamily="18" charset="0"/>
              </a:rPr>
              <a:t>ãy</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đặt</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câu</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khiến</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cho</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tình</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huống</a:t>
            </a:r>
            <a:r>
              <a:rPr lang="en-US" sz="5400" dirty="0" smtClean="0">
                <a:solidFill>
                  <a:schemeClr val="tx1"/>
                </a:solidFill>
                <a:latin typeface="Times New Roman" panose="02020603050405020304" pitchFamily="18" charset="0"/>
                <a:cs typeface="Times New Roman" panose="02020603050405020304" pitchFamily="18" charset="0"/>
              </a:rPr>
              <a:t> </a:t>
            </a:r>
            <a:r>
              <a:rPr lang="en-US" sz="5400" dirty="0" err="1" smtClean="0">
                <a:solidFill>
                  <a:schemeClr val="tx1"/>
                </a:solidFill>
                <a:latin typeface="Times New Roman" panose="02020603050405020304" pitchFamily="18" charset="0"/>
                <a:cs typeface="Times New Roman" panose="02020603050405020304" pitchFamily="18" charset="0"/>
              </a:rPr>
              <a:t>sau</a:t>
            </a:r>
            <a:r>
              <a:rPr lang="en-US" sz="5400" dirty="0" smtClean="0">
                <a:solidFill>
                  <a:schemeClr val="tx1"/>
                </a:solidFill>
                <a:latin typeface="Times New Roman" panose="02020603050405020304" pitchFamily="18" charset="0"/>
                <a:cs typeface="Times New Roman" panose="02020603050405020304" pitchFamily="18" charset="0"/>
              </a:rPr>
              <a:t>:</a:t>
            </a:r>
          </a:p>
          <a:p>
            <a:pPr algn="ctr"/>
            <a:endParaRPr lang="en-US" sz="5400" dirty="0" smtClean="0">
              <a:solidFill>
                <a:schemeClr val="tx1"/>
              </a:solidFill>
              <a:latin typeface="Times New Roman" panose="02020603050405020304" pitchFamily="18" charset="0"/>
              <a:cs typeface="Times New Roman" panose="02020603050405020304" pitchFamily="18" charset="0"/>
            </a:endParaRPr>
          </a:p>
          <a:p>
            <a:pPr algn="ctr"/>
            <a:r>
              <a:rPr lang="en-US" sz="5400" dirty="0" err="1" smtClean="0">
                <a:solidFill>
                  <a:srgbClr val="C00000"/>
                </a:solidFill>
                <a:latin typeface="Times New Roman" panose="02020603050405020304" pitchFamily="18" charset="0"/>
                <a:cs typeface="Times New Roman" panose="02020603050405020304" pitchFamily="18" charset="0"/>
              </a:rPr>
              <a:t>Em</a:t>
            </a:r>
            <a:r>
              <a:rPr lang="en-US" sz="5400" dirty="0" smtClean="0">
                <a:solidFill>
                  <a:srgbClr val="C00000"/>
                </a:solidFill>
                <a:latin typeface="Times New Roman" panose="02020603050405020304" pitchFamily="18" charset="0"/>
                <a:cs typeface="Times New Roman" panose="02020603050405020304" pitchFamily="18" charset="0"/>
              </a:rPr>
              <a:t> </a:t>
            </a:r>
            <a:r>
              <a:rPr lang="en-US" sz="5400" dirty="0" err="1" smtClean="0">
                <a:solidFill>
                  <a:srgbClr val="C00000"/>
                </a:solidFill>
                <a:latin typeface="Times New Roman" panose="02020603050405020304" pitchFamily="18" charset="0"/>
                <a:cs typeface="Times New Roman" panose="02020603050405020304" pitchFamily="18" charset="0"/>
              </a:rPr>
              <a:t>nhờ</a:t>
            </a:r>
            <a:r>
              <a:rPr lang="en-US" sz="5400" dirty="0" smtClean="0">
                <a:solidFill>
                  <a:srgbClr val="C00000"/>
                </a:solidFill>
                <a:latin typeface="Times New Roman" panose="02020603050405020304" pitchFamily="18" charset="0"/>
                <a:cs typeface="Times New Roman" panose="02020603050405020304" pitchFamily="18" charset="0"/>
              </a:rPr>
              <a:t> </a:t>
            </a:r>
            <a:r>
              <a:rPr lang="en-US" sz="5400" dirty="0" err="1" smtClean="0">
                <a:solidFill>
                  <a:srgbClr val="C00000"/>
                </a:solidFill>
                <a:latin typeface="Times New Roman" panose="02020603050405020304" pitchFamily="18" charset="0"/>
                <a:cs typeface="Times New Roman" panose="02020603050405020304" pitchFamily="18" charset="0"/>
              </a:rPr>
              <a:t>bạn</a:t>
            </a:r>
            <a:r>
              <a:rPr lang="en-US" sz="5400" dirty="0" smtClean="0">
                <a:solidFill>
                  <a:srgbClr val="C00000"/>
                </a:solidFill>
                <a:latin typeface="Times New Roman" panose="02020603050405020304" pitchFamily="18" charset="0"/>
                <a:cs typeface="Times New Roman" panose="02020603050405020304" pitchFamily="18" charset="0"/>
              </a:rPr>
              <a:t> </a:t>
            </a:r>
            <a:r>
              <a:rPr lang="en-US" sz="5400" dirty="0" err="1" smtClean="0">
                <a:solidFill>
                  <a:srgbClr val="C00000"/>
                </a:solidFill>
                <a:latin typeface="Times New Roman" panose="02020603050405020304" pitchFamily="18" charset="0"/>
                <a:cs typeface="Times New Roman" panose="02020603050405020304" pitchFamily="18" charset="0"/>
              </a:rPr>
              <a:t>lấy</a:t>
            </a:r>
            <a:r>
              <a:rPr lang="en-US" sz="5400" dirty="0" smtClean="0">
                <a:solidFill>
                  <a:srgbClr val="C00000"/>
                </a:solidFill>
                <a:latin typeface="Times New Roman" panose="02020603050405020304" pitchFamily="18" charset="0"/>
                <a:cs typeface="Times New Roman" panose="02020603050405020304" pitchFamily="18" charset="0"/>
              </a:rPr>
              <a:t> </a:t>
            </a:r>
            <a:r>
              <a:rPr lang="en-US" sz="5400" dirty="0" err="1" smtClean="0">
                <a:solidFill>
                  <a:srgbClr val="C00000"/>
                </a:solidFill>
                <a:latin typeface="Times New Roman" panose="02020603050405020304" pitchFamily="18" charset="0"/>
                <a:cs typeface="Times New Roman" panose="02020603050405020304" pitchFamily="18" charset="0"/>
              </a:rPr>
              <a:t>hộ</a:t>
            </a:r>
            <a:r>
              <a:rPr lang="en-US" sz="5400" dirty="0" smtClean="0">
                <a:solidFill>
                  <a:srgbClr val="C00000"/>
                </a:solidFill>
                <a:latin typeface="Times New Roman" panose="02020603050405020304" pitchFamily="18" charset="0"/>
                <a:cs typeface="Times New Roman" panose="02020603050405020304" pitchFamily="18" charset="0"/>
              </a:rPr>
              <a:t> </a:t>
            </a:r>
            <a:r>
              <a:rPr lang="en-US" sz="5400" dirty="0" err="1" smtClean="0">
                <a:solidFill>
                  <a:srgbClr val="C00000"/>
                </a:solidFill>
                <a:latin typeface="Times New Roman" panose="02020603050405020304" pitchFamily="18" charset="0"/>
                <a:cs typeface="Times New Roman" panose="02020603050405020304" pitchFamily="18" charset="0"/>
              </a:rPr>
              <a:t>quyển</a:t>
            </a:r>
            <a:r>
              <a:rPr lang="en-US" sz="5400" dirty="0" smtClean="0">
                <a:solidFill>
                  <a:srgbClr val="C00000"/>
                </a:solidFill>
                <a:latin typeface="Times New Roman" panose="02020603050405020304" pitchFamily="18" charset="0"/>
                <a:cs typeface="Times New Roman" panose="02020603050405020304" pitchFamily="18" charset="0"/>
              </a:rPr>
              <a:t> </a:t>
            </a:r>
            <a:r>
              <a:rPr lang="en-US" sz="5400" dirty="0" err="1" smtClean="0">
                <a:solidFill>
                  <a:srgbClr val="C00000"/>
                </a:solidFill>
                <a:latin typeface="Times New Roman" panose="02020603050405020304" pitchFamily="18" charset="0"/>
                <a:cs typeface="Times New Roman" panose="02020603050405020304" pitchFamily="18" charset="0"/>
              </a:rPr>
              <a:t>sách</a:t>
            </a:r>
            <a:r>
              <a:rPr lang="en-US" sz="5400" dirty="0" smtClean="0">
                <a:solidFill>
                  <a:srgbClr val="C00000"/>
                </a:solidFill>
                <a:latin typeface="Times New Roman" panose="02020603050405020304" pitchFamily="18" charset="0"/>
                <a:cs typeface="Times New Roman" panose="02020603050405020304" pitchFamily="18" charset="0"/>
              </a:rPr>
              <a:t>.</a:t>
            </a:r>
          </a:p>
          <a:p>
            <a:pPr algn="ctr"/>
            <a:endParaRPr lang="en-US" sz="5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9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anim calcmode="lin" valueType="num">
                                      <p:cBhvr>
                                        <p:cTn id="8" dur="1000" fill="hold"/>
                                        <p:tgtEl>
                                          <p:spTgt spid="251"/>
                                        </p:tgtEl>
                                        <p:attrNameLst>
                                          <p:attrName>ppt_x</p:attrName>
                                        </p:attrNameLst>
                                      </p:cBhvr>
                                      <p:tavLst>
                                        <p:tav tm="0">
                                          <p:val>
                                            <p:strVal val="#ppt_x"/>
                                          </p:val>
                                        </p:tav>
                                        <p:tav tm="100000">
                                          <p:val>
                                            <p:strVal val="#ppt_x"/>
                                          </p:val>
                                        </p:tav>
                                      </p:tavLst>
                                    </p:anim>
                                    <p:anim calcmode="lin" valueType="num">
                                      <p:cBhvr>
                                        <p:cTn id="9" dur="1000" fill="hold"/>
                                        <p:tgtEl>
                                          <p:spTgt spid="2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68" y="32238"/>
            <a:ext cx="18288001" cy="10287000"/>
          </a:xfrm>
          <a:prstGeom prst="rect">
            <a:avLst/>
          </a:prstGeom>
        </p:spPr>
      </p:pic>
      <p:pic>
        <p:nvPicPr>
          <p:cNvPr id="14"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46939" y="7066932"/>
            <a:ext cx="3464507" cy="3252306"/>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370111">
            <a:off x="16125147" y="-53288"/>
            <a:ext cx="2101794" cy="2231635"/>
          </a:xfrm>
          <a:prstGeom prst="rect">
            <a:avLst/>
          </a:prstGeom>
        </p:spPr>
      </p:pic>
      <p:grpSp>
        <p:nvGrpSpPr>
          <p:cNvPr id="16" name="Group 15"/>
          <p:cNvGrpSpPr/>
          <p:nvPr/>
        </p:nvGrpSpPr>
        <p:grpSpPr>
          <a:xfrm rot="884943">
            <a:off x="6770044" y="380370"/>
            <a:ext cx="3084513" cy="2701332"/>
            <a:chOff x="555732" y="5519119"/>
            <a:chExt cx="3084513" cy="2519540"/>
          </a:xfrm>
        </p:grpSpPr>
        <p:pic>
          <p:nvPicPr>
            <p:cNvPr id="17" name="Picture 5"/>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04190" y="5519119"/>
              <a:ext cx="1136055" cy="842420"/>
            </a:xfrm>
            <a:prstGeom prst="rect">
              <a:avLst/>
            </a:prstGeom>
          </p:spPr>
        </p:pic>
        <p:pic>
          <p:nvPicPr>
            <p:cNvPr id="18" name="Picture 7"/>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r="45194" b="499"/>
            <a:stretch>
              <a:fillRect/>
            </a:stretch>
          </p:blipFill>
          <p:spPr>
            <a:xfrm rot="8494201">
              <a:off x="555732" y="6689314"/>
              <a:ext cx="2562861" cy="1349345"/>
            </a:xfrm>
            <a:prstGeom prst="rect">
              <a:avLst/>
            </a:prstGeom>
          </p:spPr>
        </p:pic>
      </p:grpSp>
      <p:pic>
        <p:nvPicPr>
          <p:cNvPr id="19" name="Picture 8"/>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22329" y="-159404"/>
            <a:ext cx="2726857" cy="2878640"/>
          </a:xfrm>
          <a:prstGeom prst="rect">
            <a:avLst/>
          </a:prstGeom>
        </p:spPr>
      </p:pic>
      <p:grpSp>
        <p:nvGrpSpPr>
          <p:cNvPr id="9" name="Group 8">
            <a:extLst>
              <a:ext uri="{FF2B5EF4-FFF2-40B4-BE49-F238E27FC236}">
                <a16:creationId xmlns:a16="http://schemas.microsoft.com/office/drawing/2014/main" id="{E17A64F1-43C1-48C9-B726-B5E4808BBF7D}"/>
              </a:ext>
            </a:extLst>
          </p:cNvPr>
          <p:cNvGrpSpPr/>
          <p:nvPr/>
        </p:nvGrpSpPr>
        <p:grpSpPr>
          <a:xfrm>
            <a:off x="4107102" y="657219"/>
            <a:ext cx="11049000" cy="1819232"/>
            <a:chOff x="5947563" y="650374"/>
            <a:chExt cx="9256850" cy="1558303"/>
          </a:xfrm>
        </p:grpSpPr>
        <p:grpSp>
          <p:nvGrpSpPr>
            <p:cNvPr id="10" name="Group 11"/>
            <p:cNvGrpSpPr/>
            <p:nvPr/>
          </p:nvGrpSpPr>
          <p:grpSpPr>
            <a:xfrm>
              <a:off x="5947563" y="650374"/>
              <a:ext cx="9256850" cy="1558303"/>
              <a:chOff x="-2503506" y="-10757094"/>
              <a:chExt cx="17886680" cy="2934498"/>
            </a:xfrm>
          </p:grpSpPr>
          <p:sp>
            <p:nvSpPr>
              <p:cNvPr id="12" name="Freeform 12"/>
              <p:cNvSpPr/>
              <p:nvPr/>
            </p:nvSpPr>
            <p:spPr>
              <a:xfrm>
                <a:off x="-2503506" y="-10757094"/>
                <a:ext cx="17886680" cy="2934498"/>
              </a:xfrm>
              <a:custGeom>
                <a:avLst/>
                <a:gdLst/>
                <a:ahLst/>
                <a:cxnLst/>
                <a:rect l="l" t="t" r="r" b="b"/>
                <a:pathLst>
                  <a:path w="12662150" h="3025311">
                    <a:moveTo>
                      <a:pt x="11723250" y="3014123"/>
                    </a:moveTo>
                    <a:cubicBezTo>
                      <a:pt x="11723250" y="3014123"/>
                      <a:pt x="11303498" y="3025311"/>
                      <a:pt x="10840913" y="3022690"/>
                    </a:cubicBezTo>
                    <a:cubicBezTo>
                      <a:pt x="4067840" y="3020527"/>
                      <a:pt x="1057073" y="3012702"/>
                      <a:pt x="1057073" y="3012702"/>
                    </a:cubicBezTo>
                    <a:cubicBezTo>
                      <a:pt x="812931" y="3003868"/>
                      <a:pt x="565145" y="2986887"/>
                      <a:pt x="398404" y="2928709"/>
                    </a:cubicBezTo>
                    <a:cubicBezTo>
                      <a:pt x="120505" y="2831748"/>
                      <a:pt x="0" y="2654219"/>
                      <a:pt x="0" y="1113835"/>
                    </a:cubicBezTo>
                    <a:lnTo>
                      <a:pt x="0" y="1113818"/>
                    </a:lnTo>
                    <a:cubicBezTo>
                      <a:pt x="8536" y="440430"/>
                      <a:pt x="34263" y="311302"/>
                      <a:pt x="140291" y="225758"/>
                    </a:cubicBezTo>
                    <a:cubicBezTo>
                      <a:pt x="342602" y="62530"/>
                      <a:pt x="736658" y="7673"/>
                      <a:pt x="1155311" y="7673"/>
                    </a:cubicBezTo>
                    <a:cubicBezTo>
                      <a:pt x="1155311" y="7673"/>
                      <a:pt x="1551711" y="15681"/>
                      <a:pt x="8777076" y="7673"/>
                    </a:cubicBezTo>
                    <a:cubicBezTo>
                      <a:pt x="11084571" y="0"/>
                      <a:pt x="11548498" y="7673"/>
                      <a:pt x="11548498" y="7673"/>
                    </a:cubicBezTo>
                    <a:cubicBezTo>
                      <a:pt x="11916806" y="15152"/>
                      <a:pt x="12280119" y="84484"/>
                      <a:pt x="12477859" y="207066"/>
                    </a:cubicBezTo>
                    <a:cubicBezTo>
                      <a:pt x="12628876" y="300683"/>
                      <a:pt x="12662150" y="425358"/>
                      <a:pt x="12653010" y="1113835"/>
                    </a:cubicBezTo>
                    <a:lnTo>
                      <a:pt x="12653010" y="1113852"/>
                    </a:lnTo>
                    <a:cubicBezTo>
                      <a:pt x="12653010" y="2772185"/>
                      <a:pt x="12370013" y="2986283"/>
                      <a:pt x="11723250" y="3014123"/>
                    </a:cubicBezTo>
                    <a:close/>
                  </a:path>
                </a:pathLst>
              </a:custGeom>
            </p:spPr>
            <p:style>
              <a:lnRef idx="3">
                <a:schemeClr val="lt1"/>
              </a:lnRef>
              <a:fillRef idx="1">
                <a:schemeClr val="accent5"/>
              </a:fillRef>
              <a:effectRef idx="1">
                <a:schemeClr val="accent5"/>
              </a:effectRef>
              <a:fontRef idx="minor">
                <a:schemeClr val="lt1"/>
              </a:fontRef>
            </p:style>
          </p:sp>
        </p:grpSp>
        <p:sp>
          <p:nvSpPr>
            <p:cNvPr id="11" name="TextBox 10">
              <a:extLst>
                <a:ext uri="{FF2B5EF4-FFF2-40B4-BE49-F238E27FC236}">
                  <a16:creationId xmlns:a16="http://schemas.microsoft.com/office/drawing/2014/main" id="{9252A8DD-3A7C-4ACA-83F1-C26B213B6C9F}"/>
                </a:ext>
              </a:extLst>
            </p:cNvPr>
            <p:cNvSpPr txBox="1"/>
            <p:nvPr/>
          </p:nvSpPr>
          <p:spPr>
            <a:xfrm>
              <a:off x="6510540" y="988727"/>
              <a:ext cx="8490766" cy="1001805"/>
            </a:xfrm>
            <a:prstGeom prst="rect">
              <a:avLst/>
            </a:prstGeom>
            <a:noFill/>
            <a:ln>
              <a:noFill/>
            </a:ln>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sz="7000" b="1" dirty="0" smtClean="0">
                  <a:solidFill>
                    <a:prstClr val="white"/>
                  </a:solidFill>
                  <a:latin typeface="Times New Roman" panose="02020603050405020304" pitchFamily="18" charset="0"/>
                  <a:cs typeface="Times New Roman" panose="02020603050405020304" pitchFamily="18" charset="0"/>
                </a:rPr>
                <a:t>HƯỚNG DẪN VỀ NHÀ</a:t>
              </a:r>
              <a:endParaRPr lang="en-US" sz="7000" b="1" dirty="0">
                <a:solidFill>
                  <a:prstClr val="white"/>
                </a:solidFill>
                <a:latin typeface="Times New Roman" panose="02020603050405020304" pitchFamily="18" charset="0"/>
                <a:cs typeface="Times New Roman" panose="02020603050405020304" pitchFamily="18" charset="0"/>
              </a:endParaRPr>
            </a:p>
          </p:txBody>
        </p:sp>
      </p:grpSp>
      <p:pic>
        <p:nvPicPr>
          <p:cNvPr id="13" name="Picture 9"/>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flipH="1">
            <a:off x="1204556" y="-58257"/>
            <a:ext cx="1413196" cy="1695260"/>
          </a:xfrm>
          <a:prstGeom prst="rect">
            <a:avLst/>
          </a:prstGeom>
        </p:spPr>
      </p:pic>
      <p:grpSp>
        <p:nvGrpSpPr>
          <p:cNvPr id="20" name="Group 19"/>
          <p:cNvGrpSpPr/>
          <p:nvPr/>
        </p:nvGrpSpPr>
        <p:grpSpPr>
          <a:xfrm>
            <a:off x="7368357" y="6277126"/>
            <a:ext cx="7787745" cy="4000767"/>
            <a:chOff x="3235301" y="2645975"/>
            <a:chExt cx="7787745" cy="4000767"/>
          </a:xfrm>
        </p:grpSpPr>
        <p:pic>
          <p:nvPicPr>
            <p:cNvPr id="21" name="Picture 3"/>
            <p:cNvPicPr>
              <a:picLocks noChangeAspect="1"/>
            </p:cNvPicPr>
            <p:nvPr/>
          </p:nvPicPr>
          <p:blipFill>
            <a:blip r:embed="rId30">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3235301" y="2645975"/>
              <a:ext cx="7787745" cy="4000767"/>
            </a:xfrm>
            <a:prstGeom prst="rect">
              <a:avLst/>
            </a:prstGeom>
          </p:spPr>
        </p:pic>
        <p:sp>
          <p:nvSpPr>
            <p:cNvPr id="22" name="TextBox 21"/>
            <p:cNvSpPr txBox="1"/>
            <p:nvPr/>
          </p:nvSpPr>
          <p:spPr>
            <a:xfrm>
              <a:off x="4805350" y="3071546"/>
              <a:ext cx="5421257" cy="3084178"/>
            </a:xfrm>
            <a:prstGeom prst="rect">
              <a:avLst/>
            </a:prstGeom>
            <a:noFill/>
          </p:spPr>
          <p:txBody>
            <a:bodyPr wrap="square" rtlCol="0">
              <a:spAutoFit/>
            </a:bodyPr>
            <a:lstStyle/>
            <a:p>
              <a:pPr algn="ctr">
                <a:lnSpc>
                  <a:spcPct val="150000"/>
                </a:lnSpc>
              </a:pPr>
              <a:r>
                <a:rPr lang="en-US" sz="4500" dirty="0" err="1" smtClean="0">
                  <a:latin typeface="Times New Roman" panose="02020603050405020304" pitchFamily="18" charset="0"/>
                  <a:cs typeface="Times New Roman" panose="02020603050405020304" pitchFamily="18" charset="0"/>
                </a:rPr>
                <a:t>Đọc</a:t>
              </a:r>
              <a:r>
                <a:rPr lang="en-US" sz="4500" dirty="0" smtClean="0">
                  <a:latin typeface="Times New Roman" panose="02020603050405020304" pitchFamily="18" charset="0"/>
                  <a:cs typeface="Times New Roman" panose="02020603050405020304" pitchFamily="18" charset="0"/>
                </a:rPr>
                <a:t> </a:t>
              </a:r>
              <a:r>
                <a:rPr lang="en-US" sz="4500" dirty="0" err="1" smtClean="0">
                  <a:latin typeface="Times New Roman" panose="02020603050405020304" pitchFamily="18" charset="0"/>
                  <a:cs typeface="Times New Roman" panose="02020603050405020304" pitchFamily="18" charset="0"/>
                </a:rPr>
                <a:t>trước</a:t>
              </a:r>
              <a:r>
                <a:rPr lang="en-US" sz="4500" dirty="0" smtClean="0">
                  <a:latin typeface="Times New Roman" panose="02020603050405020304" pitchFamily="18" charset="0"/>
                  <a:cs typeface="Times New Roman" panose="02020603050405020304" pitchFamily="18" charset="0"/>
                </a:rPr>
                <a:t> </a:t>
              </a:r>
            </a:p>
            <a:p>
              <a:pPr algn="ctr">
                <a:lnSpc>
                  <a:spcPct val="150000"/>
                </a:lnSpc>
              </a:pPr>
              <a:r>
                <a:rPr lang="en-US" sz="4500" b="1" i="1" dirty="0" err="1" smtClean="0">
                  <a:latin typeface="Times New Roman" panose="02020603050405020304" pitchFamily="18" charset="0"/>
                  <a:cs typeface="Times New Roman" panose="02020603050405020304" pitchFamily="18" charset="0"/>
                </a:rPr>
                <a:t>Tiết</a:t>
              </a:r>
              <a:r>
                <a:rPr lang="en-US" sz="4500" b="1" i="1" dirty="0" smtClean="0">
                  <a:latin typeface="Times New Roman" panose="02020603050405020304" pitchFamily="18" charset="0"/>
                  <a:cs typeface="Times New Roman" panose="02020603050405020304" pitchFamily="18" charset="0"/>
                </a:rPr>
                <a:t> 4: </a:t>
              </a:r>
              <a:r>
                <a:rPr lang="en-US" sz="4500" b="1" i="1" dirty="0" err="1" smtClean="0">
                  <a:latin typeface="Times New Roman" panose="02020603050405020304" pitchFamily="18" charset="0"/>
                  <a:cs typeface="Times New Roman" panose="02020603050405020304" pitchFamily="18" charset="0"/>
                </a:rPr>
                <a:t>Luyện</a:t>
              </a:r>
              <a:r>
                <a:rPr lang="en-US" sz="4500" b="1" i="1" dirty="0" smtClean="0">
                  <a:latin typeface="Times New Roman" panose="02020603050405020304" pitchFamily="18" charset="0"/>
                  <a:cs typeface="Times New Roman" panose="02020603050405020304" pitchFamily="18" charset="0"/>
                </a:rPr>
                <a:t> </a:t>
              </a:r>
              <a:r>
                <a:rPr lang="en-US" sz="4500" b="1" i="1" dirty="0" err="1" smtClean="0">
                  <a:latin typeface="Times New Roman" panose="02020603050405020304" pitchFamily="18" charset="0"/>
                  <a:cs typeface="Times New Roman" panose="02020603050405020304" pitchFamily="18" charset="0"/>
                </a:rPr>
                <a:t>viết</a:t>
              </a:r>
              <a:r>
                <a:rPr lang="en-US" sz="4500" b="1" i="1" dirty="0" smtClean="0">
                  <a:latin typeface="Times New Roman" panose="02020603050405020304" pitchFamily="18" charset="0"/>
                  <a:cs typeface="Times New Roman" panose="02020603050405020304" pitchFamily="18" charset="0"/>
                </a:rPr>
                <a:t> </a:t>
              </a:r>
              <a:r>
                <a:rPr lang="en-US" sz="4500" b="1" i="1" dirty="0" err="1" smtClean="0">
                  <a:latin typeface="Times New Roman" panose="02020603050405020304" pitchFamily="18" charset="0"/>
                  <a:cs typeface="Times New Roman" panose="02020603050405020304" pitchFamily="18" charset="0"/>
                </a:rPr>
                <a:t>đoạn</a:t>
              </a:r>
              <a:r>
                <a:rPr lang="en-US" sz="4500" b="1" i="1" dirty="0" smtClean="0">
                  <a:latin typeface="Times New Roman" panose="02020603050405020304" pitchFamily="18" charset="0"/>
                  <a:cs typeface="Times New Roman" panose="02020603050405020304" pitchFamily="18" charset="0"/>
                </a:rPr>
                <a:t> </a:t>
              </a:r>
              <a:r>
                <a:rPr lang="en-US" sz="4500" b="1" i="1" dirty="0" err="1" smtClean="0">
                  <a:latin typeface="Times New Roman" panose="02020603050405020304" pitchFamily="18" charset="0"/>
                  <a:cs typeface="Times New Roman" panose="02020603050405020304" pitchFamily="18" charset="0"/>
                </a:rPr>
                <a:t>văn</a:t>
              </a:r>
              <a:endParaRPr lang="en-US" sz="4500" b="1" i="1" dirty="0">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1688558" y="2605383"/>
            <a:ext cx="7094918" cy="4108768"/>
            <a:chOff x="7040886" y="7434085"/>
            <a:chExt cx="7534139" cy="4108768"/>
          </a:xfrm>
        </p:grpSpPr>
        <p:pic>
          <p:nvPicPr>
            <p:cNvPr id="24" name="Picture 3"/>
            <p:cNvPicPr>
              <a:picLocks noChangeAspect="1"/>
            </p:cNvPicPr>
            <p:nvPr/>
          </p:nvPicPr>
          <p:blipFill>
            <a:blip r:embed="rId30">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7040886" y="7434085"/>
              <a:ext cx="7534139" cy="4108768"/>
            </a:xfrm>
            <a:prstGeom prst="rect">
              <a:avLst/>
            </a:prstGeom>
          </p:spPr>
        </p:pic>
        <p:sp>
          <p:nvSpPr>
            <p:cNvPr id="25" name="TextBox 24"/>
            <p:cNvSpPr txBox="1"/>
            <p:nvPr/>
          </p:nvSpPr>
          <p:spPr>
            <a:xfrm>
              <a:off x="8134675" y="8438777"/>
              <a:ext cx="5346561" cy="2045432"/>
            </a:xfrm>
            <a:prstGeom prst="rect">
              <a:avLst/>
            </a:prstGeom>
            <a:noFill/>
          </p:spPr>
          <p:txBody>
            <a:bodyPr wrap="square" rtlCol="0">
              <a:spAutoFit/>
            </a:bodyPr>
            <a:lstStyle/>
            <a:p>
              <a:pPr lvl="0" algn="ctr">
                <a:lnSpc>
                  <a:spcPct val="150000"/>
                </a:lnSpc>
              </a:pPr>
              <a:r>
                <a:rPr lang="en-US" sz="4500" dirty="0" err="1" smtClean="0">
                  <a:solidFill>
                    <a:prstClr val="black"/>
                  </a:solidFill>
                  <a:latin typeface="Times New Roman" panose="02020603050405020304" pitchFamily="18" charset="0"/>
                  <a:cs typeface="Times New Roman" panose="02020603050405020304" pitchFamily="18" charset="0"/>
                </a:rPr>
                <a:t>Ôn</a:t>
              </a:r>
              <a:r>
                <a:rPr lang="en-US" sz="4500" dirty="0" smtClean="0">
                  <a:solidFill>
                    <a:prstClr val="black"/>
                  </a:solidFill>
                  <a:latin typeface="Times New Roman" panose="02020603050405020304" pitchFamily="18" charset="0"/>
                  <a:cs typeface="Times New Roman" panose="02020603050405020304" pitchFamily="18" charset="0"/>
                </a:rPr>
                <a:t> </a:t>
              </a:r>
              <a:r>
                <a:rPr lang="en-US" sz="4500" dirty="0" err="1" smtClean="0">
                  <a:solidFill>
                    <a:prstClr val="black"/>
                  </a:solidFill>
                  <a:latin typeface="Times New Roman" panose="02020603050405020304" pitchFamily="18" charset="0"/>
                  <a:cs typeface="Times New Roman" panose="02020603050405020304" pitchFamily="18" charset="0"/>
                </a:rPr>
                <a:t>tập</a:t>
              </a:r>
              <a:r>
                <a:rPr lang="en-US" sz="4500" dirty="0" smtClean="0">
                  <a:solidFill>
                    <a:prstClr val="black"/>
                  </a:solidFill>
                  <a:latin typeface="Times New Roman" panose="02020603050405020304" pitchFamily="18" charset="0"/>
                  <a:cs typeface="Times New Roman" panose="02020603050405020304" pitchFamily="18" charset="0"/>
                </a:rPr>
                <a:t> </a:t>
              </a:r>
              <a:r>
                <a:rPr lang="en-US" sz="4500" dirty="0" err="1" smtClean="0">
                  <a:solidFill>
                    <a:prstClr val="black"/>
                  </a:solidFill>
                  <a:latin typeface="Times New Roman" panose="02020603050405020304" pitchFamily="18" charset="0"/>
                  <a:cs typeface="Times New Roman" panose="02020603050405020304" pitchFamily="18" charset="0"/>
                </a:rPr>
                <a:t>lại</a:t>
              </a:r>
              <a:r>
                <a:rPr lang="en-US" sz="4500" dirty="0" smtClean="0">
                  <a:solidFill>
                    <a:prstClr val="black"/>
                  </a:solidFill>
                  <a:latin typeface="Times New Roman" panose="02020603050405020304" pitchFamily="18" charset="0"/>
                  <a:cs typeface="Times New Roman" panose="02020603050405020304" pitchFamily="18" charset="0"/>
                </a:rPr>
                <a:t> </a:t>
              </a:r>
              <a:r>
                <a:rPr lang="en-US" sz="4500" dirty="0" err="1" smtClean="0">
                  <a:solidFill>
                    <a:prstClr val="black"/>
                  </a:solidFill>
                  <a:latin typeface="Times New Roman" panose="02020603050405020304" pitchFamily="18" charset="0"/>
                  <a:cs typeface="Times New Roman" panose="02020603050405020304" pitchFamily="18" charset="0"/>
                </a:rPr>
                <a:t>nội</a:t>
              </a:r>
              <a:r>
                <a:rPr lang="en-US" sz="4500" dirty="0" smtClean="0">
                  <a:solidFill>
                    <a:prstClr val="black"/>
                  </a:solidFill>
                  <a:latin typeface="Times New Roman" panose="02020603050405020304" pitchFamily="18" charset="0"/>
                  <a:cs typeface="Times New Roman" panose="02020603050405020304" pitchFamily="18" charset="0"/>
                </a:rPr>
                <a:t> dung </a:t>
              </a:r>
              <a:r>
                <a:rPr lang="en-US" sz="4500" dirty="0" err="1" smtClean="0">
                  <a:solidFill>
                    <a:prstClr val="black"/>
                  </a:solidFill>
                  <a:latin typeface="Times New Roman" panose="02020603050405020304" pitchFamily="18" charset="0"/>
                  <a:cs typeface="Times New Roman" panose="02020603050405020304" pitchFamily="18" charset="0"/>
                </a:rPr>
                <a:t>đã</a:t>
              </a:r>
              <a:r>
                <a:rPr lang="en-US" sz="4500" dirty="0" smtClean="0">
                  <a:solidFill>
                    <a:prstClr val="black"/>
                  </a:solidFill>
                  <a:latin typeface="Times New Roman" panose="02020603050405020304" pitchFamily="18" charset="0"/>
                  <a:cs typeface="Times New Roman" panose="02020603050405020304" pitchFamily="18" charset="0"/>
                </a:rPr>
                <a:t> </a:t>
              </a:r>
              <a:r>
                <a:rPr lang="en-US" sz="4500" dirty="0" err="1" smtClean="0">
                  <a:solidFill>
                    <a:prstClr val="black"/>
                  </a:solidFill>
                  <a:latin typeface="Times New Roman" panose="02020603050405020304" pitchFamily="18" charset="0"/>
                  <a:cs typeface="Times New Roman" panose="02020603050405020304" pitchFamily="18" charset="0"/>
                </a:rPr>
                <a:t>học</a:t>
              </a:r>
              <a:endParaRPr lang="vi-VN" sz="4500" b="1"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2337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par>
                                <p:cTn id="8" presetID="6" presetClass="entr" presetSubtype="16"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18796001" cy="10314581"/>
          </a:xfrm>
          <a:prstGeom prst="rect">
            <a:avLst/>
          </a:prstGeom>
        </p:spPr>
      </p:pic>
    </p:spTree>
    <p:extLst>
      <p:ext uri="{BB962C8B-B14F-4D97-AF65-F5344CB8AC3E}">
        <p14:creationId xmlns:p14="http://schemas.microsoft.com/office/powerpoint/2010/main" val="1469027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8388562161965285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440400" cy="10287000"/>
          </a:xfrm>
          <a:prstGeom prst="rect">
            <a:avLst/>
          </a:prstGeom>
        </p:spPr>
      </p:pic>
    </p:spTree>
    <p:extLst>
      <p:ext uri="{BB962C8B-B14F-4D97-AF65-F5344CB8AC3E}">
        <p14:creationId xmlns:p14="http://schemas.microsoft.com/office/powerpoint/2010/main" val="13813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EEA7F22F-F058-71BC-8FBB-F8C9444E0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18" name="Picture 17" descr="A group of people in clothing&#10;&#10;Description automatically generated with low confidence">
            <a:extLst>
              <a:ext uri="{FF2B5EF4-FFF2-40B4-BE49-F238E27FC236}">
                <a16:creationId xmlns:a16="http://schemas.microsoft.com/office/drawing/2014/main" id="{E7DB1145-27BF-E033-83D3-C823B4FBD8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272223" y="6453870"/>
            <a:ext cx="5595648" cy="3521307"/>
          </a:xfrm>
          <a:prstGeom prst="rect">
            <a:avLst/>
          </a:prstGeom>
        </p:spPr>
      </p:pic>
      <p:grpSp>
        <p:nvGrpSpPr>
          <p:cNvPr id="6" name="Group 5">
            <a:extLst>
              <a:ext uri="{FF2B5EF4-FFF2-40B4-BE49-F238E27FC236}">
                <a16:creationId xmlns:a16="http://schemas.microsoft.com/office/drawing/2014/main" id="{3AF21540-7EED-1E12-B2B0-DEF1B9061E90}"/>
              </a:ext>
            </a:extLst>
          </p:cNvPr>
          <p:cNvGrpSpPr/>
          <p:nvPr/>
        </p:nvGrpSpPr>
        <p:grpSpPr>
          <a:xfrm>
            <a:off x="1828800" y="3467100"/>
            <a:ext cx="15798080" cy="2438400"/>
            <a:chOff x="4490720" y="1889760"/>
            <a:chExt cx="8235451" cy="2742108"/>
          </a:xfrm>
        </p:grpSpPr>
        <p:sp>
          <p:nvSpPr>
            <p:cNvPr id="7" name="Rectangle: Rounded Corners 6">
              <a:extLst>
                <a:ext uri="{FF2B5EF4-FFF2-40B4-BE49-F238E27FC236}">
                  <a16:creationId xmlns:a16="http://schemas.microsoft.com/office/drawing/2014/main" id="{A5201087-C2AA-EF04-0770-176438518CC9}"/>
                </a:ext>
              </a:extLst>
            </p:cNvPr>
            <p:cNvSpPr/>
            <p:nvPr/>
          </p:nvSpPr>
          <p:spPr>
            <a:xfrm>
              <a:off x="4490720" y="1889760"/>
              <a:ext cx="7290052" cy="2742108"/>
            </a:xfrm>
            <a:prstGeom prst="roundRect">
              <a:avLst/>
            </a:prstGeom>
            <a:solidFill>
              <a:srgbClr val="00D25F"/>
            </a:solidFill>
            <a:ln w="190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8" name="TextBox 7">
              <a:extLst>
                <a:ext uri="{FF2B5EF4-FFF2-40B4-BE49-F238E27FC236}">
                  <a16:creationId xmlns:a16="http://schemas.microsoft.com/office/drawing/2014/main" id="{C7DA0F53-7BC4-CBED-D44F-CA10C5539363}"/>
                </a:ext>
              </a:extLst>
            </p:cNvPr>
            <p:cNvSpPr txBox="1"/>
            <p:nvPr/>
          </p:nvSpPr>
          <p:spPr>
            <a:xfrm>
              <a:off x="5538230" y="2637814"/>
              <a:ext cx="7187941" cy="1245999"/>
            </a:xfrm>
            <a:prstGeom prst="rect">
              <a:avLst/>
            </a:prstGeom>
            <a:noFill/>
          </p:spPr>
          <p:txBody>
            <a:bodyPr wrap="square">
              <a:spAutoFit/>
            </a:bodyPr>
            <a:lstStyle/>
            <a:p>
              <a:pPr algn="just" defTabSz="1371600">
                <a:defRPr/>
              </a:pPr>
              <a:r>
                <a:rPr lang="en-US" sz="6600" b="1" dirty="0" err="1" smtClean="0">
                  <a:solidFill>
                    <a:schemeClr val="bg1"/>
                  </a:solidFill>
                  <a:latin typeface="Times New Roman" panose="02020603050405020304" pitchFamily="18" charset="0"/>
                  <a:cs typeface="Times New Roman" panose="02020603050405020304" pitchFamily="18" charset="0"/>
                </a:rPr>
                <a:t>Xa</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là</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nhớ</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gần</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nhau</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là</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cười</a:t>
              </a:r>
              <a:r>
                <a:rPr lang="en-US" sz="6600" b="1" dirty="0" smtClean="0">
                  <a:solidFill>
                    <a:schemeClr val="bg1"/>
                  </a:solidFill>
                  <a:latin typeface="Times New Roman" panose="02020603050405020304" pitchFamily="18" charset="0"/>
                  <a:cs typeface="Times New Roman" panose="02020603050405020304" pitchFamily="18" charset="0"/>
                </a:rPr>
                <a:t>.</a:t>
              </a:r>
              <a:endParaRPr lang="vi-VN" sz="6600" b="1"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00315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20" y="571500"/>
            <a:ext cx="19101679" cy="7620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93" y="0"/>
            <a:ext cx="7672895" cy="10287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488" y="6424508"/>
            <a:ext cx="18288000" cy="3995928"/>
          </a:xfrm>
          <a:prstGeom prst="rect">
            <a:avLst/>
          </a:prstGeom>
        </p:spPr>
      </p:pic>
      <p:sp>
        <p:nvSpPr>
          <p:cNvPr id="6" name="Hộp Văn bản 5">
            <a:extLst>
              <a:ext uri="{FF2B5EF4-FFF2-40B4-BE49-F238E27FC236}">
                <a16:creationId xmlns:a16="http://schemas.microsoft.com/office/drawing/2014/main" id="{605568A8-441A-E50E-EB43-2C5C688D4AA3}"/>
              </a:ext>
            </a:extLst>
          </p:cNvPr>
          <p:cNvSpPr txBox="1"/>
          <p:nvPr/>
        </p:nvSpPr>
        <p:spPr>
          <a:xfrm>
            <a:off x="5403638" y="1807049"/>
            <a:ext cx="10003014" cy="923330"/>
          </a:xfrm>
          <a:prstGeom prst="rect">
            <a:avLst/>
          </a:prstGeom>
          <a:noFill/>
        </p:spPr>
        <p:txBody>
          <a:bodyPr wrap="square" rtlCol="0">
            <a:spAutoFit/>
          </a:bodyPr>
          <a:lstStyle/>
          <a:p>
            <a:pPr algn="ctr" defTabSz="1371600">
              <a:buClr>
                <a:srgbClr val="000000"/>
              </a:buClr>
              <a:defRPr/>
            </a:pPr>
            <a:r>
              <a:rPr lang="vi-VN" sz="5400" kern="0" dirty="0">
                <a:latin typeface="+mj-lt"/>
                <a:cs typeface="Arial" panose="020B0604020202020204" pitchFamily="34" charset="0"/>
                <a:sym typeface="Arial"/>
              </a:rPr>
              <a:t>Thứ </a:t>
            </a:r>
            <a:r>
              <a:rPr lang="en-US" sz="5400" kern="0" dirty="0">
                <a:latin typeface="Times New Roman" panose="02020603050405020304" pitchFamily="18" charset="0"/>
                <a:cs typeface="Times New Roman" panose="02020603050405020304" pitchFamily="18" charset="0"/>
                <a:sym typeface="Arial"/>
              </a:rPr>
              <a:t>3</a:t>
            </a:r>
            <a:r>
              <a:rPr lang="vi-VN" sz="5400" kern="0" dirty="0">
                <a:latin typeface="+mj-lt"/>
                <a:cs typeface="Arial" panose="020B0604020202020204" pitchFamily="34" charset="0"/>
                <a:sym typeface="Arial"/>
              </a:rPr>
              <a:t> ngày </a:t>
            </a:r>
            <a:r>
              <a:rPr lang="en-US" sz="5400" kern="0" dirty="0">
                <a:latin typeface="Times New Roman" panose="02020603050405020304" pitchFamily="18" charset="0"/>
                <a:cs typeface="Times New Roman" panose="02020603050405020304" pitchFamily="18" charset="0"/>
                <a:sym typeface="Arial"/>
              </a:rPr>
              <a:t>10</a:t>
            </a:r>
            <a:r>
              <a:rPr lang="vi-VN" sz="5400" kern="0" dirty="0">
                <a:latin typeface="Times New Roman" panose="02020603050405020304" pitchFamily="18" charset="0"/>
                <a:cs typeface="Times New Roman" panose="02020603050405020304" pitchFamily="18" charset="0"/>
                <a:sym typeface="Arial"/>
              </a:rPr>
              <a:t> </a:t>
            </a:r>
            <a:r>
              <a:rPr lang="vi-VN" sz="5400" kern="0" dirty="0">
                <a:latin typeface="+mj-lt"/>
                <a:cs typeface="Arial" panose="020B0604020202020204" pitchFamily="34" charset="0"/>
                <a:sym typeface="Arial"/>
              </a:rPr>
              <a:t>tháng </a:t>
            </a:r>
            <a:r>
              <a:rPr lang="en-US" sz="5400" kern="0" dirty="0">
                <a:latin typeface="Times New Roman" panose="02020603050405020304" pitchFamily="18" charset="0"/>
                <a:cs typeface="Times New Roman" panose="02020603050405020304" pitchFamily="18" charset="0"/>
                <a:sym typeface="Arial"/>
              </a:rPr>
              <a:t>12</a:t>
            </a:r>
            <a:r>
              <a:rPr lang="vi-VN" sz="5400" kern="0" dirty="0">
                <a:latin typeface="+mj-lt"/>
                <a:cs typeface="Arial" panose="020B0604020202020204" pitchFamily="34" charset="0"/>
                <a:sym typeface="Arial"/>
              </a:rPr>
              <a:t> năm </a:t>
            </a:r>
            <a:r>
              <a:rPr lang="en-US" sz="5400" kern="0" dirty="0">
                <a:latin typeface="Times New Roman" panose="02020603050405020304" pitchFamily="18" charset="0"/>
                <a:cs typeface="Times New Roman" panose="02020603050405020304" pitchFamily="18" charset="0"/>
                <a:sym typeface="Arial"/>
              </a:rPr>
              <a:t>2024</a:t>
            </a:r>
          </a:p>
        </p:txBody>
      </p:sp>
      <p:pic>
        <p:nvPicPr>
          <p:cNvPr id="11" name="Picture 10">
            <a:extLst>
              <a:ext uri="{FF2B5EF4-FFF2-40B4-BE49-F238E27FC236}">
                <a16:creationId xmlns:a16="http://schemas.microsoft.com/office/drawing/2014/main" id="{16478BED-F9F0-7A90-1F01-BF3B26EBFE0B}"/>
              </a:ext>
            </a:extLst>
          </p:cNvPr>
          <p:cNvPicPr>
            <a:picLocks noChangeAspect="1"/>
          </p:cNvPicPr>
          <p:nvPr/>
        </p:nvPicPr>
        <p:blipFill>
          <a:blip r:embed="rId5"/>
          <a:stretch>
            <a:fillRect/>
          </a:stretch>
        </p:blipFill>
        <p:spPr>
          <a:xfrm>
            <a:off x="6913957" y="2654883"/>
            <a:ext cx="5844950" cy="1417803"/>
          </a:xfrm>
          <a:prstGeom prst="rect">
            <a:avLst/>
          </a:prstGeom>
        </p:spPr>
      </p:pic>
      <p:sp>
        <p:nvSpPr>
          <p:cNvPr id="12" name="TextBox 5"/>
          <p:cNvSpPr txBox="1"/>
          <p:nvPr/>
        </p:nvSpPr>
        <p:spPr>
          <a:xfrm>
            <a:off x="3860023" y="4136261"/>
            <a:ext cx="11952818" cy="1846659"/>
          </a:xfrm>
          <a:prstGeom prst="rect">
            <a:avLst/>
          </a:prstGeom>
        </p:spPr>
        <p:txBody>
          <a:bodyPr wrap="square" lIns="0" tIns="0" rIns="0" bIns="0" rtlCol="0" anchor="t">
            <a:spAutoFit/>
          </a:bodyPr>
          <a:lstStyle/>
          <a:p>
            <a:pPr algn="ctr"/>
            <a:r>
              <a:rPr lang="en-US" sz="6000" b="1" dirty="0" err="1" smtClean="0">
                <a:solidFill>
                  <a:srgbClr val="33CC33"/>
                </a:solidFill>
                <a:latin typeface="Times New Roman" panose="02020603050405020304" pitchFamily="18" charset="0"/>
                <a:cs typeface="Times New Roman" panose="02020603050405020304" pitchFamily="18" charset="0"/>
              </a:rPr>
              <a:t>Luyện</a:t>
            </a:r>
            <a:r>
              <a:rPr lang="en-US" sz="6000" b="1" dirty="0" smtClean="0">
                <a:solidFill>
                  <a:srgbClr val="33CC33"/>
                </a:solidFill>
                <a:latin typeface="Times New Roman" panose="02020603050405020304" pitchFamily="18" charset="0"/>
                <a:cs typeface="Times New Roman" panose="02020603050405020304" pitchFamily="18" charset="0"/>
              </a:rPr>
              <a:t> </a:t>
            </a:r>
            <a:r>
              <a:rPr lang="en-US" sz="6000" b="1" dirty="0" err="1">
                <a:solidFill>
                  <a:srgbClr val="33CC33"/>
                </a:solidFill>
                <a:latin typeface="Times New Roman" panose="02020603050405020304" pitchFamily="18" charset="0"/>
                <a:cs typeface="Times New Roman" panose="02020603050405020304" pitchFamily="18" charset="0"/>
              </a:rPr>
              <a:t>từ</a:t>
            </a:r>
            <a:r>
              <a:rPr lang="en-US" sz="6000" b="1" dirty="0">
                <a:solidFill>
                  <a:srgbClr val="33CC33"/>
                </a:solidFill>
                <a:latin typeface="Times New Roman" panose="02020603050405020304" pitchFamily="18" charset="0"/>
                <a:cs typeface="Times New Roman" panose="02020603050405020304" pitchFamily="18" charset="0"/>
              </a:rPr>
              <a:t> </a:t>
            </a:r>
            <a:r>
              <a:rPr lang="en-US" sz="6000" b="1" dirty="0" err="1">
                <a:solidFill>
                  <a:srgbClr val="33CC33"/>
                </a:solidFill>
                <a:latin typeface="Times New Roman" panose="02020603050405020304" pitchFamily="18" charset="0"/>
                <a:cs typeface="Times New Roman" panose="02020603050405020304" pitchFamily="18" charset="0"/>
              </a:rPr>
              <a:t>và</a:t>
            </a:r>
            <a:r>
              <a:rPr lang="en-US" sz="6000" b="1" dirty="0">
                <a:solidFill>
                  <a:srgbClr val="33CC33"/>
                </a:solidFill>
                <a:latin typeface="Times New Roman" panose="02020603050405020304" pitchFamily="18" charset="0"/>
                <a:cs typeface="Times New Roman" panose="02020603050405020304" pitchFamily="18" charset="0"/>
              </a:rPr>
              <a:t> </a:t>
            </a:r>
            <a:r>
              <a:rPr lang="en-US" sz="6000" b="1" dirty="0" err="1">
                <a:solidFill>
                  <a:srgbClr val="33CC33"/>
                </a:solidFill>
                <a:latin typeface="Times New Roman" panose="02020603050405020304" pitchFamily="18" charset="0"/>
                <a:cs typeface="Times New Roman" panose="02020603050405020304" pitchFamily="18" charset="0"/>
              </a:rPr>
              <a:t>câu</a:t>
            </a:r>
            <a:endParaRPr lang="en-US" sz="6000" b="1" dirty="0">
              <a:solidFill>
                <a:srgbClr val="33CC33"/>
              </a:solidFill>
              <a:latin typeface="Times New Roman" panose="02020603050405020304" pitchFamily="18" charset="0"/>
              <a:cs typeface="Times New Roman" panose="02020603050405020304" pitchFamily="18" charset="0"/>
            </a:endParaRPr>
          </a:p>
          <a:p>
            <a:pPr algn="ctr"/>
            <a:r>
              <a:rPr lang="en-US" sz="6000" b="1" dirty="0">
                <a:solidFill>
                  <a:srgbClr val="FF0000"/>
                </a:solidFill>
                <a:latin typeface="Times New Roman" panose="02020603050405020304" pitchFamily="18" charset="0"/>
                <a:cs typeface="Times New Roman" panose="02020603050405020304" pitchFamily="18" charset="0"/>
              </a:rPr>
              <a:t> </a:t>
            </a:r>
            <a:endParaRPr lang="vi-VN" sz="6000" b="1" dirty="0">
              <a:solidFill>
                <a:srgbClr val="FF0000"/>
              </a:solidFill>
              <a:latin typeface="Times New Roman" panose="02020603050405020304" pitchFamily="18" charset="0"/>
              <a:cs typeface="Times New Roman" panose="02020603050405020304" pitchFamily="18" charset="0"/>
            </a:endParaRPr>
          </a:p>
        </p:txBody>
      </p:sp>
      <p:pic>
        <p:nvPicPr>
          <p:cNvPr id="13"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244" y="1641256"/>
            <a:ext cx="1803183" cy="838481"/>
          </a:xfrm>
          <a:prstGeom prst="rect">
            <a:avLst/>
          </a:prstGeom>
        </p:spPr>
      </p:pic>
      <p:sp>
        <p:nvSpPr>
          <p:cNvPr id="14" name="文本框 139">
            <a:extLst>
              <a:ext uri="{FF2B5EF4-FFF2-40B4-BE49-F238E27FC236}">
                <a16:creationId xmlns:a16="http://schemas.microsoft.com/office/drawing/2014/main" id="{6959E0E0-7891-4D79-A4C5-A0BB8EF862AD}"/>
              </a:ext>
            </a:extLst>
          </p:cNvPr>
          <p:cNvSpPr txBox="1"/>
          <p:nvPr/>
        </p:nvSpPr>
        <p:spPr>
          <a:xfrm>
            <a:off x="3860023" y="5417583"/>
            <a:ext cx="12391814" cy="1200329"/>
          </a:xfrm>
          <a:prstGeom prst="rect">
            <a:avLst/>
          </a:prstGeom>
          <a:solidFill>
            <a:schemeClr val="bg1">
              <a:alpha val="38000"/>
            </a:schemeClr>
          </a:solidFill>
          <a:ln>
            <a:noFill/>
          </a:ln>
        </p:spPr>
        <p:txBody>
          <a:bodyPr wrap="square" rtlCol="0">
            <a:spAutoFit/>
          </a:bodyPr>
          <a:lstStyle/>
          <a:p>
            <a:pPr algn="ctr" defTabSz="914377">
              <a:buClrTx/>
            </a:pPr>
            <a:r>
              <a:rPr lang="en-US" altLang="zh-CN" sz="7200" b="1" kern="1200" dirty="0" err="1"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Từ</a:t>
            </a:r>
            <a:r>
              <a:rPr lang="en-US" altLang="zh-CN" sz="7200" b="1" kern="1200" dirty="0"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7200" b="1" kern="1200" dirty="0" err="1"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trái</a:t>
            </a:r>
            <a:r>
              <a:rPr lang="en-US" altLang="zh-CN" sz="7200" b="1" kern="1200" dirty="0"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7200" b="1" kern="1200" dirty="0" err="1"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nghĩa</a:t>
            </a:r>
            <a:r>
              <a:rPr lang="en-US" altLang="zh-CN" sz="7200" b="1" kern="1200" dirty="0"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7200" b="1" kern="1200" dirty="0" err="1"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Câu</a:t>
            </a:r>
            <a:r>
              <a:rPr lang="en-US" altLang="zh-CN" sz="7200" b="1" kern="1200" dirty="0"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7200" b="1" kern="1200" dirty="0" err="1" smtClean="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rPr>
              <a:t>khiến</a:t>
            </a:r>
            <a:endParaRPr lang="en-US" altLang="zh-CN" sz="7200" b="1" kern="1200"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prstClr val="white">
                    <a:alpha val="40000"/>
                  </a:prstClr>
                </a:glow>
              </a:effectLst>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6" name="Picture 4"/>
          <p:cNvPicPr>
            <a:picLocks noChangeAspect="1"/>
          </p:cNvPicPr>
          <p:nvPr/>
        </p:nvPicPr>
        <p:blipFill>
          <a:blip r:embed="rId11"/>
          <a:srcRect/>
          <a:stretch>
            <a:fillRect/>
          </a:stretch>
        </p:blipFill>
        <p:spPr>
          <a:xfrm>
            <a:off x="1840454" y="7624837"/>
            <a:ext cx="3352800" cy="2996566"/>
          </a:xfrm>
          <a:prstGeom prst="rect">
            <a:avLst/>
          </a:prstGeom>
        </p:spPr>
      </p:pic>
    </p:spTree>
    <p:extLst>
      <p:ext uri="{BB962C8B-B14F-4D97-AF65-F5344CB8AC3E}">
        <p14:creationId xmlns:p14="http://schemas.microsoft.com/office/powerpoint/2010/main" val="3862820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8288000" cy="10287001"/>
          </a:xfrm>
          <a:prstGeom prst="rect">
            <a:avLst/>
          </a:prstGeom>
        </p:spPr>
      </p:pic>
      <p:sp>
        <p:nvSpPr>
          <p:cNvPr id="5" name="Rectangle 4"/>
          <p:cNvSpPr/>
          <p:nvPr/>
        </p:nvSpPr>
        <p:spPr>
          <a:xfrm>
            <a:off x="-190503" y="418201"/>
            <a:ext cx="18669001" cy="1006686"/>
          </a:xfrm>
          <a:prstGeom prst="rect">
            <a:avLst/>
          </a:prstGeom>
        </p:spPr>
        <p:txBody>
          <a:bodyPr wrap="square">
            <a:spAutoFit/>
          </a:bodyPr>
          <a:lstStyle/>
          <a:p>
            <a:pPr lvl="0" algn="ctr">
              <a:lnSpc>
                <a:spcPct val="150000"/>
              </a:lnSpc>
            </a:pPr>
            <a:r>
              <a:rPr lang="en-US" sz="4500" b="1" dirty="0" err="1" smtClean="0">
                <a:latin typeface="Times New Roman" panose="02020603050405020304" pitchFamily="18" charset="0"/>
                <a:cs typeface="Times New Roman" panose="02020603050405020304" pitchFamily="18" charset="0"/>
              </a:rPr>
              <a:t>Bài</a:t>
            </a:r>
            <a:r>
              <a:rPr lang="en-US" sz="4500" b="1" dirty="0" smtClean="0">
                <a:latin typeface="Times New Roman" panose="02020603050405020304" pitchFamily="18" charset="0"/>
                <a:cs typeface="Times New Roman" panose="02020603050405020304" pitchFamily="18" charset="0"/>
              </a:rPr>
              <a:t> 1</a:t>
            </a:r>
            <a:r>
              <a:rPr lang="en-US" sz="4500" b="1" dirty="0">
                <a:latin typeface="Times New Roman" panose="02020603050405020304" pitchFamily="18" charset="0"/>
                <a:cs typeface="Times New Roman" panose="02020603050405020304" pitchFamily="18" charset="0"/>
              </a:rPr>
              <a:t>:</a:t>
            </a:r>
            <a:r>
              <a:rPr lang="en-US" sz="4500" b="1" dirty="0" smtClean="0">
                <a:latin typeface="Times New Roman" panose="02020603050405020304" pitchFamily="18" charset="0"/>
                <a:cs typeface="Times New Roman" panose="02020603050405020304" pitchFamily="18" charset="0"/>
              </a:rPr>
              <a:t> </a:t>
            </a:r>
            <a:r>
              <a:rPr lang="vi-VN" sz="4500" b="1" u="sng" dirty="0">
                <a:latin typeface="Times New Roman" panose="02020603050405020304" pitchFamily="18" charset="0"/>
                <a:cs typeface="Times New Roman" panose="02020603050405020304" pitchFamily="18" charset="0"/>
              </a:rPr>
              <a:t>Tìm</a:t>
            </a:r>
            <a:r>
              <a:rPr lang="vi-VN" sz="4500" b="1" dirty="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trong</a:t>
            </a:r>
            <a:r>
              <a:rPr lang="en-US" sz="4500" b="1" dirty="0">
                <a:latin typeface="Times New Roman" panose="02020603050405020304" pitchFamily="18" charset="0"/>
                <a:cs typeface="Times New Roman" panose="02020603050405020304" pitchFamily="18" charset="0"/>
              </a:rPr>
              <a:t> </a:t>
            </a:r>
            <a:r>
              <a:rPr lang="vi-VN" sz="4500" b="1" u="sng" dirty="0" smtClean="0">
                <a:latin typeface="Times New Roman" panose="02020603050405020304" pitchFamily="18" charset="0"/>
                <a:cs typeface="Times New Roman" panose="02020603050405020304" pitchFamily="18" charset="0"/>
              </a:rPr>
              <a:t>những </a:t>
            </a:r>
            <a:r>
              <a:rPr lang="vi-VN" sz="4500" b="1" u="sng" dirty="0">
                <a:latin typeface="Times New Roman" panose="02020603050405020304" pitchFamily="18" charset="0"/>
                <a:cs typeface="Times New Roman" panose="02020603050405020304" pitchFamily="18" charset="0"/>
              </a:rPr>
              <a:t>từ </a:t>
            </a:r>
            <a:r>
              <a:rPr lang="en-US" sz="4500" b="1" u="sng" dirty="0" err="1" smtClean="0">
                <a:latin typeface="Times New Roman" panose="02020603050405020304" pitchFamily="18" charset="0"/>
                <a:cs typeface="Times New Roman" panose="02020603050405020304" pitchFamily="18" charset="0"/>
              </a:rPr>
              <a:t>dưới</a:t>
            </a:r>
            <a:r>
              <a:rPr lang="en-US" sz="4500" b="1" u="sng" dirty="0" smtClean="0">
                <a:latin typeface="Times New Roman" panose="02020603050405020304" pitchFamily="18" charset="0"/>
                <a:cs typeface="Times New Roman" panose="02020603050405020304" pitchFamily="18" charset="0"/>
              </a:rPr>
              <a:t> </a:t>
            </a:r>
            <a:r>
              <a:rPr lang="en-US" sz="4500" b="1" u="sng" dirty="0" err="1" smtClean="0">
                <a:latin typeface="Times New Roman" panose="02020603050405020304" pitchFamily="18" charset="0"/>
                <a:cs typeface="Times New Roman" panose="02020603050405020304" pitchFamily="18" charset="0"/>
              </a:rPr>
              <a:t>đây</a:t>
            </a:r>
            <a:r>
              <a:rPr lang="en-US" sz="4500" b="1" u="sng"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các</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cặp</a:t>
            </a:r>
            <a:r>
              <a:rPr lang="en-US" sz="4500" b="1" dirty="0" smtClean="0">
                <a:latin typeface="Times New Roman" panose="02020603050405020304" pitchFamily="18" charset="0"/>
                <a:cs typeface="Times New Roman" panose="02020603050405020304" pitchFamily="18" charset="0"/>
              </a:rPr>
              <a:t> </a:t>
            </a:r>
            <a:r>
              <a:rPr lang="en-US" sz="4500" b="1" dirty="0" err="1" smtClean="0">
                <a:latin typeface="Times New Roman" panose="02020603050405020304" pitchFamily="18" charset="0"/>
                <a:cs typeface="Times New Roman" panose="02020603050405020304" pitchFamily="18" charset="0"/>
              </a:rPr>
              <a:t>từ</a:t>
            </a:r>
            <a:r>
              <a:rPr lang="en-US" sz="4500" b="1" dirty="0" smtClean="0">
                <a:latin typeface="Times New Roman" panose="02020603050405020304" pitchFamily="18" charset="0"/>
                <a:cs typeface="Times New Roman" panose="02020603050405020304" pitchFamily="18" charset="0"/>
              </a:rPr>
              <a:t> </a:t>
            </a:r>
            <a:r>
              <a:rPr lang="vi-VN" sz="4500" b="1" dirty="0" smtClean="0">
                <a:latin typeface="Times New Roman" panose="02020603050405020304" pitchFamily="18" charset="0"/>
                <a:cs typeface="Times New Roman" panose="02020603050405020304" pitchFamily="18" charset="0"/>
              </a:rPr>
              <a:t>có </a:t>
            </a:r>
            <a:r>
              <a:rPr lang="vi-VN" sz="4500" b="1" dirty="0">
                <a:latin typeface="Times New Roman" panose="02020603050405020304" pitchFamily="18" charset="0"/>
                <a:cs typeface="Times New Roman" panose="02020603050405020304" pitchFamily="18" charset="0"/>
              </a:rPr>
              <a:t>nghĩa </a:t>
            </a:r>
            <a:r>
              <a:rPr lang="vi-VN" sz="4500" b="1" u="sng" dirty="0">
                <a:latin typeface="Times New Roman" panose="02020603050405020304" pitchFamily="18" charset="0"/>
                <a:cs typeface="Times New Roman" panose="02020603050405020304" pitchFamily="18" charset="0"/>
              </a:rPr>
              <a:t>trái ngược </a:t>
            </a:r>
            <a:r>
              <a:rPr lang="vi-VN" sz="4500" b="1" u="sng" dirty="0" smtClean="0">
                <a:latin typeface="Times New Roman" panose="02020603050405020304" pitchFamily="18" charset="0"/>
                <a:cs typeface="Times New Roman" panose="02020603050405020304" pitchFamily="18" charset="0"/>
              </a:rPr>
              <a:t>nhau</a:t>
            </a:r>
            <a:r>
              <a:rPr lang="en-US" sz="4500" b="1" u="sng" dirty="0" smtClean="0">
                <a:latin typeface="Times New Roman" panose="02020603050405020304" pitchFamily="18" charset="0"/>
                <a:cs typeface="Times New Roman" panose="02020603050405020304" pitchFamily="18" charset="0"/>
              </a:rPr>
              <a:t>.</a:t>
            </a:r>
            <a:endParaRPr lang="vi-VN" sz="4500" b="1" u="sng" dirty="0">
              <a:latin typeface="Times New Roman" panose="02020603050405020304" pitchFamily="18" charset="0"/>
              <a:cs typeface="Times New Roman" panose="02020603050405020304" pitchFamily="18" charset="0"/>
            </a:endParaRPr>
          </a:p>
        </p:txBody>
      </p:sp>
      <p:pic>
        <p:nvPicPr>
          <p:cNvPr id="6" name="Picture 7"/>
          <p:cNvPicPr>
            <a:picLocks noChangeAspect="1"/>
          </p:cNvPicPr>
          <p:nvPr/>
        </p:nvPicPr>
        <p:blipFill>
          <a:blip r:embed="rId3"/>
          <a:srcRect r="44428"/>
          <a:stretch>
            <a:fillRect/>
          </a:stretch>
        </p:blipFill>
        <p:spPr>
          <a:xfrm>
            <a:off x="0" y="4754611"/>
            <a:ext cx="5181599" cy="5532389"/>
          </a:xfrm>
          <a:prstGeom prst="rect">
            <a:avLst/>
          </a:prstGeom>
        </p:spPr>
      </p:pic>
      <p:pic>
        <p:nvPicPr>
          <p:cNvPr id="7" name="Picture 3"/>
          <p:cNvPicPr>
            <a:picLocks noChangeAspect="1"/>
          </p:cNvPicPr>
          <p:nvPr/>
        </p:nvPicPr>
        <p:blipFill>
          <a:blip r:embed="rId3"/>
          <a:srcRect l="71816" t="46002" r="1938"/>
          <a:stretch>
            <a:fillRect/>
          </a:stretch>
        </p:blipFill>
        <p:spPr>
          <a:xfrm>
            <a:off x="13842064" y="4859786"/>
            <a:ext cx="4445936" cy="5427214"/>
          </a:xfrm>
          <a:prstGeom prst="rect">
            <a:avLst/>
          </a:prstGeom>
        </p:spPr>
      </p:pic>
      <p:pic>
        <p:nvPicPr>
          <p:cNvPr id="8" name="Picture 7"/>
          <p:cNvPicPr>
            <a:picLocks noChangeAspect="1"/>
          </p:cNvPicPr>
          <p:nvPr/>
        </p:nvPicPr>
        <p:blipFill>
          <a:blip r:embed="rId4"/>
          <a:stretch>
            <a:fillRect/>
          </a:stretch>
        </p:blipFill>
        <p:spPr>
          <a:xfrm>
            <a:off x="766329" y="2353435"/>
            <a:ext cx="16755339" cy="4802351"/>
          </a:xfrm>
          <a:prstGeom prst="rect">
            <a:avLst/>
          </a:prstGeom>
        </p:spPr>
      </p:pic>
      <p:sp>
        <p:nvSpPr>
          <p:cNvPr id="9" name="Rectangle 8"/>
          <p:cNvSpPr/>
          <p:nvPr/>
        </p:nvSpPr>
        <p:spPr>
          <a:xfrm>
            <a:off x="6553199" y="7284166"/>
            <a:ext cx="5181600" cy="1189493"/>
          </a:xfrm>
          <a:prstGeom prst="rect">
            <a:avLst/>
          </a:prstGeom>
          <a:solidFill>
            <a:schemeClr val="tx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fr-FR" sz="5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Mẫu</a:t>
            </a:r>
            <a:r>
              <a:rPr lang="fr-FR" sz="5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5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vui</a:t>
            </a:r>
            <a:r>
              <a:rPr lang="fr-FR" sz="5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a:t>
            </a:r>
            <a:r>
              <a:rPr lang="fr-FR" sz="5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buồn</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367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y, doll, vector graphics&#10;&#10;Description automatically generated">
            <a:extLst>
              <a:ext uri="{FF2B5EF4-FFF2-40B4-BE49-F238E27FC236}">
                <a16:creationId xmlns:a16="http://schemas.microsoft.com/office/drawing/2014/main" id="{8B6EDFF3-04D5-4868-979C-95849DFCF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56310"/>
            <a:ext cx="13289052" cy="10020299"/>
          </a:xfrm>
          <a:prstGeom prst="rect">
            <a:avLst/>
          </a:prstGeom>
        </p:spPr>
      </p:pic>
      <p:sp>
        <p:nvSpPr>
          <p:cNvPr id="4" name="Hộp Văn bản 3">
            <a:extLst>
              <a:ext uri="{FF2B5EF4-FFF2-40B4-BE49-F238E27FC236}">
                <a16:creationId xmlns:a16="http://schemas.microsoft.com/office/drawing/2014/main" id="{CC1644CA-A73B-4ABA-A946-449C081DE583}"/>
              </a:ext>
            </a:extLst>
          </p:cNvPr>
          <p:cNvSpPr txBox="1"/>
          <p:nvPr/>
        </p:nvSpPr>
        <p:spPr>
          <a:xfrm>
            <a:off x="2895600" y="6134100"/>
            <a:ext cx="11842938" cy="3046988"/>
          </a:xfrm>
          <a:prstGeom prst="rect">
            <a:avLst/>
          </a:prstGeom>
          <a:noFill/>
        </p:spPr>
        <p:txBody>
          <a:bodyPr wrap="square" rtlCol="0">
            <a:spAutoFit/>
          </a:bodyPr>
          <a:lstStyle/>
          <a:p>
            <a:pPr algn="ctr" defTabSz="1371600">
              <a:defRPr/>
            </a:pPr>
            <a:r>
              <a:rPr lang="vi-VN" sz="9600" b="1" dirty="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mj-lt"/>
                <a:cs typeface="Calibri" panose="020F0502020204030204" pitchFamily="34" charset="0"/>
              </a:rPr>
              <a:t> </a:t>
            </a:r>
            <a:r>
              <a:rPr lang="en-US" sz="9600" b="1" dirty="0" err="1">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Làm</a:t>
            </a:r>
            <a:r>
              <a:rPr lang="en-US" sz="9600" b="1" dirty="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9600" b="1" dirty="0" err="1">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bài</a:t>
            </a:r>
            <a:r>
              <a:rPr lang="en-US" sz="9600" b="1" dirty="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9600" b="1" dirty="0" err="1">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cá</a:t>
            </a:r>
            <a:r>
              <a:rPr lang="en-US" sz="9600" b="1" dirty="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9600" b="1" dirty="0" err="1" smtClean="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nhân</a:t>
            </a:r>
            <a:endParaRPr lang="en-US" sz="9600" b="1" dirty="0" smtClean="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a:p>
            <a:pPr algn="ctr" defTabSz="1371600">
              <a:defRPr/>
            </a:pPr>
            <a:r>
              <a:rPr lang="en-US" sz="9600" b="1" dirty="0" err="1" smtClean="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Trao</a:t>
            </a:r>
            <a:r>
              <a:rPr lang="en-US" sz="9600" b="1" dirty="0" smtClean="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9600" b="1" dirty="0" err="1" smtClean="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đổi</a:t>
            </a:r>
            <a:r>
              <a:rPr lang="en-US" sz="9600" b="1" dirty="0" smtClean="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a:t>
            </a:r>
            <a:r>
              <a:rPr lang="en-US" sz="9600" b="1" dirty="0" err="1" smtClean="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nhóm</a:t>
            </a:r>
            <a:r>
              <a:rPr lang="en-US" sz="9600" b="1" dirty="0" smtClean="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 2</a:t>
            </a:r>
            <a:endParaRPr lang="vi-VN" sz="9600" b="1" dirty="0">
              <a:ln>
                <a:solidFill>
                  <a:sysClr val="windowText" lastClr="000000"/>
                </a:solidFill>
              </a:ln>
              <a:solidFill>
                <a:prstClr val="white"/>
              </a:solidFill>
              <a:effectLst>
                <a:glow rad="101600">
                  <a:srgbClr val="ED7D31">
                    <a:satMod val="175000"/>
                    <a:alpha val="40000"/>
                  </a:srgbClr>
                </a:glow>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2636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541" name="Picture 540" descr="Graphical user interface&#10;&#10;Description automatically generated">
            <a:extLst>
              <a:ext uri="{FF2B5EF4-FFF2-40B4-BE49-F238E27FC236}">
                <a16:creationId xmlns:a16="http://schemas.microsoft.com/office/drawing/2014/main" id="{16219389-EB68-4EB6-B66F-147FA6A8E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8310638" cy="10299734"/>
          </a:xfrm>
          <a:prstGeom prst="rect">
            <a:avLst/>
          </a:prstGeom>
        </p:spPr>
      </p:pic>
      <p:pic>
        <p:nvPicPr>
          <p:cNvPr id="543" name="Graphic 542">
            <a:extLst>
              <a:ext uri="{FF2B5EF4-FFF2-40B4-BE49-F238E27FC236}">
                <a16:creationId xmlns:a16="http://schemas.microsoft.com/office/drawing/2014/main" id="{DA540977-529D-4EB5-8230-7134F98606C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4576584" y="6420162"/>
            <a:ext cx="3711419" cy="3822204"/>
          </a:xfrm>
          <a:prstGeom prst="rect">
            <a:avLst/>
          </a:prstGeom>
        </p:spPr>
      </p:pic>
      <p:pic>
        <p:nvPicPr>
          <p:cNvPr id="544" name="Graphic 543">
            <a:extLst>
              <a:ext uri="{FF2B5EF4-FFF2-40B4-BE49-F238E27FC236}">
                <a16:creationId xmlns:a16="http://schemas.microsoft.com/office/drawing/2014/main" id="{74B01ED8-9554-42B4-BD56-CC268442D26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764059" y="6040763"/>
            <a:ext cx="3711416" cy="4201604"/>
          </a:xfrm>
          <a:prstGeom prst="rect">
            <a:avLst/>
          </a:prstGeom>
        </p:spPr>
      </p:pic>
      <p:pic>
        <p:nvPicPr>
          <p:cNvPr id="546" name="Graphic 545">
            <a:extLst>
              <a:ext uri="{FF2B5EF4-FFF2-40B4-BE49-F238E27FC236}">
                <a16:creationId xmlns:a16="http://schemas.microsoft.com/office/drawing/2014/main" id="{64418B11-F315-490C-9C87-085355A68899}"/>
              </a:ext>
            </a:extLst>
          </p:cNvPr>
          <p:cNvPicPr>
            <a:picLocks noChangeAspect="1"/>
          </p:cNvPicPr>
          <p:nvPr/>
        </p:nvPicPr>
        <p:blipFill>
          <a:blip r:embed="rId8">
            <a:extLst>
              <a:ext uri="{96DAC541-7B7A-43D3-8B79-37D633B846F1}">
                <asvg:svgBlip xmlns:asvg="http://schemas.microsoft.com/office/drawing/2016/SVG/main" xmlns="" r:embed="rId11"/>
              </a:ext>
            </a:extLst>
          </a:blip>
          <a:stretch>
            <a:fillRect/>
          </a:stretch>
        </p:blipFill>
        <p:spPr>
          <a:xfrm>
            <a:off x="1" y="6237571"/>
            <a:ext cx="3719129" cy="4057232"/>
          </a:xfrm>
          <a:prstGeom prst="rect">
            <a:avLst/>
          </a:prstGeom>
        </p:spPr>
      </p:pic>
      <p:pic>
        <p:nvPicPr>
          <p:cNvPr id="547" name="Graphic 546">
            <a:extLst>
              <a:ext uri="{FF2B5EF4-FFF2-40B4-BE49-F238E27FC236}">
                <a16:creationId xmlns:a16="http://schemas.microsoft.com/office/drawing/2014/main" id="{14BA8C53-9437-4654-AE0C-0FA3109568B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flipH="1">
            <a:off x="4812527" y="6114032"/>
            <a:ext cx="3711419" cy="4055066"/>
          </a:xfrm>
          <a:prstGeom prst="rect">
            <a:avLst/>
          </a:prstGeom>
        </p:spPr>
      </p:pic>
      <p:sp>
        <p:nvSpPr>
          <p:cNvPr id="9" name="Content Placeholder 3">
            <a:extLst/>
          </p:cNvPr>
          <p:cNvSpPr txBox="1">
            <a:spLocks/>
          </p:cNvSpPr>
          <p:nvPr/>
        </p:nvSpPr>
        <p:spPr>
          <a:xfrm>
            <a:off x="4038600" y="495301"/>
            <a:ext cx="10537984" cy="5414824"/>
          </a:xfrm>
          <a:prstGeom prst="roundRect">
            <a:avLst/>
          </a:prstGeom>
          <a:solidFill>
            <a:srgbClr val="00D25F"/>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style>
          <a:lnRef idx="2">
            <a:schemeClr val="accent1">
              <a:shade val="50000"/>
            </a:schemeClr>
          </a:lnRef>
          <a:fillRef idx="1">
            <a:schemeClr val="accent1"/>
          </a:fillRef>
          <a:effectRef idx="0">
            <a:schemeClr val="accent1"/>
          </a:effectRef>
          <a:fontRef idx="minor">
            <a:schemeClr val="lt1"/>
          </a:fontRef>
        </p:style>
        <p:txBody>
          <a:bodyPr spcFirstLastPara="1" vert="horz" wrap="square" lIns="91425" tIns="91425" rIns="91425" bIns="91425" rtlCol="0" anchor="ctr" anchorCtr="0">
            <a:noAutofit/>
          </a:bodyPr>
          <a:lstStyle>
            <a:lvl1pPr marL="342900" lvl="0" indent="-342900" algn="l" defTabSz="914400" rtl="0" eaLnBrk="1" latinLnBrk="0" hangingPunct="1">
              <a:lnSpc>
                <a:spcPct val="100000"/>
              </a:lnSpc>
              <a:spcBef>
                <a:spcPts val="0"/>
              </a:spcBef>
              <a:spcAft>
                <a:spcPts val="0"/>
              </a:spcAft>
              <a:buSzPts val="1400"/>
              <a:buFont typeface="Arial" pitchFamily="34" charset="0"/>
              <a:buNone/>
              <a:defRPr sz="2801" kern="1200">
                <a:solidFill>
                  <a:schemeClr val="lt1"/>
                </a:solidFill>
                <a:latin typeface="+mn-lt"/>
                <a:ea typeface="+mn-ea"/>
                <a:cs typeface="+mn-cs"/>
              </a:defRPr>
            </a:lvl1pPr>
            <a:lvl2pPr marL="742950" lvl="1" indent="-285750" algn="ctr" defTabSz="914400" rtl="0" eaLnBrk="1" latinLnBrk="0" hangingPunct="1">
              <a:lnSpc>
                <a:spcPct val="100000"/>
              </a:lnSpc>
              <a:spcBef>
                <a:spcPts val="0"/>
              </a:spcBef>
              <a:spcAft>
                <a:spcPts val="0"/>
              </a:spcAft>
              <a:buSzPts val="1400"/>
              <a:buFont typeface="Arial" pitchFamily="34" charset="0"/>
              <a:buNone/>
              <a:defRPr sz="2800" kern="1200">
                <a:solidFill>
                  <a:schemeClr val="lt1"/>
                </a:solidFill>
                <a:latin typeface="+mn-lt"/>
                <a:ea typeface="+mn-ea"/>
                <a:cs typeface="+mn-cs"/>
              </a:defRPr>
            </a:lvl2pPr>
            <a:lvl3pPr marL="1143000" lvl="2" indent="-228600" algn="ctr" defTabSz="914400" rtl="0" eaLnBrk="1" latinLnBrk="0" hangingPunct="1">
              <a:lnSpc>
                <a:spcPct val="100000"/>
              </a:lnSpc>
              <a:spcBef>
                <a:spcPts val="3200"/>
              </a:spcBef>
              <a:spcAft>
                <a:spcPts val="0"/>
              </a:spcAft>
              <a:buSzPts val="1400"/>
              <a:buFont typeface="Arial" pitchFamily="34" charset="0"/>
              <a:buNone/>
              <a:defRPr sz="2400" kern="1200">
                <a:solidFill>
                  <a:schemeClr val="lt1"/>
                </a:solidFill>
                <a:latin typeface="+mn-lt"/>
                <a:ea typeface="+mn-ea"/>
                <a:cs typeface="+mn-cs"/>
              </a:defRPr>
            </a:lvl3pPr>
            <a:lvl4pPr marL="1600200" lvl="3" indent="-228600" algn="ctr" defTabSz="914400" rtl="0" eaLnBrk="1" latinLnBrk="0" hangingPunct="1">
              <a:lnSpc>
                <a:spcPct val="100000"/>
              </a:lnSpc>
              <a:spcBef>
                <a:spcPts val="3200"/>
              </a:spcBef>
              <a:spcAft>
                <a:spcPts val="0"/>
              </a:spcAft>
              <a:buSzPts val="1400"/>
              <a:buFont typeface="Arial" pitchFamily="34" charset="0"/>
              <a:buNone/>
              <a:defRPr sz="2000" kern="1200">
                <a:solidFill>
                  <a:schemeClr val="lt1"/>
                </a:solidFill>
                <a:latin typeface="+mn-lt"/>
                <a:ea typeface="+mn-ea"/>
                <a:cs typeface="+mn-cs"/>
              </a:defRPr>
            </a:lvl4pPr>
            <a:lvl5pPr marL="2057400" lvl="4" indent="-228600" algn="ctr" defTabSz="914400" rtl="0" eaLnBrk="1" latinLnBrk="0" hangingPunct="1">
              <a:lnSpc>
                <a:spcPct val="100000"/>
              </a:lnSpc>
              <a:spcBef>
                <a:spcPts val="3200"/>
              </a:spcBef>
              <a:spcAft>
                <a:spcPts val="0"/>
              </a:spcAft>
              <a:buSzPts val="1400"/>
              <a:buFont typeface="Arial" pitchFamily="34" charset="0"/>
              <a:buNone/>
              <a:defRPr sz="2000" kern="1200">
                <a:solidFill>
                  <a:schemeClr val="lt1"/>
                </a:solidFill>
                <a:latin typeface="+mn-lt"/>
                <a:ea typeface="+mn-ea"/>
                <a:cs typeface="+mn-cs"/>
              </a:defRPr>
            </a:lvl5pPr>
            <a:lvl6pPr marL="2514600" lvl="5" indent="-228600" algn="ctr" defTabSz="914400" rtl="0" eaLnBrk="1" latinLnBrk="0" hangingPunct="1">
              <a:lnSpc>
                <a:spcPct val="100000"/>
              </a:lnSpc>
              <a:spcBef>
                <a:spcPts val="3200"/>
              </a:spcBef>
              <a:spcAft>
                <a:spcPts val="0"/>
              </a:spcAft>
              <a:buSzPts val="1400"/>
              <a:buFont typeface="Arial" pitchFamily="34" charset="0"/>
              <a:buNone/>
              <a:defRPr sz="2000" kern="1200">
                <a:solidFill>
                  <a:schemeClr val="lt1"/>
                </a:solidFill>
                <a:latin typeface="+mn-lt"/>
                <a:ea typeface="+mn-ea"/>
                <a:cs typeface="+mn-cs"/>
              </a:defRPr>
            </a:lvl6pPr>
            <a:lvl7pPr marL="2971800" lvl="6" indent="-228600" algn="ctr" defTabSz="914400" rtl="0" eaLnBrk="1" latinLnBrk="0" hangingPunct="1">
              <a:lnSpc>
                <a:spcPct val="100000"/>
              </a:lnSpc>
              <a:spcBef>
                <a:spcPts val="3200"/>
              </a:spcBef>
              <a:spcAft>
                <a:spcPts val="0"/>
              </a:spcAft>
              <a:buSzPts val="1400"/>
              <a:buFont typeface="Arial" pitchFamily="34" charset="0"/>
              <a:buNone/>
              <a:defRPr sz="2000" kern="1200">
                <a:solidFill>
                  <a:schemeClr val="lt1"/>
                </a:solidFill>
                <a:latin typeface="+mn-lt"/>
                <a:ea typeface="+mn-ea"/>
                <a:cs typeface="+mn-cs"/>
              </a:defRPr>
            </a:lvl7pPr>
            <a:lvl8pPr marL="3429000" lvl="7" indent="-228600" algn="ctr" defTabSz="914400" rtl="0" eaLnBrk="1" latinLnBrk="0" hangingPunct="1">
              <a:lnSpc>
                <a:spcPct val="100000"/>
              </a:lnSpc>
              <a:spcBef>
                <a:spcPts val="3200"/>
              </a:spcBef>
              <a:spcAft>
                <a:spcPts val="0"/>
              </a:spcAft>
              <a:buSzPts val="1400"/>
              <a:buFont typeface="Arial" pitchFamily="34" charset="0"/>
              <a:buNone/>
              <a:defRPr sz="2000" kern="1200">
                <a:solidFill>
                  <a:schemeClr val="lt1"/>
                </a:solidFill>
                <a:latin typeface="+mn-lt"/>
                <a:ea typeface="+mn-ea"/>
                <a:cs typeface="+mn-cs"/>
              </a:defRPr>
            </a:lvl8pPr>
            <a:lvl9pPr marL="3886200" lvl="8" indent="-228600" algn="ctr" defTabSz="914400" rtl="0" eaLnBrk="1" latinLnBrk="0" hangingPunct="1">
              <a:lnSpc>
                <a:spcPct val="100000"/>
              </a:lnSpc>
              <a:spcBef>
                <a:spcPts val="3200"/>
              </a:spcBef>
              <a:spcAft>
                <a:spcPts val="3200"/>
              </a:spcAft>
              <a:buSzPts val="1400"/>
              <a:buFont typeface="Arial" pitchFamily="34" charset="0"/>
              <a:buNone/>
              <a:defRPr sz="2000" kern="1200">
                <a:solidFill>
                  <a:schemeClr val="lt1"/>
                </a:solidFill>
                <a:latin typeface="+mn-lt"/>
                <a:ea typeface="+mn-ea"/>
                <a:cs typeface="+mn-cs"/>
              </a:defRPr>
            </a:lvl9pPr>
          </a:lstStyle>
          <a:p>
            <a:pPr algn="ctr" defTabSz="342866">
              <a:defRPr/>
            </a:pPr>
            <a:endParaRPr lang="en-US" sz="3200" i="1" dirty="0" smtClean="0">
              <a:solidFill>
                <a:prstClr val="white"/>
              </a:solidFill>
              <a:latin typeface="Nunito Black" panose="00000A00000000000000" pitchFamily="2" charset="0"/>
            </a:endParaRPr>
          </a:p>
          <a:p>
            <a:pPr marL="0" indent="0" defTabSz="342866">
              <a:defRPr/>
            </a:pPr>
            <a:endParaRPr lang="en-US" sz="5400" dirty="0" smtClean="0">
              <a:solidFill>
                <a:prstClr val="white"/>
              </a:solidFill>
              <a:latin typeface="Nunito Black" pitchFamily="2" charset="0"/>
            </a:endParaRPr>
          </a:p>
          <a:p>
            <a:pPr marL="0" indent="0" defTabSz="342866">
              <a:defRPr/>
            </a:pPr>
            <a:r>
              <a:rPr lang="en-US" sz="7200" dirty="0" err="1" smtClean="0">
                <a:solidFill>
                  <a:prstClr val="white"/>
                </a:solidFill>
                <a:latin typeface="Times New Roman" panose="02020603050405020304" pitchFamily="18" charset="0"/>
                <a:cs typeface="Times New Roman" panose="02020603050405020304" pitchFamily="18" charset="0"/>
              </a:rPr>
              <a:t>Từ</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trái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nghĩa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những</a:t>
            </a:r>
            <a:r>
              <a:rPr lang="en-US" sz="7200" dirty="0" smtClean="0">
                <a:solidFill>
                  <a:prstClr val="white"/>
                </a:solidFill>
                <a:latin typeface="Times New Roman" panose="02020603050405020304" pitchFamily="18" charset="0"/>
                <a:cs typeface="Times New Roman" panose="02020603050405020304" pitchFamily="18" charset="0"/>
              </a:rPr>
              <a:t> </a:t>
            </a:r>
            <a:r>
              <a:rPr lang="vi-VN" sz="7200" dirty="0" smtClean="0">
                <a:solidFill>
                  <a:prstClr val="white"/>
                </a:solidFill>
                <a:latin typeface="Times New Roman" panose="02020603050405020304" pitchFamily="18" charset="0"/>
                <a:cs typeface="Times New Roman" panose="02020603050405020304" pitchFamily="18" charset="0"/>
              </a:rPr>
              <a:t>từ có nghĩa trái ngược nhau.</a:t>
            </a:r>
            <a:br>
              <a:rPr lang="vi-VN" sz="7200" dirty="0" smtClean="0">
                <a:solidFill>
                  <a:prstClr val="white"/>
                </a:solidFill>
                <a:latin typeface="Times New Roman" panose="02020603050405020304" pitchFamily="18" charset="0"/>
                <a:cs typeface="Times New Roman" panose="02020603050405020304" pitchFamily="18" charset="0"/>
              </a:rPr>
            </a:br>
            <a:r>
              <a:rPr lang="vi-VN" sz="7200" dirty="0" smtClean="0">
                <a:solidFill>
                  <a:srgbClr val="000000"/>
                </a:solidFill>
                <a:latin typeface="Times New Roman" panose="02020603050405020304" pitchFamily="18" charset="0"/>
                <a:cs typeface="Times New Roman" panose="02020603050405020304" pitchFamily="18" charset="0"/>
              </a:rPr>
              <a:t/>
            </a:r>
            <a:br>
              <a:rPr lang="vi-VN" sz="7200" dirty="0" smtClean="0">
                <a:solidFill>
                  <a:srgbClr val="000000"/>
                </a:solidFill>
                <a:latin typeface="Times New Roman" panose="02020603050405020304" pitchFamily="18" charset="0"/>
                <a:cs typeface="Times New Roman" panose="02020603050405020304" pitchFamily="18" charset="0"/>
              </a:rPr>
            </a:br>
            <a:endParaRPr lang="en-US" sz="7200" dirty="0">
              <a:solidFill>
                <a:prstClr val="white"/>
              </a:solidFill>
              <a:latin typeface="Times New Roman" panose="02020603050405020304" pitchFamily="18" charset="0"/>
              <a:cs typeface="Times New Roman" panose="02020603050405020304" pitchFamily="18" charset="0"/>
            </a:endParaRPr>
          </a:p>
        </p:txBody>
      </p:sp>
      <p:pic>
        <p:nvPicPr>
          <p:cNvPr id="10" name="Graphic 544">
            <a:extLst>
              <a:ext uri="{FF2B5EF4-FFF2-40B4-BE49-F238E27FC236}">
                <a16:creationId xmlns:a16="http://schemas.microsoft.com/office/drawing/2014/main" id="{FCA5AD51-C407-48CC-A3EC-9719F9DFBD6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3194793" y="3548286"/>
            <a:ext cx="2821620" cy="5743752"/>
          </a:xfrm>
          <a:prstGeom prst="rect">
            <a:avLst/>
          </a:prstGeom>
        </p:spPr>
      </p:pic>
    </p:spTree>
    <p:extLst>
      <p:ext uri="{BB962C8B-B14F-4D97-AF65-F5344CB8AC3E}">
        <p14:creationId xmlns:p14="http://schemas.microsoft.com/office/powerpoint/2010/main" val="112363161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Rounded Rectangle 1"/>
          <p:cNvSpPr/>
          <p:nvPr/>
        </p:nvSpPr>
        <p:spPr>
          <a:xfrm>
            <a:off x="762000" y="647700"/>
            <a:ext cx="16764000" cy="96393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496095">
            <a:off x="-1195195" y="9212303"/>
            <a:ext cx="12733848" cy="4870697"/>
          </a:xfrm>
          <a:prstGeom prst="rect">
            <a:avLst/>
          </a:prstGeom>
        </p:spPr>
      </p:pic>
      <p:pic>
        <p:nvPicPr>
          <p:cNvPr id="21" name="Picture 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6095" flipH="1">
            <a:off x="9232509" y="9089681"/>
            <a:ext cx="12733848" cy="4870697"/>
          </a:xfrm>
          <a:prstGeom prst="rect">
            <a:avLst/>
          </a:prstGeom>
        </p:spPr>
      </p:pic>
      <p:pic>
        <p:nvPicPr>
          <p:cNvPr id="11"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38200" y="160237"/>
            <a:ext cx="3916952" cy="1821383"/>
          </a:xfrm>
          <a:prstGeom prst="rect">
            <a:avLst/>
          </a:prstGeom>
        </p:spPr>
      </p:pic>
      <p:pic>
        <p:nvPicPr>
          <p:cNvPr id="14"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958560" y="342068"/>
            <a:ext cx="3134880" cy="1457719"/>
          </a:xfrm>
          <a:prstGeom prst="rect">
            <a:avLst/>
          </a:prstGeom>
        </p:spPr>
      </p:pic>
      <p:pic>
        <p:nvPicPr>
          <p:cNvPr id="15"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6078200" y="800100"/>
            <a:ext cx="1066800" cy="1279726"/>
          </a:xfrm>
          <a:prstGeom prst="rect">
            <a:avLst/>
          </a:prstGeom>
        </p:spPr>
      </p:pic>
      <p:pic>
        <p:nvPicPr>
          <p:cNvPr id="23" name="Google Shape;278;p16"/>
          <p:cNvPicPr preferRelativeResize="0"/>
          <p:nvPr/>
        </p:nvPicPr>
        <p:blipFill rotWithShape="1">
          <a:blip r:embed="rId20">
            <a:alphaModFix/>
          </a:blip>
          <a:srcRect/>
          <a:stretch/>
        </p:blipFill>
        <p:spPr>
          <a:xfrm flipH="1">
            <a:off x="11061" y="7097867"/>
            <a:ext cx="3753397" cy="4113870"/>
          </a:xfrm>
          <a:prstGeom prst="rect">
            <a:avLst/>
          </a:prstGeom>
          <a:noFill/>
          <a:ln>
            <a:noFill/>
          </a:ln>
        </p:spPr>
      </p:pic>
      <p:pic>
        <p:nvPicPr>
          <p:cNvPr id="24" name="Picture 25"/>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43"/>
              </a:ext>
            </a:extLst>
          </a:blip>
          <a:srcRect/>
          <a:stretch>
            <a:fillRect/>
          </a:stretch>
        </p:blipFill>
        <p:spPr>
          <a:xfrm>
            <a:off x="15777138" y="8195234"/>
            <a:ext cx="2129862" cy="1996745"/>
          </a:xfrm>
          <a:prstGeom prst="rect">
            <a:avLst/>
          </a:prstGeom>
        </p:spPr>
      </p:pic>
      <p:sp>
        <p:nvSpPr>
          <p:cNvPr id="5" name="Rectangle 4"/>
          <p:cNvSpPr/>
          <p:nvPr/>
        </p:nvSpPr>
        <p:spPr>
          <a:xfrm>
            <a:off x="2920296" y="1106194"/>
            <a:ext cx="12979752" cy="1015663"/>
          </a:xfrm>
          <a:prstGeom prst="rect">
            <a:avLst/>
          </a:prstGeom>
        </p:spPr>
        <p:txBody>
          <a:bodyPr wrap="square">
            <a:spAutoFit/>
          </a:bodyPr>
          <a:lstStyle/>
          <a:p>
            <a:pPr marL="685800" indent="-685800">
              <a:buFont typeface="Arial" panose="020B0604020202020204" pitchFamily="34" charset="0"/>
              <a:buChar char="•"/>
            </a:pPr>
            <a:r>
              <a:rPr lang="fr-FR" sz="6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fr-FR" sz="6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6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cặp</a:t>
            </a:r>
            <a:r>
              <a:rPr lang="fr-FR" sz="6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6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fr-FR" sz="6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6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6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6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fr-FR" sz="6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6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fr-FR" sz="6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6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ngược</a:t>
            </a:r>
            <a:r>
              <a:rPr lang="fr-FR" sz="6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60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fr-FR" sz="6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a:t>
            </a:r>
            <a:endParaRPr lang="en-US" sz="6000" dirty="0">
              <a:latin typeface="Times New Roman" panose="02020603050405020304" pitchFamily="18" charset="0"/>
              <a:cs typeface="Times New Roman" panose="02020603050405020304" pitchFamily="18" charset="0"/>
            </a:endParaRPr>
          </a:p>
        </p:txBody>
      </p:sp>
      <p:sp>
        <p:nvSpPr>
          <p:cNvPr id="6" name="Right Brace 5"/>
          <p:cNvSpPr/>
          <p:nvPr/>
        </p:nvSpPr>
        <p:spPr>
          <a:xfrm rot="5400000">
            <a:off x="8583561" y="-882433"/>
            <a:ext cx="990600" cy="1584960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5863300" y="7397266"/>
            <a:ext cx="6561412" cy="1754326"/>
          </a:xfrm>
          <a:prstGeom prst="rect">
            <a:avLst/>
          </a:prstGeom>
        </p:spPr>
        <p:txBody>
          <a:bodyPr wrap="none">
            <a:spAutoFit/>
          </a:bodyPr>
          <a:lstStyle/>
          <a:p>
            <a:pPr algn="just">
              <a:lnSpc>
                <a:spcPct val="150000"/>
              </a:lnSpc>
            </a:pPr>
            <a:r>
              <a:rPr lang="fr-FR" sz="72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fr-FR" sz="7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72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fr-FR" sz="7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72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fr-FR" sz="7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72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endParaRPr lang="en-US" sz="7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BA8173BA-BD21-4654-B321-ABB5EAFE4E51}"/>
              </a:ext>
            </a:extLst>
          </p:cNvPr>
          <p:cNvPicPr>
            <a:picLocks noChangeAspect="1"/>
          </p:cNvPicPr>
          <p:nvPr/>
        </p:nvPicPr>
        <p:blipFill>
          <a:blip r:embed="rId44"/>
          <a:stretch>
            <a:fillRect/>
          </a:stretch>
        </p:blipFill>
        <p:spPr>
          <a:xfrm>
            <a:off x="6979535" y="2308210"/>
            <a:ext cx="2099325" cy="1869313"/>
          </a:xfrm>
          <a:prstGeom prst="rect">
            <a:avLst/>
          </a:prstGeom>
        </p:spPr>
      </p:pic>
      <p:pic>
        <p:nvPicPr>
          <p:cNvPr id="25" name="Picture 24">
            <a:extLst>
              <a:ext uri="{FF2B5EF4-FFF2-40B4-BE49-F238E27FC236}">
                <a16:creationId xmlns:a16="http://schemas.microsoft.com/office/drawing/2014/main" id="{E8D216A2-6FD3-453E-B4A3-5A2AF35AE90D}"/>
              </a:ext>
            </a:extLst>
          </p:cNvPr>
          <p:cNvPicPr>
            <a:picLocks noChangeAspect="1"/>
          </p:cNvPicPr>
          <p:nvPr/>
        </p:nvPicPr>
        <p:blipFill>
          <a:blip r:embed="rId45"/>
          <a:stretch>
            <a:fillRect/>
          </a:stretch>
        </p:blipFill>
        <p:spPr>
          <a:xfrm>
            <a:off x="9209378" y="2347037"/>
            <a:ext cx="2068221" cy="1830486"/>
          </a:xfrm>
          <a:prstGeom prst="rect">
            <a:avLst/>
          </a:prstGeom>
        </p:spPr>
      </p:pic>
      <p:pic>
        <p:nvPicPr>
          <p:cNvPr id="26" name="Picture 25">
            <a:extLst>
              <a:ext uri="{FF2B5EF4-FFF2-40B4-BE49-F238E27FC236}">
                <a16:creationId xmlns:a16="http://schemas.microsoft.com/office/drawing/2014/main" id="{1D4E9FB5-4FDA-49B0-9504-C270E937645E}"/>
              </a:ext>
            </a:extLst>
          </p:cNvPr>
          <p:cNvPicPr>
            <a:picLocks noChangeAspect="1"/>
          </p:cNvPicPr>
          <p:nvPr/>
        </p:nvPicPr>
        <p:blipFill>
          <a:blip r:embed="rId46"/>
          <a:stretch>
            <a:fillRect/>
          </a:stretch>
        </p:blipFill>
        <p:spPr>
          <a:xfrm>
            <a:off x="1359732" y="4491400"/>
            <a:ext cx="2104313" cy="2072516"/>
          </a:xfrm>
          <a:prstGeom prst="rect">
            <a:avLst/>
          </a:prstGeom>
        </p:spPr>
      </p:pic>
      <p:pic>
        <p:nvPicPr>
          <p:cNvPr id="27" name="Picture 26">
            <a:extLst>
              <a:ext uri="{FF2B5EF4-FFF2-40B4-BE49-F238E27FC236}">
                <a16:creationId xmlns:a16="http://schemas.microsoft.com/office/drawing/2014/main" id="{8C6B560A-E737-4AA3-AF2D-CDEC8F01EF40}"/>
              </a:ext>
            </a:extLst>
          </p:cNvPr>
          <p:cNvPicPr>
            <a:picLocks noChangeAspect="1"/>
          </p:cNvPicPr>
          <p:nvPr/>
        </p:nvPicPr>
        <p:blipFill>
          <a:blip r:embed="rId47"/>
          <a:stretch>
            <a:fillRect/>
          </a:stretch>
        </p:blipFill>
        <p:spPr>
          <a:xfrm>
            <a:off x="3598251" y="4533900"/>
            <a:ext cx="2074586" cy="1971269"/>
          </a:xfrm>
          <a:prstGeom prst="rect">
            <a:avLst/>
          </a:prstGeom>
        </p:spPr>
      </p:pic>
      <p:pic>
        <p:nvPicPr>
          <p:cNvPr id="28" name="Picture 27">
            <a:extLst>
              <a:ext uri="{FF2B5EF4-FFF2-40B4-BE49-F238E27FC236}">
                <a16:creationId xmlns:a16="http://schemas.microsoft.com/office/drawing/2014/main" id="{DFE1D60D-9BD2-4DE4-9415-0439BD44DE6E}"/>
              </a:ext>
            </a:extLst>
          </p:cNvPr>
          <p:cNvPicPr>
            <a:picLocks noChangeAspect="1"/>
          </p:cNvPicPr>
          <p:nvPr/>
        </p:nvPicPr>
        <p:blipFill>
          <a:blip r:embed="rId48"/>
          <a:stretch>
            <a:fillRect/>
          </a:stretch>
        </p:blipFill>
        <p:spPr>
          <a:xfrm>
            <a:off x="6979536" y="4581285"/>
            <a:ext cx="2099325" cy="1982631"/>
          </a:xfrm>
          <a:prstGeom prst="rect">
            <a:avLst/>
          </a:prstGeom>
        </p:spPr>
      </p:pic>
      <p:pic>
        <p:nvPicPr>
          <p:cNvPr id="29" name="Picture 28">
            <a:extLst>
              <a:ext uri="{FF2B5EF4-FFF2-40B4-BE49-F238E27FC236}">
                <a16:creationId xmlns:a16="http://schemas.microsoft.com/office/drawing/2014/main" id="{C0EE0C0D-9420-4F7D-BC9A-012F47DD6BBF}"/>
              </a:ext>
            </a:extLst>
          </p:cNvPr>
          <p:cNvPicPr>
            <a:picLocks noChangeAspect="1"/>
          </p:cNvPicPr>
          <p:nvPr/>
        </p:nvPicPr>
        <p:blipFill>
          <a:blip r:embed="rId49"/>
          <a:stretch>
            <a:fillRect/>
          </a:stretch>
        </p:blipFill>
        <p:spPr>
          <a:xfrm>
            <a:off x="9209379" y="4533900"/>
            <a:ext cx="2068221" cy="1987154"/>
          </a:xfrm>
          <a:prstGeom prst="rect">
            <a:avLst/>
          </a:prstGeom>
        </p:spPr>
      </p:pic>
      <p:pic>
        <p:nvPicPr>
          <p:cNvPr id="30" name="Picture 29">
            <a:extLst>
              <a:ext uri="{FF2B5EF4-FFF2-40B4-BE49-F238E27FC236}">
                <a16:creationId xmlns:a16="http://schemas.microsoft.com/office/drawing/2014/main" id="{A3FB0EA4-DBC8-4D30-87E7-743CB5F677F3}"/>
              </a:ext>
            </a:extLst>
          </p:cNvPr>
          <p:cNvPicPr>
            <a:picLocks noChangeAspect="1"/>
          </p:cNvPicPr>
          <p:nvPr/>
        </p:nvPicPr>
        <p:blipFill>
          <a:blip r:embed="rId50"/>
          <a:stretch>
            <a:fillRect/>
          </a:stretch>
        </p:blipFill>
        <p:spPr>
          <a:xfrm>
            <a:off x="12676616" y="4581285"/>
            <a:ext cx="2072298" cy="1982631"/>
          </a:xfrm>
          <a:prstGeom prst="rect">
            <a:avLst/>
          </a:prstGeom>
        </p:spPr>
      </p:pic>
      <p:pic>
        <p:nvPicPr>
          <p:cNvPr id="31" name="Picture 30">
            <a:extLst>
              <a:ext uri="{FF2B5EF4-FFF2-40B4-BE49-F238E27FC236}">
                <a16:creationId xmlns:a16="http://schemas.microsoft.com/office/drawing/2014/main" id="{6711F151-348F-4642-96D0-5D309F93F57A}"/>
              </a:ext>
            </a:extLst>
          </p:cNvPr>
          <p:cNvPicPr>
            <a:picLocks noChangeAspect="1"/>
          </p:cNvPicPr>
          <p:nvPr/>
        </p:nvPicPr>
        <p:blipFill>
          <a:blip r:embed="rId51"/>
          <a:stretch>
            <a:fillRect/>
          </a:stretch>
        </p:blipFill>
        <p:spPr>
          <a:xfrm>
            <a:off x="14928209" y="4612831"/>
            <a:ext cx="1943678" cy="1951085"/>
          </a:xfrm>
          <a:prstGeom prst="rect">
            <a:avLst/>
          </a:prstGeom>
        </p:spPr>
      </p:pic>
    </p:spTree>
    <p:extLst>
      <p:ext uri="{BB962C8B-B14F-4D97-AF65-F5344CB8AC3E}">
        <p14:creationId xmlns:p14="http://schemas.microsoft.com/office/powerpoint/2010/main" val="273928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arn(inVertical)">
                                      <p:cBhvr>
                                        <p:cTn id="54" dur="500"/>
                                        <p:tgtEl>
                                          <p:spTgt spid="6"/>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370</Words>
  <Application>Microsoft Office PowerPoint</Application>
  <PresentationFormat>Custom</PresentationFormat>
  <Paragraphs>75</Paragraphs>
  <Slides>24</Slides>
  <Notes>7</Notes>
  <HiddenSlides>0</HiddenSlides>
  <MMClips>3</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宋体</vt:lpstr>
      <vt:lpstr>Ubuntu</vt:lpstr>
      <vt:lpstr>Calibri</vt:lpstr>
      <vt:lpstr>Nunito Black</vt:lpstr>
      <vt:lpstr>Quattrocento Sans</vt:lpstr>
      <vt:lpstr>方正静蕾简体</vt:lpstr>
      <vt:lpstr>等线</vt:lpstr>
      <vt:lpstr>Arial-Rounded</vt:lpstr>
      <vt:lpstr>Arial</vt:lpstr>
      <vt:lpstr>Microsoft YaHei</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Green Playful Illustration Class Animal Presentation</dc:title>
  <cp:lastModifiedBy>Administrator</cp:lastModifiedBy>
  <cp:revision>74</cp:revision>
  <dcterms:created xsi:type="dcterms:W3CDTF">2006-08-16T00:00:00Z</dcterms:created>
  <dcterms:modified xsi:type="dcterms:W3CDTF">2024-12-10T02:59:36Z</dcterms:modified>
  <dc:identifier>DAFKrIJh79E</dc:identifier>
</cp:coreProperties>
</file>