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8" r:id="rId2"/>
    <p:sldMasterId id="2147483760" r:id="rId3"/>
  </p:sldMasterIdLst>
  <p:notesMasterIdLst>
    <p:notesMasterId r:id="rId28"/>
  </p:notesMasterIdLst>
  <p:sldIdLst>
    <p:sldId id="407" r:id="rId4"/>
    <p:sldId id="282" r:id="rId5"/>
    <p:sldId id="409" r:id="rId6"/>
    <p:sldId id="383" r:id="rId7"/>
    <p:sldId id="257" r:id="rId8"/>
    <p:sldId id="271" r:id="rId9"/>
    <p:sldId id="288" r:id="rId10"/>
    <p:sldId id="260" r:id="rId11"/>
    <p:sldId id="284" r:id="rId12"/>
    <p:sldId id="406" r:id="rId13"/>
    <p:sldId id="275" r:id="rId14"/>
    <p:sldId id="396" r:id="rId15"/>
    <p:sldId id="411" r:id="rId16"/>
    <p:sldId id="416" r:id="rId17"/>
    <p:sldId id="278" r:id="rId18"/>
    <p:sldId id="380" r:id="rId19"/>
    <p:sldId id="400" r:id="rId20"/>
    <p:sldId id="418" r:id="rId21"/>
    <p:sldId id="419" r:id="rId22"/>
    <p:sldId id="263" r:id="rId23"/>
    <p:sldId id="391" r:id="rId24"/>
    <p:sldId id="405" r:id="rId25"/>
    <p:sldId id="394" r:id="rId26"/>
    <p:sldId id="395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BF1D3"/>
    <a:srgbClr val="26F5FA"/>
    <a:srgbClr val="47E5E1"/>
    <a:srgbClr val="3CF085"/>
    <a:srgbClr val="FE6458"/>
    <a:srgbClr val="41EB51"/>
    <a:srgbClr val="61CB91"/>
    <a:srgbClr val="FCF735"/>
    <a:srgbClr val="4DC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1DF548-20A1-42F7-A383-E9997A4732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FF0031-80D5-4A09-A946-1FEBE5DB4981}">
      <dgm:prSet phldrT="[Text]" phldr="1"/>
      <dgm:spPr>
        <a:solidFill>
          <a:srgbClr val="3BF1D3"/>
        </a:solidFill>
      </dgm:spPr>
      <dgm:t>
        <a:bodyPr/>
        <a:lstStyle/>
        <a:p>
          <a:endParaRPr lang="en-US" dirty="0"/>
        </a:p>
      </dgm:t>
    </dgm:pt>
    <dgm:pt modelId="{6318E1FD-CE48-446C-8346-2F40257540A3}" type="parTrans" cxnId="{2E03B3B9-4EE8-4E67-8472-5C288E1CB1B7}">
      <dgm:prSet/>
      <dgm:spPr/>
      <dgm:t>
        <a:bodyPr/>
        <a:lstStyle/>
        <a:p>
          <a:endParaRPr lang="en-US"/>
        </a:p>
      </dgm:t>
    </dgm:pt>
    <dgm:pt modelId="{7442A36A-191B-496A-8379-B37CD780BCCE}" type="sibTrans" cxnId="{2E03B3B9-4EE8-4E67-8472-5C288E1CB1B7}">
      <dgm:prSet/>
      <dgm:spPr/>
      <dgm:t>
        <a:bodyPr/>
        <a:lstStyle/>
        <a:p>
          <a:endParaRPr lang="en-US"/>
        </a:p>
      </dgm:t>
    </dgm:pt>
    <dgm:pt modelId="{EA92DED4-15BE-43C9-8756-71F6D32E92F6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</a:t>
          </a:r>
          <a:r>
            <a:rPr lang="vi-VN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gồi trên tàu đi làm</a:t>
          </a:r>
          <a:r>
            <a: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200" dirty="0"/>
        </a:p>
      </dgm:t>
    </dgm:pt>
    <dgm:pt modelId="{C22AAB72-9E0E-4340-A31F-10EC8EF820E5}" type="parTrans" cxnId="{5B907284-E166-48B5-AF9B-A9DE874C9CC6}">
      <dgm:prSet/>
      <dgm:spPr/>
      <dgm:t>
        <a:bodyPr/>
        <a:lstStyle/>
        <a:p>
          <a:endParaRPr lang="en-US"/>
        </a:p>
      </dgm:t>
    </dgm:pt>
    <dgm:pt modelId="{030B8D1A-E906-4163-9E4C-0F0A63E878CF}" type="sibTrans" cxnId="{5B907284-E166-48B5-AF9B-A9DE874C9CC6}">
      <dgm:prSet/>
      <dgm:spPr/>
      <dgm:t>
        <a:bodyPr/>
        <a:lstStyle/>
        <a:p>
          <a:endParaRPr lang="en-US"/>
        </a:p>
      </dgm:t>
    </dgm:pt>
    <dgm:pt modelId="{35661831-FE5F-4430-9D1F-A1AE268431B2}">
      <dgm:prSet phldrT="[Text]" phldr="1"/>
      <dgm:spPr/>
      <dgm:t>
        <a:bodyPr/>
        <a:lstStyle/>
        <a:p>
          <a:endParaRPr lang="en-US" dirty="0"/>
        </a:p>
      </dgm:t>
    </dgm:pt>
    <dgm:pt modelId="{FF04D6FE-3FF8-4C19-B36E-785F2A717872}" type="parTrans" cxnId="{748F228C-9ACF-4B0E-9969-4A296017204F}">
      <dgm:prSet/>
      <dgm:spPr/>
      <dgm:t>
        <a:bodyPr/>
        <a:lstStyle/>
        <a:p>
          <a:endParaRPr lang="en-US"/>
        </a:p>
      </dgm:t>
    </dgm:pt>
    <dgm:pt modelId="{CF85FC7C-659F-4D3E-98F7-6158A95AF6A1}" type="sibTrans" cxnId="{748F228C-9ACF-4B0E-9969-4A296017204F}">
      <dgm:prSet/>
      <dgm:spPr/>
      <dgm:t>
        <a:bodyPr/>
        <a:lstStyle/>
        <a:p>
          <a:endParaRPr lang="en-US"/>
        </a:p>
      </dgm:t>
    </dgm:pt>
    <dgm:pt modelId="{F6BDBDB2-4D95-49BF-B5B8-A804DB80904F}">
      <dgm:prSet phldrT="[Text]" custT="1"/>
      <dgm:spPr/>
      <dgm:t>
        <a:bodyPr/>
        <a:lstStyle/>
        <a:p>
          <a:pPr algn="l"/>
          <a:r>
            <a:rPr 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Khi nhìn ra cửa s</a:t>
          </a:r>
          <a:r>
            <a: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ổ</a:t>
          </a:r>
          <a:r>
            <a:rPr 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toa tàu</a:t>
          </a:r>
          <a:r>
            <a: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N</a:t>
          </a:r>
          <a:r>
            <a:rPr 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ghĩ đến một cậu bé có vết sẹo hình tia chớp trên trán cùng cặp kính cận tròn xoe. </a:t>
          </a:r>
          <a:endParaRPr lang="en-US" sz="2800" dirty="0"/>
        </a:p>
      </dgm:t>
    </dgm:pt>
    <dgm:pt modelId="{B1A05D0F-23C3-4CE8-99BF-FC6399E36D8E}" type="parTrans" cxnId="{AF6CFFFE-0EFE-4E0A-AA64-7F564B048910}">
      <dgm:prSet/>
      <dgm:spPr/>
      <dgm:t>
        <a:bodyPr/>
        <a:lstStyle/>
        <a:p>
          <a:endParaRPr lang="en-US"/>
        </a:p>
      </dgm:t>
    </dgm:pt>
    <dgm:pt modelId="{9E78E337-FBB8-4EE7-AA33-31C398341E8E}" type="sibTrans" cxnId="{AF6CFFFE-0EFE-4E0A-AA64-7F564B048910}">
      <dgm:prSet/>
      <dgm:spPr/>
      <dgm:t>
        <a:bodyPr/>
        <a:lstStyle/>
        <a:p>
          <a:endParaRPr lang="en-US"/>
        </a:p>
      </dgm:t>
    </dgm:pt>
    <dgm:pt modelId="{74B07EFD-8C4E-43FD-84C8-7A336C289B17}" type="pres">
      <dgm:prSet presAssocID="{4D1DF548-20A1-42F7-A383-E9997A4732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50A399-1B1C-4CCC-849A-D22880068808}" type="pres">
      <dgm:prSet presAssocID="{6CFF0031-80D5-4A09-A946-1FEBE5DB4981}" presName="composite" presStyleCnt="0"/>
      <dgm:spPr/>
    </dgm:pt>
    <dgm:pt modelId="{70D459C0-D9F6-480B-B45B-4BD068683126}" type="pres">
      <dgm:prSet presAssocID="{6CFF0031-80D5-4A09-A946-1FEBE5DB4981}" presName="parentText" presStyleLbl="alignNode1" presStyleIdx="0" presStyleCnt="2" custLinFactNeighborX="0" custLinFactNeighborY="-1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144D0D-295C-445D-A52C-137E5F56916B}" type="pres">
      <dgm:prSet presAssocID="{6CFF0031-80D5-4A09-A946-1FEBE5DB4981}" presName="descendantText" presStyleLbl="alignAcc1" presStyleIdx="0" presStyleCnt="2" custScaleX="100466" custScaleY="978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02AA8-5538-4CEF-89C6-70139F87C76C}" type="pres">
      <dgm:prSet presAssocID="{7442A36A-191B-496A-8379-B37CD780BCCE}" presName="sp" presStyleCnt="0"/>
      <dgm:spPr/>
    </dgm:pt>
    <dgm:pt modelId="{E82FE479-8CA2-467C-8172-24BFCB44A97B}" type="pres">
      <dgm:prSet presAssocID="{35661831-FE5F-4430-9D1F-A1AE268431B2}" presName="composite" presStyleCnt="0"/>
      <dgm:spPr/>
    </dgm:pt>
    <dgm:pt modelId="{DA737F7A-D757-4DF3-8CFB-B5DB3519525D}" type="pres">
      <dgm:prSet presAssocID="{35661831-FE5F-4430-9D1F-A1AE268431B2}" presName="parentText" presStyleLbl="alignNode1" presStyleIdx="1" presStyleCnt="2" custScaleX="99997" custScaleY="123088" custLinFactNeighborX="-7075" custLinFactNeighborY="-32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D6FEF1-BA0F-4CED-9AF3-213D028978FF}" type="pres">
      <dgm:prSet presAssocID="{35661831-FE5F-4430-9D1F-A1AE268431B2}" presName="descendantText" presStyleLbl="alignAcc1" presStyleIdx="1" presStyleCnt="2" custScaleY="1169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6A2B27-9DF9-47A0-B844-BE6262670E30}" type="presOf" srcId="{F6BDBDB2-4D95-49BF-B5B8-A804DB80904F}" destId="{87D6FEF1-BA0F-4CED-9AF3-213D028978FF}" srcOrd="0" destOrd="0" presId="urn:microsoft.com/office/officeart/2005/8/layout/chevron2"/>
    <dgm:cxn modelId="{6341B3FB-1EE7-4134-A631-7D622D857074}" type="presOf" srcId="{6CFF0031-80D5-4A09-A946-1FEBE5DB4981}" destId="{70D459C0-D9F6-480B-B45B-4BD068683126}" srcOrd="0" destOrd="0" presId="urn:microsoft.com/office/officeart/2005/8/layout/chevron2"/>
    <dgm:cxn modelId="{DA57A5B8-E4A7-42DB-9E75-DBD4BAF14761}" type="presOf" srcId="{4D1DF548-20A1-42F7-A383-E9997A47325E}" destId="{74B07EFD-8C4E-43FD-84C8-7A336C289B17}" srcOrd="0" destOrd="0" presId="urn:microsoft.com/office/officeart/2005/8/layout/chevron2"/>
    <dgm:cxn modelId="{5B907284-E166-48B5-AF9B-A9DE874C9CC6}" srcId="{6CFF0031-80D5-4A09-A946-1FEBE5DB4981}" destId="{EA92DED4-15BE-43C9-8756-71F6D32E92F6}" srcOrd="0" destOrd="0" parTransId="{C22AAB72-9E0E-4340-A31F-10EC8EF820E5}" sibTransId="{030B8D1A-E906-4163-9E4C-0F0A63E878CF}"/>
    <dgm:cxn modelId="{A24BDCF5-B181-417B-BB62-3AD0D14B4034}" type="presOf" srcId="{EA92DED4-15BE-43C9-8756-71F6D32E92F6}" destId="{62144D0D-295C-445D-A52C-137E5F56916B}" srcOrd="0" destOrd="0" presId="urn:microsoft.com/office/officeart/2005/8/layout/chevron2"/>
    <dgm:cxn modelId="{748F228C-9ACF-4B0E-9969-4A296017204F}" srcId="{4D1DF548-20A1-42F7-A383-E9997A47325E}" destId="{35661831-FE5F-4430-9D1F-A1AE268431B2}" srcOrd="1" destOrd="0" parTransId="{FF04D6FE-3FF8-4C19-B36E-785F2A717872}" sibTransId="{CF85FC7C-659F-4D3E-98F7-6158A95AF6A1}"/>
    <dgm:cxn modelId="{AF6CFFFE-0EFE-4E0A-AA64-7F564B048910}" srcId="{35661831-FE5F-4430-9D1F-A1AE268431B2}" destId="{F6BDBDB2-4D95-49BF-B5B8-A804DB80904F}" srcOrd="0" destOrd="0" parTransId="{B1A05D0F-23C3-4CE8-99BF-FC6399E36D8E}" sibTransId="{9E78E337-FBB8-4EE7-AA33-31C398341E8E}"/>
    <dgm:cxn modelId="{2E03B3B9-4EE8-4E67-8472-5C288E1CB1B7}" srcId="{4D1DF548-20A1-42F7-A383-E9997A47325E}" destId="{6CFF0031-80D5-4A09-A946-1FEBE5DB4981}" srcOrd="0" destOrd="0" parTransId="{6318E1FD-CE48-446C-8346-2F40257540A3}" sibTransId="{7442A36A-191B-496A-8379-B37CD780BCCE}"/>
    <dgm:cxn modelId="{4578D86F-1F90-4258-BE17-047B546F8C17}" type="presOf" srcId="{35661831-FE5F-4430-9D1F-A1AE268431B2}" destId="{DA737F7A-D757-4DF3-8CFB-B5DB3519525D}" srcOrd="0" destOrd="0" presId="urn:microsoft.com/office/officeart/2005/8/layout/chevron2"/>
    <dgm:cxn modelId="{B5C25B16-A801-4379-9C6B-D40277ABAE3E}" type="presParOf" srcId="{74B07EFD-8C4E-43FD-84C8-7A336C289B17}" destId="{9850A399-1B1C-4CCC-849A-D22880068808}" srcOrd="0" destOrd="0" presId="urn:microsoft.com/office/officeart/2005/8/layout/chevron2"/>
    <dgm:cxn modelId="{B7A8E328-FE34-4C2D-A9B9-1EED7DCAB1D7}" type="presParOf" srcId="{9850A399-1B1C-4CCC-849A-D22880068808}" destId="{70D459C0-D9F6-480B-B45B-4BD068683126}" srcOrd="0" destOrd="0" presId="urn:microsoft.com/office/officeart/2005/8/layout/chevron2"/>
    <dgm:cxn modelId="{E36BC053-E1F6-4213-A7AB-9A5CD9AE861E}" type="presParOf" srcId="{9850A399-1B1C-4CCC-849A-D22880068808}" destId="{62144D0D-295C-445D-A52C-137E5F56916B}" srcOrd="1" destOrd="0" presId="urn:microsoft.com/office/officeart/2005/8/layout/chevron2"/>
    <dgm:cxn modelId="{6B108AC2-D47A-4B9F-B334-8D00D4330ED5}" type="presParOf" srcId="{74B07EFD-8C4E-43FD-84C8-7A336C289B17}" destId="{88D02AA8-5538-4CEF-89C6-70139F87C76C}" srcOrd="1" destOrd="0" presId="urn:microsoft.com/office/officeart/2005/8/layout/chevron2"/>
    <dgm:cxn modelId="{097BB463-4A61-406B-9A54-E65005AB37A9}" type="presParOf" srcId="{74B07EFD-8C4E-43FD-84C8-7A336C289B17}" destId="{E82FE479-8CA2-467C-8172-24BFCB44A97B}" srcOrd="2" destOrd="0" presId="urn:microsoft.com/office/officeart/2005/8/layout/chevron2"/>
    <dgm:cxn modelId="{5BC708D7-CE26-47A9-9176-3C2179B3F92A}" type="presParOf" srcId="{E82FE479-8CA2-467C-8172-24BFCB44A97B}" destId="{DA737F7A-D757-4DF3-8CFB-B5DB3519525D}" srcOrd="0" destOrd="0" presId="urn:microsoft.com/office/officeart/2005/8/layout/chevron2"/>
    <dgm:cxn modelId="{9DE0DB4D-52D2-40AF-9EF2-B2BD135C5B0A}" type="presParOf" srcId="{E82FE479-8CA2-467C-8172-24BFCB44A97B}" destId="{87D6FEF1-BA0F-4CED-9AF3-213D028978F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459C0-D9F6-480B-B45B-4BD068683126}">
      <dsp:nvSpPr>
        <dsp:cNvPr id="0" name=""/>
        <dsp:cNvSpPr/>
      </dsp:nvSpPr>
      <dsp:spPr>
        <a:xfrm rot="5400000">
          <a:off x="-284234" y="277736"/>
          <a:ext cx="1851362" cy="1295953"/>
        </a:xfrm>
        <a:prstGeom prst="chevron">
          <a:avLst/>
        </a:prstGeom>
        <a:solidFill>
          <a:srgbClr val="3BF1D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 dirty="0"/>
        </a:p>
      </dsp:txBody>
      <dsp:txXfrm rot="-5400000">
        <a:off x="-6529" y="648009"/>
        <a:ext cx="1295953" cy="555409"/>
      </dsp:txXfrm>
    </dsp:sp>
    <dsp:sp modelId="{62144D0D-295C-445D-A52C-137E5F56916B}">
      <dsp:nvSpPr>
        <dsp:cNvPr id="0" name=""/>
        <dsp:cNvSpPr/>
      </dsp:nvSpPr>
      <dsp:spPr>
        <a:xfrm rot="5400000">
          <a:off x="3503113" y="-2210811"/>
          <a:ext cx="1177573" cy="56310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</a:t>
          </a:r>
          <a:r>
            <a:rPr lang="vi-VN" sz="3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gồi trên tàu đi làm</a:t>
          </a:r>
          <a:r>
            <a:rPr lang="en-US" sz="3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200" kern="1200" dirty="0"/>
        </a:p>
      </dsp:txBody>
      <dsp:txXfrm rot="-5400000">
        <a:off x="1276365" y="73421"/>
        <a:ext cx="5573586" cy="1062605"/>
      </dsp:txXfrm>
    </dsp:sp>
    <dsp:sp modelId="{DA737F7A-D757-4DF3-8CFB-B5DB3519525D}">
      <dsp:nvSpPr>
        <dsp:cNvPr id="0" name=""/>
        <dsp:cNvSpPr/>
      </dsp:nvSpPr>
      <dsp:spPr>
        <a:xfrm rot="5400000">
          <a:off x="-497974" y="2030074"/>
          <a:ext cx="2278805" cy="12959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 dirty="0"/>
        </a:p>
      </dsp:txBody>
      <dsp:txXfrm rot="-5400000">
        <a:off x="-6528" y="2186587"/>
        <a:ext cx="1295915" cy="982890"/>
      </dsp:txXfrm>
    </dsp:sp>
    <dsp:sp modelId="{87D6FEF1-BA0F-4CED-9AF3-213D028978FF}">
      <dsp:nvSpPr>
        <dsp:cNvPr id="0" name=""/>
        <dsp:cNvSpPr/>
      </dsp:nvSpPr>
      <dsp:spPr>
        <a:xfrm rot="5400000">
          <a:off x="3387953" y="-388225"/>
          <a:ext cx="1407853" cy="56049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Khi nhìn ra cửa s</a:t>
          </a:r>
          <a:r>
            <a:rPr lang="en-US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ổ</a:t>
          </a:r>
          <a:r>
            <a:rPr lang="vi-VN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toa tàu</a:t>
          </a:r>
          <a:r>
            <a:rPr lang="en-US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N</a:t>
          </a:r>
          <a:r>
            <a:rPr lang="vi-VN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ghĩ đến một cậu bé có vết sẹo hình tia chớp trên trán cùng cặp kính cận tròn xoe. </a:t>
          </a:r>
          <a:endParaRPr lang="en-US" sz="2800" kern="1200" dirty="0"/>
        </a:p>
      </dsp:txBody>
      <dsp:txXfrm rot="-5400000">
        <a:off x="1289404" y="1779050"/>
        <a:ext cx="5536225" cy="1270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53E80-6456-469F-B383-FFDA1AA371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F73BD-78C1-44E5-8F93-3F79E0506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2119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61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51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1884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8492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55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8672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10019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64426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92669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44863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53649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4828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2415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99962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49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49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274320"/>
            <a:ext cx="11410950" cy="6311647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88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43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49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64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43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39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94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03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9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274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64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15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79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="" xmlns:a16="http://schemas.microsoft.com/office/drawing/2014/main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="" xmlns:a16="http://schemas.microsoft.com/office/drawing/2014/main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="" xmlns:a16="http://schemas.microsoft.com/office/drawing/2014/main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0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5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51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3457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0604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6635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46336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90409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971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33" r:id="rId14"/>
    <p:sldLayoutId id="2147483732" r:id="rId15"/>
    <p:sldLayoutId id="2147483731" r:id="rId16"/>
    <p:sldLayoutId id="2147483735" r:id="rId17"/>
    <p:sldLayoutId id="2147483734" r:id="rId18"/>
    <p:sldLayoutId id="2147483683" r:id="rId19"/>
    <p:sldLayoutId id="2147483772" r:id="rId20"/>
    <p:sldLayoutId id="2147483773" r:id="rId2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3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1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7" Type="http://schemas.openxmlformats.org/officeDocument/2006/relationships/diagramData" Target="../diagrams/data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4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4.svg"/><Relationship Id="rId9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7.png"/><Relationship Id="rId12" Type="http://schemas.openxmlformats.org/officeDocument/2006/relationships/image" Target="../media/image31.sv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5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29.sv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slide" Target="slide4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0.gif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10" Type="http://schemas.openxmlformats.org/officeDocument/2006/relationships/image" Target="../media/image62.png"/><Relationship Id="rId4" Type="http://schemas.openxmlformats.org/officeDocument/2006/relationships/image" Target="../media/image57.gif"/><Relationship Id="rId9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slide" Target="slide4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2.png"/><Relationship Id="rId7" Type="http://schemas.openxmlformats.org/officeDocument/2006/relationships/slide" Target="slide2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23.jpeg"/><Relationship Id="rId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prstClr val="white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prstClr val="white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74576" y="5231109"/>
            <a:ext cx="5219699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7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2700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2700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2700" b="1" kern="0" dirty="0" err="1" smtClean="0">
                <a:solidFill>
                  <a:prstClr val="black"/>
                </a:solidFill>
                <a:latin typeface="HP001 4 hàng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Trần</a:t>
            </a:r>
            <a:r>
              <a:rPr lang="en-US" altLang="zh-CN" sz="2700" b="1" kern="0" dirty="0" smtClean="0">
                <a:solidFill>
                  <a:prstClr val="black"/>
                </a:solidFill>
                <a:latin typeface="HP001 4 hàng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0" dirty="0" err="1" smtClean="0">
                <a:solidFill>
                  <a:prstClr val="black"/>
                </a:solidFill>
                <a:latin typeface="HP001 4 hàng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Thị</a:t>
            </a:r>
            <a:r>
              <a:rPr lang="en-US" altLang="zh-CN" sz="2700" b="1" kern="0" dirty="0" smtClean="0">
                <a:solidFill>
                  <a:prstClr val="black"/>
                </a:solidFill>
                <a:latin typeface="HP001 4 hàng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0" dirty="0" err="1" smtClean="0">
                <a:solidFill>
                  <a:prstClr val="black"/>
                </a:solidFill>
                <a:latin typeface="HP001 4 hàng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Như</a:t>
            </a:r>
            <a:r>
              <a:rPr lang="en-US" altLang="zh-CN" sz="2700" b="1" kern="0" dirty="0" smtClean="0">
                <a:solidFill>
                  <a:prstClr val="black"/>
                </a:solidFill>
                <a:latin typeface="HP001 4 hàng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0" dirty="0" err="1" smtClean="0">
                <a:solidFill>
                  <a:prstClr val="black"/>
                </a:solidFill>
                <a:latin typeface="HP001 4 hàng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Phin</a:t>
            </a:r>
            <a:endParaRPr lang="en-US" sz="2700" kern="100" dirty="0">
              <a:solidFill>
                <a:prstClr val="black"/>
              </a:solidFill>
              <a:latin typeface="HP001 4 hàng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6048" y="1087724"/>
            <a:ext cx="59651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UBND HUYỆN TƯ NGHĨA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3372" y="1498001"/>
            <a:ext cx="71330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TRƯỜNG TIỂU HỌC THỊ TRẤN SÔNG VỆ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693" y="2528829"/>
            <a:ext cx="11742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QUÝ THẦY CÔ ĐẾN DỰ GIỜ  </a:t>
            </a:r>
          </a:p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LỚP 5B</a:t>
            </a:r>
            <a:endParaRPr lang="en-US" sz="4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3862" y="4293527"/>
            <a:ext cx="465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401051" y="1960113"/>
            <a:ext cx="5151549" cy="45719"/>
          </a:xfrm>
          <a:prstGeom prst="roundRect">
            <a:avLst>
              <a:gd name="adj" fmla="val 377"/>
            </a:avLst>
          </a:prstGeom>
          <a:solidFill>
            <a:schemeClr val="accent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D91AA44-28B9-8E54-5186-754BEFF55101}"/>
              </a:ext>
            </a:extLst>
          </p:cNvPr>
          <p:cNvGrpSpPr/>
          <p:nvPr/>
        </p:nvGrpSpPr>
        <p:grpSpPr>
          <a:xfrm>
            <a:off x="908392" y="1957025"/>
            <a:ext cx="7446694" cy="1060495"/>
            <a:chOff x="892967" y="2103140"/>
            <a:chExt cx="10089994" cy="8026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AC4C9CCB-845C-1E9A-347A-0587DBA5EE5E}"/>
                </a:ext>
              </a:extLst>
            </p:cNvPr>
            <p:cNvSpPr/>
            <p:nvPr/>
          </p:nvSpPr>
          <p:spPr>
            <a:xfrm>
              <a:off x="892967" y="2103140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04781AF-F81B-3083-DFDF-81EC16EBB333}"/>
                </a:ext>
              </a:extLst>
            </p:cNvPr>
            <p:cNvSpPr txBox="1"/>
            <p:nvPr/>
          </p:nvSpPr>
          <p:spPr>
            <a:xfrm>
              <a:off x="1209040" y="2194083"/>
              <a:ext cx="9510073" cy="5598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 1: Từ đầu đến “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sổ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95507C6-1142-48A2-6001-5F032D14DC7D}"/>
              </a:ext>
            </a:extLst>
          </p:cNvPr>
          <p:cNvGrpSpPr/>
          <p:nvPr/>
        </p:nvGrpSpPr>
        <p:grpSpPr>
          <a:xfrm>
            <a:off x="926976" y="3393768"/>
            <a:ext cx="7448069" cy="1200557"/>
            <a:chOff x="920007" y="3193450"/>
            <a:chExt cx="10089994" cy="8026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5D814902-CFDE-5F13-F043-7B0DD2545032}"/>
                </a:ext>
              </a:extLst>
            </p:cNvPr>
            <p:cNvSpPr/>
            <p:nvPr/>
          </p:nvSpPr>
          <p:spPr>
            <a:xfrm>
              <a:off x="920007" y="3193450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46E8D0F-0403-38C8-96B1-2B27DD3D80C2}"/>
                </a:ext>
              </a:extLst>
            </p:cNvPr>
            <p:cNvSpPr txBox="1"/>
            <p:nvPr/>
          </p:nvSpPr>
          <p:spPr>
            <a:xfrm>
              <a:off x="1225163" y="3298663"/>
              <a:ext cx="9340052" cy="494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 2: Tiếp theo đến “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phấn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khích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CD0FDCE-2500-2DEC-CC2E-93345C510259}"/>
              </a:ext>
            </a:extLst>
          </p:cNvPr>
          <p:cNvGrpSpPr/>
          <p:nvPr/>
        </p:nvGrpSpPr>
        <p:grpSpPr>
          <a:xfrm>
            <a:off x="715316" y="628899"/>
            <a:ext cx="10807300" cy="919401"/>
            <a:chOff x="715316" y="628899"/>
            <a:chExt cx="10807300" cy="919401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AA95071-3E74-E8E3-08E7-1D9BEA16A9AD}"/>
                </a:ext>
              </a:extLst>
            </p:cNvPr>
            <p:cNvSpPr txBox="1"/>
            <p:nvPr/>
          </p:nvSpPr>
          <p:spPr>
            <a:xfrm>
              <a:off x="1105540" y="628899"/>
              <a:ext cx="10417076" cy="919401"/>
            </a:xfrm>
            <a:prstGeom prst="roundRect">
              <a:avLst/>
            </a:prstGeom>
            <a:solidFill>
              <a:srgbClr val="F8D0DB"/>
            </a:solidFill>
            <a:ln w="38100">
              <a:solidFill>
                <a:srgbClr val="FF656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Picture 9" descr="A question mark in a speech bubble&#10;&#10;Description automatically generated">
              <a:extLst>
                <a:ext uri="{FF2B5EF4-FFF2-40B4-BE49-F238E27FC236}">
                  <a16:creationId xmlns="" xmlns:a16="http://schemas.microsoft.com/office/drawing/2014/main" id="{6617366B-AB3B-1DB9-427B-EB9DDD0D8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16" y="727878"/>
              <a:ext cx="797968" cy="79796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7375568-7A2F-FD27-8824-D64BAFBA406B}"/>
              </a:ext>
            </a:extLst>
          </p:cNvPr>
          <p:cNvGrpSpPr/>
          <p:nvPr/>
        </p:nvGrpSpPr>
        <p:grpSpPr>
          <a:xfrm>
            <a:off x="1051003" y="4868214"/>
            <a:ext cx="7239557" cy="1136702"/>
            <a:chOff x="892967" y="4375091"/>
            <a:chExt cx="10089994" cy="8026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FC54261-4742-6048-259C-7A95158B961A}"/>
                </a:ext>
              </a:extLst>
            </p:cNvPr>
            <p:cNvSpPr/>
            <p:nvPr/>
          </p:nvSpPr>
          <p:spPr>
            <a:xfrm>
              <a:off x="892967" y="4375091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998C51A-041D-AF5F-463B-CFEFD89465EF}"/>
                </a:ext>
              </a:extLst>
            </p:cNvPr>
            <p:cNvSpPr txBox="1"/>
            <p:nvPr/>
          </p:nvSpPr>
          <p:spPr>
            <a:xfrm>
              <a:off x="1261529" y="4581734"/>
              <a:ext cx="805799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5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398" y="444183"/>
            <a:ext cx="8980186" cy="1975275"/>
          </a:xfrm>
          <a:prstGeom prst="rect">
            <a:avLst/>
          </a:prstGeom>
        </p:spPr>
      </p:pic>
      <p:pic>
        <p:nvPicPr>
          <p:cNvPr id="2050" name="Picture 2" descr="Tác giả của Harry Potter là tác giả quyền lực nhất Hollywood - Báo Công an  Nhân dân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13" y="1925782"/>
            <a:ext cx="6493566" cy="39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2526" y="5924282"/>
            <a:ext cx="10243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Rô-linh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J.K.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Rô-linh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02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D91AA44-28B9-8E54-5186-754BEFF55101}"/>
              </a:ext>
            </a:extLst>
          </p:cNvPr>
          <p:cNvGrpSpPr/>
          <p:nvPr/>
        </p:nvGrpSpPr>
        <p:grpSpPr>
          <a:xfrm>
            <a:off x="908391" y="1957025"/>
            <a:ext cx="8287124" cy="1060495"/>
            <a:chOff x="892967" y="2103140"/>
            <a:chExt cx="10089994" cy="8026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AC4C9CCB-845C-1E9A-347A-0587DBA5EE5E}"/>
                </a:ext>
              </a:extLst>
            </p:cNvPr>
            <p:cNvSpPr/>
            <p:nvPr/>
          </p:nvSpPr>
          <p:spPr>
            <a:xfrm>
              <a:off x="892967" y="2103140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04781AF-F81B-3083-DFDF-81EC16EBB333}"/>
                </a:ext>
              </a:extLst>
            </p:cNvPr>
            <p:cNvSpPr txBox="1"/>
            <p:nvPr/>
          </p:nvSpPr>
          <p:spPr>
            <a:xfrm>
              <a:off x="1209040" y="2194083"/>
              <a:ext cx="9510073" cy="621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 1: Từ đầu đến “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sổ</a:t>
              </a:r>
              <a:r>
                <a:rPr lang="vi-VN" sz="36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”.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95507C6-1142-48A2-6001-5F032D14DC7D}"/>
              </a:ext>
            </a:extLst>
          </p:cNvPr>
          <p:cNvGrpSpPr/>
          <p:nvPr/>
        </p:nvGrpSpPr>
        <p:grpSpPr>
          <a:xfrm>
            <a:off x="907016" y="3432403"/>
            <a:ext cx="8288499" cy="1778498"/>
            <a:chOff x="892967" y="3219281"/>
            <a:chExt cx="10089994" cy="11890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5D814902-CFDE-5F13-F043-7B0DD2545032}"/>
                </a:ext>
              </a:extLst>
            </p:cNvPr>
            <p:cNvSpPr/>
            <p:nvPr/>
          </p:nvSpPr>
          <p:spPr>
            <a:xfrm>
              <a:off x="892967" y="3219281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46E8D0F-0403-38C8-96B1-2B27DD3D80C2}"/>
                </a:ext>
              </a:extLst>
            </p:cNvPr>
            <p:cNvSpPr txBox="1"/>
            <p:nvPr/>
          </p:nvSpPr>
          <p:spPr>
            <a:xfrm>
              <a:off x="1225163" y="3304115"/>
              <a:ext cx="9340052" cy="1104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 2: Tiếp theo đến “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phấn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khích</a:t>
              </a:r>
              <a:r>
                <a:rPr lang="vi-VN" sz="36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”.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CD0FDCE-2500-2DEC-CC2E-93345C510259}"/>
              </a:ext>
            </a:extLst>
          </p:cNvPr>
          <p:cNvGrpSpPr/>
          <p:nvPr/>
        </p:nvGrpSpPr>
        <p:grpSpPr>
          <a:xfrm>
            <a:off x="715316" y="628899"/>
            <a:ext cx="10807300" cy="919401"/>
            <a:chOff x="715316" y="628899"/>
            <a:chExt cx="10807300" cy="919401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AA95071-3E74-E8E3-08E7-1D9BEA16A9AD}"/>
                </a:ext>
              </a:extLst>
            </p:cNvPr>
            <p:cNvSpPr txBox="1"/>
            <p:nvPr/>
          </p:nvSpPr>
          <p:spPr>
            <a:xfrm>
              <a:off x="1105540" y="628899"/>
              <a:ext cx="10417076" cy="919401"/>
            </a:xfrm>
            <a:prstGeom prst="roundRect">
              <a:avLst/>
            </a:prstGeom>
            <a:solidFill>
              <a:srgbClr val="F8D0DB"/>
            </a:solidFill>
            <a:ln w="38100">
              <a:solidFill>
                <a:srgbClr val="FF656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hóm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Picture 9" descr="A question mark in a speech bubble&#10;&#10;Description automatically generated">
              <a:extLst>
                <a:ext uri="{FF2B5EF4-FFF2-40B4-BE49-F238E27FC236}">
                  <a16:creationId xmlns="" xmlns:a16="http://schemas.microsoft.com/office/drawing/2014/main" id="{6617366B-AB3B-1DB9-427B-EB9DDD0D8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16" y="727878"/>
              <a:ext cx="797968" cy="79796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7375568-7A2F-FD27-8824-D64BAFBA406B}"/>
              </a:ext>
            </a:extLst>
          </p:cNvPr>
          <p:cNvGrpSpPr/>
          <p:nvPr/>
        </p:nvGrpSpPr>
        <p:grpSpPr>
          <a:xfrm>
            <a:off x="1051003" y="4881093"/>
            <a:ext cx="7977087" cy="1123823"/>
            <a:chOff x="892967" y="4375091"/>
            <a:chExt cx="10089994" cy="8026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FC54261-4742-6048-259C-7A95158B961A}"/>
                </a:ext>
              </a:extLst>
            </p:cNvPr>
            <p:cNvSpPr/>
            <p:nvPr/>
          </p:nvSpPr>
          <p:spPr>
            <a:xfrm>
              <a:off x="892967" y="4375091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998C51A-041D-AF5F-463B-CFEFD89465EF}"/>
                </a:ext>
              </a:extLst>
            </p:cNvPr>
            <p:cNvSpPr txBox="1"/>
            <p:nvPr/>
          </p:nvSpPr>
          <p:spPr>
            <a:xfrm>
              <a:off x="1261529" y="4436620"/>
              <a:ext cx="80579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 </a:t>
              </a: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</a:t>
              </a:r>
              <a:r>
                <a:rPr lang="en-US" sz="36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36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3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3162" y="1101939"/>
            <a:ext cx="6111505" cy="3944095"/>
            <a:chOff x="311817" y="2730697"/>
            <a:chExt cx="6111505" cy="3944095"/>
          </a:xfrm>
        </p:grpSpPr>
        <p:grpSp>
          <p:nvGrpSpPr>
            <p:cNvPr id="2" name="Group 1"/>
            <p:cNvGrpSpPr/>
            <p:nvPr/>
          </p:nvGrpSpPr>
          <p:grpSpPr>
            <a:xfrm>
              <a:off x="311818" y="2730697"/>
              <a:ext cx="6111504" cy="3944095"/>
              <a:chOff x="311818" y="2730697"/>
              <a:chExt cx="6111504" cy="3944095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EA235316-07BB-4731-8224-B2A592F52405}"/>
                  </a:ext>
                </a:extLst>
              </p:cNvPr>
              <p:cNvSpPr/>
              <p:nvPr/>
            </p:nvSpPr>
            <p:spPr>
              <a:xfrm rot="10800000">
                <a:off x="311818" y="3144481"/>
                <a:ext cx="5788012" cy="3530311"/>
              </a:xfrm>
              <a:custGeom>
                <a:avLst/>
                <a:gdLst>
                  <a:gd name="connsiteX0" fmla="*/ 0 w 5638595"/>
                  <a:gd name="connsiteY0" fmla="*/ 589856 h 3539067"/>
                  <a:gd name="connsiteX1" fmla="*/ 589856 w 5638595"/>
                  <a:gd name="connsiteY1" fmla="*/ 0 h 3539067"/>
                  <a:gd name="connsiteX2" fmla="*/ 5048739 w 5638595"/>
                  <a:gd name="connsiteY2" fmla="*/ 0 h 3539067"/>
                  <a:gd name="connsiteX3" fmla="*/ 5638595 w 5638595"/>
                  <a:gd name="connsiteY3" fmla="*/ 589856 h 3539067"/>
                  <a:gd name="connsiteX4" fmla="*/ 5638595 w 5638595"/>
                  <a:gd name="connsiteY4" fmla="*/ 2949211 h 3539067"/>
                  <a:gd name="connsiteX5" fmla="*/ 5048739 w 5638595"/>
                  <a:gd name="connsiteY5" fmla="*/ 3539067 h 3539067"/>
                  <a:gd name="connsiteX6" fmla="*/ 589856 w 5638595"/>
                  <a:gd name="connsiteY6" fmla="*/ 3539067 h 3539067"/>
                  <a:gd name="connsiteX7" fmla="*/ 0 w 5638595"/>
                  <a:gd name="connsiteY7" fmla="*/ 2949211 h 3539067"/>
                  <a:gd name="connsiteX8" fmla="*/ 0 w 5638595"/>
                  <a:gd name="connsiteY8" fmla="*/ 589856 h 3539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38595" h="3539067" fill="none" extrusionOk="0">
                    <a:moveTo>
                      <a:pt x="0" y="589856"/>
                    </a:moveTo>
                    <a:cubicBezTo>
                      <a:pt x="2102" y="320999"/>
                      <a:pt x="280837" y="28109"/>
                      <a:pt x="589856" y="0"/>
                    </a:cubicBezTo>
                    <a:cubicBezTo>
                      <a:pt x="1305945" y="72427"/>
                      <a:pt x="4157183" y="61419"/>
                      <a:pt x="5048739" y="0"/>
                    </a:cubicBezTo>
                    <a:cubicBezTo>
                      <a:pt x="5371993" y="-17306"/>
                      <a:pt x="5584322" y="247672"/>
                      <a:pt x="5638595" y="589856"/>
                    </a:cubicBezTo>
                    <a:cubicBezTo>
                      <a:pt x="5739471" y="1006698"/>
                      <a:pt x="5531282" y="2324689"/>
                      <a:pt x="5638595" y="2949211"/>
                    </a:cubicBezTo>
                    <a:cubicBezTo>
                      <a:pt x="5649441" y="3219932"/>
                      <a:pt x="5358742" y="3521394"/>
                      <a:pt x="5048739" y="3539067"/>
                    </a:cubicBezTo>
                    <a:cubicBezTo>
                      <a:pt x="3814093" y="3568894"/>
                      <a:pt x="1571669" y="3459761"/>
                      <a:pt x="589856" y="3539067"/>
                    </a:cubicBezTo>
                    <a:cubicBezTo>
                      <a:pt x="304129" y="3534541"/>
                      <a:pt x="-14884" y="3277922"/>
                      <a:pt x="0" y="2949211"/>
                    </a:cubicBezTo>
                    <a:cubicBezTo>
                      <a:pt x="50037" y="2512424"/>
                      <a:pt x="770" y="890006"/>
                      <a:pt x="0" y="589856"/>
                    </a:cubicBezTo>
                    <a:close/>
                  </a:path>
                  <a:path w="5638595" h="3539067" stroke="0" extrusionOk="0">
                    <a:moveTo>
                      <a:pt x="0" y="589856"/>
                    </a:moveTo>
                    <a:cubicBezTo>
                      <a:pt x="29885" y="272234"/>
                      <a:pt x="274561" y="21820"/>
                      <a:pt x="589856" y="0"/>
                    </a:cubicBezTo>
                    <a:cubicBezTo>
                      <a:pt x="1096375" y="123000"/>
                      <a:pt x="3792094" y="-96860"/>
                      <a:pt x="5048739" y="0"/>
                    </a:cubicBezTo>
                    <a:cubicBezTo>
                      <a:pt x="5340847" y="-25654"/>
                      <a:pt x="5646394" y="248364"/>
                      <a:pt x="5638595" y="589856"/>
                    </a:cubicBezTo>
                    <a:cubicBezTo>
                      <a:pt x="5641768" y="1611577"/>
                      <a:pt x="5732862" y="2595714"/>
                      <a:pt x="5638595" y="2949211"/>
                    </a:cubicBezTo>
                    <a:cubicBezTo>
                      <a:pt x="5629777" y="3278174"/>
                      <a:pt x="5326746" y="3531251"/>
                      <a:pt x="5048739" y="3539067"/>
                    </a:cubicBezTo>
                    <a:cubicBezTo>
                      <a:pt x="3117736" y="3378360"/>
                      <a:pt x="1277838" y="3578734"/>
                      <a:pt x="589856" y="3539067"/>
                    </a:cubicBezTo>
                    <a:cubicBezTo>
                      <a:pt x="255015" y="3537235"/>
                      <a:pt x="-53759" y="3250625"/>
                      <a:pt x="0" y="2949211"/>
                    </a:cubicBezTo>
                    <a:cubicBezTo>
                      <a:pt x="32216" y="2559737"/>
                      <a:pt x="57206" y="1641096"/>
                      <a:pt x="0" y="5898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5624645"/>
                          <a:gd name="connsiteY0" fmla="*/ 588397 h 3530311"/>
                          <a:gd name="connsiteX1" fmla="*/ 588397 w 5624645"/>
                          <a:gd name="connsiteY1" fmla="*/ 0 h 3530311"/>
                          <a:gd name="connsiteX2" fmla="*/ 5036248 w 5624645"/>
                          <a:gd name="connsiteY2" fmla="*/ 0 h 3530311"/>
                          <a:gd name="connsiteX3" fmla="*/ 5624645 w 5624645"/>
                          <a:gd name="connsiteY3" fmla="*/ 588397 h 3530311"/>
                          <a:gd name="connsiteX4" fmla="*/ 5624645 w 5624645"/>
                          <a:gd name="connsiteY4" fmla="*/ 2941914 h 3530311"/>
                          <a:gd name="connsiteX5" fmla="*/ 5036248 w 5624645"/>
                          <a:gd name="connsiteY5" fmla="*/ 3530311 h 3530311"/>
                          <a:gd name="connsiteX6" fmla="*/ 588397 w 5624645"/>
                          <a:gd name="connsiteY6" fmla="*/ 3530311 h 3530311"/>
                          <a:gd name="connsiteX7" fmla="*/ 0 w 5624645"/>
                          <a:gd name="connsiteY7" fmla="*/ 2941914 h 3530311"/>
                          <a:gd name="connsiteX8" fmla="*/ 0 w 5624645"/>
                          <a:gd name="connsiteY8" fmla="*/ 588397 h 3530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624645" h="3530311" fill="none" extrusionOk="0">
                            <a:moveTo>
                              <a:pt x="0" y="588397"/>
                            </a:moveTo>
                            <a:cubicBezTo>
                              <a:pt x="2395" y="328256"/>
                              <a:pt x="269630" y="10399"/>
                              <a:pt x="588397" y="0"/>
                            </a:cubicBezTo>
                            <a:cubicBezTo>
                              <a:pt x="2349216" y="72427"/>
                              <a:pt x="4492840" y="61419"/>
                              <a:pt x="5036248" y="0"/>
                            </a:cubicBezTo>
                            <a:cubicBezTo>
                              <a:pt x="5356983" y="-29102"/>
                              <a:pt x="5566077" y="245719"/>
                              <a:pt x="5624645" y="588397"/>
                            </a:cubicBezTo>
                            <a:cubicBezTo>
                              <a:pt x="5725521" y="985731"/>
                              <a:pt x="5517332" y="1772907"/>
                              <a:pt x="5624645" y="2941914"/>
                            </a:cubicBezTo>
                            <a:cubicBezTo>
                              <a:pt x="5631144" y="3233892"/>
                              <a:pt x="5336952" y="3503116"/>
                              <a:pt x="5036248" y="3530311"/>
                            </a:cubicBezTo>
                            <a:cubicBezTo>
                              <a:pt x="3140287" y="3560138"/>
                              <a:pt x="1269820" y="3451005"/>
                              <a:pt x="588397" y="3530311"/>
                            </a:cubicBezTo>
                            <a:cubicBezTo>
                              <a:pt x="272783" y="3529254"/>
                              <a:pt x="-63704" y="3279474"/>
                              <a:pt x="0" y="2941914"/>
                            </a:cubicBezTo>
                            <a:cubicBezTo>
                              <a:pt x="50037" y="2566990"/>
                              <a:pt x="770" y="1319895"/>
                              <a:pt x="0" y="588397"/>
                            </a:cubicBezTo>
                            <a:close/>
                          </a:path>
                          <a:path w="5624645" h="3530311" stroke="0" extrusionOk="0">
                            <a:moveTo>
                              <a:pt x="0" y="588397"/>
                            </a:moveTo>
                            <a:cubicBezTo>
                              <a:pt x="42334" y="274973"/>
                              <a:pt x="284705" y="44317"/>
                              <a:pt x="588397" y="0"/>
                            </a:cubicBezTo>
                            <a:cubicBezTo>
                              <a:pt x="1182069" y="123000"/>
                              <a:pt x="3313447" y="-96860"/>
                              <a:pt x="5036248" y="0"/>
                            </a:cubicBezTo>
                            <a:cubicBezTo>
                              <a:pt x="5332367" y="-21983"/>
                              <a:pt x="5641168" y="230122"/>
                              <a:pt x="5624645" y="588397"/>
                            </a:cubicBezTo>
                            <a:cubicBezTo>
                              <a:pt x="5627818" y="1438499"/>
                              <a:pt x="5718912" y="2216737"/>
                              <a:pt x="5624645" y="2941914"/>
                            </a:cubicBezTo>
                            <a:cubicBezTo>
                              <a:pt x="5595079" y="3277588"/>
                              <a:pt x="5347172" y="3528013"/>
                              <a:pt x="5036248" y="3530311"/>
                            </a:cubicBezTo>
                            <a:cubicBezTo>
                              <a:pt x="4428124" y="3369604"/>
                              <a:pt x="1103177" y="3569978"/>
                              <a:pt x="588397" y="3530311"/>
                            </a:cubicBezTo>
                            <a:cubicBezTo>
                              <a:pt x="217308" y="3520995"/>
                              <a:pt x="-16154" y="3259559"/>
                              <a:pt x="0" y="2941914"/>
                            </a:cubicBezTo>
                            <a:cubicBezTo>
                              <a:pt x="32216" y="2438599"/>
                              <a:pt x="57206" y="1049858"/>
                              <a:pt x="0" y="58839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114"/>
                <a:endParaRPr lang="en-US" sz="179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9D9B6596-C876-061F-724C-82A158A11F47}"/>
                  </a:ext>
                </a:extLst>
              </p:cNvPr>
              <p:cNvGrpSpPr/>
              <p:nvPr/>
            </p:nvGrpSpPr>
            <p:grpSpPr>
              <a:xfrm>
                <a:off x="1488251" y="2730697"/>
                <a:ext cx="3271780" cy="855129"/>
                <a:chOff x="133349" y="1332602"/>
                <a:chExt cx="2346280" cy="857250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3B6EFE0B-6283-AFF9-D7B1-9B8D1EEABD20}"/>
                    </a:ext>
                  </a:extLst>
                </p:cNvPr>
                <p:cNvSpPr/>
                <p:nvPr/>
              </p:nvSpPr>
              <p:spPr>
                <a:xfrm>
                  <a:off x="133349" y="1332602"/>
                  <a:ext cx="2286000" cy="85725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2114"/>
                  <a:endParaRPr lang="en-US" sz="179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50C0EA36-15F1-D96A-ADA4-0D331EDBA4B2}"/>
                    </a:ext>
                  </a:extLst>
                </p:cNvPr>
                <p:cNvSpPr txBox="1"/>
                <p:nvPr/>
              </p:nvSpPr>
              <p:spPr>
                <a:xfrm>
                  <a:off x="412704" y="1415848"/>
                  <a:ext cx="206692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bliqueTopLeft"/>
                    <a:lightRig rig="threePt" dir="t"/>
                  </a:scene3d>
                </a:bodyPr>
                <a:lstStyle/>
                <a:p>
                  <a:pPr defTabSz="912114"/>
                  <a:r>
                    <a:rPr lang="en-US" sz="3990" b="1" dirty="0" err="1">
                      <a:ln>
                        <a:solidFill>
                          <a:srgbClr val="ED7D31">
                            <a:lumMod val="50000"/>
                          </a:srgbClr>
                        </a:solidFill>
                      </a:ln>
                      <a:solidFill>
                        <a:srgbClr val="FF0066"/>
                      </a:solidFill>
                    </a:rPr>
                    <a:t>Yêu</a:t>
                  </a:r>
                  <a:r>
                    <a:rPr lang="en-US" sz="3990" b="1" dirty="0">
                      <a:ln>
                        <a:solidFill>
                          <a:srgbClr val="ED7D31">
                            <a:lumMod val="50000"/>
                          </a:srgbClr>
                        </a:solidFill>
                      </a:ln>
                      <a:solidFill>
                        <a:srgbClr val="FF0066"/>
                      </a:solidFill>
                    </a:rPr>
                    <a:t> </a:t>
                  </a:r>
                  <a:r>
                    <a:rPr lang="en-US" sz="3990" b="1" dirty="0" err="1">
                      <a:ln>
                        <a:solidFill>
                          <a:srgbClr val="ED7D31">
                            <a:lumMod val="50000"/>
                          </a:srgbClr>
                        </a:solidFill>
                      </a:ln>
                      <a:solidFill>
                        <a:srgbClr val="FF0066"/>
                      </a:solidFill>
                    </a:rPr>
                    <a:t>cầu</a:t>
                  </a:r>
                  <a:endParaRPr lang="en-US" sz="3990" b="1" dirty="0">
                    <a:ln>
                      <a:solidFill>
                        <a:srgbClr val="ED7D31">
                          <a:lumMod val="50000"/>
                        </a:srgbClr>
                      </a:solidFill>
                    </a:ln>
                    <a:solidFill>
                      <a:srgbClr val="FF0066"/>
                    </a:solidFill>
                  </a:endParaRP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36E84EF-0DBC-8531-8A2A-F9352A9F1E08}"/>
                  </a:ext>
                </a:extLst>
              </p:cNvPr>
              <p:cNvSpPr txBox="1"/>
              <p:nvPr/>
            </p:nvSpPr>
            <p:spPr>
              <a:xfrm>
                <a:off x="619157" y="3956120"/>
                <a:ext cx="5804165" cy="1750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114">
                  <a:lnSpc>
                    <a:spcPct val="150000"/>
                  </a:lnSpc>
                </a:pPr>
                <a:r>
                  <a:rPr lang="en-US" sz="3591" dirty="0" err="1">
                    <a:solidFill>
                      <a:prstClr val="black"/>
                    </a:solidFill>
                  </a:rPr>
                  <a:t>Phân</a:t>
                </a:r>
                <a:r>
                  <a:rPr lang="en-US" sz="3591" dirty="0">
                    <a:solidFill>
                      <a:prstClr val="black"/>
                    </a:solidFill>
                  </a:rPr>
                  <a:t> </a:t>
                </a:r>
                <a:r>
                  <a:rPr lang="en-US" sz="3591" dirty="0" err="1">
                    <a:solidFill>
                      <a:prstClr val="black"/>
                    </a:solidFill>
                  </a:rPr>
                  <a:t>công</a:t>
                </a:r>
                <a:r>
                  <a:rPr lang="en-US" sz="3591" dirty="0">
                    <a:solidFill>
                      <a:prstClr val="black"/>
                    </a:solidFill>
                  </a:rPr>
                  <a:t> </a:t>
                </a:r>
                <a:r>
                  <a:rPr lang="en-US" sz="3591" dirty="0" err="1">
                    <a:solidFill>
                      <a:prstClr val="black"/>
                    </a:solidFill>
                  </a:rPr>
                  <a:t>đọc</a:t>
                </a:r>
                <a:r>
                  <a:rPr lang="en-US" sz="3591" dirty="0">
                    <a:solidFill>
                      <a:prstClr val="black"/>
                    </a:solidFill>
                  </a:rPr>
                  <a:t> </a:t>
                </a:r>
                <a:r>
                  <a:rPr lang="en-US" sz="3591" dirty="0" err="1">
                    <a:solidFill>
                      <a:prstClr val="black"/>
                    </a:solidFill>
                  </a:rPr>
                  <a:t>theo</a:t>
                </a:r>
                <a:r>
                  <a:rPr lang="en-US" sz="3591" dirty="0">
                    <a:solidFill>
                      <a:prstClr val="black"/>
                    </a:solidFill>
                  </a:rPr>
                  <a:t> </a:t>
                </a:r>
                <a:r>
                  <a:rPr lang="en-US" sz="3591" dirty="0" err="1">
                    <a:solidFill>
                      <a:prstClr val="black"/>
                    </a:solidFill>
                  </a:rPr>
                  <a:t>đoạn</a:t>
                </a:r>
                <a:r>
                  <a:rPr lang="en-US" sz="3591" dirty="0">
                    <a:solidFill>
                      <a:prstClr val="black"/>
                    </a:solidFill>
                  </a:rPr>
                  <a:t>.</a:t>
                </a:r>
              </a:p>
              <a:p>
                <a:pPr defTabSz="912114">
                  <a:lnSpc>
                    <a:spcPct val="150000"/>
                  </a:lnSpc>
                </a:pPr>
                <a:r>
                  <a:rPr lang="en-US" sz="3591" dirty="0" err="1">
                    <a:solidFill>
                      <a:prstClr val="black"/>
                    </a:solidFill>
                  </a:rPr>
                  <a:t>Tất</a:t>
                </a:r>
                <a:r>
                  <a:rPr lang="en-US" sz="3591" dirty="0">
                    <a:solidFill>
                      <a:prstClr val="black"/>
                    </a:solidFill>
                  </a:rPr>
                  <a:t> </a:t>
                </a:r>
                <a:r>
                  <a:rPr lang="en-US" sz="3591" dirty="0" err="1">
                    <a:solidFill>
                      <a:prstClr val="black"/>
                    </a:solidFill>
                  </a:rPr>
                  <a:t>cả</a:t>
                </a:r>
                <a:r>
                  <a:rPr lang="en-US" sz="3591" dirty="0">
                    <a:solidFill>
                      <a:prstClr val="black"/>
                    </a:solidFill>
                  </a:rPr>
                  <a:t> </a:t>
                </a:r>
                <a:r>
                  <a:rPr lang="en-US" sz="3591" dirty="0" err="1">
                    <a:solidFill>
                      <a:prstClr val="black"/>
                    </a:solidFill>
                  </a:rPr>
                  <a:t>thành</a:t>
                </a:r>
                <a:r>
                  <a:rPr lang="en-US" sz="3591" dirty="0">
                    <a:solidFill>
                      <a:prstClr val="black"/>
                    </a:solidFill>
                  </a:rPr>
                  <a:t> </a:t>
                </a:r>
                <a:r>
                  <a:rPr lang="en-US" sz="3591" dirty="0" err="1">
                    <a:solidFill>
                      <a:prstClr val="black"/>
                    </a:solidFill>
                  </a:rPr>
                  <a:t>viên</a:t>
                </a:r>
                <a:r>
                  <a:rPr lang="en-US" sz="3591" dirty="0">
                    <a:solidFill>
                      <a:prstClr val="black"/>
                    </a:solidFill>
                  </a:rPr>
                  <a:t> </a:t>
                </a:r>
                <a:r>
                  <a:rPr lang="en-US" sz="3591" dirty="0" err="1">
                    <a:solidFill>
                      <a:prstClr val="black"/>
                    </a:solidFill>
                  </a:rPr>
                  <a:t>đều</a:t>
                </a:r>
                <a:r>
                  <a:rPr lang="en-US" sz="3591" dirty="0">
                    <a:solidFill>
                      <a:prstClr val="black"/>
                    </a:solidFill>
                  </a:rPr>
                  <a:t> </a:t>
                </a:r>
                <a:r>
                  <a:rPr lang="en-US" sz="3591" dirty="0" err="1">
                    <a:solidFill>
                      <a:prstClr val="black"/>
                    </a:solidFill>
                  </a:rPr>
                  <a:t>đọc</a:t>
                </a:r>
                <a:r>
                  <a:rPr lang="en-US" sz="3591" dirty="0" smtClean="0">
                    <a:solidFill>
                      <a:prstClr val="black"/>
                    </a:solidFill>
                  </a:rPr>
                  <a:t>.</a:t>
                </a:r>
                <a:endParaRPr lang="en-US" sz="3591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3" name="Graphic 32" descr="Clipboard outline">
              <a:extLst>
                <a:ext uri="{FF2B5EF4-FFF2-40B4-BE49-F238E27FC236}">
                  <a16:creationId xmlns:a16="http://schemas.microsoft.com/office/drawing/2014/main" xmlns="" id="{05FD6745-C00F-B840-21F5-F4E84E5F3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1817" y="4214984"/>
              <a:ext cx="498566" cy="498566"/>
            </a:xfrm>
            <a:prstGeom prst="rect">
              <a:avLst/>
            </a:prstGeom>
          </p:spPr>
        </p:pic>
        <p:pic>
          <p:nvPicPr>
            <p:cNvPr id="34" name="Graphic 33" descr="Clipboard outline">
              <a:extLst>
                <a:ext uri="{FF2B5EF4-FFF2-40B4-BE49-F238E27FC236}">
                  <a16:creationId xmlns:a16="http://schemas.microsoft.com/office/drawing/2014/main" xmlns="" id="{A9B05326-139F-3388-BEC5-18FC99A79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1818" y="5013344"/>
              <a:ext cx="498566" cy="49856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348398" y="1206491"/>
            <a:ext cx="6064438" cy="3884165"/>
            <a:chOff x="6348398" y="2752896"/>
            <a:chExt cx="6064438" cy="38841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53970EC6-A1D1-65D1-7645-ACD18B4C8284}"/>
                </a:ext>
              </a:extLst>
            </p:cNvPr>
            <p:cNvSpPr/>
            <p:nvPr/>
          </p:nvSpPr>
          <p:spPr>
            <a:xfrm rot="10800000">
              <a:off x="6348398" y="3106750"/>
              <a:ext cx="5624645" cy="3530311"/>
            </a:xfrm>
            <a:custGeom>
              <a:avLst/>
              <a:gdLst>
                <a:gd name="connsiteX0" fmla="*/ 0 w 5638595"/>
                <a:gd name="connsiteY0" fmla="*/ 589856 h 3539067"/>
                <a:gd name="connsiteX1" fmla="*/ 589856 w 5638595"/>
                <a:gd name="connsiteY1" fmla="*/ 0 h 3539067"/>
                <a:gd name="connsiteX2" fmla="*/ 5048739 w 5638595"/>
                <a:gd name="connsiteY2" fmla="*/ 0 h 3539067"/>
                <a:gd name="connsiteX3" fmla="*/ 5638595 w 5638595"/>
                <a:gd name="connsiteY3" fmla="*/ 589856 h 3539067"/>
                <a:gd name="connsiteX4" fmla="*/ 5638595 w 5638595"/>
                <a:gd name="connsiteY4" fmla="*/ 2949211 h 3539067"/>
                <a:gd name="connsiteX5" fmla="*/ 5048739 w 5638595"/>
                <a:gd name="connsiteY5" fmla="*/ 3539067 h 3539067"/>
                <a:gd name="connsiteX6" fmla="*/ 589856 w 5638595"/>
                <a:gd name="connsiteY6" fmla="*/ 3539067 h 3539067"/>
                <a:gd name="connsiteX7" fmla="*/ 0 w 5638595"/>
                <a:gd name="connsiteY7" fmla="*/ 2949211 h 3539067"/>
                <a:gd name="connsiteX8" fmla="*/ 0 w 5638595"/>
                <a:gd name="connsiteY8" fmla="*/ 589856 h 3539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8595" h="3539067" fill="none" extrusionOk="0">
                  <a:moveTo>
                    <a:pt x="0" y="589856"/>
                  </a:moveTo>
                  <a:cubicBezTo>
                    <a:pt x="2102" y="320999"/>
                    <a:pt x="280837" y="28109"/>
                    <a:pt x="589856" y="0"/>
                  </a:cubicBezTo>
                  <a:cubicBezTo>
                    <a:pt x="1305945" y="72427"/>
                    <a:pt x="4157183" y="61419"/>
                    <a:pt x="5048739" y="0"/>
                  </a:cubicBezTo>
                  <a:cubicBezTo>
                    <a:pt x="5371993" y="-17306"/>
                    <a:pt x="5584322" y="247672"/>
                    <a:pt x="5638595" y="589856"/>
                  </a:cubicBezTo>
                  <a:cubicBezTo>
                    <a:pt x="5739471" y="1006698"/>
                    <a:pt x="5531282" y="2324689"/>
                    <a:pt x="5638595" y="2949211"/>
                  </a:cubicBezTo>
                  <a:cubicBezTo>
                    <a:pt x="5649441" y="3219932"/>
                    <a:pt x="5358742" y="3521394"/>
                    <a:pt x="5048739" y="3539067"/>
                  </a:cubicBezTo>
                  <a:cubicBezTo>
                    <a:pt x="3814093" y="3568894"/>
                    <a:pt x="1571669" y="3459761"/>
                    <a:pt x="589856" y="3539067"/>
                  </a:cubicBezTo>
                  <a:cubicBezTo>
                    <a:pt x="304129" y="3534541"/>
                    <a:pt x="-14884" y="3277922"/>
                    <a:pt x="0" y="2949211"/>
                  </a:cubicBezTo>
                  <a:cubicBezTo>
                    <a:pt x="50037" y="2512424"/>
                    <a:pt x="770" y="890006"/>
                    <a:pt x="0" y="589856"/>
                  </a:cubicBezTo>
                  <a:close/>
                </a:path>
                <a:path w="5638595" h="3539067" stroke="0" extrusionOk="0">
                  <a:moveTo>
                    <a:pt x="0" y="589856"/>
                  </a:moveTo>
                  <a:cubicBezTo>
                    <a:pt x="29885" y="272234"/>
                    <a:pt x="274561" y="21820"/>
                    <a:pt x="589856" y="0"/>
                  </a:cubicBezTo>
                  <a:cubicBezTo>
                    <a:pt x="1096375" y="123000"/>
                    <a:pt x="3792094" y="-96860"/>
                    <a:pt x="5048739" y="0"/>
                  </a:cubicBezTo>
                  <a:cubicBezTo>
                    <a:pt x="5340847" y="-25654"/>
                    <a:pt x="5646394" y="248364"/>
                    <a:pt x="5638595" y="589856"/>
                  </a:cubicBezTo>
                  <a:cubicBezTo>
                    <a:pt x="5641768" y="1611577"/>
                    <a:pt x="5732862" y="2595714"/>
                    <a:pt x="5638595" y="2949211"/>
                  </a:cubicBezTo>
                  <a:cubicBezTo>
                    <a:pt x="5629777" y="3278174"/>
                    <a:pt x="5326746" y="3531251"/>
                    <a:pt x="5048739" y="3539067"/>
                  </a:cubicBezTo>
                  <a:cubicBezTo>
                    <a:pt x="3117736" y="3378360"/>
                    <a:pt x="1277838" y="3578734"/>
                    <a:pt x="589856" y="3539067"/>
                  </a:cubicBezTo>
                  <a:cubicBezTo>
                    <a:pt x="255015" y="3537235"/>
                    <a:pt x="-53759" y="3250625"/>
                    <a:pt x="0" y="2949211"/>
                  </a:cubicBezTo>
                  <a:cubicBezTo>
                    <a:pt x="32216" y="2559737"/>
                    <a:pt x="57206" y="1641096"/>
                    <a:pt x="0" y="58985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custGeom>
                      <a:avLst/>
                      <a:gdLst>
                        <a:gd name="connsiteX0" fmla="*/ 0 w 5624645"/>
                        <a:gd name="connsiteY0" fmla="*/ 588397 h 3530311"/>
                        <a:gd name="connsiteX1" fmla="*/ 588397 w 5624645"/>
                        <a:gd name="connsiteY1" fmla="*/ 0 h 3530311"/>
                        <a:gd name="connsiteX2" fmla="*/ 5036248 w 5624645"/>
                        <a:gd name="connsiteY2" fmla="*/ 0 h 3530311"/>
                        <a:gd name="connsiteX3" fmla="*/ 5624645 w 5624645"/>
                        <a:gd name="connsiteY3" fmla="*/ 588397 h 3530311"/>
                        <a:gd name="connsiteX4" fmla="*/ 5624645 w 5624645"/>
                        <a:gd name="connsiteY4" fmla="*/ 2941914 h 3530311"/>
                        <a:gd name="connsiteX5" fmla="*/ 5036248 w 5624645"/>
                        <a:gd name="connsiteY5" fmla="*/ 3530311 h 3530311"/>
                        <a:gd name="connsiteX6" fmla="*/ 588397 w 5624645"/>
                        <a:gd name="connsiteY6" fmla="*/ 3530311 h 3530311"/>
                        <a:gd name="connsiteX7" fmla="*/ 0 w 5624645"/>
                        <a:gd name="connsiteY7" fmla="*/ 2941914 h 3530311"/>
                        <a:gd name="connsiteX8" fmla="*/ 0 w 5624645"/>
                        <a:gd name="connsiteY8" fmla="*/ 588397 h 3530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24645" h="3530311" fill="none" extrusionOk="0">
                          <a:moveTo>
                            <a:pt x="0" y="588397"/>
                          </a:moveTo>
                          <a:cubicBezTo>
                            <a:pt x="2395" y="328256"/>
                            <a:pt x="269630" y="10399"/>
                            <a:pt x="588397" y="0"/>
                          </a:cubicBezTo>
                          <a:cubicBezTo>
                            <a:pt x="2349216" y="72427"/>
                            <a:pt x="4492840" y="61419"/>
                            <a:pt x="5036248" y="0"/>
                          </a:cubicBezTo>
                          <a:cubicBezTo>
                            <a:pt x="5356983" y="-29102"/>
                            <a:pt x="5566077" y="245719"/>
                            <a:pt x="5624645" y="588397"/>
                          </a:cubicBezTo>
                          <a:cubicBezTo>
                            <a:pt x="5725521" y="985731"/>
                            <a:pt x="5517332" y="1772907"/>
                            <a:pt x="5624645" y="2941914"/>
                          </a:cubicBezTo>
                          <a:cubicBezTo>
                            <a:pt x="5631144" y="3233892"/>
                            <a:pt x="5336952" y="3503116"/>
                            <a:pt x="5036248" y="3530311"/>
                          </a:cubicBezTo>
                          <a:cubicBezTo>
                            <a:pt x="3140287" y="3560138"/>
                            <a:pt x="1269820" y="3451005"/>
                            <a:pt x="588397" y="3530311"/>
                          </a:cubicBezTo>
                          <a:cubicBezTo>
                            <a:pt x="272783" y="3529254"/>
                            <a:pt x="-63704" y="3279474"/>
                            <a:pt x="0" y="2941914"/>
                          </a:cubicBezTo>
                          <a:cubicBezTo>
                            <a:pt x="50037" y="2566990"/>
                            <a:pt x="770" y="1319895"/>
                            <a:pt x="0" y="588397"/>
                          </a:cubicBezTo>
                          <a:close/>
                        </a:path>
                        <a:path w="5624645" h="3530311" stroke="0" extrusionOk="0">
                          <a:moveTo>
                            <a:pt x="0" y="588397"/>
                          </a:moveTo>
                          <a:cubicBezTo>
                            <a:pt x="42334" y="274973"/>
                            <a:pt x="284705" y="44317"/>
                            <a:pt x="588397" y="0"/>
                          </a:cubicBezTo>
                          <a:cubicBezTo>
                            <a:pt x="1182069" y="123000"/>
                            <a:pt x="3313447" y="-96860"/>
                            <a:pt x="5036248" y="0"/>
                          </a:cubicBezTo>
                          <a:cubicBezTo>
                            <a:pt x="5332367" y="-21983"/>
                            <a:pt x="5641168" y="230122"/>
                            <a:pt x="5624645" y="588397"/>
                          </a:cubicBezTo>
                          <a:cubicBezTo>
                            <a:pt x="5627818" y="1438499"/>
                            <a:pt x="5718912" y="2216737"/>
                            <a:pt x="5624645" y="2941914"/>
                          </a:cubicBezTo>
                          <a:cubicBezTo>
                            <a:pt x="5595079" y="3277588"/>
                            <a:pt x="5347172" y="3528013"/>
                            <a:pt x="5036248" y="3530311"/>
                          </a:cubicBezTo>
                          <a:cubicBezTo>
                            <a:pt x="4428124" y="3369604"/>
                            <a:pt x="1103177" y="3569978"/>
                            <a:pt x="588397" y="3530311"/>
                          </a:cubicBezTo>
                          <a:cubicBezTo>
                            <a:pt x="217308" y="3520995"/>
                            <a:pt x="-16154" y="3259559"/>
                            <a:pt x="0" y="2941914"/>
                          </a:cubicBezTo>
                          <a:cubicBezTo>
                            <a:pt x="32216" y="2438599"/>
                            <a:pt x="57206" y="1049858"/>
                            <a:pt x="0" y="58839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>
                <a:solidFill>
                  <a:prstClr val="white"/>
                </a:solidFill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D8BD5130-D4C9-44CB-E70F-B78268CEFBBB}"/>
                </a:ext>
              </a:extLst>
            </p:cNvPr>
            <p:cNvGrpSpPr/>
            <p:nvPr/>
          </p:nvGrpSpPr>
          <p:grpSpPr>
            <a:xfrm>
              <a:off x="6638068" y="2752896"/>
              <a:ext cx="5300787" cy="855129"/>
              <a:chOff x="7623307" y="2634442"/>
              <a:chExt cx="4162496" cy="857250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xmlns="" id="{45DE8CA9-4B13-B84C-1238-D6D8CF73DE53}"/>
                  </a:ext>
                </a:extLst>
              </p:cNvPr>
              <p:cNvSpPr/>
              <p:nvPr/>
            </p:nvSpPr>
            <p:spPr>
              <a:xfrm>
                <a:off x="7623307" y="2634442"/>
                <a:ext cx="4117295" cy="857250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2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114"/>
                <a:endParaRPr lang="en-US" sz="1795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79279CE8-97EC-9ADE-0E4B-8CFF1B4C8E26}"/>
                  </a:ext>
                </a:extLst>
              </p:cNvPr>
              <p:cNvSpPr txBox="1"/>
              <p:nvPr/>
            </p:nvSpPr>
            <p:spPr>
              <a:xfrm>
                <a:off x="7947863" y="2686871"/>
                <a:ext cx="38379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bliqueTopLeft"/>
                  <a:lightRig rig="threePt" dir="t"/>
                </a:scene3d>
              </a:bodyPr>
              <a:lstStyle/>
              <a:p>
                <a:pPr defTabSz="912114"/>
                <a:r>
                  <a:rPr lang="en-US" sz="3990" b="1" dirty="0" err="1">
                    <a:ln>
                      <a:solidFill>
                        <a:srgbClr val="ED7D31">
                          <a:lumMod val="50000"/>
                        </a:srgbClr>
                      </a:solidFill>
                    </a:ln>
                    <a:solidFill>
                      <a:srgbClr val="FF0066"/>
                    </a:solidFill>
                  </a:rPr>
                  <a:t>Tiêu</a:t>
                </a:r>
                <a:r>
                  <a:rPr lang="en-US" sz="3990" b="1" dirty="0">
                    <a:ln>
                      <a:solidFill>
                        <a:srgbClr val="ED7D31">
                          <a:lumMod val="50000"/>
                        </a:srgbClr>
                      </a:solidFill>
                    </a:ln>
                    <a:solidFill>
                      <a:srgbClr val="FF0066"/>
                    </a:solidFill>
                  </a:rPr>
                  <a:t> </a:t>
                </a:r>
                <a:r>
                  <a:rPr lang="en-US" sz="3990" b="1" dirty="0" err="1">
                    <a:ln>
                      <a:solidFill>
                        <a:srgbClr val="ED7D31">
                          <a:lumMod val="50000"/>
                        </a:srgbClr>
                      </a:solidFill>
                    </a:ln>
                    <a:solidFill>
                      <a:srgbClr val="FF0066"/>
                    </a:solidFill>
                  </a:rPr>
                  <a:t>chí</a:t>
                </a:r>
                <a:r>
                  <a:rPr lang="en-US" sz="3990" b="1" dirty="0">
                    <a:ln>
                      <a:solidFill>
                        <a:srgbClr val="ED7D31">
                          <a:lumMod val="50000"/>
                        </a:srgbClr>
                      </a:solidFill>
                    </a:ln>
                    <a:solidFill>
                      <a:srgbClr val="FF0066"/>
                    </a:solidFill>
                  </a:rPr>
                  <a:t> </a:t>
                </a:r>
                <a:r>
                  <a:rPr lang="en-US" sz="3990" b="1" dirty="0" err="1">
                    <a:ln>
                      <a:solidFill>
                        <a:srgbClr val="ED7D31">
                          <a:lumMod val="50000"/>
                        </a:srgbClr>
                      </a:solidFill>
                    </a:ln>
                    <a:solidFill>
                      <a:srgbClr val="FF0066"/>
                    </a:solidFill>
                  </a:rPr>
                  <a:t>đánh</a:t>
                </a:r>
                <a:r>
                  <a:rPr lang="en-US" sz="3990" b="1" dirty="0">
                    <a:ln>
                      <a:solidFill>
                        <a:srgbClr val="ED7D31">
                          <a:lumMod val="50000"/>
                        </a:srgbClr>
                      </a:solidFill>
                    </a:ln>
                    <a:solidFill>
                      <a:srgbClr val="FF0066"/>
                    </a:solidFill>
                  </a:rPr>
                  <a:t> </a:t>
                </a:r>
                <a:r>
                  <a:rPr lang="en-US" sz="3990" b="1" dirty="0" err="1">
                    <a:ln>
                      <a:solidFill>
                        <a:srgbClr val="ED7D31">
                          <a:lumMod val="50000"/>
                        </a:srgbClr>
                      </a:solidFill>
                    </a:ln>
                    <a:solidFill>
                      <a:srgbClr val="FF0066"/>
                    </a:solidFill>
                  </a:rPr>
                  <a:t>giá</a:t>
                </a:r>
                <a:endParaRPr lang="en-US" sz="3990" b="1" dirty="0">
                  <a:ln>
                    <a:solidFill>
                      <a:srgbClr val="ED7D31">
                        <a:lumMod val="50000"/>
                      </a:srgbClr>
                    </a:solidFill>
                  </a:ln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A37EE3E-98C0-DBEB-602F-6962590D616B}"/>
                </a:ext>
              </a:extLst>
            </p:cNvPr>
            <p:cNvSpPr txBox="1"/>
            <p:nvPr/>
          </p:nvSpPr>
          <p:spPr>
            <a:xfrm>
              <a:off x="7051378" y="3623126"/>
              <a:ext cx="5361458" cy="2578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lnSpc>
                  <a:spcPct val="150000"/>
                </a:lnSpc>
              </a:pPr>
              <a:r>
                <a:rPr lang="en-US" sz="3591" dirty="0">
                  <a:solidFill>
                    <a:prstClr val="black"/>
                  </a:solidFill>
                </a:rPr>
                <a:t>1. </a:t>
              </a:r>
              <a:r>
                <a:rPr lang="en-US" sz="3591" dirty="0" err="1">
                  <a:solidFill>
                    <a:prstClr val="black"/>
                  </a:solidFill>
                </a:rPr>
                <a:t>Đọc</a:t>
              </a:r>
              <a:r>
                <a:rPr lang="en-US" sz="3591" dirty="0">
                  <a:solidFill>
                    <a:prstClr val="black"/>
                  </a:solidFill>
                </a:rPr>
                <a:t> </a:t>
              </a:r>
              <a:r>
                <a:rPr lang="en-US" sz="3591" dirty="0" err="1">
                  <a:solidFill>
                    <a:prstClr val="black"/>
                  </a:solidFill>
                </a:rPr>
                <a:t>đúng</a:t>
              </a:r>
              <a:r>
                <a:rPr lang="en-US" sz="3591" dirty="0">
                  <a:solidFill>
                    <a:prstClr val="black"/>
                  </a:solidFill>
                </a:rPr>
                <a:t>.</a:t>
              </a:r>
            </a:p>
            <a:p>
              <a:pPr defTabSz="912114">
                <a:lnSpc>
                  <a:spcPct val="150000"/>
                </a:lnSpc>
              </a:pPr>
              <a:r>
                <a:rPr lang="en-US" sz="3591" dirty="0">
                  <a:solidFill>
                    <a:prstClr val="black"/>
                  </a:solidFill>
                </a:rPr>
                <a:t>2. </a:t>
              </a:r>
              <a:r>
                <a:rPr lang="en-US" sz="3591" dirty="0" err="1">
                  <a:solidFill>
                    <a:prstClr val="black"/>
                  </a:solidFill>
                </a:rPr>
                <a:t>Đọc</a:t>
              </a:r>
              <a:r>
                <a:rPr lang="en-US" sz="3591" dirty="0">
                  <a:solidFill>
                    <a:prstClr val="black"/>
                  </a:solidFill>
                </a:rPr>
                <a:t> to </a:t>
              </a:r>
              <a:r>
                <a:rPr lang="en-US" sz="3591" dirty="0" err="1">
                  <a:solidFill>
                    <a:prstClr val="black"/>
                  </a:solidFill>
                </a:rPr>
                <a:t>rõ</a:t>
              </a:r>
              <a:r>
                <a:rPr lang="en-US" sz="3591" dirty="0">
                  <a:solidFill>
                    <a:prstClr val="black"/>
                  </a:solidFill>
                </a:rPr>
                <a:t>.</a:t>
              </a:r>
            </a:p>
            <a:p>
              <a:pPr defTabSz="912114">
                <a:lnSpc>
                  <a:spcPct val="150000"/>
                </a:lnSpc>
              </a:pPr>
              <a:r>
                <a:rPr lang="en-US" sz="3591" dirty="0">
                  <a:solidFill>
                    <a:prstClr val="black"/>
                  </a:solidFill>
                </a:rPr>
                <a:t>3. </a:t>
              </a:r>
              <a:r>
                <a:rPr lang="en-US" sz="3591" dirty="0" err="1">
                  <a:solidFill>
                    <a:prstClr val="black"/>
                  </a:solidFill>
                </a:rPr>
                <a:t>Ngắt</a:t>
              </a:r>
              <a:r>
                <a:rPr lang="en-US" sz="3591" dirty="0">
                  <a:solidFill>
                    <a:prstClr val="black"/>
                  </a:solidFill>
                </a:rPr>
                <a:t> </a:t>
              </a:r>
              <a:r>
                <a:rPr lang="en-US" sz="3591" dirty="0" err="1">
                  <a:solidFill>
                    <a:prstClr val="black"/>
                  </a:solidFill>
                </a:rPr>
                <a:t>nghỉ</a:t>
              </a:r>
              <a:r>
                <a:rPr lang="en-US" sz="3591" dirty="0">
                  <a:solidFill>
                    <a:prstClr val="black"/>
                  </a:solidFill>
                </a:rPr>
                <a:t> </a:t>
              </a:r>
              <a:r>
                <a:rPr lang="en-US" sz="3591" dirty="0" err="1">
                  <a:solidFill>
                    <a:prstClr val="black"/>
                  </a:solidFill>
                </a:rPr>
                <a:t>đúng</a:t>
              </a:r>
              <a:r>
                <a:rPr lang="en-US" sz="3591" dirty="0">
                  <a:solidFill>
                    <a:prstClr val="black"/>
                  </a:solidFill>
                </a:rPr>
                <a:t> </a:t>
              </a:r>
              <a:r>
                <a:rPr lang="en-US" sz="3591" dirty="0" err="1">
                  <a:solidFill>
                    <a:prstClr val="black"/>
                  </a:solidFill>
                </a:rPr>
                <a:t>chỗ</a:t>
              </a:r>
              <a:r>
                <a:rPr lang="en-US" sz="3591" dirty="0">
                  <a:solidFill>
                    <a:prstClr val="black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2348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A95071-3E74-E8E3-08E7-1D9BEA16A9AD}"/>
              </a:ext>
            </a:extLst>
          </p:cNvPr>
          <p:cNvSpPr txBox="1"/>
          <p:nvPr/>
        </p:nvSpPr>
        <p:spPr>
          <a:xfrm>
            <a:off x="984517" y="440640"/>
            <a:ext cx="10417076" cy="919401"/>
          </a:xfrm>
          <a:prstGeom prst="roundRect">
            <a:avLst/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lang="en-US" sz="4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8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92021DF-9AEB-CDA5-3ABB-D5D2BFF5C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8015">
            <a:off x="2153635" y="2006817"/>
            <a:ext cx="6273305" cy="20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320" y="2006616"/>
            <a:ext cx="112309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Những chi tiết nào cho biết ngay từ nhỏ, 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Giô-an Rô-linh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đã có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tưởng tượng rất phong phú?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CF4401-DB56-C42F-A687-53FE77317F28}"/>
              </a:ext>
            </a:extLst>
          </p:cNvPr>
          <p:cNvSpPr txBox="1"/>
          <p:nvPr/>
        </p:nvSpPr>
        <p:spPr>
          <a:xfrm>
            <a:off x="540320" y="3797679"/>
            <a:ext cx="11373384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Tx/>
              <a:defRPr/>
            </a:pP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Cô bé Giô-an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Rô-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inh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đã ấp ủ ước mơ trở thành nhà văn từ khi nào? Bằng cách nào cô thực hiện ước mơ của mình?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2168" y="1239493"/>
            <a:ext cx="652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346202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4174">
            <a:off x="4159103" y="3563868"/>
            <a:ext cx="1410672" cy="188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9925">
            <a:off x="4150542" y="1647827"/>
            <a:ext cx="1543228" cy="83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5652">
            <a:off x="6245692" y="3681106"/>
            <a:ext cx="1696139" cy="165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75" y="5038973"/>
            <a:ext cx="1348400" cy="16276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0086">
            <a:off x="7427420" y="906286"/>
            <a:ext cx="1334026" cy="211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1430">
            <a:off x="8483878" y="5092126"/>
            <a:ext cx="1954893" cy="59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0563">
            <a:off x="5575156" y="1779246"/>
            <a:ext cx="1611350" cy="2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844336" y="3097304"/>
            <a:ext cx="2378179" cy="1731556"/>
            <a:chOff x="4130050" y="3033239"/>
            <a:chExt cx="1496285" cy="1502574"/>
          </a:xfrm>
        </p:grpSpPr>
        <p:sp>
          <p:nvSpPr>
            <p:cNvPr id="3" name="Oval 2"/>
            <p:cNvSpPr/>
            <p:nvPr/>
          </p:nvSpPr>
          <p:spPr>
            <a:xfrm>
              <a:off x="4130050" y="3033239"/>
              <a:ext cx="1496285" cy="150257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Oval 4"/>
            <p:cNvSpPr/>
            <p:nvPr/>
          </p:nvSpPr>
          <p:spPr>
            <a:xfrm>
              <a:off x="4349176" y="3253286"/>
              <a:ext cx="1058033" cy="10624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Giô-an Rô-linh </a:t>
              </a:r>
              <a:endParaRPr lang="en-US" sz="28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2581835" y="4260899"/>
            <a:ext cx="1930281" cy="1068841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ủ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62430" y="4298237"/>
            <a:ext cx="2186687" cy="1140390"/>
          </a:xfrm>
          <a:prstGeom prst="roundRect">
            <a:avLst/>
          </a:prstGeom>
          <a:solidFill>
            <a:srgbClr val="F56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ủ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ằng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4168" y="5505836"/>
            <a:ext cx="3352297" cy="116081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191953" y="1190539"/>
            <a:ext cx="3681800" cy="1244861"/>
          </a:xfrm>
          <a:prstGeom prst="roundRect">
            <a:avLst/>
          </a:prstGeom>
          <a:solidFill>
            <a:srgbClr val="FCF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13925" y="1163595"/>
            <a:ext cx="4142509" cy="1179264"/>
          </a:xfrm>
          <a:prstGeom prst="roundRect">
            <a:avLst/>
          </a:prstGeom>
          <a:solidFill>
            <a:srgbClr val="3BF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244413" y="1497349"/>
            <a:ext cx="2318018" cy="1241194"/>
          </a:xfrm>
          <a:prstGeom prst="roundRect">
            <a:avLst/>
          </a:prstGeom>
          <a:solidFill>
            <a:srgbClr val="3CF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527137" y="5625854"/>
            <a:ext cx="3194272" cy="11608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08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8DBA0BBF-38DE-5111-9696-66255E55A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1020" y="173480"/>
            <a:ext cx="10987789" cy="1413273"/>
          </a:xfrm>
          <a:prstGeom prst="rect">
            <a:avLst/>
          </a:prstGeom>
        </p:spPr>
      </p:pic>
      <p:pic>
        <p:nvPicPr>
          <p:cNvPr id="3" name="Picture 2" descr="Mua Miếng Sứ Trang Trí In Hình Những Con Số Ngộ Nghĩnh Đáng Yêu - Mẫu008 |  Tiki">
            <a:extLst>
              <a:ext uri="{FF2B5EF4-FFF2-40B4-BE49-F238E27FC236}">
                <a16:creationId xmlns:a16="http://schemas.microsoft.com/office/drawing/2014/main" xmlns="" id="{6089D3D6-E9E9-95C5-E826-EAD98D76A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750" y1="24500" x2="49750" y2="24500"/>
                        <a14:backgroundMark x1="69500" y1="37500" x2="69500" y2="37500"/>
                        <a14:backgroundMark x1="73250" y1="41750" x2="78500" y2="59250"/>
                        <a14:backgroundMark x1="27250" y1="39500" x2="29000" y2="57500"/>
                        <a14:backgroundMark x1="40750" y1="51250" x2="40750" y2="51250"/>
                        <a14:backgroundMark x1="42750" y1="51750" x2="47750" y2="63000"/>
                        <a14:backgroundMark x1="50250" y1="40250" x2="50250" y2="42500"/>
                        <a14:backgroundMark x1="27750" y1="69750" x2="36750" y2="8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22832" r="18166" b="6484"/>
          <a:stretch/>
        </p:blipFill>
        <p:spPr bwMode="auto">
          <a:xfrm>
            <a:off x="0" y="334843"/>
            <a:ext cx="1657192" cy="192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0362" y="342145"/>
            <a:ext cx="9289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Ý tưởng về nhân vật Ha-ri Pót-tơ và câu chuyện kì thú được hình thành trong tình huống nào?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94852463"/>
              </p:ext>
            </p:extLst>
          </p:nvPr>
        </p:nvGraphicFramePr>
        <p:xfrm>
          <a:off x="375658" y="2077873"/>
          <a:ext cx="6900905" cy="388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96823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=""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49867" y="873705"/>
            <a:ext cx="10878307" cy="1142745"/>
            <a:chOff x="873492" y="817645"/>
            <a:chExt cx="10878307" cy="1538062"/>
          </a:xfrm>
        </p:grpSpPr>
        <p:grpSp>
          <p:nvGrpSpPr>
            <p:cNvPr id="3" name="Đồ họa 51">
              <a:extLst>
                <a:ext uri="{FF2B5EF4-FFF2-40B4-BE49-F238E27FC236}">
                  <a16:creationId xmlns=""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=""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noFill/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=""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noFill/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=""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1931" y="905840"/>
              <a:ext cx="10749868" cy="1449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u="sng" dirty="0" err="1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Câu</a:t>
              </a:r>
              <a:r>
                <a:rPr lang="en-US" sz="3200" b="1" i="1" u="sng" dirty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4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“Ha –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Pót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tơ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hòn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thuỷ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”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đón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=""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584378" y="2009211"/>
            <a:ext cx="11178809" cy="1094517"/>
            <a:chOff x="873492" y="2490890"/>
            <a:chExt cx="5009148" cy="1255994"/>
          </a:xfrm>
        </p:grpSpPr>
        <p:grpSp>
          <p:nvGrpSpPr>
            <p:cNvPr id="9" name="Nhóm 2">
              <a:extLst>
                <a:ext uri="{FF2B5EF4-FFF2-40B4-BE49-F238E27FC236}">
                  <a16:creationId xmlns=""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=""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=""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=""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1926430" y="2510741"/>
              <a:ext cx="3899628" cy="1236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Chỉ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đón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nhận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một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quốc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gia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Châu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Âu</a:t>
              </a:r>
              <a:r>
                <a:rPr lang="en-US" sz="32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lang="en-US" sz="32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=""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95031" y="3110094"/>
            <a:ext cx="11103779" cy="1152000"/>
            <a:chOff x="6271766" y="2382578"/>
            <a:chExt cx="4931085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=""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271766" y="2382578"/>
              <a:ext cx="4923170" cy="1152000"/>
              <a:chOff x="6271766" y="2363873"/>
              <a:chExt cx="49231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=""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46994" y="2385046"/>
                <a:ext cx="4547942" cy="1130827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/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=""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271766" y="2363873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=""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50015" y="2457360"/>
              <a:ext cx="41528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Thu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hút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200" b="1" dirty="0"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=""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678920" y="4333746"/>
            <a:ext cx="11102068" cy="1033383"/>
            <a:chOff x="972754" y="4362934"/>
            <a:chExt cx="4909885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=""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72754" y="4362934"/>
              <a:ext cx="4909885" cy="1152000"/>
              <a:chOff x="972754" y="4362934"/>
              <a:chExt cx="4909885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=""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398934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=""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72754" y="4362934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=""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6"/>
              <a:ext cx="3574567" cy="65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 smtClean="0">
                  <a:latin typeface="UTM Avo" panose="0204060305050602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 smtClean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UTM Avo" panose="02040603050506020204" pitchFamily="18" charset="0"/>
                  <a:ea typeface="Cambria" panose="02040503050406030204" pitchFamily="18" charset="0"/>
                </a:rPr>
                <a:t>đón</a:t>
              </a:r>
              <a:r>
                <a:rPr lang="en-US" sz="3200" b="1" dirty="0" smtClean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UTM Avo" panose="0204060305050602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200" b="1" dirty="0" smtClean="0">
                  <a:latin typeface="UTM Avo" panose="0204060305050602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 smtClean="0">
                  <a:latin typeface="UTM Avo" panose="0204060305050602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 smtClean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UTM Avo" panose="02040603050506020204" pitchFamily="18" charset="0"/>
                  <a:ea typeface="Cambria" panose="02040503050406030204" pitchFamily="18" charset="0"/>
                </a:rPr>
                <a:t>Nga</a:t>
              </a:r>
              <a:r>
                <a:rPr lang="en-US" sz="3200" b="1" dirty="0" smtClean="0"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=""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29285" y="5459595"/>
            <a:ext cx="11133902" cy="1048016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=""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=""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=""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=""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503996" y="4690793"/>
              <a:ext cx="3574567" cy="64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3200" b="1" dirty="0" smtClean="0">
                  <a:latin typeface="UTM Avo" panose="02040603050506020204" pitchFamily="18" charset="0"/>
                  <a:ea typeface="Cambria" panose="02040503050406030204" pitchFamily="18" charset="0"/>
                </a:rPr>
                <a:t>Không thu hút chú ý được nhiều trẻ em.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94944" y="288209"/>
            <a:ext cx="9453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1" name="ĐỒNG-HỒ-ĐẾM-NGƯỢC-5-GIÂY-CHUÔNG-BÁO-HẾT-GIỜ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42894" y="16820"/>
            <a:ext cx="1256913" cy="9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4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70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6D5310C-E2CB-CAD6-5D20-2BE748037B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629">
            <a:off x="2486327" y="2245360"/>
            <a:ext cx="5197091" cy="180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167F84C6-1D39-286E-EAC4-96F28D5DC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54">
            <a:extLst>
              <a:ext uri="{FF2B5EF4-FFF2-40B4-BE49-F238E27FC236}">
                <a16:creationId xmlns="" xmlns:a16="http://schemas.microsoft.com/office/drawing/2014/main" id="{2E4977FF-DF46-9443-0DF4-B3E586133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2" y="3654832"/>
            <a:ext cx="3203168" cy="3203168"/>
          </a:xfrm>
          <a:prstGeom prst="rect">
            <a:avLst/>
          </a:prstGeom>
        </p:spPr>
      </p:pic>
      <p:pic>
        <p:nvPicPr>
          <p:cNvPr id="6" name="图片 60">
            <a:extLst>
              <a:ext uri="{FF2B5EF4-FFF2-40B4-BE49-F238E27FC236}">
                <a16:creationId xmlns=""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7" name="图片 58">
            <a:extLst>
              <a:ext uri="{FF2B5EF4-FFF2-40B4-BE49-F238E27FC236}">
                <a16:creationId xmlns="" xmlns:a16="http://schemas.microsoft.com/office/drawing/2014/main" id="{FE67BF19-1B17-ECC5-AC79-DB2DF75B5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368" flipH="1">
            <a:off x="9255115" y="-799658"/>
            <a:ext cx="2960034" cy="2960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2" y="-101371"/>
            <a:ext cx="1523956" cy="15088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00" y="1658521"/>
            <a:ext cx="10219224" cy="39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>
            <a:extLst>
              <a:ext uri="{FF2B5EF4-FFF2-40B4-BE49-F238E27FC236}">
                <a16:creationId xmlns="" xmlns:a16="http://schemas.microsoft.com/office/drawing/2014/main" id="{E0D61E24-54D0-6C3B-935C-7B305D686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275431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459" name="AutoShape 2">
            <a:extLst>
              <a:ext uri="{FF2B5EF4-FFF2-40B4-BE49-F238E27FC236}">
                <a16:creationId xmlns="" xmlns:a16="http://schemas.microsoft.com/office/drawing/2014/main" id="{BFD37518-E5AF-5C04-8938-A9A0CDCB3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" y="150812"/>
            <a:ext cx="11863388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9460" name="Picture 3" descr="an30">
            <a:extLst>
              <a:ext uri="{FF2B5EF4-FFF2-40B4-BE49-F238E27FC236}">
                <a16:creationId xmlns="" xmlns:a16="http://schemas.microsoft.com/office/drawing/2014/main" id="{A94C2650-0786-6F6E-768C-B9ECE34172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319088"/>
            <a:ext cx="201295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33">
            <a:extLst>
              <a:ext uri="{FF2B5EF4-FFF2-40B4-BE49-F238E27FC236}">
                <a16:creationId xmlns="" xmlns:a16="http://schemas.microsoft.com/office/drawing/2014/main" id="{5303B3CA-E83A-0796-DD01-FAB97D844C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7800"/>
            <a:ext cx="1175702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WordArt 5">
            <a:extLst>
              <a:ext uri="{FF2B5EF4-FFF2-40B4-BE49-F238E27FC236}">
                <a16:creationId xmlns="" xmlns:a16="http://schemas.microsoft.com/office/drawing/2014/main" id="{319C1C6D-F87E-E118-311A-3D46FDCA68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7150" y="610394"/>
            <a:ext cx="7202488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463" name="Picture 10" descr="ani32">
            <a:extLst>
              <a:ext uri="{FF2B5EF4-FFF2-40B4-BE49-F238E27FC236}">
                <a16:creationId xmlns="" xmlns:a16="http://schemas.microsoft.com/office/drawing/2014/main" id="{D2706585-C793-EE7B-C2EE-9941076F88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6019800"/>
            <a:ext cx="9540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4" descr="star_tip_md_wht">
            <a:extLst>
              <a:ext uri="{FF2B5EF4-FFF2-40B4-BE49-F238E27FC236}">
                <a16:creationId xmlns="" xmlns:a16="http://schemas.microsoft.com/office/drawing/2014/main" id="{60C9715C-BC34-411B-1E0D-991F47EC9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86" y="837928"/>
            <a:ext cx="7413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5" descr="people008">
            <a:extLst>
              <a:ext uri="{FF2B5EF4-FFF2-40B4-BE49-F238E27FC236}">
                <a16:creationId xmlns="" xmlns:a16="http://schemas.microsoft.com/office/drawing/2014/main" id="{165FF34B-95E9-8F63-6D05-9D95AE085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10492"/>
            <a:ext cx="2633870" cy="222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>
            <a:extLst>
              <a:ext uri="{FF2B5EF4-FFF2-40B4-BE49-F238E27FC236}">
                <a16:creationId xmlns="" xmlns:a16="http://schemas.microsoft.com/office/drawing/2014/main" id="{4C16BC54-6696-A2A4-8FF9-0EE8252F5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011" y="2330063"/>
            <a:ext cx="10190239" cy="12003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Ba - la-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Action Button: Go Back or Previous 4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2671E6D6-9750-D0B6-0A9E-C16F8862654C}"/>
              </a:ext>
            </a:extLst>
          </p:cNvPr>
          <p:cNvSpPr/>
          <p:nvPr/>
        </p:nvSpPr>
        <p:spPr>
          <a:xfrm>
            <a:off x="10734449" y="6093229"/>
            <a:ext cx="728802" cy="421871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3" descr="an30">
            <a:extLst>
              <a:ext uri="{FF2B5EF4-FFF2-40B4-BE49-F238E27FC236}">
                <a16:creationId xmlns="" xmlns:a16="http://schemas.microsoft.com/office/drawing/2014/main" id="{A94C2650-0786-6F6E-768C-B9ECE34172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319088"/>
            <a:ext cx="201295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33">
            <a:extLst>
              <a:ext uri="{FF2B5EF4-FFF2-40B4-BE49-F238E27FC236}">
                <a16:creationId xmlns="" xmlns:a16="http://schemas.microsoft.com/office/drawing/2014/main" id="{5303B3CA-E83A-0796-DD01-FAB97D844C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7800"/>
            <a:ext cx="1175702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WordArt 5">
            <a:extLst>
              <a:ext uri="{FF2B5EF4-FFF2-40B4-BE49-F238E27FC236}">
                <a16:creationId xmlns="" xmlns:a16="http://schemas.microsoft.com/office/drawing/2014/main" id="{319C1C6D-F87E-E118-311A-3D46FDCA68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7150" y="610394"/>
            <a:ext cx="7202488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463" name="Picture 10" descr="ani32">
            <a:extLst>
              <a:ext uri="{FF2B5EF4-FFF2-40B4-BE49-F238E27FC236}">
                <a16:creationId xmlns="" xmlns:a16="http://schemas.microsoft.com/office/drawing/2014/main" id="{D2706585-C793-EE7B-C2EE-9941076F88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6019800"/>
            <a:ext cx="9540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4" descr="star_tip_md_wht">
            <a:extLst>
              <a:ext uri="{FF2B5EF4-FFF2-40B4-BE49-F238E27FC236}">
                <a16:creationId xmlns="" xmlns:a16="http://schemas.microsoft.com/office/drawing/2014/main" id="{60C9715C-BC34-411B-1E0D-991F47EC9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86" y="837928"/>
            <a:ext cx="7413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5" descr="people008">
            <a:extLst>
              <a:ext uri="{FF2B5EF4-FFF2-40B4-BE49-F238E27FC236}">
                <a16:creationId xmlns="" xmlns:a16="http://schemas.microsoft.com/office/drawing/2014/main" id="{165FF34B-95E9-8F63-6D05-9D95AE085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83200"/>
            <a:ext cx="13509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">
            <a:extLst>
              <a:ext uri="{FF2B5EF4-FFF2-40B4-BE49-F238E27FC236}">
                <a16:creationId xmlns="" xmlns:a16="http://schemas.microsoft.com/office/drawing/2014/main" id="{4C16BC54-6696-A2A4-8FF9-0EE8252F5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133" y="2147664"/>
            <a:ext cx="8174604" cy="193899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hát“Nhảy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2" name="Action Button: Go Back or Previous 1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909B2958-A5E2-CE44-86ED-DB9D4E11821B}"/>
              </a:ext>
            </a:extLst>
          </p:cNvPr>
          <p:cNvSpPr/>
          <p:nvPr/>
        </p:nvSpPr>
        <p:spPr>
          <a:xfrm>
            <a:off x="9993086" y="6159731"/>
            <a:ext cx="741363" cy="355369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hởi-động-đú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245234"/>
            <a:ext cx="12023725" cy="59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>
            <a:extLst>
              <a:ext uri="{FF2B5EF4-FFF2-40B4-BE49-F238E27FC236}">
                <a16:creationId xmlns="" xmlns:a16="http://schemas.microsoft.com/office/drawing/2014/main" id="{E0D61E24-54D0-6C3B-935C-7B305D686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275431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459" name="AutoShape 2">
            <a:extLst>
              <a:ext uri="{FF2B5EF4-FFF2-40B4-BE49-F238E27FC236}">
                <a16:creationId xmlns="" xmlns:a16="http://schemas.microsoft.com/office/drawing/2014/main" id="{BFD37518-E5AF-5C04-8938-A9A0CDCB3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" y="75045"/>
            <a:ext cx="11863388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9460" name="Picture 3" descr="an30">
            <a:extLst>
              <a:ext uri="{FF2B5EF4-FFF2-40B4-BE49-F238E27FC236}">
                <a16:creationId xmlns="" xmlns:a16="http://schemas.microsoft.com/office/drawing/2014/main" id="{A94C2650-0786-6F6E-768C-B9ECE34172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319088"/>
            <a:ext cx="201295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33">
            <a:extLst>
              <a:ext uri="{FF2B5EF4-FFF2-40B4-BE49-F238E27FC236}">
                <a16:creationId xmlns="" xmlns:a16="http://schemas.microsoft.com/office/drawing/2014/main" id="{5303B3CA-E83A-0796-DD01-FAB97D844C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7800"/>
            <a:ext cx="1175702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WordArt 5">
            <a:extLst>
              <a:ext uri="{FF2B5EF4-FFF2-40B4-BE49-F238E27FC236}">
                <a16:creationId xmlns="" xmlns:a16="http://schemas.microsoft.com/office/drawing/2014/main" id="{319C1C6D-F87E-E118-311A-3D46FDCA68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7150" y="610394"/>
            <a:ext cx="7202488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463" name="Picture 10" descr="ani32">
            <a:extLst>
              <a:ext uri="{FF2B5EF4-FFF2-40B4-BE49-F238E27FC236}">
                <a16:creationId xmlns="" xmlns:a16="http://schemas.microsoft.com/office/drawing/2014/main" id="{D2706585-C793-EE7B-C2EE-9941076F88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6019800"/>
            <a:ext cx="9540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4" descr="star_tip_md_wht">
            <a:extLst>
              <a:ext uri="{FF2B5EF4-FFF2-40B4-BE49-F238E27FC236}">
                <a16:creationId xmlns="" xmlns:a16="http://schemas.microsoft.com/office/drawing/2014/main" id="{60C9715C-BC34-411B-1E0D-991F47EC9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86" y="837928"/>
            <a:ext cx="7413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5" descr="people008">
            <a:extLst>
              <a:ext uri="{FF2B5EF4-FFF2-40B4-BE49-F238E27FC236}">
                <a16:creationId xmlns="" xmlns:a16="http://schemas.microsoft.com/office/drawing/2014/main" id="{165FF34B-95E9-8F63-6D05-9D95AE085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83200"/>
            <a:ext cx="13509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>
            <a:extLst>
              <a:ext uri="{FF2B5EF4-FFF2-40B4-BE49-F238E27FC236}">
                <a16:creationId xmlns="" xmlns:a16="http://schemas.microsoft.com/office/drawing/2014/main" id="{4C16BC54-6696-A2A4-8FF9-0EE8252F5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016" y="2172542"/>
            <a:ext cx="12006470" cy="144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Ba-la-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9" name="Action Button: Go Back or Previous 8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6292CF0C-9ACB-BE0B-932A-E4FF8AEA6B33}"/>
              </a:ext>
            </a:extLst>
          </p:cNvPr>
          <p:cNvSpPr/>
          <p:nvPr/>
        </p:nvSpPr>
        <p:spPr>
          <a:xfrm>
            <a:off x="10197737" y="5743575"/>
            <a:ext cx="954088" cy="59626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49078" y="4222750"/>
            <a:ext cx="434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44352" y="3962400"/>
            <a:ext cx="4361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lời:Quang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ÓN QUÀ BÍ ẨN 22K CHỨA ĐỰNG NHỮNG ĐIỀU BẤT NGỜ VÀ THÚ VỊ (may mắn ngẫu  nhiên giá trị 10k-200k) Quà Tặng Thú Vị Từ Caryophy Sản Phẩm Độc Đáo Chứ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26" y="1482437"/>
            <a:ext cx="722243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ACC98AEC-398C-1ED9-C183-1C9BA2C1AFAA}"/>
              </a:ext>
            </a:extLst>
          </p:cNvPr>
          <p:cNvSpPr/>
          <p:nvPr/>
        </p:nvSpPr>
        <p:spPr>
          <a:xfrm>
            <a:off x="10884310" y="6096000"/>
            <a:ext cx="884903" cy="44245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7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KIEN_KHUONG\Giaovientruong\beHanhthi\hinh nen dep cho bai giang dien t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5356"/>
            <a:ext cx="12192000" cy="6858000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3531196" y="984428"/>
            <a:ext cx="74698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  <a:endParaRPr kumimoji="0" lang="en-US" sz="8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77" y="2446471"/>
            <a:ext cx="870744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5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27" y="1197745"/>
            <a:ext cx="5237018" cy="53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t4"/>
          <p:cNvGrpSpPr/>
          <p:nvPr/>
        </p:nvGrpSpPr>
        <p:grpSpPr>
          <a:xfrm>
            <a:off x="6213049" y="3546641"/>
            <a:ext cx="2909293" cy="3086469"/>
            <a:chOff x="6552463" y="3327309"/>
            <a:chExt cx="2952328" cy="3220244"/>
          </a:xfrm>
        </p:grpSpPr>
        <p:pic>
          <p:nvPicPr>
            <p:cNvPr id="16" name="Picture 4" descr="50LCACDFMNICA8H7U25CA03NX0VCAFV7T4MCAK2A4M3CA19P78DCA6JMEOMCA1OX4EVCAUN3PJLCA3XV3PMCAU6XVGCCALJG1SPCABX6R8PCAT95370CA52CH4FCAAFV2RACAHRS8MVCA7L5MP8CAZ8BEV0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463" y="3327309"/>
              <a:ext cx="2952328" cy="3220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7502754" y="4601606"/>
              <a:ext cx="1008112" cy="93610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6" name="t3"/>
          <p:cNvGrpSpPr/>
          <p:nvPr/>
        </p:nvGrpSpPr>
        <p:grpSpPr>
          <a:xfrm>
            <a:off x="3158988" y="3552193"/>
            <a:ext cx="3054781" cy="3086470"/>
            <a:chOff x="1807332" y="3457228"/>
            <a:chExt cx="2900178" cy="3266357"/>
          </a:xfrm>
        </p:grpSpPr>
        <p:pic>
          <p:nvPicPr>
            <p:cNvPr id="15" name="Picture 4" descr="50LCACDFMNICA8H7U25CA03NX0VCAFV7T4MCAK2A4M3CA19P78DCA6JMEOMCA1OX4EVCAUN3PJLCA3XV3PMCAU6XVGCCALJG1SPCABX6R8PCAT95370CA52CH4FCAAFV2RACAHRS8MVCA7L5MP8CAZ8BEV0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07332" y="3457228"/>
              <a:ext cx="2900178" cy="3266357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2771800" y="4869160"/>
              <a:ext cx="1008112" cy="93610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t2"/>
          <p:cNvGrpSpPr/>
          <p:nvPr/>
        </p:nvGrpSpPr>
        <p:grpSpPr>
          <a:xfrm>
            <a:off x="6096000" y="705733"/>
            <a:ext cx="2952328" cy="2978780"/>
            <a:chOff x="4572000" y="260648"/>
            <a:chExt cx="2952328" cy="3224707"/>
          </a:xfrm>
        </p:grpSpPr>
        <p:pic>
          <p:nvPicPr>
            <p:cNvPr id="14" name="Picture 5" descr="50LCACDFMNICA8H7U25CA03NX0VCAFV7T4MCAK2A4M3CA19P78DCA6JMEOMCA1OX4EVCAUN3PJLCA3XV3PMCAU6XVGCCALJG1SPCABX6R8PCAT95370CA52CH4FCAAFV2RACAHRS8MVCA7L5MP8CAZ8BEV0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60648"/>
              <a:ext cx="2952328" cy="3224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5494161" y="1612968"/>
              <a:ext cx="1008112" cy="93610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16487" y="705733"/>
            <a:ext cx="3054781" cy="3003409"/>
            <a:chOff x="1785572" y="373160"/>
            <a:chExt cx="2916323" cy="3224708"/>
          </a:xfrm>
        </p:grpSpPr>
        <p:pic>
          <p:nvPicPr>
            <p:cNvPr id="13" name="t1" descr="50LCACDFMNICA8H7U25CA03NX0VCAFV7T4MCAK2A4M3CA19P78DCA6JMEOMCA1OX4EVCAUN3PJLCA3XV3PMCAU6XVGCCALJG1SPCABX6R8PCAT95370CA52CH4FCAAFV2RACAHRS8MVCA7L5MP8CAZ8BEV0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572" y="373160"/>
              <a:ext cx="2916323" cy="3224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ô s1"/>
            <p:cNvSpPr/>
            <p:nvPr/>
          </p:nvSpPr>
          <p:spPr>
            <a:xfrm>
              <a:off x="2739678" y="1623376"/>
              <a:ext cx="1008112" cy="93610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77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89" y="582671"/>
            <a:ext cx="8583185" cy="46838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49" y="2830137"/>
            <a:ext cx="4438273" cy="4115157"/>
          </a:xfrm>
          <a:prstGeom prst="rect">
            <a:avLst/>
          </a:prstGeom>
        </p:spPr>
      </p:pic>
      <p:pic>
        <p:nvPicPr>
          <p:cNvPr id="21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487" y="-23623"/>
            <a:ext cx="1497661" cy="14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EC2ACF-81A4-79E0-112D-E91F6A8A5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9456" y="1562566"/>
            <a:ext cx="2938527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FA3719-13C8-C0DA-06AA-404F97BF4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077" y="1013905"/>
            <a:ext cx="2097206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30D30C8-1F17-FA24-6D36-5AD909304D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7214">
            <a:off x="2472634" y="1921098"/>
            <a:ext cx="7145131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679DF9-6888-3D68-A385-C2322CF83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44453">
            <a:off x="2629586" y="1988518"/>
            <a:ext cx="5755284" cy="24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D91AA44-28B9-8E54-5186-754BEFF55101}"/>
              </a:ext>
            </a:extLst>
          </p:cNvPr>
          <p:cNvGrpSpPr/>
          <p:nvPr/>
        </p:nvGrpSpPr>
        <p:grpSpPr>
          <a:xfrm>
            <a:off x="908391" y="1957025"/>
            <a:ext cx="8253908" cy="1060495"/>
            <a:chOff x="892967" y="2103140"/>
            <a:chExt cx="10089994" cy="8026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AC4C9CCB-845C-1E9A-347A-0587DBA5EE5E}"/>
                </a:ext>
              </a:extLst>
            </p:cNvPr>
            <p:cNvSpPr/>
            <p:nvPr/>
          </p:nvSpPr>
          <p:spPr>
            <a:xfrm>
              <a:off x="892967" y="2103140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04781AF-F81B-3083-DFDF-81EC16EBB333}"/>
                </a:ext>
              </a:extLst>
            </p:cNvPr>
            <p:cNvSpPr txBox="1"/>
            <p:nvPr/>
          </p:nvSpPr>
          <p:spPr>
            <a:xfrm>
              <a:off x="1209040" y="2194083"/>
              <a:ext cx="9510073" cy="698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Đoạn 1: </a:t>
              </a:r>
              <a:r>
                <a:rPr lang="vi-VN" sz="3600" b="1" i="1" dirty="0" smtClean="0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Từ đầu đến “</a:t>
              </a:r>
              <a:r>
                <a:rPr lang="en-US" sz="3600" b="1" i="1" dirty="0" err="1" smtClean="0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cuốn</a:t>
              </a:r>
              <a:r>
                <a:rPr lang="en-US" sz="3600" b="1" i="1" dirty="0" smtClean="0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sổ</a:t>
              </a:r>
              <a:r>
                <a:rPr lang="vi-VN" sz="3600" b="1" i="1" dirty="0" smtClean="0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”.</a:t>
              </a:r>
              <a:endParaRPr lang="en-US" sz="3600" b="1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95507C6-1142-48A2-6001-5F032D14DC7D}"/>
              </a:ext>
            </a:extLst>
          </p:cNvPr>
          <p:cNvGrpSpPr/>
          <p:nvPr/>
        </p:nvGrpSpPr>
        <p:grpSpPr>
          <a:xfrm>
            <a:off x="907016" y="3432403"/>
            <a:ext cx="8608045" cy="1200557"/>
            <a:chOff x="892967" y="3219281"/>
            <a:chExt cx="10521156" cy="8026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5D814902-CFDE-5F13-F043-7B0DD2545032}"/>
                </a:ext>
              </a:extLst>
            </p:cNvPr>
            <p:cNvSpPr/>
            <p:nvPr/>
          </p:nvSpPr>
          <p:spPr>
            <a:xfrm>
              <a:off x="892967" y="3219281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46E8D0F-0403-38C8-96B1-2B27DD3D80C2}"/>
                </a:ext>
              </a:extLst>
            </p:cNvPr>
            <p:cNvSpPr txBox="1"/>
            <p:nvPr/>
          </p:nvSpPr>
          <p:spPr>
            <a:xfrm>
              <a:off x="1225163" y="3304115"/>
              <a:ext cx="10188960" cy="617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Đoạn 2: Tiếp theo đến “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phấn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khích</a:t>
              </a:r>
              <a:r>
                <a:rPr lang="vi-VN" sz="3600" b="1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”.</a:t>
              </a:r>
              <a:endParaRPr lang="en-US" sz="3600" b="1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CD0FDCE-2500-2DEC-CC2E-93345C510259}"/>
              </a:ext>
            </a:extLst>
          </p:cNvPr>
          <p:cNvGrpSpPr/>
          <p:nvPr/>
        </p:nvGrpSpPr>
        <p:grpSpPr>
          <a:xfrm>
            <a:off x="715316" y="628899"/>
            <a:ext cx="10807300" cy="919401"/>
            <a:chOff x="715316" y="628899"/>
            <a:chExt cx="10807300" cy="919401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AA95071-3E74-E8E3-08E7-1D9BEA16A9AD}"/>
                </a:ext>
              </a:extLst>
            </p:cNvPr>
            <p:cNvSpPr txBox="1"/>
            <p:nvPr/>
          </p:nvSpPr>
          <p:spPr>
            <a:xfrm>
              <a:off x="1105540" y="628899"/>
              <a:ext cx="10417076" cy="919401"/>
            </a:xfrm>
            <a:prstGeom prst="roundRect">
              <a:avLst/>
            </a:prstGeom>
            <a:solidFill>
              <a:srgbClr val="F8D0DB"/>
            </a:solidFill>
            <a:ln w="38100">
              <a:solidFill>
                <a:srgbClr val="FF656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này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mấy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Picture 9" descr="A question mark in a speech bubble&#10;&#10;Description automatically generated">
              <a:extLst>
                <a:ext uri="{FF2B5EF4-FFF2-40B4-BE49-F238E27FC236}">
                  <a16:creationId xmlns="" xmlns:a16="http://schemas.microsoft.com/office/drawing/2014/main" id="{6617366B-AB3B-1DB9-427B-EB9DDD0D8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16" y="727878"/>
              <a:ext cx="797968" cy="79796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7375568-7A2F-FD27-8824-D64BAFBA406B}"/>
              </a:ext>
            </a:extLst>
          </p:cNvPr>
          <p:cNvGrpSpPr/>
          <p:nvPr/>
        </p:nvGrpSpPr>
        <p:grpSpPr>
          <a:xfrm>
            <a:off x="1011271" y="5112328"/>
            <a:ext cx="8151028" cy="1155825"/>
            <a:chOff x="892967" y="4375091"/>
            <a:chExt cx="10089994" cy="8026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FC54261-4742-6048-259C-7A95158B961A}"/>
                </a:ext>
              </a:extLst>
            </p:cNvPr>
            <p:cNvSpPr/>
            <p:nvPr/>
          </p:nvSpPr>
          <p:spPr>
            <a:xfrm>
              <a:off x="892967" y="4375091"/>
              <a:ext cx="10089994" cy="80264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998C51A-041D-AF5F-463B-CFEFD89465EF}"/>
                </a:ext>
              </a:extLst>
            </p:cNvPr>
            <p:cNvSpPr txBox="1"/>
            <p:nvPr/>
          </p:nvSpPr>
          <p:spPr>
            <a:xfrm>
              <a:off x="1261528" y="4436620"/>
              <a:ext cx="8057994" cy="448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Đoạn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3: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Đoạn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còn</a:t>
              </a:r>
              <a:r>
                <a:rPr lang="en-US" sz="3600" b="1" i="1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lại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4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1936"/>
          <a:stretch/>
        </p:blipFill>
        <p:spPr>
          <a:xfrm>
            <a:off x="1333500" y="2146838"/>
            <a:ext cx="8328659" cy="38882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14478" y="372568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Ha-ri Pót-tơ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13761" y="3005312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-an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Rô-linh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918" y="529255"/>
            <a:ext cx="8980186" cy="199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2479" y="4466553"/>
            <a:ext cx="314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Dun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- rim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3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0C5530D-439A-9523-35F2-95410D1089B0}"/>
              </a:ext>
            </a:extLst>
          </p:cNvPr>
          <p:cNvSpPr txBox="1"/>
          <p:nvPr/>
        </p:nvSpPr>
        <p:spPr>
          <a:xfrm>
            <a:off x="3730565" y="1340941"/>
            <a:ext cx="5697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GB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GB" sz="44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8186" y="2661700"/>
            <a:ext cx="112046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Nhưng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ngờ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tới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Ha –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ri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Pót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–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tơ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hòn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phù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thuỷ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thu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hút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giới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3600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453238" y="2964928"/>
            <a:ext cx="177800" cy="4765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72575" y="3741829"/>
            <a:ext cx="177800" cy="4765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210059" y="4510517"/>
            <a:ext cx="177800" cy="4765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301284" y="4510517"/>
            <a:ext cx="177800" cy="4765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9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21242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580</Words>
  <Application>Microsoft Office PowerPoint</Application>
  <PresentationFormat>Custom</PresentationFormat>
  <Paragraphs>67</Paragraphs>
  <Slides>24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216</cp:revision>
  <dcterms:created xsi:type="dcterms:W3CDTF">2022-08-12T16:31:42Z</dcterms:created>
  <dcterms:modified xsi:type="dcterms:W3CDTF">2024-12-10T13:09:40Z</dcterms:modified>
</cp:coreProperties>
</file>