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007577404" r:id="rId3"/>
    <p:sldId id="2007577405" r:id="rId4"/>
    <p:sldId id="2007577410" r:id="rId5"/>
    <p:sldId id="399" r:id="rId6"/>
    <p:sldId id="2007577441" r:id="rId7"/>
    <p:sldId id="2007577440" r:id="rId8"/>
    <p:sldId id="2007577442" r:id="rId9"/>
    <p:sldId id="2007577389" r:id="rId10"/>
    <p:sldId id="2007577443" r:id="rId11"/>
    <p:sldId id="2007577449" r:id="rId12"/>
    <p:sldId id="2007577453" r:id="rId13"/>
    <p:sldId id="2007577452" r:id="rId14"/>
    <p:sldId id="2007577454" r:id="rId15"/>
    <p:sldId id="2007577451" r:id="rId16"/>
    <p:sldId id="2007577448" r:id="rId17"/>
    <p:sldId id="2007577450" r:id="rId18"/>
    <p:sldId id="2007577447" r:id="rId19"/>
    <p:sldId id="2007577455" r:id="rId20"/>
    <p:sldId id="2007577422" r:id="rId21"/>
    <p:sldId id="2007577420" r:id="rId22"/>
    <p:sldId id="2007577421" r:id="rId23"/>
    <p:sldId id="2007577444" r:id="rId24"/>
    <p:sldId id="2007577417" r:id="rId25"/>
    <p:sldId id="2007577407" r:id="rId26"/>
    <p:sldId id="2007577423" r:id="rId27"/>
    <p:sldId id="2007577434" r:id="rId28"/>
    <p:sldId id="2007577424" r:id="rId29"/>
    <p:sldId id="2007577435" r:id="rId30"/>
    <p:sldId id="2007577436" r:id="rId31"/>
    <p:sldId id="2007577445" r:id="rId32"/>
    <p:sldId id="2007577408" r:id="rId33"/>
    <p:sldId id="2007577446" r:id="rId34"/>
    <p:sldId id="2007577437" r:id="rId35"/>
    <p:sldId id="2007577438" r:id="rId36"/>
    <p:sldId id="2007577429" r:id="rId37"/>
    <p:sldId id="2007577439" r:id="rId38"/>
    <p:sldId id="2007577409" r:id="rId39"/>
    <p:sldId id="340" r:id="rId40"/>
    <p:sldId id="341" r:id="rId41"/>
    <p:sldId id="343" r:id="rId42"/>
    <p:sldId id="345" r:id="rId43"/>
    <p:sldId id="354" r:id="rId44"/>
    <p:sldId id="355" r:id="rId45"/>
    <p:sldId id="356" r:id="rId46"/>
    <p:sldId id="357" r:id="rId47"/>
    <p:sldId id="358" r:id="rId48"/>
    <p:sldId id="359" r:id="rId49"/>
    <p:sldId id="353" r:id="rId50"/>
    <p:sldId id="2007577415" r:id="rId51"/>
    <p:sldId id="200757743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5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EDE27-5587-43E6-B5E9-3984FB4B2C3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7499B-AE62-4527-A4DD-58AA82F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09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52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9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16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9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42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3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58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97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1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91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2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39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MsPham-0936082789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3D43F-8105-4077-91CD-25E170BE8A2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4463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960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062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217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21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60B836-0AA8-DCED-41DA-8C0409E92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C2C571-3DFE-DFC7-0A1C-73E01778A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86533E-A001-69EE-69A6-E2E153AD0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BFAC24-14D6-17AE-6DCF-2487132F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964518-6FEB-721A-5497-13626A2D0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0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3F574A-8E19-8E8B-9E01-7B84D726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4E3920-E3DE-CB47-4FFD-F03192FA3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527FFF-AA4D-6A10-E271-D5190A50E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B24FBB-6AAD-31A8-985D-0E878C78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28AFAF-8037-FD92-854A-C34A696A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1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5D4834C-99B9-AE9A-B907-C8B62C94B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B9E55D-5B0C-6103-9B0C-A6515CF8D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49EEA3-3C71-21E7-3F49-67AC0E419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6F2023-D6BC-E054-9B92-54434E98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9F6743-309D-C4EF-E64C-5FEFDAE8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69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1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00584C-6EDC-DEE0-FDB2-1BD69318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043F0E-AA84-2DCF-A145-4006A17E8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2D0F1A-AAE0-F133-97C4-7F4E6B91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555ABF-ABD7-D0EF-67A5-A7BD1B1E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44EED2-BE0C-1E1C-2DDC-E1670532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3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6822F2-6EEB-73D7-EECB-260AE0B2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70621E-51FA-7229-C8D7-F6EA8F903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B6527B-42F8-BB36-BAA7-7D11D4F3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930733-65AA-065B-4B72-AF0470BF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E9CFBA-CE18-F65F-B377-22C59EB09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3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CE0CD-F5C1-6147-1777-66C5A8AF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F763A3-B5FD-743D-F397-DA359501F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11F350-8451-6240-DF77-88FCECCCC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5ED1C8-3622-7064-B9ED-F01C69487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143501-2796-645C-E3A1-B7E25C652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CAD418-382F-E9E9-D455-F32DE5FD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E3A2D-6815-F700-2547-BD68CB23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B95CEB-3594-8A77-675A-0DF47B10F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9DFEE5-E8BD-FF23-5A5D-2D50259C3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FAD132-31A8-BA4F-C598-A7B9A680D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4E6A93-44FE-67FE-2412-BE1775C80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AE3A3C2-31F1-E58E-0B02-094C3980A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566CFC-A340-688C-3B44-69F968C2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FAEECE-A7F0-DB78-F63E-090BC180F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3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3AF44-043D-68DF-DA31-227AD3A3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3CCBFA-9BAE-0E2E-071B-8A9FFB95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FDCAA7-40EF-C4ED-E61D-612E7E20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8C1D79-2DD3-60C9-717E-3EC05696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6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C9AB30-403A-95B1-CE14-BC47C809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C75D21-04B7-FE9D-CF11-B210BC6A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30794F-B572-D704-B5E7-75752A2C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BA7E53-0BFC-0B9D-DDF0-2EF62FC5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5919A1-1183-F0A9-2602-9A55D3936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38085A-87F8-8A68-C6DC-36B6946BB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99F2BB-F850-607E-32C1-A7B08D0F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3D35DA-D167-AEEC-9F7D-EC245C911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477F90-45D1-7AD5-DB1A-FF265F247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2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A6A5-A14B-4DDA-072C-A53F280B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95FEDD4-69D8-1382-8927-F98B6D40A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F40347-F832-3B44-02C6-4AC0E85D4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AD8D4A-312A-BE5F-2EA3-461C99A8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FD1BD0-A020-436B-A185-049B2EE0FEB4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FF712F-4A01-0040-DC4D-B67A51DC3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0B8150-B282-B025-FA52-27C8DE7C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795256-B1AC-4B53-9EE7-A4D8F7E4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8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rectangle with white background&#10;&#10;Description automatically generated">
            <a:extLst>
              <a:ext uri="{FF2B5EF4-FFF2-40B4-BE49-F238E27FC236}">
                <a16:creationId xmlns:a16="http://schemas.microsoft.com/office/drawing/2014/main" xmlns="" id="{9142E82A-78E4-5DC1-B11A-5A11991698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9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audio" Target="../media/audio1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image" Target="../media/image3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msphampowerpoin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audio" Target="../media/audio28.wav"/><Relationship Id="rId15" Type="http://schemas.openxmlformats.org/officeDocument/2006/relationships/image" Target="../media/image32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2.png"/><Relationship Id="rId1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audio" Target="../media/audio28.wav"/><Relationship Id="rId15" Type="http://schemas.openxmlformats.org/officeDocument/2006/relationships/image" Target="../media/image62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2.png"/><Relationship Id="rId1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audio" Target="../media/audio28.wav"/><Relationship Id="rId15" Type="http://schemas.openxmlformats.org/officeDocument/2006/relationships/image" Target="../media/image31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2.png"/><Relationship Id="rId1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audio" Target="../media/audio28.wav"/><Relationship Id="rId15" Type="http://schemas.openxmlformats.org/officeDocument/2006/relationships/image" Target="../media/image29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2.png"/><Relationship Id="rId1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audio" Target="../media/audio28.wav"/><Relationship Id="rId15" Type="http://schemas.openxmlformats.org/officeDocument/2006/relationships/image" Target="../media/image34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2.png"/><Relationship Id="rId1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audio" Target="../media/audio28.wav"/><Relationship Id="rId15" Type="http://schemas.openxmlformats.org/officeDocument/2006/relationships/image" Target="../media/image63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2.png"/><Relationship Id="rId1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audio" Target="../media/audio28.wav"/><Relationship Id="rId15" Type="http://schemas.openxmlformats.org/officeDocument/2006/relationships/image" Target="../media/image64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2.png"/><Relationship Id="rId1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audio" Target="../media/audio28.wav"/><Relationship Id="rId15" Type="http://schemas.openxmlformats.org/officeDocument/2006/relationships/image" Target="../media/image65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2.png"/><Relationship Id="rId1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6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audio" Target="../media/audio28.wav"/><Relationship Id="rId15" Type="http://schemas.openxmlformats.org/officeDocument/2006/relationships/image" Target="../media/image66.png"/><Relationship Id="rId10" Type="http://schemas.openxmlformats.org/officeDocument/2006/relationships/image" Target="../media/image53.png"/><Relationship Id="rId4" Type="http://schemas.openxmlformats.org/officeDocument/2006/relationships/audio" Target="../media/audio27.wav"/><Relationship Id="rId9" Type="http://schemas.openxmlformats.org/officeDocument/2006/relationships/image" Target="../media/image52.png"/><Relationship Id="rId1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21.sv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30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68.png"/><Relationship Id="rId5" Type="http://schemas.openxmlformats.org/officeDocument/2006/relationships/image" Target="../media/image25.png"/><Relationship Id="rId10" Type="http://schemas.openxmlformats.org/officeDocument/2006/relationships/image" Target="../media/image66.png"/><Relationship Id="rId4" Type="http://schemas.openxmlformats.org/officeDocument/2006/relationships/image" Target="../media/image21.svg"/><Relationship Id="rId9" Type="http://schemas.openxmlformats.org/officeDocument/2006/relationships/image" Target="../media/image63.png"/><Relationship Id="rId14" Type="http://schemas.openxmlformats.org/officeDocument/2006/relationships/image" Target="../media/image30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7E8FDE-C52E-DA94-A29A-D07E2ABB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1C5BBE0F-B2F3-D044-C34F-8270C89294D6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26" name="Mspham-0936082789">
              <a:hlinkClick r:id="rId4"/>
              <a:extLst>
                <a:ext uri="{FF2B5EF4-FFF2-40B4-BE49-F238E27FC236}">
                  <a16:creationId xmlns:a16="http://schemas.microsoft.com/office/drawing/2014/main" xmlns="" id="{2CBCFAA9-6870-76E5-BC96-965D9A6F31AA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4"/>
              <a:extLst>
                <a:ext uri="{FF2B5EF4-FFF2-40B4-BE49-F238E27FC236}">
                  <a16:creationId xmlns:a16="http://schemas.microsoft.com/office/drawing/2014/main" xmlns="" id="{447355E0-EBE0-3010-0EBD-61BE6372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7"/>
          <a:stretch/>
        </p:blipFill>
        <p:spPr>
          <a:xfrm>
            <a:off x="0" y="1965331"/>
            <a:ext cx="6096000" cy="48447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813429" y="482540"/>
            <a:ext cx="8860008" cy="57886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2475484" y="4655110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8301789" y="389911"/>
            <a:ext cx="1203159" cy="28795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/>
        </p:blipFill>
        <p:spPr>
          <a:xfrm>
            <a:off x="9703467" y="2660473"/>
            <a:ext cx="2488533" cy="35051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8947" r="63224" b="55497"/>
          <a:stretch/>
        </p:blipFill>
        <p:spPr>
          <a:xfrm>
            <a:off x="1706365" y="496614"/>
            <a:ext cx="2237876" cy="2438402"/>
          </a:xfrm>
          <a:prstGeom prst="rect">
            <a:avLst/>
          </a:prstGeom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12842B24-7BFF-6154-78F3-1A693E036377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13" name="Mspham-0936082789">
              <a:hlinkClick r:id="rId4"/>
              <a:extLst>
                <a:ext uri="{FF2B5EF4-FFF2-40B4-BE49-F238E27FC236}">
                  <a16:creationId xmlns:a16="http://schemas.microsoft.com/office/drawing/2014/main" xmlns="" id="{84AAB3A0-9406-3EFB-A44D-265E343121F0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4"/>
              <a:extLst>
                <a:ext uri="{FF2B5EF4-FFF2-40B4-BE49-F238E27FC236}">
                  <a16:creationId xmlns:a16="http://schemas.microsoft.com/office/drawing/2014/main" xmlns="" id="{C91EF70B-C378-73EB-21F2-3AE268A0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xmlns="" id="{EEDAF49A-5AB2-B536-0854-70A3314B4F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hlinkClick r:id="rId4"/>
            <a:extLst>
              <a:ext uri="{FF2B5EF4-FFF2-40B4-BE49-F238E27FC236}">
                <a16:creationId xmlns:a16="http://schemas.microsoft.com/office/drawing/2014/main" xmlns="" id="{677C26B8-B50A-63B8-FE85-64B37B4D50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MsPham 0936082789">
            <a:extLst>
              <a:ext uri="{FF2B5EF4-FFF2-40B4-BE49-F238E27FC236}">
                <a16:creationId xmlns:a16="http://schemas.microsoft.com/office/drawing/2014/main" xmlns="" id="{6E623C0C-1013-A062-2B33-DD8D5EF1A8D5}"/>
              </a:ext>
            </a:extLst>
          </p:cNvPr>
          <p:cNvSpPr txBox="1"/>
          <p:nvPr/>
        </p:nvSpPr>
        <p:spPr>
          <a:xfrm>
            <a:off x="3452700" y="4181766"/>
            <a:ext cx="573309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88F51"/>
                </a:solidFill>
                <a:latin typeface="Amasis MT Pro Black" panose="02040A04050005020304" pitchFamily="18" charset="0"/>
              </a:rPr>
              <a:t>Lesson 2 – Part 1, 2, 3</a:t>
            </a:r>
          </a:p>
        </p:txBody>
      </p:sp>
      <p:sp>
        <p:nvSpPr>
          <p:cNvPr id="21" name="MsPham 0936082789">
            <a:extLst>
              <a:ext uri="{FF2B5EF4-FFF2-40B4-BE49-F238E27FC236}">
                <a16:creationId xmlns:a16="http://schemas.microsoft.com/office/drawing/2014/main" xmlns="" id="{50B10AAC-D41A-EEAE-30AE-D40A5E7A68B1}"/>
              </a:ext>
            </a:extLst>
          </p:cNvPr>
          <p:cNvSpPr txBox="1"/>
          <p:nvPr/>
        </p:nvSpPr>
        <p:spPr>
          <a:xfrm>
            <a:off x="4351261" y="1089553"/>
            <a:ext cx="3489477" cy="448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599" b="1" dirty="0">
                <a:ln>
                  <a:solidFill>
                    <a:schemeClr val="bg1"/>
                  </a:solidFill>
                </a:ln>
                <a:solidFill>
                  <a:srgbClr val="088F51"/>
                </a:solidFill>
                <a:latin typeface="Amasis MT Pro Black" panose="02040A04050005020304" pitchFamily="18" charset="0"/>
              </a:rPr>
              <a:t>Unit 8</a:t>
            </a:r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xmlns="" id="{8492BBE7-7DAC-996F-5C37-2E3F0BE41A99}"/>
              </a:ext>
            </a:extLst>
          </p:cNvPr>
          <p:cNvSpPr txBox="1"/>
          <p:nvPr/>
        </p:nvSpPr>
        <p:spPr>
          <a:xfrm>
            <a:off x="1945245" y="1741895"/>
            <a:ext cx="8668128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IN OUR</a:t>
            </a:r>
          </a:p>
          <a:p>
            <a:pPr algn="ctr">
              <a:lnSpc>
                <a:spcPts val="9789"/>
              </a:lnSpc>
            </a:pPr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CLASSROOM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7F04529-9057-048F-DB32-C41E0621982F}"/>
              </a:ext>
            </a:extLst>
          </p:cNvPr>
          <p:cNvGrpSpPr/>
          <p:nvPr/>
        </p:nvGrpSpPr>
        <p:grpSpPr>
          <a:xfrm>
            <a:off x="8812317" y="4421005"/>
            <a:ext cx="3116439" cy="2389040"/>
            <a:chOff x="3788236" y="4546173"/>
            <a:chExt cx="10711528" cy="8211381"/>
          </a:xfrm>
        </p:grpSpPr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7F0B1BD3-74C2-5ADB-17D2-AB852668C583}"/>
                </a:ext>
              </a:extLst>
            </p:cNvPr>
            <p:cNvSpPr/>
            <p:nvPr/>
          </p:nvSpPr>
          <p:spPr>
            <a:xfrm>
              <a:off x="10104762" y="4546173"/>
              <a:ext cx="4395002" cy="6757211"/>
            </a:xfrm>
            <a:custGeom>
              <a:avLst/>
              <a:gdLst/>
              <a:ahLst/>
              <a:cxnLst/>
              <a:rect l="l" t="t" r="r" b="b"/>
              <a:pathLst>
                <a:path w="4395002" h="6757211">
                  <a:moveTo>
                    <a:pt x="0" y="0"/>
                  </a:moveTo>
                  <a:lnTo>
                    <a:pt x="4395002" y="0"/>
                  </a:lnTo>
                  <a:lnTo>
                    <a:pt x="4395002" y="6757211"/>
                  </a:lnTo>
                  <a:lnTo>
                    <a:pt x="0" y="675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AEED7A63-BBA5-FEC4-FEB2-5FA0118F8044}"/>
                </a:ext>
              </a:extLst>
            </p:cNvPr>
            <p:cNvSpPr/>
            <p:nvPr/>
          </p:nvSpPr>
          <p:spPr>
            <a:xfrm>
              <a:off x="3788236" y="4546173"/>
              <a:ext cx="4177542" cy="8211381"/>
            </a:xfrm>
            <a:custGeom>
              <a:avLst/>
              <a:gdLst/>
              <a:ahLst/>
              <a:cxnLst/>
              <a:rect l="l" t="t" r="r" b="b"/>
              <a:pathLst>
                <a:path w="4177541" h="8211382">
                  <a:moveTo>
                    <a:pt x="0" y="0"/>
                  </a:moveTo>
                  <a:lnTo>
                    <a:pt x="4177540" y="0"/>
                  </a:lnTo>
                  <a:lnTo>
                    <a:pt x="4177540" y="8211382"/>
                  </a:lnTo>
                  <a:lnTo>
                    <a:pt x="0" y="8211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FB6F120E-C9EC-6A6C-F8D8-73335F396228}"/>
                </a:ext>
              </a:extLst>
            </p:cNvPr>
            <p:cNvSpPr/>
            <p:nvPr/>
          </p:nvSpPr>
          <p:spPr>
            <a:xfrm>
              <a:off x="6295248" y="4546173"/>
              <a:ext cx="6007015" cy="7544132"/>
            </a:xfrm>
            <a:custGeom>
              <a:avLst/>
              <a:gdLst/>
              <a:ahLst/>
              <a:cxnLst/>
              <a:rect l="l" t="t" r="r" b="b"/>
              <a:pathLst>
                <a:path w="6007015" h="7544132">
                  <a:moveTo>
                    <a:pt x="0" y="0"/>
                  </a:moveTo>
                  <a:lnTo>
                    <a:pt x="6007015" y="0"/>
                  </a:lnTo>
                  <a:lnTo>
                    <a:pt x="6007015" y="7544133"/>
                  </a:lnTo>
                  <a:lnTo>
                    <a:pt x="0" y="754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MsPham-0936082789">
            <a:extLst>
              <a:ext uri="{FF2B5EF4-FFF2-40B4-BE49-F238E27FC236}">
                <a16:creationId xmlns:a16="http://schemas.microsoft.com/office/drawing/2014/main" xmlns="" id="{09E0A1D8-6786-2A24-834F-597D9D5E6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4378" y="6055448"/>
            <a:ext cx="690389" cy="690390"/>
          </a:xfrm>
          <a:prstGeom prst="ellipse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9" name="MsPham 0936082789">
            <a:extLst>
              <a:ext uri="{FF2B5EF4-FFF2-40B4-BE49-F238E27FC236}">
                <a16:creationId xmlns:a16="http://schemas.microsoft.com/office/drawing/2014/main" xmlns="" id="{50B10AAC-D41A-EEAE-30AE-D40A5E7A68B1}"/>
              </a:ext>
            </a:extLst>
          </p:cNvPr>
          <p:cNvSpPr txBox="1"/>
          <p:nvPr/>
        </p:nvSpPr>
        <p:spPr>
          <a:xfrm>
            <a:off x="3452700" y="71069"/>
            <a:ext cx="657504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599" b="1" dirty="0" smtClean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</a:rPr>
              <a:t>Friday, December 6</a:t>
            </a:r>
            <a:r>
              <a:rPr lang="en-US" sz="3599" b="1" baseline="30000" dirty="0" smtClean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</a:rPr>
              <a:t>th</a:t>
            </a:r>
            <a:r>
              <a:rPr lang="en-US" sz="3599" b="1" dirty="0" smtClean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</a:rPr>
              <a:t> ,2024</a:t>
            </a:r>
            <a:endParaRPr lang="en-US" sz="3599" b="1" dirty="0">
              <a:ln>
                <a:solidFill>
                  <a:schemeClr val="bg1"/>
                </a:solidFill>
              </a:ln>
              <a:latin typeface="Amasis MT Pro Black" panose="02040A04050005020304" pitchFamily="18" charset="0"/>
            </a:endParaRPr>
          </a:p>
        </p:txBody>
      </p:sp>
      <p:sp>
        <p:nvSpPr>
          <p:cNvPr id="31" name="MsPham 0936082789">
            <a:extLst>
              <a:ext uri="{FF2B5EF4-FFF2-40B4-BE49-F238E27FC236}">
                <a16:creationId xmlns:a16="http://schemas.microsoft.com/office/drawing/2014/main" xmlns="" id="{50B10AAC-D41A-EEAE-30AE-D40A5E7A68B1}"/>
              </a:ext>
            </a:extLst>
          </p:cNvPr>
          <p:cNvSpPr txBox="1"/>
          <p:nvPr/>
        </p:nvSpPr>
        <p:spPr>
          <a:xfrm>
            <a:off x="2844987" y="5294038"/>
            <a:ext cx="657504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599" b="1" dirty="0" smtClean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</a:rPr>
              <a:t>Teacher: Nguyen </a:t>
            </a:r>
            <a:r>
              <a:rPr lang="en-US" sz="3599" b="1" dirty="0" err="1" smtClean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</a:rPr>
              <a:t>Thi</a:t>
            </a:r>
            <a:r>
              <a:rPr lang="en-US" sz="3599" b="1" dirty="0" smtClean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</a:rPr>
              <a:t> </a:t>
            </a:r>
            <a:r>
              <a:rPr lang="en-US" sz="3599" b="1" dirty="0" err="1" smtClean="0">
                <a:ln>
                  <a:solidFill>
                    <a:schemeClr val="bg1"/>
                  </a:solidFill>
                </a:ln>
                <a:latin typeface="Amasis MT Pro Black" panose="02040A04050005020304" pitchFamily="18" charset="0"/>
              </a:rPr>
              <a:t>Xanh</a:t>
            </a:r>
            <a:endParaRPr lang="en-US" sz="3599" b="1" dirty="0">
              <a:ln>
                <a:solidFill>
                  <a:schemeClr val="bg1"/>
                </a:solidFill>
              </a:ln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01FEFA-8A88-CDB5-420C-91DAB396F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93" y="5437631"/>
            <a:ext cx="1397134" cy="951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98A2B-FCB7-8684-81CC-CF49C039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764" y="3918101"/>
            <a:ext cx="288273" cy="1280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6B7FB-E1A3-C2A2-AE7B-25715A932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30899" flipH="1">
            <a:off x="1856999" y="2471477"/>
            <a:ext cx="571804" cy="128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FAE370-6C10-0093-502D-5A4864705C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6018" y="1226814"/>
            <a:ext cx="990109" cy="84491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B357D6C5-DDB3-0AE6-96B9-7FC47309A81B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CB672DD4-4319-BD4F-8694-EAAB30158119}"/>
              </a:ext>
            </a:extLst>
          </p:cNvPr>
          <p:cNvSpPr/>
          <p:nvPr/>
        </p:nvSpPr>
        <p:spPr>
          <a:xfrm>
            <a:off x="7141580" y="1266728"/>
            <a:ext cx="505042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ọt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EA771953-191B-8589-FD62-6774D675C1F4}"/>
              </a:ext>
            </a:extLst>
          </p:cNvPr>
          <p:cNvSpPr txBox="1"/>
          <p:nvPr/>
        </p:nvSpPr>
        <p:spPr>
          <a:xfrm>
            <a:off x="3111229" y="1241159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3600" dirty="0" err="1"/>
              <a:t>pencil</a:t>
            </a:r>
            <a:r>
              <a:rPr lang="vi-VN" sz="3600" dirty="0"/>
              <a:t> </a:t>
            </a:r>
            <a:r>
              <a:rPr lang="vi-VN" sz="3600" dirty="0" err="1"/>
              <a:t>sharpener</a:t>
            </a:r>
            <a:endParaRPr lang="en-US" sz="36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A580E3FA-E917-CEB8-3E35-F0949E9CA5B8}"/>
              </a:ext>
            </a:extLst>
          </p:cNvPr>
          <p:cNvSpPr/>
          <p:nvPr/>
        </p:nvSpPr>
        <p:spPr>
          <a:xfrm>
            <a:off x="7141580" y="2669571"/>
            <a:ext cx="505042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06B3F2C0-D7CC-E914-CDA8-328E2235B71C}"/>
              </a:ext>
            </a:extLst>
          </p:cNvPr>
          <p:cNvSpPr txBox="1"/>
          <p:nvPr/>
        </p:nvSpPr>
        <p:spPr>
          <a:xfrm>
            <a:off x="3111230" y="2668174"/>
            <a:ext cx="4201160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3600" dirty="0" err="1"/>
              <a:t>crayon</a:t>
            </a:r>
            <a:endParaRPr lang="en-US" sz="36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DE9DCD40-8ECE-7DA8-1C33-A0E758E0F00C}"/>
              </a:ext>
            </a:extLst>
          </p:cNvPr>
          <p:cNvSpPr/>
          <p:nvPr/>
        </p:nvSpPr>
        <p:spPr>
          <a:xfrm>
            <a:off x="7141580" y="4138036"/>
            <a:ext cx="505042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2FDE3095-3722-33C5-A38D-0495F68D05FA}"/>
              </a:ext>
            </a:extLst>
          </p:cNvPr>
          <p:cNvSpPr txBox="1"/>
          <p:nvPr/>
        </p:nvSpPr>
        <p:spPr>
          <a:xfrm>
            <a:off x="3111229" y="4125967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3600" dirty="0" err="1"/>
              <a:t>glue</a:t>
            </a:r>
            <a:r>
              <a:rPr lang="vi-VN" sz="3600" dirty="0"/>
              <a:t> </a:t>
            </a:r>
            <a:r>
              <a:rPr lang="vi-VN" sz="3600" dirty="0" err="1"/>
              <a:t>stick</a:t>
            </a:r>
            <a:endParaRPr lang="en-US" sz="3600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4FC049AF-9287-4B5A-E086-B036F83DE4FE}"/>
              </a:ext>
            </a:extLst>
          </p:cNvPr>
          <p:cNvSpPr/>
          <p:nvPr/>
        </p:nvSpPr>
        <p:spPr>
          <a:xfrm>
            <a:off x="7141580" y="5469532"/>
            <a:ext cx="505042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9093C000-0407-2F15-7135-516370A7E7A0}"/>
              </a:ext>
            </a:extLst>
          </p:cNvPr>
          <p:cNvSpPr txBox="1"/>
          <p:nvPr/>
        </p:nvSpPr>
        <p:spPr>
          <a:xfrm>
            <a:off x="3111229" y="5583761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3600" dirty="0" err="1"/>
              <a:t>set</a:t>
            </a:r>
            <a:r>
              <a:rPr lang="vi-VN" sz="3600" dirty="0"/>
              <a:t> </a:t>
            </a:r>
            <a:r>
              <a:rPr lang="vi-VN" sz="3600" dirty="0" err="1"/>
              <a:t>square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3933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c sharpe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t 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xmlns="" id="{2C69DA4B-3E76-6FA8-7C37-90F17ADABD47}"/>
              </a:ext>
            </a:extLst>
          </p:cNvPr>
          <p:cNvGrpSpPr/>
          <p:nvPr/>
        </p:nvGrpSpPr>
        <p:grpSpPr>
          <a:xfrm>
            <a:off x="4224895" y="1493237"/>
            <a:ext cx="1322799" cy="1615850"/>
            <a:chOff x="12670509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xmlns="" id="{61EF931F-2F7B-3FAB-28DB-690E59779E83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xmlns="" id="{FDBC0896-5D39-A281-00C0-2E53FD44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8D9C63D0-ED7A-3880-CB76-EAAAFA381010}"/>
              </a:ext>
            </a:extLst>
          </p:cNvPr>
          <p:cNvSpPr/>
          <p:nvPr/>
        </p:nvSpPr>
        <p:spPr>
          <a:xfrm>
            <a:off x="477308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AD53F574-31AF-46CE-78BB-1E41E7408E75}"/>
              </a:ext>
            </a:extLst>
          </p:cNvPr>
          <p:cNvSpPr/>
          <p:nvPr/>
        </p:nvSpPr>
        <p:spPr>
          <a:xfrm>
            <a:off x="3359812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050423E7-1896-BBFF-8BC6-512525ECE4B4}"/>
              </a:ext>
            </a:extLst>
          </p:cNvPr>
          <p:cNvSpPr/>
          <p:nvPr/>
        </p:nvSpPr>
        <p:spPr>
          <a:xfrm>
            <a:off x="477308" y="3922031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A9163C6A-E6ED-94DC-3038-E7AA25E9F426}"/>
              </a:ext>
            </a:extLst>
          </p:cNvPr>
          <p:cNvSpPr/>
          <p:nvPr/>
        </p:nvSpPr>
        <p:spPr>
          <a:xfrm>
            <a:off x="3359812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24ECD6E1-F9AE-C3DD-7157-BEE99183929C}"/>
              </a:ext>
            </a:extLst>
          </p:cNvPr>
          <p:cNvSpPr/>
          <p:nvPr/>
        </p:nvSpPr>
        <p:spPr>
          <a:xfrm>
            <a:off x="6242316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E345F58F-88A2-F76E-AAF5-4A98EB858331}"/>
              </a:ext>
            </a:extLst>
          </p:cNvPr>
          <p:cNvSpPr/>
          <p:nvPr/>
        </p:nvSpPr>
        <p:spPr>
          <a:xfrm>
            <a:off x="6242316" y="388379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D0636B2-C924-016A-80D4-FFFDF54EEBC3}"/>
              </a:ext>
            </a:extLst>
          </p:cNvPr>
          <p:cNvSpPr/>
          <p:nvPr/>
        </p:nvSpPr>
        <p:spPr>
          <a:xfrm>
            <a:off x="9168395" y="130468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85BD9BC1-C19B-5F7A-4FE9-636AC1958A9F}"/>
              </a:ext>
            </a:extLst>
          </p:cNvPr>
          <p:cNvSpPr/>
          <p:nvPr/>
        </p:nvSpPr>
        <p:spPr>
          <a:xfrm>
            <a:off x="9168395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98A2B-FCB7-8684-81CC-CF49C039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03" y="4217603"/>
            <a:ext cx="336428" cy="149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FAE370-6C10-0093-502D-5A486470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26" y="1838394"/>
            <a:ext cx="1447282" cy="123503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B357D6C5-DDB3-0AE6-96B9-7FC47309A81B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 check: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467FBDA1-3740-2C9D-F80B-110659850AB0}"/>
              </a:ext>
            </a:extLst>
          </p:cNvPr>
          <p:cNvSpPr txBox="1"/>
          <p:nvPr/>
        </p:nvSpPr>
        <p:spPr>
          <a:xfrm>
            <a:off x="4635816" y="242980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Listen and circle</a:t>
            </a: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xmlns="" id="{7AADAFE9-5D7F-65C8-0511-9151DED3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33" y="4440349"/>
            <a:ext cx="1481087" cy="10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2EECEF0F-AC88-4CC7-F626-468E20951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003" y="1483487"/>
            <a:ext cx="1703346" cy="194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66CEB75-D8CF-D593-4FC2-915AA20858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5815" y="4527443"/>
            <a:ext cx="1548244" cy="961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E9D15BE-DA9D-C48C-3691-C06085263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543" y="1911138"/>
            <a:ext cx="1149274" cy="108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01FEFA-8A88-CDB5-420C-91DAB396F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268894">
            <a:off x="9373453" y="2011756"/>
            <a:ext cx="2042247" cy="1391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6B7FB-E1A3-C2A2-AE7B-25715A932E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30899" flipH="1">
            <a:off x="7072455" y="4028974"/>
            <a:ext cx="835829" cy="1871262"/>
          </a:xfrm>
          <a:prstGeom prst="rect">
            <a:avLst/>
          </a:prstGeom>
        </p:spPr>
      </p:pic>
      <p:pic>
        <p:nvPicPr>
          <p:cNvPr id="36" name="Picture 35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xmlns="" id="{1727DC7B-25F7-5B94-15C6-C0DFCC6C1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84" y="290050"/>
            <a:ext cx="858306" cy="8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red circle with black background&#10;&#10;Description automatically generated">
            <a:extLst>
              <a:ext uri="{FF2B5EF4-FFF2-40B4-BE49-F238E27FC236}">
                <a16:creationId xmlns:a16="http://schemas.microsoft.com/office/drawing/2014/main" xmlns="" id="{9B16D169-CAE5-F477-6E37-290F4F8F78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586" y="1072024"/>
            <a:ext cx="2648174" cy="2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xmlns="" id="{2C69DA4B-3E76-6FA8-7C37-90F17ADABD47}"/>
              </a:ext>
            </a:extLst>
          </p:cNvPr>
          <p:cNvGrpSpPr/>
          <p:nvPr/>
        </p:nvGrpSpPr>
        <p:grpSpPr>
          <a:xfrm>
            <a:off x="4224895" y="1493237"/>
            <a:ext cx="1322799" cy="1615850"/>
            <a:chOff x="12670509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xmlns="" id="{61EF931F-2F7B-3FAB-28DB-690E59779E83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xmlns="" id="{FDBC0896-5D39-A281-00C0-2E53FD44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8D9C63D0-ED7A-3880-CB76-EAAAFA381010}"/>
              </a:ext>
            </a:extLst>
          </p:cNvPr>
          <p:cNvSpPr/>
          <p:nvPr/>
        </p:nvSpPr>
        <p:spPr>
          <a:xfrm>
            <a:off x="477308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AD53F574-31AF-46CE-78BB-1E41E7408E75}"/>
              </a:ext>
            </a:extLst>
          </p:cNvPr>
          <p:cNvSpPr/>
          <p:nvPr/>
        </p:nvSpPr>
        <p:spPr>
          <a:xfrm>
            <a:off x="3359812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050423E7-1896-BBFF-8BC6-512525ECE4B4}"/>
              </a:ext>
            </a:extLst>
          </p:cNvPr>
          <p:cNvSpPr/>
          <p:nvPr/>
        </p:nvSpPr>
        <p:spPr>
          <a:xfrm>
            <a:off x="477308" y="3922031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A9163C6A-E6ED-94DC-3038-E7AA25E9F426}"/>
              </a:ext>
            </a:extLst>
          </p:cNvPr>
          <p:cNvSpPr/>
          <p:nvPr/>
        </p:nvSpPr>
        <p:spPr>
          <a:xfrm>
            <a:off x="3359812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24ECD6E1-F9AE-C3DD-7157-BEE99183929C}"/>
              </a:ext>
            </a:extLst>
          </p:cNvPr>
          <p:cNvSpPr/>
          <p:nvPr/>
        </p:nvSpPr>
        <p:spPr>
          <a:xfrm>
            <a:off x="6242316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E345F58F-88A2-F76E-AAF5-4A98EB858331}"/>
              </a:ext>
            </a:extLst>
          </p:cNvPr>
          <p:cNvSpPr/>
          <p:nvPr/>
        </p:nvSpPr>
        <p:spPr>
          <a:xfrm>
            <a:off x="6242316" y="388379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D0636B2-C924-016A-80D4-FFFDF54EEBC3}"/>
              </a:ext>
            </a:extLst>
          </p:cNvPr>
          <p:cNvSpPr/>
          <p:nvPr/>
        </p:nvSpPr>
        <p:spPr>
          <a:xfrm>
            <a:off x="9168395" y="130468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85BD9BC1-C19B-5F7A-4FE9-636AC1958A9F}"/>
              </a:ext>
            </a:extLst>
          </p:cNvPr>
          <p:cNvSpPr/>
          <p:nvPr/>
        </p:nvSpPr>
        <p:spPr>
          <a:xfrm>
            <a:off x="9168395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98A2B-FCB7-8684-81CC-CF49C039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03" y="4217603"/>
            <a:ext cx="336428" cy="149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FAE370-6C10-0093-502D-5A486470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26" y="1838394"/>
            <a:ext cx="1447282" cy="123503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B357D6C5-DDB3-0AE6-96B9-7FC47309A81B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 check: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467FBDA1-3740-2C9D-F80B-110659850AB0}"/>
              </a:ext>
            </a:extLst>
          </p:cNvPr>
          <p:cNvSpPr txBox="1"/>
          <p:nvPr/>
        </p:nvSpPr>
        <p:spPr>
          <a:xfrm>
            <a:off x="4635816" y="242980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Listen and circle</a:t>
            </a: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xmlns="" id="{7AADAFE9-5D7F-65C8-0511-9151DED3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33" y="4440349"/>
            <a:ext cx="1481087" cy="10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2EECEF0F-AC88-4CC7-F626-468E20951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003" y="1483487"/>
            <a:ext cx="1703346" cy="194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66CEB75-D8CF-D593-4FC2-915AA20858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5815" y="4527443"/>
            <a:ext cx="1548244" cy="961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E9D15BE-DA9D-C48C-3691-C06085263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543" y="1911138"/>
            <a:ext cx="1149274" cy="108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01FEFA-8A88-CDB5-420C-91DAB396F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268894">
            <a:off x="9373453" y="2011756"/>
            <a:ext cx="2042247" cy="1391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6B7FB-E1A3-C2A2-AE7B-25715A932E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30899" flipH="1">
            <a:off x="7072455" y="4028974"/>
            <a:ext cx="835829" cy="1871262"/>
          </a:xfrm>
          <a:prstGeom prst="rect">
            <a:avLst/>
          </a:prstGeom>
        </p:spPr>
      </p:pic>
      <p:pic>
        <p:nvPicPr>
          <p:cNvPr id="36" name="Picture 35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xmlns="" id="{1727DC7B-25F7-5B94-15C6-C0DFCC6C1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84" y="290050"/>
            <a:ext cx="858306" cy="8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red circle with black background&#10;&#10;Description automatically generated">
            <a:extLst>
              <a:ext uri="{FF2B5EF4-FFF2-40B4-BE49-F238E27FC236}">
                <a16:creationId xmlns:a16="http://schemas.microsoft.com/office/drawing/2014/main" xmlns="" id="{1AFE03C1-7785-B07B-1B68-EC9F768D79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49" y="3725654"/>
            <a:ext cx="2648174" cy="2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a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xmlns="" id="{2C69DA4B-3E76-6FA8-7C37-90F17ADABD47}"/>
              </a:ext>
            </a:extLst>
          </p:cNvPr>
          <p:cNvGrpSpPr/>
          <p:nvPr/>
        </p:nvGrpSpPr>
        <p:grpSpPr>
          <a:xfrm>
            <a:off x="4224895" y="1493237"/>
            <a:ext cx="1322799" cy="1615850"/>
            <a:chOff x="12670509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xmlns="" id="{61EF931F-2F7B-3FAB-28DB-690E59779E83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xmlns="" id="{FDBC0896-5D39-A281-00C0-2E53FD44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8D9C63D0-ED7A-3880-CB76-EAAAFA381010}"/>
              </a:ext>
            </a:extLst>
          </p:cNvPr>
          <p:cNvSpPr/>
          <p:nvPr/>
        </p:nvSpPr>
        <p:spPr>
          <a:xfrm>
            <a:off x="477308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AD53F574-31AF-46CE-78BB-1E41E7408E75}"/>
              </a:ext>
            </a:extLst>
          </p:cNvPr>
          <p:cNvSpPr/>
          <p:nvPr/>
        </p:nvSpPr>
        <p:spPr>
          <a:xfrm>
            <a:off x="3359812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050423E7-1896-BBFF-8BC6-512525ECE4B4}"/>
              </a:ext>
            </a:extLst>
          </p:cNvPr>
          <p:cNvSpPr/>
          <p:nvPr/>
        </p:nvSpPr>
        <p:spPr>
          <a:xfrm>
            <a:off x="477308" y="3922031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A9163C6A-E6ED-94DC-3038-E7AA25E9F426}"/>
              </a:ext>
            </a:extLst>
          </p:cNvPr>
          <p:cNvSpPr/>
          <p:nvPr/>
        </p:nvSpPr>
        <p:spPr>
          <a:xfrm>
            <a:off x="3359812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24ECD6E1-F9AE-C3DD-7157-BEE99183929C}"/>
              </a:ext>
            </a:extLst>
          </p:cNvPr>
          <p:cNvSpPr/>
          <p:nvPr/>
        </p:nvSpPr>
        <p:spPr>
          <a:xfrm>
            <a:off x="6242316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E345F58F-88A2-F76E-AAF5-4A98EB858331}"/>
              </a:ext>
            </a:extLst>
          </p:cNvPr>
          <p:cNvSpPr/>
          <p:nvPr/>
        </p:nvSpPr>
        <p:spPr>
          <a:xfrm>
            <a:off x="6242316" y="388379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D0636B2-C924-016A-80D4-FFFDF54EEBC3}"/>
              </a:ext>
            </a:extLst>
          </p:cNvPr>
          <p:cNvSpPr/>
          <p:nvPr/>
        </p:nvSpPr>
        <p:spPr>
          <a:xfrm>
            <a:off x="9168395" y="130468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85BD9BC1-C19B-5F7A-4FE9-636AC1958A9F}"/>
              </a:ext>
            </a:extLst>
          </p:cNvPr>
          <p:cNvSpPr/>
          <p:nvPr/>
        </p:nvSpPr>
        <p:spPr>
          <a:xfrm>
            <a:off x="9168395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98A2B-FCB7-8684-81CC-CF49C039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03" y="4217603"/>
            <a:ext cx="336428" cy="149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FAE370-6C10-0093-502D-5A486470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26" y="1838394"/>
            <a:ext cx="1447282" cy="123503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B357D6C5-DDB3-0AE6-96B9-7FC47309A81B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 check: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467FBDA1-3740-2C9D-F80B-110659850AB0}"/>
              </a:ext>
            </a:extLst>
          </p:cNvPr>
          <p:cNvSpPr txBox="1"/>
          <p:nvPr/>
        </p:nvSpPr>
        <p:spPr>
          <a:xfrm>
            <a:off x="4635816" y="242980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Listen and circle</a:t>
            </a: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xmlns="" id="{7AADAFE9-5D7F-65C8-0511-9151DED3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33" y="4440349"/>
            <a:ext cx="1481087" cy="10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2EECEF0F-AC88-4CC7-F626-468E20951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003" y="1483487"/>
            <a:ext cx="1703346" cy="194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66CEB75-D8CF-D593-4FC2-915AA20858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5815" y="4527443"/>
            <a:ext cx="1548244" cy="961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E9D15BE-DA9D-C48C-3691-C06085263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543" y="1911138"/>
            <a:ext cx="1149274" cy="108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01FEFA-8A88-CDB5-420C-91DAB396F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268894">
            <a:off x="9373453" y="2011756"/>
            <a:ext cx="2042247" cy="1391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6B7FB-E1A3-C2A2-AE7B-25715A932E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30899" flipH="1">
            <a:off x="7072455" y="4028974"/>
            <a:ext cx="835829" cy="1871262"/>
          </a:xfrm>
          <a:prstGeom prst="rect">
            <a:avLst/>
          </a:prstGeom>
        </p:spPr>
      </p:pic>
      <p:pic>
        <p:nvPicPr>
          <p:cNvPr id="36" name="Picture 35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xmlns="" id="{1727DC7B-25F7-5B94-15C6-C0DFCC6C1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84" y="290050"/>
            <a:ext cx="858306" cy="8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red circle with black background&#10;&#10;Description automatically generated">
            <a:extLst>
              <a:ext uri="{FF2B5EF4-FFF2-40B4-BE49-F238E27FC236}">
                <a16:creationId xmlns:a16="http://schemas.microsoft.com/office/drawing/2014/main" xmlns="" id="{9D6B9F69-0EDB-9EC6-4125-7F94AB37E9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4" y="1126071"/>
            <a:ext cx="2648174" cy="2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4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c sharpe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xmlns="" id="{2C69DA4B-3E76-6FA8-7C37-90F17ADABD47}"/>
              </a:ext>
            </a:extLst>
          </p:cNvPr>
          <p:cNvGrpSpPr/>
          <p:nvPr/>
        </p:nvGrpSpPr>
        <p:grpSpPr>
          <a:xfrm>
            <a:off x="4224895" y="1493237"/>
            <a:ext cx="1322799" cy="1615850"/>
            <a:chOff x="12670509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xmlns="" id="{61EF931F-2F7B-3FAB-28DB-690E59779E83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xmlns="" id="{FDBC0896-5D39-A281-00C0-2E53FD44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8D9C63D0-ED7A-3880-CB76-EAAAFA381010}"/>
              </a:ext>
            </a:extLst>
          </p:cNvPr>
          <p:cNvSpPr/>
          <p:nvPr/>
        </p:nvSpPr>
        <p:spPr>
          <a:xfrm>
            <a:off x="477308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AD53F574-31AF-46CE-78BB-1E41E7408E75}"/>
              </a:ext>
            </a:extLst>
          </p:cNvPr>
          <p:cNvSpPr/>
          <p:nvPr/>
        </p:nvSpPr>
        <p:spPr>
          <a:xfrm>
            <a:off x="3359812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050423E7-1896-BBFF-8BC6-512525ECE4B4}"/>
              </a:ext>
            </a:extLst>
          </p:cNvPr>
          <p:cNvSpPr/>
          <p:nvPr/>
        </p:nvSpPr>
        <p:spPr>
          <a:xfrm>
            <a:off x="477308" y="3922031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A9163C6A-E6ED-94DC-3038-E7AA25E9F426}"/>
              </a:ext>
            </a:extLst>
          </p:cNvPr>
          <p:cNvSpPr/>
          <p:nvPr/>
        </p:nvSpPr>
        <p:spPr>
          <a:xfrm>
            <a:off x="3359812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24ECD6E1-F9AE-C3DD-7157-BEE99183929C}"/>
              </a:ext>
            </a:extLst>
          </p:cNvPr>
          <p:cNvSpPr/>
          <p:nvPr/>
        </p:nvSpPr>
        <p:spPr>
          <a:xfrm>
            <a:off x="6242316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E345F58F-88A2-F76E-AAF5-4A98EB858331}"/>
              </a:ext>
            </a:extLst>
          </p:cNvPr>
          <p:cNvSpPr/>
          <p:nvPr/>
        </p:nvSpPr>
        <p:spPr>
          <a:xfrm>
            <a:off x="6242316" y="388379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D0636B2-C924-016A-80D4-FFFDF54EEBC3}"/>
              </a:ext>
            </a:extLst>
          </p:cNvPr>
          <p:cNvSpPr/>
          <p:nvPr/>
        </p:nvSpPr>
        <p:spPr>
          <a:xfrm>
            <a:off x="9168395" y="130468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85BD9BC1-C19B-5F7A-4FE9-636AC1958A9F}"/>
              </a:ext>
            </a:extLst>
          </p:cNvPr>
          <p:cNvSpPr/>
          <p:nvPr/>
        </p:nvSpPr>
        <p:spPr>
          <a:xfrm>
            <a:off x="9168395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98A2B-FCB7-8684-81CC-CF49C039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03" y="4217603"/>
            <a:ext cx="336428" cy="149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FAE370-6C10-0093-502D-5A486470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26" y="1838394"/>
            <a:ext cx="1447282" cy="123503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B357D6C5-DDB3-0AE6-96B9-7FC47309A81B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 check: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467FBDA1-3740-2C9D-F80B-110659850AB0}"/>
              </a:ext>
            </a:extLst>
          </p:cNvPr>
          <p:cNvSpPr txBox="1"/>
          <p:nvPr/>
        </p:nvSpPr>
        <p:spPr>
          <a:xfrm>
            <a:off x="4635816" y="242980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Listen and circle</a:t>
            </a: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xmlns="" id="{7AADAFE9-5D7F-65C8-0511-9151DED3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33" y="4440349"/>
            <a:ext cx="1481087" cy="10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2EECEF0F-AC88-4CC7-F626-468E20951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003" y="1483487"/>
            <a:ext cx="1703346" cy="194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66CEB75-D8CF-D593-4FC2-915AA20858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5815" y="4527443"/>
            <a:ext cx="1548244" cy="961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E9D15BE-DA9D-C48C-3691-C06085263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543" y="1911138"/>
            <a:ext cx="1149274" cy="108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01FEFA-8A88-CDB5-420C-91DAB396F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268894">
            <a:off x="9373453" y="2011756"/>
            <a:ext cx="2042247" cy="1391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6B7FB-E1A3-C2A2-AE7B-25715A932E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30899" flipH="1">
            <a:off x="7072455" y="4028974"/>
            <a:ext cx="835829" cy="1871262"/>
          </a:xfrm>
          <a:prstGeom prst="rect">
            <a:avLst/>
          </a:prstGeom>
        </p:spPr>
      </p:pic>
      <p:pic>
        <p:nvPicPr>
          <p:cNvPr id="36" name="Picture 35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xmlns="" id="{1727DC7B-25F7-5B94-15C6-C0DFCC6C1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84" y="290050"/>
            <a:ext cx="858306" cy="8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red circle with black background&#10;&#10;Description automatically generated">
            <a:extLst>
              <a:ext uri="{FF2B5EF4-FFF2-40B4-BE49-F238E27FC236}">
                <a16:creationId xmlns:a16="http://schemas.microsoft.com/office/drawing/2014/main" xmlns="" id="{05B888E7-4A6E-AD98-3690-1C1AAFA4D5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9" y="3883792"/>
            <a:ext cx="2648174" cy="2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xmlns="" id="{2C69DA4B-3E76-6FA8-7C37-90F17ADABD47}"/>
              </a:ext>
            </a:extLst>
          </p:cNvPr>
          <p:cNvGrpSpPr/>
          <p:nvPr/>
        </p:nvGrpSpPr>
        <p:grpSpPr>
          <a:xfrm>
            <a:off x="4224895" y="1493237"/>
            <a:ext cx="1322799" cy="1615850"/>
            <a:chOff x="12670509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xmlns="" id="{61EF931F-2F7B-3FAB-28DB-690E59779E83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xmlns="" id="{FDBC0896-5D39-A281-00C0-2E53FD44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8D9C63D0-ED7A-3880-CB76-EAAAFA381010}"/>
              </a:ext>
            </a:extLst>
          </p:cNvPr>
          <p:cNvSpPr/>
          <p:nvPr/>
        </p:nvSpPr>
        <p:spPr>
          <a:xfrm>
            <a:off x="477308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AD53F574-31AF-46CE-78BB-1E41E7408E75}"/>
              </a:ext>
            </a:extLst>
          </p:cNvPr>
          <p:cNvSpPr/>
          <p:nvPr/>
        </p:nvSpPr>
        <p:spPr>
          <a:xfrm>
            <a:off x="3359812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050423E7-1896-BBFF-8BC6-512525ECE4B4}"/>
              </a:ext>
            </a:extLst>
          </p:cNvPr>
          <p:cNvSpPr/>
          <p:nvPr/>
        </p:nvSpPr>
        <p:spPr>
          <a:xfrm>
            <a:off x="477308" y="3922031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A9163C6A-E6ED-94DC-3038-E7AA25E9F426}"/>
              </a:ext>
            </a:extLst>
          </p:cNvPr>
          <p:cNvSpPr/>
          <p:nvPr/>
        </p:nvSpPr>
        <p:spPr>
          <a:xfrm>
            <a:off x="3359812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24ECD6E1-F9AE-C3DD-7157-BEE99183929C}"/>
              </a:ext>
            </a:extLst>
          </p:cNvPr>
          <p:cNvSpPr/>
          <p:nvPr/>
        </p:nvSpPr>
        <p:spPr>
          <a:xfrm>
            <a:off x="6242316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E345F58F-88A2-F76E-AAF5-4A98EB858331}"/>
              </a:ext>
            </a:extLst>
          </p:cNvPr>
          <p:cNvSpPr/>
          <p:nvPr/>
        </p:nvSpPr>
        <p:spPr>
          <a:xfrm>
            <a:off x="6242316" y="388379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D0636B2-C924-016A-80D4-FFFDF54EEBC3}"/>
              </a:ext>
            </a:extLst>
          </p:cNvPr>
          <p:cNvSpPr/>
          <p:nvPr/>
        </p:nvSpPr>
        <p:spPr>
          <a:xfrm>
            <a:off x="9168395" y="130468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85BD9BC1-C19B-5F7A-4FE9-636AC1958A9F}"/>
              </a:ext>
            </a:extLst>
          </p:cNvPr>
          <p:cNvSpPr/>
          <p:nvPr/>
        </p:nvSpPr>
        <p:spPr>
          <a:xfrm>
            <a:off x="9168395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98A2B-FCB7-8684-81CC-CF49C039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03" y="4217603"/>
            <a:ext cx="336428" cy="149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FAE370-6C10-0093-502D-5A486470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26" y="1838394"/>
            <a:ext cx="1447282" cy="123503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B357D6C5-DDB3-0AE6-96B9-7FC47309A81B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 check: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467FBDA1-3740-2C9D-F80B-110659850AB0}"/>
              </a:ext>
            </a:extLst>
          </p:cNvPr>
          <p:cNvSpPr txBox="1"/>
          <p:nvPr/>
        </p:nvSpPr>
        <p:spPr>
          <a:xfrm>
            <a:off x="4635816" y="242980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Listen and circle</a:t>
            </a: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xmlns="" id="{7AADAFE9-5D7F-65C8-0511-9151DED3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33" y="4440349"/>
            <a:ext cx="1481087" cy="10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2EECEF0F-AC88-4CC7-F626-468E20951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003" y="1483487"/>
            <a:ext cx="1703346" cy="194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66CEB75-D8CF-D593-4FC2-915AA20858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5815" y="4527443"/>
            <a:ext cx="1548244" cy="961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E9D15BE-DA9D-C48C-3691-C06085263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543" y="1911138"/>
            <a:ext cx="1149274" cy="108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01FEFA-8A88-CDB5-420C-91DAB396F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268894">
            <a:off x="9373453" y="2011756"/>
            <a:ext cx="2042247" cy="1391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6B7FB-E1A3-C2A2-AE7B-25715A932E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30899" flipH="1">
            <a:off x="7072455" y="4028974"/>
            <a:ext cx="835829" cy="1871262"/>
          </a:xfrm>
          <a:prstGeom prst="rect">
            <a:avLst/>
          </a:prstGeom>
        </p:spPr>
      </p:pic>
      <p:pic>
        <p:nvPicPr>
          <p:cNvPr id="36" name="Picture 35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xmlns="" id="{1727DC7B-25F7-5B94-15C6-C0DFCC6C1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84" y="290050"/>
            <a:ext cx="858306" cy="8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red circle with black background&#10;&#10;Description automatically generated">
            <a:extLst>
              <a:ext uri="{FF2B5EF4-FFF2-40B4-BE49-F238E27FC236}">
                <a16:creationId xmlns:a16="http://schemas.microsoft.com/office/drawing/2014/main" xmlns="" id="{47D74CE9-305B-FB22-3FC2-59B17556DF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61" y="1200225"/>
            <a:ext cx="2648174" cy="2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xmlns="" id="{2C69DA4B-3E76-6FA8-7C37-90F17ADABD47}"/>
              </a:ext>
            </a:extLst>
          </p:cNvPr>
          <p:cNvGrpSpPr/>
          <p:nvPr/>
        </p:nvGrpSpPr>
        <p:grpSpPr>
          <a:xfrm>
            <a:off x="4224895" y="1493237"/>
            <a:ext cx="1322799" cy="1615850"/>
            <a:chOff x="12670509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xmlns="" id="{61EF931F-2F7B-3FAB-28DB-690E59779E83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xmlns="" id="{FDBC0896-5D39-A281-00C0-2E53FD44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8D9C63D0-ED7A-3880-CB76-EAAAFA381010}"/>
              </a:ext>
            </a:extLst>
          </p:cNvPr>
          <p:cNvSpPr/>
          <p:nvPr/>
        </p:nvSpPr>
        <p:spPr>
          <a:xfrm>
            <a:off x="477308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AD53F574-31AF-46CE-78BB-1E41E7408E75}"/>
              </a:ext>
            </a:extLst>
          </p:cNvPr>
          <p:cNvSpPr/>
          <p:nvPr/>
        </p:nvSpPr>
        <p:spPr>
          <a:xfrm>
            <a:off x="3359812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050423E7-1896-BBFF-8BC6-512525ECE4B4}"/>
              </a:ext>
            </a:extLst>
          </p:cNvPr>
          <p:cNvSpPr/>
          <p:nvPr/>
        </p:nvSpPr>
        <p:spPr>
          <a:xfrm>
            <a:off x="477308" y="3922031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A9163C6A-E6ED-94DC-3038-E7AA25E9F426}"/>
              </a:ext>
            </a:extLst>
          </p:cNvPr>
          <p:cNvSpPr/>
          <p:nvPr/>
        </p:nvSpPr>
        <p:spPr>
          <a:xfrm>
            <a:off x="3359812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24ECD6E1-F9AE-C3DD-7157-BEE99183929C}"/>
              </a:ext>
            </a:extLst>
          </p:cNvPr>
          <p:cNvSpPr/>
          <p:nvPr/>
        </p:nvSpPr>
        <p:spPr>
          <a:xfrm>
            <a:off x="6242316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E345F58F-88A2-F76E-AAF5-4A98EB858331}"/>
              </a:ext>
            </a:extLst>
          </p:cNvPr>
          <p:cNvSpPr/>
          <p:nvPr/>
        </p:nvSpPr>
        <p:spPr>
          <a:xfrm>
            <a:off x="6242316" y="388379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D0636B2-C924-016A-80D4-FFFDF54EEBC3}"/>
              </a:ext>
            </a:extLst>
          </p:cNvPr>
          <p:cNvSpPr/>
          <p:nvPr/>
        </p:nvSpPr>
        <p:spPr>
          <a:xfrm>
            <a:off x="9168395" y="130468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85BD9BC1-C19B-5F7A-4FE9-636AC1958A9F}"/>
              </a:ext>
            </a:extLst>
          </p:cNvPr>
          <p:cNvSpPr/>
          <p:nvPr/>
        </p:nvSpPr>
        <p:spPr>
          <a:xfrm>
            <a:off x="9168395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98A2B-FCB7-8684-81CC-CF49C039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03" y="4217603"/>
            <a:ext cx="336428" cy="149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FAE370-6C10-0093-502D-5A486470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26" y="1838394"/>
            <a:ext cx="1447282" cy="123503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B357D6C5-DDB3-0AE6-96B9-7FC47309A81B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 check: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467FBDA1-3740-2C9D-F80B-110659850AB0}"/>
              </a:ext>
            </a:extLst>
          </p:cNvPr>
          <p:cNvSpPr txBox="1"/>
          <p:nvPr/>
        </p:nvSpPr>
        <p:spPr>
          <a:xfrm>
            <a:off x="4635816" y="242980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Listen and circle</a:t>
            </a: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xmlns="" id="{7AADAFE9-5D7F-65C8-0511-9151DED3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33" y="4440349"/>
            <a:ext cx="1481087" cy="10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2EECEF0F-AC88-4CC7-F626-468E20951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003" y="1483487"/>
            <a:ext cx="1703346" cy="194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66CEB75-D8CF-D593-4FC2-915AA20858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5815" y="4527443"/>
            <a:ext cx="1548244" cy="961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E9D15BE-DA9D-C48C-3691-C06085263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543" y="1911138"/>
            <a:ext cx="1149274" cy="108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01FEFA-8A88-CDB5-420C-91DAB396F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268894">
            <a:off x="9373453" y="2011756"/>
            <a:ext cx="2042247" cy="1391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6B7FB-E1A3-C2A2-AE7B-25715A932E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30899" flipH="1">
            <a:off x="7072455" y="4028974"/>
            <a:ext cx="835829" cy="1871262"/>
          </a:xfrm>
          <a:prstGeom prst="rect">
            <a:avLst/>
          </a:prstGeom>
        </p:spPr>
      </p:pic>
      <p:pic>
        <p:nvPicPr>
          <p:cNvPr id="36" name="Picture 35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xmlns="" id="{1727DC7B-25F7-5B94-15C6-C0DFCC6C1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84" y="290050"/>
            <a:ext cx="858306" cy="8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red circle with black background&#10;&#10;Description automatically generated">
            <a:extLst>
              <a:ext uri="{FF2B5EF4-FFF2-40B4-BE49-F238E27FC236}">
                <a16:creationId xmlns:a16="http://schemas.microsoft.com/office/drawing/2014/main" xmlns="" id="{278E23E5-0212-42B2-A069-7D2FEE3216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77" y="3540982"/>
            <a:ext cx="2648174" cy="2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xmlns="" id="{2C69DA4B-3E76-6FA8-7C37-90F17ADABD47}"/>
              </a:ext>
            </a:extLst>
          </p:cNvPr>
          <p:cNvGrpSpPr/>
          <p:nvPr/>
        </p:nvGrpSpPr>
        <p:grpSpPr>
          <a:xfrm>
            <a:off x="4224895" y="1493237"/>
            <a:ext cx="1322799" cy="1615850"/>
            <a:chOff x="12670509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xmlns="" id="{61EF931F-2F7B-3FAB-28DB-690E59779E83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xmlns="" id="{FDBC0896-5D39-A281-00C0-2E53FD44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8D9C63D0-ED7A-3880-CB76-EAAAFA381010}"/>
              </a:ext>
            </a:extLst>
          </p:cNvPr>
          <p:cNvSpPr/>
          <p:nvPr/>
        </p:nvSpPr>
        <p:spPr>
          <a:xfrm>
            <a:off x="477308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AD53F574-31AF-46CE-78BB-1E41E7408E75}"/>
              </a:ext>
            </a:extLst>
          </p:cNvPr>
          <p:cNvSpPr/>
          <p:nvPr/>
        </p:nvSpPr>
        <p:spPr>
          <a:xfrm>
            <a:off x="3359812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050423E7-1896-BBFF-8BC6-512525ECE4B4}"/>
              </a:ext>
            </a:extLst>
          </p:cNvPr>
          <p:cNvSpPr/>
          <p:nvPr/>
        </p:nvSpPr>
        <p:spPr>
          <a:xfrm>
            <a:off x="477308" y="3922031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A9163C6A-E6ED-94DC-3038-E7AA25E9F426}"/>
              </a:ext>
            </a:extLst>
          </p:cNvPr>
          <p:cNvSpPr/>
          <p:nvPr/>
        </p:nvSpPr>
        <p:spPr>
          <a:xfrm>
            <a:off x="3359812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24ECD6E1-F9AE-C3DD-7157-BEE99183929C}"/>
              </a:ext>
            </a:extLst>
          </p:cNvPr>
          <p:cNvSpPr/>
          <p:nvPr/>
        </p:nvSpPr>
        <p:spPr>
          <a:xfrm>
            <a:off x="6242316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E345F58F-88A2-F76E-AAF5-4A98EB858331}"/>
              </a:ext>
            </a:extLst>
          </p:cNvPr>
          <p:cNvSpPr/>
          <p:nvPr/>
        </p:nvSpPr>
        <p:spPr>
          <a:xfrm>
            <a:off x="6242316" y="388379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D0636B2-C924-016A-80D4-FFFDF54EEBC3}"/>
              </a:ext>
            </a:extLst>
          </p:cNvPr>
          <p:cNvSpPr/>
          <p:nvPr/>
        </p:nvSpPr>
        <p:spPr>
          <a:xfrm>
            <a:off x="9168395" y="130468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85BD9BC1-C19B-5F7A-4FE9-636AC1958A9F}"/>
              </a:ext>
            </a:extLst>
          </p:cNvPr>
          <p:cNvSpPr/>
          <p:nvPr/>
        </p:nvSpPr>
        <p:spPr>
          <a:xfrm>
            <a:off x="9168395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98A2B-FCB7-8684-81CC-CF49C039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03" y="4217603"/>
            <a:ext cx="336428" cy="149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FAE370-6C10-0093-502D-5A486470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26" y="1838394"/>
            <a:ext cx="1447282" cy="123503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B357D6C5-DDB3-0AE6-96B9-7FC47309A81B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 check: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467FBDA1-3740-2C9D-F80B-110659850AB0}"/>
              </a:ext>
            </a:extLst>
          </p:cNvPr>
          <p:cNvSpPr txBox="1"/>
          <p:nvPr/>
        </p:nvSpPr>
        <p:spPr>
          <a:xfrm>
            <a:off x="4635816" y="242980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Listen and circle</a:t>
            </a: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xmlns="" id="{7AADAFE9-5D7F-65C8-0511-9151DED3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33" y="4440349"/>
            <a:ext cx="1481087" cy="10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2EECEF0F-AC88-4CC7-F626-468E20951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003" y="1483487"/>
            <a:ext cx="1703346" cy="194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66CEB75-D8CF-D593-4FC2-915AA20858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5815" y="4527443"/>
            <a:ext cx="1548244" cy="961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E9D15BE-DA9D-C48C-3691-C06085263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543" y="1911138"/>
            <a:ext cx="1149274" cy="108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01FEFA-8A88-CDB5-420C-91DAB396F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268894">
            <a:off x="9373453" y="2011756"/>
            <a:ext cx="2042247" cy="1391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6B7FB-E1A3-C2A2-AE7B-25715A932E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30899" flipH="1">
            <a:off x="7072455" y="4028974"/>
            <a:ext cx="835829" cy="1871262"/>
          </a:xfrm>
          <a:prstGeom prst="rect">
            <a:avLst/>
          </a:prstGeom>
        </p:spPr>
      </p:pic>
      <p:pic>
        <p:nvPicPr>
          <p:cNvPr id="36" name="Picture 35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xmlns="" id="{1727DC7B-25F7-5B94-15C6-C0DFCC6C1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84" y="290050"/>
            <a:ext cx="858306" cy="8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red circle with black background&#10;&#10;Description automatically generated">
            <a:extLst>
              <a:ext uri="{FF2B5EF4-FFF2-40B4-BE49-F238E27FC236}">
                <a16:creationId xmlns:a16="http://schemas.microsoft.com/office/drawing/2014/main" xmlns="" id="{2373398C-F076-904E-0A30-C5CD706A9B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41" y="3883792"/>
            <a:ext cx="2648174" cy="2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3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Mspham-0936082789">
            <a:extLst>
              <a:ext uri="{FF2B5EF4-FFF2-40B4-BE49-F238E27FC236}">
                <a16:creationId xmlns:a16="http://schemas.microsoft.com/office/drawing/2014/main" xmlns="" id="{2C69DA4B-3E76-6FA8-7C37-90F17ADABD47}"/>
              </a:ext>
            </a:extLst>
          </p:cNvPr>
          <p:cNvGrpSpPr/>
          <p:nvPr/>
        </p:nvGrpSpPr>
        <p:grpSpPr>
          <a:xfrm>
            <a:off x="4224895" y="1493237"/>
            <a:ext cx="1322799" cy="1615850"/>
            <a:chOff x="12670509" y="11157686"/>
            <a:chExt cx="1109238" cy="1354978"/>
          </a:xfrm>
        </p:grpSpPr>
        <p:sp>
          <p:nvSpPr>
            <p:cNvPr id="24" name="Mspham-0936082789">
              <a:hlinkClick r:id="rId3"/>
              <a:extLst>
                <a:ext uri="{FF2B5EF4-FFF2-40B4-BE49-F238E27FC236}">
                  <a16:creationId xmlns:a16="http://schemas.microsoft.com/office/drawing/2014/main" xmlns="" id="{61EF931F-2F7B-3FAB-28DB-690E59779E83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hlinkClick r:id="rId3"/>
              <a:extLst>
                <a:ext uri="{FF2B5EF4-FFF2-40B4-BE49-F238E27FC236}">
                  <a16:creationId xmlns:a16="http://schemas.microsoft.com/office/drawing/2014/main" xmlns="" id="{FDBC0896-5D39-A281-00C0-2E53FD44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8D9C63D0-ED7A-3880-CB76-EAAAFA381010}"/>
              </a:ext>
            </a:extLst>
          </p:cNvPr>
          <p:cNvSpPr/>
          <p:nvPr/>
        </p:nvSpPr>
        <p:spPr>
          <a:xfrm>
            <a:off x="477308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AD53F574-31AF-46CE-78BB-1E41E7408E75}"/>
              </a:ext>
            </a:extLst>
          </p:cNvPr>
          <p:cNvSpPr/>
          <p:nvPr/>
        </p:nvSpPr>
        <p:spPr>
          <a:xfrm>
            <a:off x="3359812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050423E7-1896-BBFF-8BC6-512525ECE4B4}"/>
              </a:ext>
            </a:extLst>
          </p:cNvPr>
          <p:cNvSpPr/>
          <p:nvPr/>
        </p:nvSpPr>
        <p:spPr>
          <a:xfrm>
            <a:off x="477308" y="3922031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A9163C6A-E6ED-94DC-3038-E7AA25E9F426}"/>
              </a:ext>
            </a:extLst>
          </p:cNvPr>
          <p:cNvSpPr/>
          <p:nvPr/>
        </p:nvSpPr>
        <p:spPr>
          <a:xfrm>
            <a:off x="3359812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24ECD6E1-F9AE-C3DD-7157-BEE99183929C}"/>
              </a:ext>
            </a:extLst>
          </p:cNvPr>
          <p:cNvSpPr/>
          <p:nvPr/>
        </p:nvSpPr>
        <p:spPr>
          <a:xfrm>
            <a:off x="6242316" y="128556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E345F58F-88A2-F76E-AAF5-4A98EB858331}"/>
              </a:ext>
            </a:extLst>
          </p:cNvPr>
          <p:cNvSpPr/>
          <p:nvPr/>
        </p:nvSpPr>
        <p:spPr>
          <a:xfrm>
            <a:off x="6242316" y="388379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D0636B2-C924-016A-80D4-FFFDF54EEBC3}"/>
              </a:ext>
            </a:extLst>
          </p:cNvPr>
          <p:cNvSpPr/>
          <p:nvPr/>
        </p:nvSpPr>
        <p:spPr>
          <a:xfrm>
            <a:off x="9168395" y="130468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85BD9BC1-C19B-5F7A-4FE9-636AC1958A9F}"/>
              </a:ext>
            </a:extLst>
          </p:cNvPr>
          <p:cNvSpPr/>
          <p:nvPr/>
        </p:nvSpPr>
        <p:spPr>
          <a:xfrm>
            <a:off x="9168395" y="3902912"/>
            <a:ext cx="2546298" cy="2255420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98A2B-FCB7-8684-81CC-CF49C039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03" y="4217603"/>
            <a:ext cx="336428" cy="149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FAE370-6C10-0093-502D-5A486470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26" y="1838394"/>
            <a:ext cx="1447282" cy="123503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B357D6C5-DDB3-0AE6-96B9-7FC47309A81B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 check: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467FBDA1-3740-2C9D-F80B-110659850AB0}"/>
              </a:ext>
            </a:extLst>
          </p:cNvPr>
          <p:cNvSpPr txBox="1"/>
          <p:nvPr/>
        </p:nvSpPr>
        <p:spPr>
          <a:xfrm>
            <a:off x="4635816" y="242980"/>
            <a:ext cx="481466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/>
              <a:t>Listen and circle</a:t>
            </a: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xmlns="" id="{7AADAFE9-5D7F-65C8-0511-9151DED3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33" y="4440349"/>
            <a:ext cx="1481087" cy="10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2EECEF0F-AC88-4CC7-F626-468E20951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003" y="1483487"/>
            <a:ext cx="1703346" cy="194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66CEB75-D8CF-D593-4FC2-915AA20858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5815" y="4527443"/>
            <a:ext cx="1548244" cy="961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E9D15BE-DA9D-C48C-3691-C06085263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543" y="1911138"/>
            <a:ext cx="1149274" cy="108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01FEFA-8A88-CDB5-420C-91DAB396F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268894">
            <a:off x="9373453" y="2011756"/>
            <a:ext cx="2042247" cy="1391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6B7FB-E1A3-C2A2-AE7B-25715A932E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30899" flipH="1">
            <a:off x="7072455" y="4028974"/>
            <a:ext cx="835829" cy="1871262"/>
          </a:xfrm>
          <a:prstGeom prst="rect">
            <a:avLst/>
          </a:prstGeom>
        </p:spPr>
      </p:pic>
      <p:pic>
        <p:nvPicPr>
          <p:cNvPr id="36" name="Picture 35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xmlns="" id="{1727DC7B-25F7-5B94-15C6-C0DFCC6C1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84" y="290050"/>
            <a:ext cx="858306" cy="8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A red circle with black background&#10;&#10;Description automatically generated">
            <a:extLst>
              <a:ext uri="{FF2B5EF4-FFF2-40B4-BE49-F238E27FC236}">
                <a16:creationId xmlns:a16="http://schemas.microsoft.com/office/drawing/2014/main" xmlns="" id="{1CD13A96-9C6C-C518-C771-F5BF65C998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124" y="1075591"/>
            <a:ext cx="2648174" cy="2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t 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7E8FDE-C52E-DA94-A29A-D07E2ABB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1C5BBE0F-B2F3-D044-C34F-8270C89294D6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26" name="Mspham-0936082789">
              <a:hlinkClick r:id="rId4"/>
              <a:extLst>
                <a:ext uri="{FF2B5EF4-FFF2-40B4-BE49-F238E27FC236}">
                  <a16:creationId xmlns:a16="http://schemas.microsoft.com/office/drawing/2014/main" xmlns="" id="{2CBCFAA9-6870-76E5-BC96-965D9A6F31AA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4"/>
              <a:extLst>
                <a:ext uri="{FF2B5EF4-FFF2-40B4-BE49-F238E27FC236}">
                  <a16:creationId xmlns:a16="http://schemas.microsoft.com/office/drawing/2014/main" xmlns="" id="{447355E0-EBE0-3010-0EBD-61BE6372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813429" y="482540"/>
            <a:ext cx="8860008" cy="57886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3239121" y="-44603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8301789" y="389911"/>
            <a:ext cx="1203159" cy="28795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8947" r="63224" b="55497"/>
          <a:stretch/>
        </p:blipFill>
        <p:spPr>
          <a:xfrm>
            <a:off x="1706365" y="496614"/>
            <a:ext cx="2237876" cy="2438402"/>
          </a:xfrm>
          <a:prstGeom prst="rect">
            <a:avLst/>
          </a:prstGeom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12842B24-7BFF-6154-78F3-1A693E036377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13" name="Mspham-0936082789">
              <a:hlinkClick r:id="rId4"/>
              <a:extLst>
                <a:ext uri="{FF2B5EF4-FFF2-40B4-BE49-F238E27FC236}">
                  <a16:creationId xmlns:a16="http://schemas.microsoft.com/office/drawing/2014/main" xmlns="" id="{84AAB3A0-9406-3EFB-A44D-265E343121F0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4"/>
              <a:extLst>
                <a:ext uri="{FF2B5EF4-FFF2-40B4-BE49-F238E27FC236}">
                  <a16:creationId xmlns:a16="http://schemas.microsoft.com/office/drawing/2014/main" xmlns="" id="{C91EF70B-C378-73EB-21F2-3AE268A0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xmlns="" id="{EEDAF49A-5AB2-B536-0854-70A3314B4F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hlinkClick r:id="rId4"/>
            <a:extLst>
              <a:ext uri="{FF2B5EF4-FFF2-40B4-BE49-F238E27FC236}">
                <a16:creationId xmlns:a16="http://schemas.microsoft.com/office/drawing/2014/main" xmlns="" id="{677C26B8-B50A-63B8-FE85-64B37B4D50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MsPham 0936082789">
            <a:extLst>
              <a:ext uri="{FF2B5EF4-FFF2-40B4-BE49-F238E27FC236}">
                <a16:creationId xmlns:a16="http://schemas.microsoft.com/office/drawing/2014/main" xmlns="" id="{50B10AAC-D41A-EEAE-30AE-D40A5E7A68B1}"/>
              </a:ext>
            </a:extLst>
          </p:cNvPr>
          <p:cNvSpPr txBox="1"/>
          <p:nvPr/>
        </p:nvSpPr>
        <p:spPr>
          <a:xfrm>
            <a:off x="4427412" y="1576873"/>
            <a:ext cx="3489477" cy="60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rgbClr val="088F51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xmlns="" id="{8492BBE7-7DAC-996F-5C37-2E3F0BE41A99}"/>
              </a:ext>
            </a:extLst>
          </p:cNvPr>
          <p:cNvSpPr txBox="1"/>
          <p:nvPr/>
        </p:nvSpPr>
        <p:spPr>
          <a:xfrm>
            <a:off x="2809207" y="2349388"/>
            <a:ext cx="6990518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8804">
              <a:defRPr/>
            </a:pPr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Look, listen and repeat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71378499-DE6F-4A61-8406-7CA96F3AA2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7" t="34078"/>
          <a:stretch/>
        </p:blipFill>
        <p:spPr>
          <a:xfrm flipH="1">
            <a:off x="10113083" y="4376186"/>
            <a:ext cx="2061057" cy="30444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4FE221B-001E-9DA7-B2CC-89736A62BA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2967" y="4332035"/>
            <a:ext cx="1951221" cy="2480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EA0F4F-E9DD-B4F6-0E78-ED7DC2383C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56213" y="2521750"/>
            <a:ext cx="2047634" cy="3972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341287B-8840-B8F6-7030-676E6948F5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6481" y="4207764"/>
            <a:ext cx="145097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1C5BBE0F-B2F3-D044-C34F-8270C89294D6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26" name="Mspham-0936082789">
              <a:hlinkClick r:id="rId3"/>
              <a:extLst>
                <a:ext uri="{FF2B5EF4-FFF2-40B4-BE49-F238E27FC236}">
                  <a16:creationId xmlns:a16="http://schemas.microsoft.com/office/drawing/2014/main" xmlns="" id="{2CBCFAA9-6870-76E5-BC96-965D9A6F31AA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3"/>
              <a:extLst>
                <a:ext uri="{FF2B5EF4-FFF2-40B4-BE49-F238E27FC236}">
                  <a16:creationId xmlns:a16="http://schemas.microsoft.com/office/drawing/2014/main" xmlns="" id="{447355E0-EBE0-3010-0EBD-61BE6372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7E8FDE-C52E-DA94-A29A-D07E2ABB1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xmlns="" id="{33A6EBAA-496D-243A-1506-647BD2736B40}"/>
              </a:ext>
            </a:extLst>
          </p:cNvPr>
          <p:cNvSpPr txBox="1"/>
          <p:nvPr/>
        </p:nvSpPr>
        <p:spPr>
          <a:xfrm>
            <a:off x="3043379" y="566950"/>
            <a:ext cx="6076992" cy="1023878"/>
          </a:xfrm>
          <a:prstGeom prst="hexagon">
            <a:avLst/>
          </a:prstGeom>
          <a:solidFill>
            <a:srgbClr val="F6B600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HelvetIns" panose="020B7200000000000000" pitchFamily="34" charset="0"/>
              </a:rPr>
              <a:t>Table of contents</a:t>
            </a:r>
          </a:p>
        </p:txBody>
      </p:sp>
      <p:sp>
        <p:nvSpPr>
          <p:cNvPr id="9" name="MsPham 0936082789">
            <a:extLst>
              <a:ext uri="{FF2B5EF4-FFF2-40B4-BE49-F238E27FC236}">
                <a16:creationId xmlns:a16="http://schemas.microsoft.com/office/drawing/2014/main" xmlns="" id="{71A9762D-09C3-374C-4E12-3332072FF702}"/>
              </a:ext>
            </a:extLst>
          </p:cNvPr>
          <p:cNvSpPr/>
          <p:nvPr/>
        </p:nvSpPr>
        <p:spPr>
          <a:xfrm>
            <a:off x="3563234" y="1817336"/>
            <a:ext cx="5672770" cy="822960"/>
          </a:xfrm>
          <a:prstGeom prst="rect">
            <a:avLst/>
          </a:prstGeom>
          <a:solidFill>
            <a:schemeClr val="bg1"/>
          </a:solidFill>
          <a:ln w="19050">
            <a:solidFill>
              <a:srgbClr val="F6B6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1735">
              <a:solidFill>
                <a:srgbClr val="0886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946;p46">
            <a:extLst>
              <a:ext uri="{FF2B5EF4-FFF2-40B4-BE49-F238E27FC236}">
                <a16:creationId xmlns:a16="http://schemas.microsoft.com/office/drawing/2014/main" xmlns="" id="{2F0C031D-EF7F-8E7B-4E1C-03E40D642893}"/>
              </a:ext>
            </a:extLst>
          </p:cNvPr>
          <p:cNvSpPr txBox="1">
            <a:spLocks/>
          </p:cNvSpPr>
          <p:nvPr/>
        </p:nvSpPr>
        <p:spPr>
          <a:xfrm>
            <a:off x="4182758" y="1907675"/>
            <a:ext cx="4946476" cy="626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199" b="1" i="0" u="none" strike="noStrike" kern="0" cap="none">
                <a:solidFill>
                  <a:srgbClr val="033D65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dirty="0">
                <a:solidFill>
                  <a:srgbClr val="08864D"/>
                </a:solidFill>
              </a:rPr>
              <a:t>Warm-up and review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xmlns="" id="{42876C33-CBC9-6DBC-DB0D-BF1E8FF4BB8B}"/>
              </a:ext>
            </a:extLst>
          </p:cNvPr>
          <p:cNvSpPr/>
          <p:nvPr/>
        </p:nvSpPr>
        <p:spPr>
          <a:xfrm>
            <a:off x="2846822" y="1815346"/>
            <a:ext cx="978408" cy="822960"/>
          </a:xfrm>
          <a:prstGeom prst="homePlate">
            <a:avLst>
              <a:gd name="adj" fmla="val 32534"/>
            </a:avLst>
          </a:prstGeom>
          <a:solidFill>
            <a:srgbClr val="F7BF1E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88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MsPham 0936082789">
            <a:extLst>
              <a:ext uri="{FF2B5EF4-FFF2-40B4-BE49-F238E27FC236}">
                <a16:creationId xmlns:a16="http://schemas.microsoft.com/office/drawing/2014/main" xmlns="" id="{C8171F3F-9151-63DB-7DD9-70FA6A5D19E0}"/>
              </a:ext>
            </a:extLst>
          </p:cNvPr>
          <p:cNvSpPr/>
          <p:nvPr/>
        </p:nvSpPr>
        <p:spPr>
          <a:xfrm>
            <a:off x="3563234" y="2750556"/>
            <a:ext cx="5672770" cy="822960"/>
          </a:xfrm>
          <a:prstGeom prst="rect">
            <a:avLst/>
          </a:prstGeom>
          <a:solidFill>
            <a:schemeClr val="bg1"/>
          </a:solidFill>
          <a:ln w="19050">
            <a:solidFill>
              <a:srgbClr val="F6B6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1735">
              <a:solidFill>
                <a:srgbClr val="0886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1948;p46">
            <a:extLst>
              <a:ext uri="{FF2B5EF4-FFF2-40B4-BE49-F238E27FC236}">
                <a16:creationId xmlns:a16="http://schemas.microsoft.com/office/drawing/2014/main" xmlns="" id="{F132CF2E-D6AC-BDFB-DD96-A9C912AD6DAF}"/>
              </a:ext>
            </a:extLst>
          </p:cNvPr>
          <p:cNvSpPr txBox="1">
            <a:spLocks/>
          </p:cNvSpPr>
          <p:nvPr/>
        </p:nvSpPr>
        <p:spPr>
          <a:xfrm>
            <a:off x="4185699" y="2839401"/>
            <a:ext cx="4943615" cy="626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8804">
              <a:defRPr/>
            </a:pPr>
            <a:r>
              <a:rPr lang="en-US" sz="3199" b="1" kern="0" dirty="0">
                <a:solidFill>
                  <a:srgbClr val="088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xmlns="" id="{4BCA2245-970E-26F5-4ABE-5F5BB4560D41}"/>
              </a:ext>
            </a:extLst>
          </p:cNvPr>
          <p:cNvSpPr/>
          <p:nvPr/>
        </p:nvSpPr>
        <p:spPr>
          <a:xfrm>
            <a:off x="2846822" y="2748566"/>
            <a:ext cx="978408" cy="822960"/>
          </a:xfrm>
          <a:prstGeom prst="homePlate">
            <a:avLst>
              <a:gd name="adj" fmla="val 32534"/>
            </a:avLst>
          </a:prstGeom>
          <a:solidFill>
            <a:srgbClr val="F7BF1E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88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MsPham 0936082789">
            <a:extLst>
              <a:ext uri="{FF2B5EF4-FFF2-40B4-BE49-F238E27FC236}">
                <a16:creationId xmlns:a16="http://schemas.microsoft.com/office/drawing/2014/main" xmlns="" id="{8304EB27-AADD-BB09-E642-58F330254F80}"/>
              </a:ext>
            </a:extLst>
          </p:cNvPr>
          <p:cNvSpPr/>
          <p:nvPr/>
        </p:nvSpPr>
        <p:spPr>
          <a:xfrm>
            <a:off x="3563234" y="3683776"/>
            <a:ext cx="5672770" cy="822960"/>
          </a:xfrm>
          <a:prstGeom prst="rect">
            <a:avLst/>
          </a:prstGeom>
          <a:solidFill>
            <a:schemeClr val="bg1"/>
          </a:solidFill>
          <a:ln w="19050">
            <a:solidFill>
              <a:srgbClr val="F6B6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1735">
              <a:solidFill>
                <a:srgbClr val="0886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1948;p46">
            <a:extLst>
              <a:ext uri="{FF2B5EF4-FFF2-40B4-BE49-F238E27FC236}">
                <a16:creationId xmlns:a16="http://schemas.microsoft.com/office/drawing/2014/main" xmlns="" id="{866C3D14-8FB3-D081-E744-D094B23F55E9}"/>
              </a:ext>
            </a:extLst>
          </p:cNvPr>
          <p:cNvSpPr txBox="1">
            <a:spLocks/>
          </p:cNvSpPr>
          <p:nvPr/>
        </p:nvSpPr>
        <p:spPr>
          <a:xfrm>
            <a:off x="4185699" y="3772621"/>
            <a:ext cx="4943615" cy="626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8804">
              <a:defRPr/>
            </a:pPr>
            <a:r>
              <a:rPr lang="en-US" sz="3199" b="1" kern="0" dirty="0">
                <a:solidFill>
                  <a:srgbClr val="088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</a:t>
            </a: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xmlns="" id="{BC1C3C98-A14D-0705-75A0-29501F6A1D8F}"/>
              </a:ext>
            </a:extLst>
          </p:cNvPr>
          <p:cNvSpPr/>
          <p:nvPr/>
        </p:nvSpPr>
        <p:spPr>
          <a:xfrm>
            <a:off x="2846822" y="3681786"/>
            <a:ext cx="978408" cy="822960"/>
          </a:xfrm>
          <a:prstGeom prst="homePlate">
            <a:avLst>
              <a:gd name="adj" fmla="val 32534"/>
            </a:avLst>
          </a:prstGeom>
          <a:solidFill>
            <a:srgbClr val="F7BF1E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88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MsPham 0936082789">
            <a:extLst>
              <a:ext uri="{FF2B5EF4-FFF2-40B4-BE49-F238E27FC236}">
                <a16:creationId xmlns:a16="http://schemas.microsoft.com/office/drawing/2014/main" xmlns="" id="{C3109DA6-AF93-C6B2-9F15-488EBF7F2571}"/>
              </a:ext>
            </a:extLst>
          </p:cNvPr>
          <p:cNvSpPr/>
          <p:nvPr/>
        </p:nvSpPr>
        <p:spPr>
          <a:xfrm>
            <a:off x="3563234" y="4616996"/>
            <a:ext cx="5672770" cy="822960"/>
          </a:xfrm>
          <a:prstGeom prst="rect">
            <a:avLst/>
          </a:prstGeom>
          <a:solidFill>
            <a:schemeClr val="bg1"/>
          </a:solidFill>
          <a:ln w="19050">
            <a:solidFill>
              <a:srgbClr val="F6B6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1735">
              <a:solidFill>
                <a:srgbClr val="0886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948;p46">
            <a:extLst>
              <a:ext uri="{FF2B5EF4-FFF2-40B4-BE49-F238E27FC236}">
                <a16:creationId xmlns:a16="http://schemas.microsoft.com/office/drawing/2014/main" xmlns="" id="{1848191D-77CF-AEE0-CF51-2EBE656EF747}"/>
              </a:ext>
            </a:extLst>
          </p:cNvPr>
          <p:cNvSpPr txBox="1">
            <a:spLocks/>
          </p:cNvSpPr>
          <p:nvPr/>
        </p:nvSpPr>
        <p:spPr>
          <a:xfrm>
            <a:off x="4185699" y="4705841"/>
            <a:ext cx="4943615" cy="626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8804">
              <a:defRPr/>
            </a:pPr>
            <a:r>
              <a:rPr lang="en-US" sz="3199" b="1" kern="0" dirty="0">
                <a:solidFill>
                  <a:srgbClr val="088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xmlns="" id="{8F4D2422-FBF7-95F2-9D3C-025C38C881BB}"/>
              </a:ext>
            </a:extLst>
          </p:cNvPr>
          <p:cNvSpPr/>
          <p:nvPr/>
        </p:nvSpPr>
        <p:spPr>
          <a:xfrm>
            <a:off x="2846822" y="4615006"/>
            <a:ext cx="978408" cy="822960"/>
          </a:xfrm>
          <a:prstGeom prst="homePlate">
            <a:avLst>
              <a:gd name="adj" fmla="val 32534"/>
            </a:avLst>
          </a:prstGeom>
          <a:solidFill>
            <a:srgbClr val="F7BF1E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88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MsPham 0936082789">
            <a:extLst>
              <a:ext uri="{FF2B5EF4-FFF2-40B4-BE49-F238E27FC236}">
                <a16:creationId xmlns:a16="http://schemas.microsoft.com/office/drawing/2014/main" xmlns="" id="{591E6ED8-EA8A-2BC0-3C38-47FF4DC9F434}"/>
              </a:ext>
            </a:extLst>
          </p:cNvPr>
          <p:cNvSpPr/>
          <p:nvPr/>
        </p:nvSpPr>
        <p:spPr>
          <a:xfrm>
            <a:off x="3563234" y="5550217"/>
            <a:ext cx="5672770" cy="822960"/>
          </a:xfrm>
          <a:prstGeom prst="rect">
            <a:avLst/>
          </a:prstGeom>
          <a:solidFill>
            <a:schemeClr val="bg1"/>
          </a:solidFill>
          <a:ln w="19050">
            <a:solidFill>
              <a:srgbClr val="F6B6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1735">
              <a:solidFill>
                <a:srgbClr val="0886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Google Shape;1948;p46">
            <a:extLst>
              <a:ext uri="{FF2B5EF4-FFF2-40B4-BE49-F238E27FC236}">
                <a16:creationId xmlns:a16="http://schemas.microsoft.com/office/drawing/2014/main" xmlns="" id="{18C897F6-02C6-8281-CF34-6E0AA184440F}"/>
              </a:ext>
            </a:extLst>
          </p:cNvPr>
          <p:cNvSpPr txBox="1">
            <a:spLocks/>
          </p:cNvSpPr>
          <p:nvPr/>
        </p:nvSpPr>
        <p:spPr>
          <a:xfrm>
            <a:off x="4185699" y="5639062"/>
            <a:ext cx="4943615" cy="626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8804">
              <a:defRPr/>
            </a:pPr>
            <a:r>
              <a:rPr lang="en-US" sz="3199" b="1" kern="0" dirty="0">
                <a:solidFill>
                  <a:srgbClr val="088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 corner and wrap-up</a:t>
            </a: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xmlns="" id="{434F62BC-3E6A-FD6A-99F9-E265A1E34A8B}"/>
              </a:ext>
            </a:extLst>
          </p:cNvPr>
          <p:cNvSpPr/>
          <p:nvPr/>
        </p:nvSpPr>
        <p:spPr>
          <a:xfrm>
            <a:off x="2846822" y="5548226"/>
            <a:ext cx="978408" cy="822960"/>
          </a:xfrm>
          <a:prstGeom prst="homePlate">
            <a:avLst>
              <a:gd name="adj" fmla="val 32534"/>
            </a:avLst>
          </a:prstGeom>
          <a:solidFill>
            <a:srgbClr val="F7BF1E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88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787563" y="3505948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8301789" y="389911"/>
            <a:ext cx="1203159" cy="2879565"/>
          </a:xfrm>
          <a:prstGeom prst="rect">
            <a:avLst/>
          </a:prstGeom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12842B24-7BFF-6154-78F3-1A693E036377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13" name="Mspham-0936082789">
              <a:hlinkClick r:id="rId3"/>
              <a:extLst>
                <a:ext uri="{FF2B5EF4-FFF2-40B4-BE49-F238E27FC236}">
                  <a16:creationId xmlns:a16="http://schemas.microsoft.com/office/drawing/2014/main" xmlns="" id="{84AAB3A0-9406-3EFB-A44D-265E343121F0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xmlns="" id="{C91EF70B-C378-73EB-21F2-3AE268A0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xmlns="" id="{EEDAF49A-5AB2-B536-0854-70A3314B4F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hlinkClick r:id="rId3"/>
            <a:extLst>
              <a:ext uri="{FF2B5EF4-FFF2-40B4-BE49-F238E27FC236}">
                <a16:creationId xmlns:a16="http://schemas.microsoft.com/office/drawing/2014/main" xmlns="" id="{677C26B8-B50A-63B8-FE85-64B37B4D5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8947" r="63224" b="55497"/>
          <a:stretch/>
        </p:blipFill>
        <p:spPr>
          <a:xfrm>
            <a:off x="1068078" y="1074778"/>
            <a:ext cx="1589010" cy="17313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A55FE864-A59B-9B05-5B97-2AE0935CC5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48810" y="2952864"/>
            <a:ext cx="2047634" cy="3972489"/>
          </a:xfrm>
          <a:prstGeom prst="rect">
            <a:avLst/>
          </a:prstGeom>
        </p:spPr>
      </p:pic>
      <p:pic>
        <p:nvPicPr>
          <p:cNvPr id="49" name="图片 7">
            <a:extLst>
              <a:ext uri="{FF2B5EF4-FFF2-40B4-BE49-F238E27FC236}">
                <a16:creationId xmlns:a16="http://schemas.microsoft.com/office/drawing/2014/main" xmlns="" id="{3DD8B0A1-7D82-F379-B4F6-CF3802993C4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7" t="34078"/>
          <a:stretch/>
        </p:blipFill>
        <p:spPr>
          <a:xfrm>
            <a:off x="7920" y="4015217"/>
            <a:ext cx="2339842" cy="3456209"/>
          </a:xfrm>
          <a:prstGeom prst="rect">
            <a:avLst/>
          </a:prstGeom>
        </p:spPr>
      </p:pic>
      <p:pic>
        <p:nvPicPr>
          <p:cNvPr id="50" name="图片 6">
            <a:extLst>
              <a:ext uri="{FF2B5EF4-FFF2-40B4-BE49-F238E27FC236}">
                <a16:creationId xmlns:a16="http://schemas.microsoft.com/office/drawing/2014/main" xmlns="" id="{1EF1A304-F74B-6450-0355-AE4C0A3A77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t="4526" r="58384" b="5105"/>
          <a:stretch/>
        </p:blipFill>
        <p:spPr>
          <a:xfrm>
            <a:off x="894253" y="4755636"/>
            <a:ext cx="1936660" cy="27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xmlns="" id="{A55FF5FB-503E-B095-85D9-86A25935EBCD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xmlns="" id="{1B21336A-82AF-AE29-A85A-C0989E1EC0C8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4"/>
              <a:extLst>
                <a:ext uri="{FF2B5EF4-FFF2-40B4-BE49-F238E27FC236}">
                  <a16:creationId xmlns:a16="http://schemas.microsoft.com/office/drawing/2014/main" xmlns="" id="{7ADD179B-16DA-FAE0-B0C4-9F896D7E5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G5-Unit08-2">
            <a:hlinkClick r:id="" action="ppaction://media"/>
            <a:extLst>
              <a:ext uri="{FF2B5EF4-FFF2-40B4-BE49-F238E27FC236}">
                <a16:creationId xmlns:a16="http://schemas.microsoft.com/office/drawing/2014/main" xmlns="" id="{118CF0EC-4FDC-00DF-D081-A3555FF1B7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45.33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9DCCD57A-32AE-13BB-5A55-A2DBF8186D99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Look and listen.</a:t>
            </a:r>
          </a:p>
        </p:txBody>
      </p:sp>
    </p:spTree>
    <p:extLst>
      <p:ext uri="{BB962C8B-B14F-4D97-AF65-F5344CB8AC3E}">
        <p14:creationId xmlns:p14="http://schemas.microsoft.com/office/powerpoint/2010/main" val="156639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xmlns="" id="{D64C7B82-1AAD-FD07-9151-05F22308E2E3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:a16="http://schemas.microsoft.com/office/drawing/2014/main" xmlns="" id="{C2049ED4-F8F5-DE5E-C2FB-CBE29E7BB77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:a16="http://schemas.microsoft.com/office/drawing/2014/main" xmlns="" id="{3188BA77-3872-2499-8CB1-62DFE9448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48C7C83-89F3-3638-5B59-FDCDAAAF4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71" y="844472"/>
            <a:ext cx="10260457" cy="5724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C8CF792-5221-9F76-384C-9CAD9E49B1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038" t="6292" r="45515" b="83856"/>
          <a:stretch/>
        </p:blipFill>
        <p:spPr>
          <a:xfrm>
            <a:off x="3901440" y="1036320"/>
            <a:ext cx="2621280" cy="578466"/>
          </a:xfrm>
          <a:custGeom>
            <a:avLst/>
            <a:gdLst>
              <a:gd name="connsiteX0" fmla="*/ 0 w 2580640"/>
              <a:gd name="connsiteY0" fmla="*/ 0 h 640080"/>
              <a:gd name="connsiteX1" fmla="*/ 2580640 w 2580640"/>
              <a:gd name="connsiteY1" fmla="*/ 0 h 640080"/>
              <a:gd name="connsiteX2" fmla="*/ 2580640 w 2580640"/>
              <a:gd name="connsiteY2" fmla="*/ 640080 h 640080"/>
              <a:gd name="connsiteX3" fmla="*/ 0 w 2580640"/>
              <a:gd name="connsiteY3" fmla="*/ 640080 h 640080"/>
              <a:gd name="connsiteX4" fmla="*/ 0 w 258064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640" h="640080">
                <a:moveTo>
                  <a:pt x="0" y="0"/>
                </a:moveTo>
                <a:lnTo>
                  <a:pt x="2580640" y="0"/>
                </a:lnTo>
                <a:lnTo>
                  <a:pt x="2580640" y="640080"/>
                </a:lnTo>
                <a:lnTo>
                  <a:pt x="0" y="6400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DCD55F-DA03-357A-705C-E212F8F74F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5292" t="6292" r="5779" b="83856"/>
          <a:stretch>
            <a:fillRect/>
          </a:stretch>
        </p:blipFill>
        <p:spPr>
          <a:xfrm>
            <a:off x="6614160" y="1033798"/>
            <a:ext cx="4023360" cy="580988"/>
          </a:xfrm>
          <a:custGeom>
            <a:avLst/>
            <a:gdLst>
              <a:gd name="connsiteX0" fmla="*/ 0 w 4409440"/>
              <a:gd name="connsiteY0" fmla="*/ 0 h 640080"/>
              <a:gd name="connsiteX1" fmla="*/ 4409440 w 4409440"/>
              <a:gd name="connsiteY1" fmla="*/ 0 h 640080"/>
              <a:gd name="connsiteX2" fmla="*/ 4409440 w 4409440"/>
              <a:gd name="connsiteY2" fmla="*/ 640080 h 640080"/>
              <a:gd name="connsiteX3" fmla="*/ 0 w 4409440"/>
              <a:gd name="connsiteY3" fmla="*/ 640080 h 640080"/>
              <a:gd name="connsiteX4" fmla="*/ 0 w 440944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9440" h="640080">
                <a:moveTo>
                  <a:pt x="0" y="0"/>
                </a:moveTo>
                <a:lnTo>
                  <a:pt x="4409440" y="0"/>
                </a:lnTo>
                <a:lnTo>
                  <a:pt x="4409440" y="640080"/>
                </a:lnTo>
                <a:lnTo>
                  <a:pt x="0" y="6400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C122E0-5362-BD8B-B4A5-46B160E833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801" t="86415" r="14268" b="3733"/>
          <a:stretch/>
        </p:blipFill>
        <p:spPr>
          <a:xfrm>
            <a:off x="7188200" y="5808980"/>
            <a:ext cx="2580640" cy="558800"/>
          </a:xfrm>
          <a:custGeom>
            <a:avLst/>
            <a:gdLst>
              <a:gd name="connsiteX0" fmla="*/ 0 w 2519680"/>
              <a:gd name="connsiteY0" fmla="*/ 0 h 640080"/>
              <a:gd name="connsiteX1" fmla="*/ 2519680 w 2519680"/>
              <a:gd name="connsiteY1" fmla="*/ 0 h 640080"/>
              <a:gd name="connsiteX2" fmla="*/ 2519680 w 2519680"/>
              <a:gd name="connsiteY2" fmla="*/ 640080 h 640080"/>
              <a:gd name="connsiteX3" fmla="*/ 0 w 2519680"/>
              <a:gd name="connsiteY3" fmla="*/ 640080 h 640080"/>
              <a:gd name="connsiteX4" fmla="*/ 0 w 251968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680" h="640080">
                <a:moveTo>
                  <a:pt x="0" y="0"/>
                </a:moveTo>
                <a:lnTo>
                  <a:pt x="2519680" y="0"/>
                </a:lnTo>
                <a:lnTo>
                  <a:pt x="2519680" y="640080"/>
                </a:lnTo>
                <a:lnTo>
                  <a:pt x="0" y="6400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TextBox 11">
            <a:extLst>
              <a:ext uri="{FF2B5EF4-FFF2-40B4-BE49-F238E27FC236}">
                <a16:creationId xmlns:a16="http://schemas.microsoft.com/office/drawing/2014/main" xmlns="" id="{08DAE28D-6DFE-4616-CD64-A575122E4D37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Listen and repeat.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6DD4ED40-5DC4-E45C-526A-22A88D6A85CC}"/>
              </a:ext>
            </a:extLst>
          </p:cNvPr>
          <p:cNvSpPr txBox="1">
            <a:spLocks/>
          </p:cNvSpPr>
          <p:nvPr/>
        </p:nvSpPr>
        <p:spPr>
          <a:xfrm>
            <a:off x="4058343" y="969686"/>
            <a:ext cx="6665075" cy="7092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6576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E742B054-A7B8-89B5-6D92-9D8CEC82813B}"/>
              </a:ext>
            </a:extLst>
          </p:cNvPr>
          <p:cNvSpPr txBox="1">
            <a:spLocks/>
          </p:cNvSpPr>
          <p:nvPr/>
        </p:nvSpPr>
        <p:spPr>
          <a:xfrm>
            <a:off x="7284720" y="5778500"/>
            <a:ext cx="2391532" cy="7092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6576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92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xmlns="" id="{ED63E82E-DC7D-6FA3-6860-AA9E5F0ECF72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22" name="Mspham-0936082789">
              <a:hlinkClick r:id="rId5"/>
              <a:extLst>
                <a:ext uri="{FF2B5EF4-FFF2-40B4-BE49-F238E27FC236}">
                  <a16:creationId xmlns:a16="http://schemas.microsoft.com/office/drawing/2014/main" xmlns="" id="{BF5DACB1-EC8D-5048-19AF-1C4BE0CB46F7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hlinkClick r:id="rId5"/>
              <a:extLst>
                <a:ext uri="{FF2B5EF4-FFF2-40B4-BE49-F238E27FC236}">
                  <a16:creationId xmlns:a16="http://schemas.microsoft.com/office/drawing/2014/main" xmlns="" id="{6763923E-7B08-6B1A-9D47-FAE8E1350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xmlns="" id="{8BFB1B24-F8E0-D988-8CDD-ACC8FE72F58B}"/>
              </a:ext>
            </a:extLst>
          </p:cNvPr>
          <p:cNvGrpSpPr/>
          <p:nvPr/>
        </p:nvGrpSpPr>
        <p:grpSpPr>
          <a:xfrm>
            <a:off x="3911266" y="2675823"/>
            <a:ext cx="1322800" cy="1615478"/>
            <a:chOff x="12670311" y="11157686"/>
            <a:chExt cx="1109639" cy="1355155"/>
          </a:xfrm>
        </p:grpSpPr>
        <p:sp>
          <p:nvSpPr>
            <p:cNvPr id="14" name="Mspham-0936082789">
              <a:hlinkClick r:id="rId5"/>
              <a:extLst>
                <a:ext uri="{FF2B5EF4-FFF2-40B4-BE49-F238E27FC236}">
                  <a16:creationId xmlns:a16="http://schemas.microsoft.com/office/drawing/2014/main" xmlns="" id="{615D25DB-008F-5509-7914-FF79507E970F}"/>
                </a:ext>
              </a:extLst>
            </p:cNvPr>
            <p:cNvSpPr txBox="1"/>
            <p:nvPr/>
          </p:nvSpPr>
          <p:spPr>
            <a:xfrm>
              <a:off x="12670311" y="12022298"/>
              <a:ext cx="1109639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5"/>
              <a:extLst>
                <a:ext uri="{FF2B5EF4-FFF2-40B4-BE49-F238E27FC236}">
                  <a16:creationId xmlns:a16="http://schemas.microsoft.com/office/drawing/2014/main" xmlns="" id="{E6EE843A-3EB5-8567-B357-81E511CF2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95F963D-30B4-B02A-4638-88C38431DA17}"/>
              </a:ext>
            </a:extLst>
          </p:cNvPr>
          <p:cNvGrpSpPr/>
          <p:nvPr/>
        </p:nvGrpSpPr>
        <p:grpSpPr>
          <a:xfrm>
            <a:off x="1046480" y="833571"/>
            <a:ext cx="10274754" cy="5752446"/>
            <a:chOff x="1046480" y="833571"/>
            <a:chExt cx="10274754" cy="57524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C2FC4A6-E80A-8CE0-8C0B-BEA51FD5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6480" y="833571"/>
              <a:ext cx="10274754" cy="575244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EEFF920-0F6A-09EC-B843-C85EA35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1123" t="4783" r="34725" b="86540"/>
            <a:stretch>
              <a:fillRect/>
            </a:stretch>
          </p:blipFill>
          <p:spPr>
            <a:xfrm>
              <a:off x="6850277" y="1109966"/>
              <a:ext cx="426660" cy="499140"/>
            </a:xfrm>
            <a:custGeom>
              <a:avLst/>
              <a:gdLst>
                <a:gd name="connsiteX0" fmla="*/ 213330 w 426660"/>
                <a:gd name="connsiteY0" fmla="*/ 0 h 499140"/>
                <a:gd name="connsiteX1" fmla="*/ 426660 w 426660"/>
                <a:gd name="connsiteY1" fmla="*/ 249570 h 499140"/>
                <a:gd name="connsiteX2" fmla="*/ 213330 w 426660"/>
                <a:gd name="connsiteY2" fmla="*/ 499140 h 499140"/>
                <a:gd name="connsiteX3" fmla="*/ 0 w 426660"/>
                <a:gd name="connsiteY3" fmla="*/ 249570 h 499140"/>
                <a:gd name="connsiteX4" fmla="*/ 213330 w 426660"/>
                <a:gd name="connsiteY4" fmla="*/ 0 h 49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660" h="499140">
                  <a:moveTo>
                    <a:pt x="213330" y="0"/>
                  </a:moveTo>
                  <a:cubicBezTo>
                    <a:pt x="331149" y="0"/>
                    <a:pt x="426660" y="111736"/>
                    <a:pt x="426660" y="249570"/>
                  </a:cubicBezTo>
                  <a:cubicBezTo>
                    <a:pt x="426660" y="387404"/>
                    <a:pt x="331149" y="499140"/>
                    <a:pt x="213330" y="499140"/>
                  </a:cubicBezTo>
                  <a:cubicBezTo>
                    <a:pt x="95511" y="499140"/>
                    <a:pt x="0" y="387404"/>
                    <a:pt x="0" y="249570"/>
                  </a:cubicBezTo>
                  <a:cubicBezTo>
                    <a:pt x="0" y="111736"/>
                    <a:pt x="95511" y="0"/>
                    <a:pt x="213330" y="0"/>
                  </a:cubicBezTo>
                  <a:close/>
                </a:path>
              </a:pathLst>
            </a:cu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FDFA41B-1523-A82D-16DF-7AFA6AF1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3470" t="8432" r="1793" b="82061"/>
            <a:stretch>
              <a:fillRect/>
            </a:stretch>
          </p:blipFill>
          <p:spPr>
            <a:xfrm>
              <a:off x="10149457" y="1318259"/>
              <a:ext cx="486654" cy="498085"/>
            </a:xfrm>
            <a:custGeom>
              <a:avLst/>
              <a:gdLst>
                <a:gd name="connsiteX0" fmla="*/ 243327 w 486654"/>
                <a:gd name="connsiteY0" fmla="*/ 0 h 546886"/>
                <a:gd name="connsiteX1" fmla="*/ 486654 w 486654"/>
                <a:gd name="connsiteY1" fmla="*/ 273443 h 546886"/>
                <a:gd name="connsiteX2" fmla="*/ 243327 w 486654"/>
                <a:gd name="connsiteY2" fmla="*/ 546886 h 546886"/>
                <a:gd name="connsiteX3" fmla="*/ 0 w 486654"/>
                <a:gd name="connsiteY3" fmla="*/ 273443 h 546886"/>
                <a:gd name="connsiteX4" fmla="*/ 243327 w 486654"/>
                <a:gd name="connsiteY4" fmla="*/ 0 h 54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654" h="546886">
                  <a:moveTo>
                    <a:pt x="243327" y="0"/>
                  </a:moveTo>
                  <a:cubicBezTo>
                    <a:pt x="377713" y="0"/>
                    <a:pt x="486654" y="122425"/>
                    <a:pt x="486654" y="273443"/>
                  </a:cubicBezTo>
                  <a:cubicBezTo>
                    <a:pt x="486654" y="424461"/>
                    <a:pt x="377713" y="546886"/>
                    <a:pt x="243327" y="546886"/>
                  </a:cubicBezTo>
                  <a:cubicBezTo>
                    <a:pt x="108941" y="546886"/>
                    <a:pt x="0" y="424461"/>
                    <a:pt x="0" y="273443"/>
                  </a:cubicBezTo>
                  <a:cubicBezTo>
                    <a:pt x="0" y="122425"/>
                    <a:pt x="108941" y="0"/>
                    <a:pt x="243327" y="0"/>
                  </a:cubicBezTo>
                  <a:close/>
                </a:path>
              </a:pathLst>
            </a:cu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B85D3C-0748-68A9-3BD3-E8039EDA50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577" t="4559" r="44695" b="85198"/>
          <a:stretch>
            <a:fillRect/>
          </a:stretch>
        </p:blipFill>
        <p:spPr>
          <a:xfrm>
            <a:off x="2096671" y="1061154"/>
            <a:ext cx="4612740" cy="594279"/>
          </a:xfrm>
          <a:custGeom>
            <a:avLst/>
            <a:gdLst>
              <a:gd name="connsiteX0" fmla="*/ 0 w 4968240"/>
              <a:gd name="connsiteY0" fmla="*/ 0 h 640080"/>
              <a:gd name="connsiteX1" fmla="*/ 4968240 w 4968240"/>
              <a:gd name="connsiteY1" fmla="*/ 0 h 640080"/>
              <a:gd name="connsiteX2" fmla="*/ 4968240 w 4968240"/>
              <a:gd name="connsiteY2" fmla="*/ 640080 h 640080"/>
              <a:gd name="connsiteX3" fmla="*/ 0 w 4968240"/>
              <a:gd name="connsiteY3" fmla="*/ 640080 h 640080"/>
              <a:gd name="connsiteX4" fmla="*/ 0 w 496824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8240" h="640080">
                <a:moveTo>
                  <a:pt x="0" y="0"/>
                </a:moveTo>
                <a:lnTo>
                  <a:pt x="4968240" y="0"/>
                </a:lnTo>
                <a:lnTo>
                  <a:pt x="4968240" y="640080"/>
                </a:lnTo>
                <a:lnTo>
                  <a:pt x="0" y="6400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D8F287-FC01-1FC3-21CF-5A17671BE7D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105" t="6998" r="11968" b="82760"/>
          <a:stretch>
            <a:fillRect/>
          </a:stretch>
        </p:blipFill>
        <p:spPr>
          <a:xfrm>
            <a:off x="7935829" y="1221714"/>
            <a:ext cx="2159500" cy="594631"/>
          </a:xfrm>
          <a:custGeom>
            <a:avLst/>
            <a:gdLst>
              <a:gd name="connsiteX0" fmla="*/ 0 w 2324554"/>
              <a:gd name="connsiteY0" fmla="*/ 0 h 640080"/>
              <a:gd name="connsiteX1" fmla="*/ 2324554 w 2324554"/>
              <a:gd name="connsiteY1" fmla="*/ 0 h 640080"/>
              <a:gd name="connsiteX2" fmla="*/ 2324554 w 2324554"/>
              <a:gd name="connsiteY2" fmla="*/ 640080 h 640080"/>
              <a:gd name="connsiteX3" fmla="*/ 0 w 2324554"/>
              <a:gd name="connsiteY3" fmla="*/ 640080 h 640080"/>
              <a:gd name="connsiteX4" fmla="*/ 0 w 2324554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554" h="640080">
                <a:moveTo>
                  <a:pt x="0" y="0"/>
                </a:moveTo>
                <a:lnTo>
                  <a:pt x="2324554" y="0"/>
                </a:lnTo>
                <a:lnTo>
                  <a:pt x="2324554" y="640080"/>
                </a:lnTo>
                <a:lnTo>
                  <a:pt x="0" y="6400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28D9A7-A53B-076F-75F2-854AD7EE10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157" t="86824" r="60244" b="2933"/>
          <a:stretch>
            <a:fillRect/>
          </a:stretch>
        </p:blipFill>
        <p:spPr>
          <a:xfrm>
            <a:off x="2686051" y="5848473"/>
            <a:ext cx="2434590" cy="599218"/>
          </a:xfrm>
          <a:custGeom>
            <a:avLst/>
            <a:gdLst>
              <a:gd name="connsiteX0" fmla="*/ 0 w 2621280"/>
              <a:gd name="connsiteY0" fmla="*/ 0 h 640080"/>
              <a:gd name="connsiteX1" fmla="*/ 2621280 w 2621280"/>
              <a:gd name="connsiteY1" fmla="*/ 0 h 640080"/>
              <a:gd name="connsiteX2" fmla="*/ 2621280 w 2621280"/>
              <a:gd name="connsiteY2" fmla="*/ 640080 h 640080"/>
              <a:gd name="connsiteX3" fmla="*/ 0 w 2621280"/>
              <a:gd name="connsiteY3" fmla="*/ 640080 h 640080"/>
              <a:gd name="connsiteX4" fmla="*/ 0 w 262128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280" h="640080">
                <a:moveTo>
                  <a:pt x="0" y="0"/>
                </a:moveTo>
                <a:lnTo>
                  <a:pt x="2621280" y="0"/>
                </a:lnTo>
                <a:lnTo>
                  <a:pt x="2621280" y="640080"/>
                </a:lnTo>
                <a:lnTo>
                  <a:pt x="0" y="6400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274AD291-4F94-8BE6-5D20-662063A2E35D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Listen and repeat.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AF8ECFBD-41FC-21FF-1722-068159B200F6}"/>
              </a:ext>
            </a:extLst>
          </p:cNvPr>
          <p:cNvSpPr txBox="1">
            <a:spLocks/>
          </p:cNvSpPr>
          <p:nvPr/>
        </p:nvSpPr>
        <p:spPr>
          <a:xfrm>
            <a:off x="1936575" y="1003687"/>
            <a:ext cx="4890946" cy="7092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6576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B1693887-09A9-1487-CF10-CCBBDD382D91}"/>
              </a:ext>
            </a:extLst>
          </p:cNvPr>
          <p:cNvSpPr txBox="1">
            <a:spLocks/>
          </p:cNvSpPr>
          <p:nvPr/>
        </p:nvSpPr>
        <p:spPr>
          <a:xfrm>
            <a:off x="7817719" y="1156293"/>
            <a:ext cx="2277610" cy="7092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6576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B4F95A-331A-0EC4-B00D-7C0D2CEDD7DD}"/>
              </a:ext>
            </a:extLst>
          </p:cNvPr>
          <p:cNvSpPr txBox="1">
            <a:spLocks/>
          </p:cNvSpPr>
          <p:nvPr/>
        </p:nvSpPr>
        <p:spPr>
          <a:xfrm>
            <a:off x="2686051" y="5806485"/>
            <a:ext cx="2434590" cy="7092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6576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14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921CB6DD-4E63-6DEA-40A8-C7CDBD1E45B9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4" name="Mspham-0936082789">
              <a:hlinkClick r:id="rId2"/>
              <a:extLst>
                <a:ext uri="{FF2B5EF4-FFF2-40B4-BE49-F238E27FC236}">
                  <a16:creationId xmlns:a16="http://schemas.microsoft.com/office/drawing/2014/main" xmlns="" id="{EEEE9130-4837-A5CE-4068-4B54DAA115DC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hlinkClick r:id="rId2"/>
              <a:extLst>
                <a:ext uri="{FF2B5EF4-FFF2-40B4-BE49-F238E27FC236}">
                  <a16:creationId xmlns:a16="http://schemas.microsoft.com/office/drawing/2014/main" xmlns="" id="{123AA9CA-6140-CFE5-7A14-BA3067FA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9DCCD57A-32AE-13BB-5A55-A2DBF8186D99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Look and read.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E7F285D-10BB-9E51-5FA1-7A01D1B12AC4}"/>
              </a:ext>
            </a:extLst>
          </p:cNvPr>
          <p:cNvGrpSpPr/>
          <p:nvPr/>
        </p:nvGrpSpPr>
        <p:grpSpPr>
          <a:xfrm>
            <a:off x="293930" y="1827678"/>
            <a:ext cx="11522480" cy="3202642"/>
            <a:chOff x="293930" y="1827678"/>
            <a:chExt cx="11522480" cy="320264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29AF5CB-AD44-F736-5542-1F1795C94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930" y="1827679"/>
              <a:ext cx="5740196" cy="3202641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FC77F78-00C2-8725-C28F-6E962462A06A}"/>
                </a:ext>
              </a:extLst>
            </p:cNvPr>
            <p:cNvGrpSpPr/>
            <p:nvPr/>
          </p:nvGrpSpPr>
          <p:grpSpPr>
            <a:xfrm>
              <a:off x="6096000" y="1827678"/>
              <a:ext cx="5720410" cy="3202641"/>
              <a:chOff x="1046480" y="833571"/>
              <a:chExt cx="10274754" cy="575244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12017B2E-63B2-ACF8-30D5-F79115B23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6480" y="833571"/>
                <a:ext cx="10274754" cy="575244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9D2CD596-FA49-C49D-DA64-876B05E3A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1123" t="4783" r="34725" b="86540"/>
              <a:stretch>
                <a:fillRect/>
              </a:stretch>
            </p:blipFill>
            <p:spPr>
              <a:xfrm>
                <a:off x="6850277" y="1109966"/>
                <a:ext cx="426660" cy="499140"/>
              </a:xfrm>
              <a:custGeom>
                <a:avLst/>
                <a:gdLst>
                  <a:gd name="connsiteX0" fmla="*/ 213330 w 426660"/>
                  <a:gd name="connsiteY0" fmla="*/ 0 h 499140"/>
                  <a:gd name="connsiteX1" fmla="*/ 426660 w 426660"/>
                  <a:gd name="connsiteY1" fmla="*/ 249570 h 499140"/>
                  <a:gd name="connsiteX2" fmla="*/ 213330 w 426660"/>
                  <a:gd name="connsiteY2" fmla="*/ 499140 h 499140"/>
                  <a:gd name="connsiteX3" fmla="*/ 0 w 426660"/>
                  <a:gd name="connsiteY3" fmla="*/ 249570 h 499140"/>
                  <a:gd name="connsiteX4" fmla="*/ 213330 w 426660"/>
                  <a:gd name="connsiteY4" fmla="*/ 0 h 49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660" h="499140">
                    <a:moveTo>
                      <a:pt x="213330" y="0"/>
                    </a:moveTo>
                    <a:cubicBezTo>
                      <a:pt x="331149" y="0"/>
                      <a:pt x="426660" y="111736"/>
                      <a:pt x="426660" y="249570"/>
                    </a:cubicBezTo>
                    <a:cubicBezTo>
                      <a:pt x="426660" y="387404"/>
                      <a:pt x="331149" y="499140"/>
                      <a:pt x="213330" y="499140"/>
                    </a:cubicBezTo>
                    <a:cubicBezTo>
                      <a:pt x="95511" y="499140"/>
                      <a:pt x="0" y="387404"/>
                      <a:pt x="0" y="249570"/>
                    </a:cubicBezTo>
                    <a:cubicBezTo>
                      <a:pt x="0" y="111736"/>
                      <a:pt x="95511" y="0"/>
                      <a:pt x="213330" y="0"/>
                    </a:cubicBezTo>
                    <a:close/>
                  </a:path>
                </a:pathLst>
              </a:cu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1E6D2939-BEAC-6B58-AB58-F134A66A6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93470" t="8432" r="1793" b="82061"/>
              <a:stretch>
                <a:fillRect/>
              </a:stretch>
            </p:blipFill>
            <p:spPr>
              <a:xfrm>
                <a:off x="10149457" y="1318259"/>
                <a:ext cx="486654" cy="498085"/>
              </a:xfrm>
              <a:custGeom>
                <a:avLst/>
                <a:gdLst>
                  <a:gd name="connsiteX0" fmla="*/ 243327 w 486654"/>
                  <a:gd name="connsiteY0" fmla="*/ 0 h 546886"/>
                  <a:gd name="connsiteX1" fmla="*/ 486654 w 486654"/>
                  <a:gd name="connsiteY1" fmla="*/ 273443 h 546886"/>
                  <a:gd name="connsiteX2" fmla="*/ 243327 w 486654"/>
                  <a:gd name="connsiteY2" fmla="*/ 546886 h 546886"/>
                  <a:gd name="connsiteX3" fmla="*/ 0 w 486654"/>
                  <a:gd name="connsiteY3" fmla="*/ 273443 h 546886"/>
                  <a:gd name="connsiteX4" fmla="*/ 243327 w 486654"/>
                  <a:gd name="connsiteY4" fmla="*/ 0 h 54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54" h="546886">
                    <a:moveTo>
                      <a:pt x="243327" y="0"/>
                    </a:moveTo>
                    <a:cubicBezTo>
                      <a:pt x="377713" y="0"/>
                      <a:pt x="486654" y="122425"/>
                      <a:pt x="486654" y="273443"/>
                    </a:cubicBezTo>
                    <a:cubicBezTo>
                      <a:pt x="486654" y="424461"/>
                      <a:pt x="377713" y="546886"/>
                      <a:pt x="243327" y="546886"/>
                    </a:cubicBezTo>
                    <a:cubicBezTo>
                      <a:pt x="108941" y="546886"/>
                      <a:pt x="0" y="424461"/>
                      <a:pt x="0" y="273443"/>
                    </a:cubicBezTo>
                    <a:cubicBezTo>
                      <a:pt x="0" y="122425"/>
                      <a:pt x="108941" y="0"/>
                      <a:pt x="243327" y="0"/>
                    </a:cubicBez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30677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xmlns="" id="{37218A4E-7562-22AF-474B-AA39F3DE2FA1}"/>
              </a:ext>
            </a:extLst>
          </p:cNvPr>
          <p:cNvGrpSpPr/>
          <p:nvPr/>
        </p:nvGrpSpPr>
        <p:grpSpPr>
          <a:xfrm>
            <a:off x="12298182" y="3280444"/>
            <a:ext cx="1322800" cy="1615478"/>
            <a:chOff x="12670311" y="11157686"/>
            <a:chExt cx="1109639" cy="1355155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xmlns="" id="{D26CC836-D4E9-40A6-FE8A-1051E2035633}"/>
                </a:ext>
              </a:extLst>
            </p:cNvPr>
            <p:cNvSpPr txBox="1"/>
            <p:nvPr/>
          </p:nvSpPr>
          <p:spPr>
            <a:xfrm>
              <a:off x="12670311" y="12022298"/>
              <a:ext cx="1109639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xmlns="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xmlns="" id="{18788389-9FB8-B3DB-6911-25CA629FB4EC}"/>
              </a:ext>
            </a:extLst>
          </p:cNvPr>
          <p:cNvSpPr txBox="1"/>
          <p:nvPr/>
        </p:nvSpPr>
        <p:spPr>
          <a:xfrm>
            <a:off x="3038344" y="7038777"/>
            <a:ext cx="6099889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 dirty="0">
                <a:latin typeface="Arial" panose="020B0604020202020204" pitchFamily="34" charset="0"/>
              </a:rPr>
              <a:t>https://</a:t>
            </a:r>
            <a:r>
              <a:rPr lang="en-US" sz="1440" dirty="0" err="1">
                <a:latin typeface="Arial" panose="020B0604020202020204" pitchFamily="34" charset="0"/>
              </a:rPr>
              <a:t>www.facebook.com</a:t>
            </a:r>
            <a:r>
              <a:rPr lang="en-US" sz="1440" dirty="0">
                <a:latin typeface="Arial" panose="020B0604020202020204" pitchFamily="34" charset="0"/>
              </a:rPr>
              <a:t>/</a:t>
            </a:r>
            <a:r>
              <a:rPr lang="en-US" sz="1440" dirty="0" err="1">
                <a:latin typeface="Arial" panose="020B0604020202020204" pitchFamily="34" charset="0"/>
              </a:rPr>
              <a:t>msphampowerpoint</a:t>
            </a:r>
            <a:endParaRPr lang="en-US" sz="1440" dirty="0"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98FA265B-F6D0-725E-9A06-CE999A4E52FB}"/>
              </a:ext>
            </a:extLst>
          </p:cNvPr>
          <p:cNvSpPr txBox="1">
            <a:spLocks/>
          </p:cNvSpPr>
          <p:nvPr/>
        </p:nvSpPr>
        <p:spPr>
          <a:xfrm>
            <a:off x="1115929" y="907116"/>
            <a:ext cx="10566400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381019" indent="-381019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ai: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CAD65412-48DB-6FBD-4559-1E62BF034EE2}"/>
              </a:ext>
            </a:extLst>
          </p:cNvPr>
          <p:cNvSpPr txBox="1">
            <a:spLocks/>
          </p:cNvSpPr>
          <p:nvPr/>
        </p:nvSpPr>
        <p:spPr>
          <a:xfrm>
            <a:off x="1910080" y="1762715"/>
            <a:ext cx="7228152" cy="709212"/>
          </a:xfrm>
          <a:prstGeom prst="wedgeRoundRectCallout">
            <a:avLst>
              <a:gd name="adj1" fmla="val -54803"/>
              <a:gd name="adj2" fmla="val -2187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6576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Whose + </a:t>
            </a:r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+ is this / that?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C2BC3DEA-6C93-F672-5128-7E5861F3E529}"/>
              </a:ext>
            </a:extLst>
          </p:cNvPr>
          <p:cNvSpPr txBox="1">
            <a:spLocks/>
          </p:cNvSpPr>
          <p:nvPr/>
        </p:nvSpPr>
        <p:spPr>
          <a:xfrm>
            <a:off x="2060294" y="3166586"/>
            <a:ext cx="5407305" cy="709211"/>
          </a:xfrm>
          <a:prstGeom prst="wedgeRoundRectCallout">
            <a:avLst>
              <a:gd name="adj1" fmla="val 55173"/>
              <a:gd name="adj2" fmla="val -8364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6576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It’s + </a:t>
            </a:r>
            <a:r>
              <a:rPr lang="en-US" sz="2933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933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933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933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933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’s.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98D98F44-AE43-BCA6-F797-4BDBCA768617}"/>
              </a:ext>
            </a:extLst>
          </p:cNvPr>
          <p:cNvSpPr txBox="1">
            <a:spLocks/>
          </p:cNvSpPr>
          <p:nvPr/>
        </p:nvSpPr>
        <p:spPr>
          <a:xfrm>
            <a:off x="2514665" y="2395578"/>
            <a:ext cx="5288215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________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/kia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ai?)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FAF7D730-F14D-1D30-E5C3-7E644EEED9D0}"/>
              </a:ext>
            </a:extLst>
          </p:cNvPr>
          <p:cNvSpPr txBox="1">
            <a:spLocks/>
          </p:cNvSpPr>
          <p:nvPr/>
        </p:nvSpPr>
        <p:spPr>
          <a:xfrm>
            <a:off x="7802880" y="3097221"/>
            <a:ext cx="3913213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_______)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DB9437D7-C9CB-2615-A6EE-2F8E3C7C3E0C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Sentence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p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atterns: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3743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66F40DBA-2791-1299-51A8-B1EB16DAABC5}"/>
              </a:ext>
            </a:extLst>
          </p:cNvPr>
          <p:cNvSpPr txBox="1">
            <a:spLocks/>
          </p:cNvSpPr>
          <p:nvPr/>
        </p:nvSpPr>
        <p:spPr>
          <a:xfrm>
            <a:off x="1340434" y="4266380"/>
            <a:ext cx="2186982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457200" indent="-457200" algn="l"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sz="2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C8CE048F-E877-92C9-D54C-0A97F9C4D576}"/>
              </a:ext>
            </a:extLst>
          </p:cNvPr>
          <p:cNvSpPr txBox="1">
            <a:spLocks/>
          </p:cNvSpPr>
          <p:nvPr/>
        </p:nvSpPr>
        <p:spPr>
          <a:xfrm>
            <a:off x="3166162" y="4266380"/>
            <a:ext cx="4949859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457200" indent="-457200" algn="l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It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;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E3B46FA6-7FFE-EC20-0C9C-6827DBC34071}"/>
              </a:ext>
            </a:extLst>
          </p:cNvPr>
          <p:cNvSpPr txBox="1">
            <a:spLocks/>
          </p:cNvSpPr>
          <p:nvPr/>
        </p:nvSpPr>
        <p:spPr>
          <a:xfrm>
            <a:off x="3166162" y="5056143"/>
            <a:ext cx="8602874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457200" indent="-457200" algn="l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’s: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l">
              <a:buClrTx/>
              <a:buSzPct val="10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’s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is</a:t>
            </a:r>
            <a:endParaRPr lang="en-US" sz="2799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0F1C070-C441-D0FC-F108-7C526F2C01CE}"/>
              </a:ext>
            </a:extLst>
          </p:cNvPr>
          <p:cNvSpPr txBox="1">
            <a:spLocks/>
          </p:cNvSpPr>
          <p:nvPr/>
        </p:nvSpPr>
        <p:spPr>
          <a:xfrm>
            <a:off x="3166162" y="5879004"/>
            <a:ext cx="8602874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buClrTx/>
              <a:buSzPct val="100000"/>
            </a:pP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’s: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Bill</a:t>
            </a:r>
            <a:endParaRPr lang="en-US" sz="2799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8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8" grpId="0" animBg="1"/>
      <p:bldP spid="2" grpId="0"/>
      <p:bldP spid="4" grpId="0"/>
      <p:bldP spid="7" grpId="0"/>
      <p:bldP spid="8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7E8FDE-C52E-DA94-A29A-D07E2ABB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1C5BBE0F-B2F3-D044-C34F-8270C89294D6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26" name="Mspham-0936082789">
              <a:hlinkClick r:id="rId4"/>
              <a:extLst>
                <a:ext uri="{FF2B5EF4-FFF2-40B4-BE49-F238E27FC236}">
                  <a16:creationId xmlns:a16="http://schemas.microsoft.com/office/drawing/2014/main" xmlns="" id="{2CBCFAA9-6870-76E5-BC96-965D9A6F31AA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4"/>
              <a:extLst>
                <a:ext uri="{FF2B5EF4-FFF2-40B4-BE49-F238E27FC236}">
                  <a16:creationId xmlns:a16="http://schemas.microsoft.com/office/drawing/2014/main" xmlns="" id="{447355E0-EBE0-3010-0EBD-61BE6372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813429" y="482540"/>
            <a:ext cx="8860008" cy="57886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3239121" y="-44603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8301789" y="389911"/>
            <a:ext cx="1203159" cy="28795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8947" r="63224" b="55497"/>
          <a:stretch/>
        </p:blipFill>
        <p:spPr>
          <a:xfrm>
            <a:off x="1706365" y="496614"/>
            <a:ext cx="2237876" cy="2438402"/>
          </a:xfrm>
          <a:prstGeom prst="rect">
            <a:avLst/>
          </a:prstGeom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12842B24-7BFF-6154-78F3-1A693E036377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13" name="Mspham-0936082789">
              <a:hlinkClick r:id="rId4"/>
              <a:extLst>
                <a:ext uri="{FF2B5EF4-FFF2-40B4-BE49-F238E27FC236}">
                  <a16:creationId xmlns:a16="http://schemas.microsoft.com/office/drawing/2014/main" xmlns="" id="{84AAB3A0-9406-3EFB-A44D-265E343121F0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4"/>
              <a:extLst>
                <a:ext uri="{FF2B5EF4-FFF2-40B4-BE49-F238E27FC236}">
                  <a16:creationId xmlns:a16="http://schemas.microsoft.com/office/drawing/2014/main" xmlns="" id="{C91EF70B-C378-73EB-21F2-3AE268A0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xmlns="" id="{EEDAF49A-5AB2-B536-0854-70A3314B4F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hlinkClick r:id="rId4"/>
            <a:extLst>
              <a:ext uri="{FF2B5EF4-FFF2-40B4-BE49-F238E27FC236}">
                <a16:creationId xmlns:a16="http://schemas.microsoft.com/office/drawing/2014/main" xmlns="" id="{677C26B8-B50A-63B8-FE85-64B37B4D50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MsPham 0936082789">
            <a:extLst>
              <a:ext uri="{FF2B5EF4-FFF2-40B4-BE49-F238E27FC236}">
                <a16:creationId xmlns:a16="http://schemas.microsoft.com/office/drawing/2014/main" xmlns="" id="{50B10AAC-D41A-EEAE-30AE-D40A5E7A68B1}"/>
              </a:ext>
            </a:extLst>
          </p:cNvPr>
          <p:cNvSpPr txBox="1"/>
          <p:nvPr/>
        </p:nvSpPr>
        <p:spPr>
          <a:xfrm>
            <a:off x="4427412" y="1576873"/>
            <a:ext cx="3489477" cy="60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rgbClr val="088F51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xmlns="" id="{8492BBE7-7DAC-996F-5C37-2E3F0BE41A99}"/>
              </a:ext>
            </a:extLst>
          </p:cNvPr>
          <p:cNvSpPr txBox="1"/>
          <p:nvPr/>
        </p:nvSpPr>
        <p:spPr>
          <a:xfrm>
            <a:off x="2809207" y="2349388"/>
            <a:ext cx="6990518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 defTabSz="1218804">
              <a:defRPr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71378499-DE6F-4A61-8406-7CA96F3AA2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7" t="34078"/>
          <a:stretch/>
        </p:blipFill>
        <p:spPr>
          <a:xfrm flipH="1">
            <a:off x="10113083" y="4376186"/>
            <a:ext cx="2061057" cy="30444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4FE221B-001E-9DA7-B2CC-89736A62BA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2967" y="4332035"/>
            <a:ext cx="1951221" cy="2480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EA0F4F-E9DD-B4F6-0E78-ED7DC2383C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56213" y="2521750"/>
            <a:ext cx="2047634" cy="3972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341287B-8840-B8F6-7030-676E6948F5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6481" y="4207764"/>
            <a:ext cx="145097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5896120" y="1198622"/>
            <a:ext cx="1322799" cy="1615850"/>
            <a:chOff x="12670509" y="11157686"/>
            <a:chExt cx="1109238" cy="1354978"/>
          </a:xfrm>
        </p:grpSpPr>
        <p:sp>
          <p:nvSpPr>
            <p:cNvPr id="4" name="Mspham-0936082789">
              <a:hlinkClick r:id="rId6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6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0A4446-48BF-BEA2-BB86-B13E648E17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697"/>
          <a:stretch/>
        </p:blipFill>
        <p:spPr>
          <a:xfrm>
            <a:off x="4588293" y="782493"/>
            <a:ext cx="6845739" cy="23976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E56B4C-623F-B593-8E90-664D0E6F4F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34" r="-303" b="-134"/>
          <a:stretch/>
        </p:blipFill>
        <p:spPr>
          <a:xfrm>
            <a:off x="4646620" y="3695122"/>
            <a:ext cx="6845739" cy="2397638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D43B0EC1-9FED-8039-3FD4-26042F75FAC9}"/>
              </a:ext>
            </a:extLst>
          </p:cNvPr>
          <p:cNvSpPr txBox="1"/>
          <p:nvPr/>
        </p:nvSpPr>
        <p:spPr>
          <a:xfrm>
            <a:off x="4806171" y="2971626"/>
            <a:ext cx="3171010" cy="430887"/>
          </a:xfrm>
          <a:prstGeom prst="rect">
            <a:avLst/>
          </a:prstGeom>
          <a:solidFill>
            <a:srgbClr val="1EBF9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rgbClr val="FFFF00"/>
                </a:solidFill>
              </a:rPr>
              <a:t>glue stick / Mary's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4A469D24-133A-E3B4-89A8-B0866A71CCFD}"/>
              </a:ext>
            </a:extLst>
          </p:cNvPr>
          <p:cNvSpPr txBox="1"/>
          <p:nvPr/>
        </p:nvSpPr>
        <p:spPr>
          <a:xfrm>
            <a:off x="8201663" y="2969391"/>
            <a:ext cx="3171010" cy="430887"/>
          </a:xfrm>
          <a:prstGeom prst="rect">
            <a:avLst/>
          </a:prstGeom>
          <a:solidFill>
            <a:srgbClr val="1EBF9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rgbClr val="FFFF00"/>
                </a:solidFill>
              </a:rPr>
              <a:t>crayon / Bill's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C856D988-AE26-13AE-F92F-6B4C377CD7F0}"/>
              </a:ext>
            </a:extLst>
          </p:cNvPr>
          <p:cNvSpPr txBox="1"/>
          <p:nvPr/>
        </p:nvSpPr>
        <p:spPr>
          <a:xfrm>
            <a:off x="4844248" y="5930200"/>
            <a:ext cx="3188208" cy="430887"/>
          </a:xfrm>
          <a:prstGeom prst="rect">
            <a:avLst/>
          </a:prstGeom>
          <a:solidFill>
            <a:srgbClr val="1EBF9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rgbClr val="FFFF00"/>
                </a:solidFill>
              </a:rPr>
              <a:t>set square / Nam's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37665DE8-6084-C82F-7360-A88F5ABCB8C8}"/>
              </a:ext>
            </a:extLst>
          </p:cNvPr>
          <p:cNvSpPr txBox="1"/>
          <p:nvPr/>
        </p:nvSpPr>
        <p:spPr>
          <a:xfrm>
            <a:off x="8245817" y="5930200"/>
            <a:ext cx="3194304" cy="430887"/>
          </a:xfrm>
          <a:prstGeom prst="rect">
            <a:avLst/>
          </a:prstGeom>
          <a:solidFill>
            <a:srgbClr val="1EBF9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rgbClr val="FFFF00"/>
                </a:solidFill>
              </a:rPr>
              <a:t>pencil sharpener / Mai's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04EE8BC6-FD93-9797-75F9-334815863148}"/>
              </a:ext>
            </a:extLst>
          </p:cNvPr>
          <p:cNvSpPr txBox="1">
            <a:spLocks/>
          </p:cNvSpPr>
          <p:nvPr/>
        </p:nvSpPr>
        <p:spPr>
          <a:xfrm>
            <a:off x="500290" y="1832876"/>
            <a:ext cx="3802655" cy="1085582"/>
          </a:xfrm>
          <a:prstGeom prst="wedgeRoundRectCallout">
            <a:avLst>
              <a:gd name="adj1" fmla="val -49022"/>
              <a:gd name="adj2" fmla="val -66436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_____ 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C4FC6EBF-7900-F0AB-CE7C-ABE9E1EEDB74}"/>
              </a:ext>
            </a:extLst>
          </p:cNvPr>
          <p:cNvSpPr txBox="1">
            <a:spLocks/>
          </p:cNvSpPr>
          <p:nvPr/>
        </p:nvSpPr>
        <p:spPr>
          <a:xfrm>
            <a:off x="500292" y="3254926"/>
            <a:ext cx="3802654" cy="1085580"/>
          </a:xfrm>
          <a:prstGeom prst="wedgeRoundRectCallout">
            <a:avLst>
              <a:gd name="adj1" fmla="val 41383"/>
              <a:gd name="adj2" fmla="val 69852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defRPr sz="2933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It’s _______. </a:t>
            </a:r>
          </a:p>
        </p:txBody>
      </p:sp>
    </p:spTree>
    <p:extLst>
      <p:ext uri="{BB962C8B-B14F-4D97-AF65-F5344CB8AC3E}">
        <p14:creationId xmlns:p14="http://schemas.microsoft.com/office/powerpoint/2010/main" val="89070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8397181" y="2170823"/>
            <a:ext cx="2317396" cy="2830788"/>
            <a:chOff x="12670509" y="11157686"/>
            <a:chExt cx="1109238" cy="1354978"/>
          </a:xfrm>
        </p:grpSpPr>
        <p:sp>
          <p:nvSp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4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3776C471-B5BC-0BA3-3713-7185D5E0840C}"/>
              </a:ext>
            </a:extLst>
          </p:cNvPr>
          <p:cNvSpPr txBox="1">
            <a:spLocks/>
          </p:cNvSpPr>
          <p:nvPr/>
        </p:nvSpPr>
        <p:spPr>
          <a:xfrm>
            <a:off x="958061" y="1799047"/>
            <a:ext cx="4743041" cy="1085582"/>
          </a:xfrm>
          <a:prstGeom prst="wedgeRoundRectCallout">
            <a:avLst>
              <a:gd name="adj1" fmla="val -49022"/>
              <a:gd name="adj2" fmla="val -66436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_____ 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390B1DDE-63DF-1A90-197B-7DED58D5F5DF}"/>
              </a:ext>
            </a:extLst>
          </p:cNvPr>
          <p:cNvSpPr txBox="1">
            <a:spLocks/>
          </p:cNvSpPr>
          <p:nvPr/>
        </p:nvSpPr>
        <p:spPr>
          <a:xfrm>
            <a:off x="958063" y="3221097"/>
            <a:ext cx="4743040" cy="1085580"/>
          </a:xfrm>
          <a:prstGeom prst="wedgeRoundRectCallout">
            <a:avLst>
              <a:gd name="adj1" fmla="val 41383"/>
              <a:gd name="adj2" fmla="val 69852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It’s _______.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0554856F-2EF1-481F-5D38-6935819771A9}"/>
              </a:ext>
            </a:extLst>
          </p:cNvPr>
          <p:cNvSpPr txBox="1">
            <a:spLocks/>
          </p:cNvSpPr>
          <p:nvPr/>
        </p:nvSpPr>
        <p:spPr>
          <a:xfrm>
            <a:off x="707595" y="1807468"/>
            <a:ext cx="5331768" cy="1085582"/>
          </a:xfrm>
          <a:prstGeom prst="wedgeRoundRectCallout">
            <a:avLst>
              <a:gd name="adj1" fmla="val -49022"/>
              <a:gd name="adj2" fmla="val -66436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</a:rPr>
              <a:t>glue stick </a:t>
            </a:r>
            <a:r>
              <a:rPr lang="en-US" sz="2933" dirty="0">
                <a:latin typeface="Arial" panose="020B0604020202020204" pitchFamily="34" charset="0"/>
              </a:rPr>
              <a:t>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BFE24701-7CF0-62E7-0A6D-58EC0346481B}"/>
              </a:ext>
            </a:extLst>
          </p:cNvPr>
          <p:cNvSpPr txBox="1">
            <a:spLocks/>
          </p:cNvSpPr>
          <p:nvPr/>
        </p:nvSpPr>
        <p:spPr>
          <a:xfrm>
            <a:off x="964577" y="3229518"/>
            <a:ext cx="4743040" cy="1085580"/>
          </a:xfrm>
          <a:prstGeom prst="wedgeRoundRectCallout">
            <a:avLst>
              <a:gd name="adj1" fmla="val 41383"/>
              <a:gd name="adj2" fmla="val 69852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It’s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</a:rPr>
              <a:t>Mary's</a:t>
            </a:r>
            <a:r>
              <a:rPr lang="en-US" sz="3200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2F381D-5497-3260-F6B0-C1902B75CA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250"/>
          <a:stretch/>
        </p:blipFill>
        <p:spPr>
          <a:xfrm>
            <a:off x="6409619" y="991767"/>
            <a:ext cx="5074787" cy="447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8397181" y="2170823"/>
            <a:ext cx="2317396" cy="2830788"/>
            <a:chOff x="12670509" y="11157686"/>
            <a:chExt cx="1109238" cy="1354978"/>
          </a:xfrm>
        </p:grpSpPr>
        <p:sp>
          <p:nvSp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4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3776C471-B5BC-0BA3-3713-7185D5E0840C}"/>
              </a:ext>
            </a:extLst>
          </p:cNvPr>
          <p:cNvSpPr txBox="1">
            <a:spLocks/>
          </p:cNvSpPr>
          <p:nvPr/>
        </p:nvSpPr>
        <p:spPr>
          <a:xfrm>
            <a:off x="958061" y="1799047"/>
            <a:ext cx="4743041" cy="1085582"/>
          </a:xfrm>
          <a:prstGeom prst="wedgeRoundRectCallout">
            <a:avLst>
              <a:gd name="adj1" fmla="val -49022"/>
              <a:gd name="adj2" fmla="val -66436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_____ 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390B1DDE-63DF-1A90-197B-7DED58D5F5DF}"/>
              </a:ext>
            </a:extLst>
          </p:cNvPr>
          <p:cNvSpPr txBox="1">
            <a:spLocks/>
          </p:cNvSpPr>
          <p:nvPr/>
        </p:nvSpPr>
        <p:spPr>
          <a:xfrm>
            <a:off x="958063" y="3221097"/>
            <a:ext cx="4743040" cy="1085580"/>
          </a:xfrm>
          <a:prstGeom prst="wedgeRoundRectCallout">
            <a:avLst>
              <a:gd name="adj1" fmla="val 41383"/>
              <a:gd name="adj2" fmla="val 69852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It’s _______.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0554856F-2EF1-481F-5D38-6935819771A9}"/>
              </a:ext>
            </a:extLst>
          </p:cNvPr>
          <p:cNvSpPr txBox="1">
            <a:spLocks/>
          </p:cNvSpPr>
          <p:nvPr/>
        </p:nvSpPr>
        <p:spPr>
          <a:xfrm>
            <a:off x="757968" y="1807468"/>
            <a:ext cx="5074787" cy="1085582"/>
          </a:xfrm>
          <a:prstGeom prst="wedgeRoundRectCallout">
            <a:avLst>
              <a:gd name="adj1" fmla="val -49022"/>
              <a:gd name="adj2" fmla="val -66436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</a:rPr>
              <a:t>crayon </a:t>
            </a:r>
            <a:r>
              <a:rPr lang="en-US" sz="2933" dirty="0">
                <a:latin typeface="Arial" panose="020B0604020202020204" pitchFamily="34" charset="0"/>
              </a:rPr>
              <a:t>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BFE24701-7CF0-62E7-0A6D-58EC0346481B}"/>
              </a:ext>
            </a:extLst>
          </p:cNvPr>
          <p:cNvSpPr txBox="1">
            <a:spLocks/>
          </p:cNvSpPr>
          <p:nvPr/>
        </p:nvSpPr>
        <p:spPr>
          <a:xfrm>
            <a:off x="964577" y="3229518"/>
            <a:ext cx="4743040" cy="1085580"/>
          </a:xfrm>
          <a:prstGeom prst="wedgeRoundRectCallout">
            <a:avLst>
              <a:gd name="adj1" fmla="val 41383"/>
              <a:gd name="adj2" fmla="val 69852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It’s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</a:rPr>
              <a:t>Bill's</a:t>
            </a:r>
            <a:r>
              <a:rPr lang="en-US" sz="3200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2F381D-5497-3260-F6B0-C1902B75CA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55" t="227" r="49195" b="-227"/>
          <a:stretch/>
        </p:blipFill>
        <p:spPr>
          <a:xfrm>
            <a:off x="6409619" y="991767"/>
            <a:ext cx="5074787" cy="447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1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8397181" y="2170823"/>
            <a:ext cx="2317396" cy="2830788"/>
            <a:chOff x="12670509" y="11157686"/>
            <a:chExt cx="1109238" cy="1354978"/>
          </a:xfrm>
        </p:grpSpPr>
        <p:sp>
          <p:nvSp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4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3776C471-B5BC-0BA3-3713-7185D5E0840C}"/>
              </a:ext>
            </a:extLst>
          </p:cNvPr>
          <p:cNvSpPr txBox="1">
            <a:spLocks/>
          </p:cNvSpPr>
          <p:nvPr/>
        </p:nvSpPr>
        <p:spPr>
          <a:xfrm>
            <a:off x="958061" y="1799047"/>
            <a:ext cx="4743041" cy="1085582"/>
          </a:xfrm>
          <a:prstGeom prst="wedgeRoundRectCallout">
            <a:avLst>
              <a:gd name="adj1" fmla="val -49022"/>
              <a:gd name="adj2" fmla="val -66436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_____ 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390B1DDE-63DF-1A90-197B-7DED58D5F5DF}"/>
              </a:ext>
            </a:extLst>
          </p:cNvPr>
          <p:cNvSpPr txBox="1">
            <a:spLocks/>
          </p:cNvSpPr>
          <p:nvPr/>
        </p:nvSpPr>
        <p:spPr>
          <a:xfrm>
            <a:off x="958063" y="3221097"/>
            <a:ext cx="4743040" cy="1085580"/>
          </a:xfrm>
          <a:prstGeom prst="wedgeRoundRectCallout">
            <a:avLst>
              <a:gd name="adj1" fmla="val 41383"/>
              <a:gd name="adj2" fmla="val 69852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It’s _______.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0554856F-2EF1-481F-5D38-6935819771A9}"/>
              </a:ext>
            </a:extLst>
          </p:cNvPr>
          <p:cNvSpPr txBox="1">
            <a:spLocks/>
          </p:cNvSpPr>
          <p:nvPr/>
        </p:nvSpPr>
        <p:spPr>
          <a:xfrm>
            <a:off x="707595" y="1807468"/>
            <a:ext cx="5240922" cy="1085582"/>
          </a:xfrm>
          <a:prstGeom prst="wedgeRoundRectCallout">
            <a:avLst>
              <a:gd name="adj1" fmla="val -49022"/>
              <a:gd name="adj2" fmla="val -66436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</a:rPr>
              <a:t>set square </a:t>
            </a:r>
            <a:r>
              <a:rPr lang="en-US" sz="2933" dirty="0">
                <a:latin typeface="Arial" panose="020B0604020202020204" pitchFamily="34" charset="0"/>
              </a:rPr>
              <a:t>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BFE24701-7CF0-62E7-0A6D-58EC0346481B}"/>
              </a:ext>
            </a:extLst>
          </p:cNvPr>
          <p:cNvSpPr txBox="1">
            <a:spLocks/>
          </p:cNvSpPr>
          <p:nvPr/>
        </p:nvSpPr>
        <p:spPr>
          <a:xfrm>
            <a:off x="964577" y="3229518"/>
            <a:ext cx="4743040" cy="1085580"/>
          </a:xfrm>
          <a:prstGeom prst="wedgeRoundRectCallout">
            <a:avLst>
              <a:gd name="adj1" fmla="val 41383"/>
              <a:gd name="adj2" fmla="val 69852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It’s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</a:rPr>
              <a:t>Nam's</a:t>
            </a:r>
            <a:r>
              <a:rPr lang="en-US" sz="3200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2F381D-5497-3260-F6B0-C1902B75CA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71" t="227" r="23779" b="-227"/>
          <a:stretch/>
        </p:blipFill>
        <p:spPr>
          <a:xfrm>
            <a:off x="6409619" y="991767"/>
            <a:ext cx="5074787" cy="447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7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7E8FDE-C52E-DA94-A29A-D07E2ABB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1C5BBE0F-B2F3-D044-C34F-8270C89294D6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26" name="Mspham-0936082789">
              <a:hlinkClick r:id="rId4"/>
              <a:extLst>
                <a:ext uri="{FF2B5EF4-FFF2-40B4-BE49-F238E27FC236}">
                  <a16:creationId xmlns:a16="http://schemas.microsoft.com/office/drawing/2014/main" xmlns="" id="{2CBCFAA9-6870-76E5-BC96-965D9A6F31AA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4"/>
              <a:extLst>
                <a:ext uri="{FF2B5EF4-FFF2-40B4-BE49-F238E27FC236}">
                  <a16:creationId xmlns:a16="http://schemas.microsoft.com/office/drawing/2014/main" xmlns="" id="{447355E0-EBE0-3010-0EBD-61BE6372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813429" y="482540"/>
            <a:ext cx="8860008" cy="57886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2475484" y="4655110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8301789" y="389911"/>
            <a:ext cx="1203159" cy="28795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8947" r="63224" b="55497"/>
          <a:stretch/>
        </p:blipFill>
        <p:spPr>
          <a:xfrm>
            <a:off x="1706365" y="496614"/>
            <a:ext cx="2237876" cy="2438402"/>
          </a:xfrm>
          <a:prstGeom prst="rect">
            <a:avLst/>
          </a:prstGeom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12842B24-7BFF-6154-78F3-1A693E036377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13" name="Mspham-0936082789">
              <a:hlinkClick r:id="rId4"/>
              <a:extLst>
                <a:ext uri="{FF2B5EF4-FFF2-40B4-BE49-F238E27FC236}">
                  <a16:creationId xmlns:a16="http://schemas.microsoft.com/office/drawing/2014/main" xmlns="" id="{84AAB3A0-9406-3EFB-A44D-265E343121F0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4"/>
              <a:extLst>
                <a:ext uri="{FF2B5EF4-FFF2-40B4-BE49-F238E27FC236}">
                  <a16:creationId xmlns:a16="http://schemas.microsoft.com/office/drawing/2014/main" xmlns="" id="{C91EF70B-C378-73EB-21F2-3AE268A0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xmlns="" id="{EEDAF49A-5AB2-B536-0854-70A3314B4F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hlinkClick r:id="rId4"/>
            <a:extLst>
              <a:ext uri="{FF2B5EF4-FFF2-40B4-BE49-F238E27FC236}">
                <a16:creationId xmlns:a16="http://schemas.microsoft.com/office/drawing/2014/main" xmlns="" id="{677C26B8-B50A-63B8-FE85-64B37B4D50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MsPham 0936082789">
            <a:extLst>
              <a:ext uri="{FF2B5EF4-FFF2-40B4-BE49-F238E27FC236}">
                <a16:creationId xmlns:a16="http://schemas.microsoft.com/office/drawing/2014/main" xmlns="" id="{50B10AAC-D41A-EEAE-30AE-D40A5E7A68B1}"/>
              </a:ext>
            </a:extLst>
          </p:cNvPr>
          <p:cNvSpPr txBox="1"/>
          <p:nvPr/>
        </p:nvSpPr>
        <p:spPr>
          <a:xfrm>
            <a:off x="4427412" y="1576873"/>
            <a:ext cx="3489477" cy="60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rgbClr val="088F51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xmlns="" id="{8492BBE7-7DAC-996F-5C37-2E3F0BE41A99}"/>
              </a:ext>
            </a:extLst>
          </p:cNvPr>
          <p:cNvSpPr txBox="1"/>
          <p:nvPr/>
        </p:nvSpPr>
        <p:spPr>
          <a:xfrm>
            <a:off x="1907617" y="2349388"/>
            <a:ext cx="8668128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Warm-up </a:t>
            </a:r>
          </a:p>
          <a:p>
            <a:pPr algn="ctr">
              <a:lnSpc>
                <a:spcPts val="9789"/>
              </a:lnSpc>
            </a:pPr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and 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515110-3FF5-1D47-70C5-6D864B8C57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407" y="3041206"/>
            <a:ext cx="2678981" cy="3541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E99803-3CC4-08A0-2A6A-9083379B93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-2141" r="50180" b="11772"/>
          <a:stretch/>
        </p:blipFill>
        <p:spPr>
          <a:xfrm rot="204672">
            <a:off x="9313532" y="4145993"/>
            <a:ext cx="1936660" cy="270688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71378499-DE6F-4A61-8406-7CA96F3AA22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7" t="34078"/>
          <a:stretch/>
        </p:blipFill>
        <p:spPr>
          <a:xfrm flipH="1">
            <a:off x="10113083" y="4376186"/>
            <a:ext cx="2061057" cy="304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8397181" y="2170823"/>
            <a:ext cx="2317396" cy="2830788"/>
            <a:chOff x="12670509" y="11157686"/>
            <a:chExt cx="1109238" cy="1354978"/>
          </a:xfrm>
        </p:grpSpPr>
        <p:sp>
          <p:nvSpPr>
            <p:cNvPr id="4" name="Mspham-0936082789">
              <a:hlinkClick r:id="rId4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4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3776C471-B5BC-0BA3-3713-7185D5E0840C}"/>
              </a:ext>
            </a:extLst>
          </p:cNvPr>
          <p:cNvSpPr txBox="1">
            <a:spLocks/>
          </p:cNvSpPr>
          <p:nvPr/>
        </p:nvSpPr>
        <p:spPr>
          <a:xfrm>
            <a:off x="958061" y="1799047"/>
            <a:ext cx="4743041" cy="1085582"/>
          </a:xfrm>
          <a:prstGeom prst="wedgeRoundRectCallout">
            <a:avLst>
              <a:gd name="adj1" fmla="val -49022"/>
              <a:gd name="adj2" fmla="val -66436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_____ 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390B1DDE-63DF-1A90-197B-7DED58D5F5DF}"/>
              </a:ext>
            </a:extLst>
          </p:cNvPr>
          <p:cNvSpPr txBox="1">
            <a:spLocks/>
          </p:cNvSpPr>
          <p:nvPr/>
        </p:nvSpPr>
        <p:spPr>
          <a:xfrm>
            <a:off x="958063" y="3221097"/>
            <a:ext cx="4743040" cy="1085580"/>
          </a:xfrm>
          <a:prstGeom prst="wedgeRoundRectCallout">
            <a:avLst>
              <a:gd name="adj1" fmla="val 41383"/>
              <a:gd name="adj2" fmla="val 69852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It’s _______.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0554856F-2EF1-481F-5D38-6935819771A9}"/>
              </a:ext>
            </a:extLst>
          </p:cNvPr>
          <p:cNvSpPr txBox="1">
            <a:spLocks/>
          </p:cNvSpPr>
          <p:nvPr/>
        </p:nvSpPr>
        <p:spPr>
          <a:xfrm>
            <a:off x="707593" y="1807468"/>
            <a:ext cx="5425343" cy="1085582"/>
          </a:xfrm>
          <a:prstGeom prst="wedgeRoundRectCallout">
            <a:avLst>
              <a:gd name="adj1" fmla="val -49022"/>
              <a:gd name="adj2" fmla="val -66436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</a:rPr>
              <a:t>pencil sharpener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BFE24701-7CF0-62E7-0A6D-58EC0346481B}"/>
              </a:ext>
            </a:extLst>
          </p:cNvPr>
          <p:cNvSpPr txBox="1">
            <a:spLocks/>
          </p:cNvSpPr>
          <p:nvPr/>
        </p:nvSpPr>
        <p:spPr>
          <a:xfrm>
            <a:off x="964577" y="3229518"/>
            <a:ext cx="4743040" cy="1085580"/>
          </a:xfrm>
          <a:prstGeom prst="wedgeRoundRectCallout">
            <a:avLst>
              <a:gd name="adj1" fmla="val 41383"/>
              <a:gd name="adj2" fmla="val 69852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 dirty="0"/>
              <a:t>It’s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</a:rPr>
              <a:t>Mai's</a:t>
            </a:r>
            <a:r>
              <a:rPr lang="en-US" sz="3200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2F381D-5497-3260-F6B0-C1902B75CA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113" t="227" r="-863" b="-227"/>
          <a:stretch/>
        </p:blipFill>
        <p:spPr>
          <a:xfrm>
            <a:off x="6409620" y="983346"/>
            <a:ext cx="5074787" cy="447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5896120" y="1198622"/>
            <a:ext cx="1322799" cy="1615850"/>
            <a:chOff x="12670509" y="11157686"/>
            <a:chExt cx="1109238" cy="1354978"/>
          </a:xfrm>
        </p:grpSpPr>
        <p:sp>
          <p:nvSpPr>
            <p:cNvPr id="4" name="Mspham-0936082789">
              <a:hlinkClick r:id="rId2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2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0A4446-48BF-BEA2-BB86-B13E648E1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697"/>
          <a:stretch/>
        </p:blipFill>
        <p:spPr>
          <a:xfrm>
            <a:off x="4588293" y="782493"/>
            <a:ext cx="6845739" cy="23976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E56B4C-623F-B593-8E90-664D0E6F4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34" r="-303" b="-134"/>
          <a:stretch/>
        </p:blipFill>
        <p:spPr>
          <a:xfrm>
            <a:off x="4646620" y="3695122"/>
            <a:ext cx="6845739" cy="2397638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D43B0EC1-9FED-8039-3FD4-26042F75FAC9}"/>
              </a:ext>
            </a:extLst>
          </p:cNvPr>
          <p:cNvSpPr txBox="1"/>
          <p:nvPr/>
        </p:nvSpPr>
        <p:spPr>
          <a:xfrm>
            <a:off x="4806171" y="2971626"/>
            <a:ext cx="3171010" cy="430887"/>
          </a:xfrm>
          <a:prstGeom prst="rect">
            <a:avLst/>
          </a:prstGeom>
          <a:solidFill>
            <a:srgbClr val="1EBF9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rgbClr val="FFFF00"/>
                </a:solidFill>
              </a:rPr>
              <a:t>glue stick / Mary's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4A469D24-133A-E3B4-89A8-B0866A71CCFD}"/>
              </a:ext>
            </a:extLst>
          </p:cNvPr>
          <p:cNvSpPr txBox="1"/>
          <p:nvPr/>
        </p:nvSpPr>
        <p:spPr>
          <a:xfrm>
            <a:off x="8201663" y="2969391"/>
            <a:ext cx="3171010" cy="430887"/>
          </a:xfrm>
          <a:prstGeom prst="rect">
            <a:avLst/>
          </a:prstGeom>
          <a:solidFill>
            <a:srgbClr val="1EBF9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rgbClr val="FFFF00"/>
                </a:solidFill>
              </a:rPr>
              <a:t>crayon / Bill's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C856D988-AE26-13AE-F92F-6B4C377CD7F0}"/>
              </a:ext>
            </a:extLst>
          </p:cNvPr>
          <p:cNvSpPr txBox="1"/>
          <p:nvPr/>
        </p:nvSpPr>
        <p:spPr>
          <a:xfrm>
            <a:off x="4844248" y="5930200"/>
            <a:ext cx="3188208" cy="430887"/>
          </a:xfrm>
          <a:prstGeom prst="rect">
            <a:avLst/>
          </a:prstGeom>
          <a:solidFill>
            <a:srgbClr val="1EBF9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rgbClr val="FFFF00"/>
                </a:solidFill>
              </a:rPr>
              <a:t>set square / Nam's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37665DE8-6084-C82F-7360-A88F5ABCB8C8}"/>
              </a:ext>
            </a:extLst>
          </p:cNvPr>
          <p:cNvSpPr txBox="1"/>
          <p:nvPr/>
        </p:nvSpPr>
        <p:spPr>
          <a:xfrm>
            <a:off x="8245817" y="5930200"/>
            <a:ext cx="3194304" cy="430887"/>
          </a:xfrm>
          <a:prstGeom prst="rect">
            <a:avLst/>
          </a:prstGeom>
          <a:solidFill>
            <a:srgbClr val="1EBF9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0" dirty="0">
                <a:solidFill>
                  <a:srgbClr val="FFFF00"/>
                </a:solidFill>
              </a:rPr>
              <a:t>pencil sharpener / Mai's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04EE8BC6-FD93-9797-75F9-334815863148}"/>
              </a:ext>
            </a:extLst>
          </p:cNvPr>
          <p:cNvSpPr txBox="1">
            <a:spLocks/>
          </p:cNvSpPr>
          <p:nvPr/>
        </p:nvSpPr>
        <p:spPr>
          <a:xfrm>
            <a:off x="500290" y="1832876"/>
            <a:ext cx="3802655" cy="1085582"/>
          </a:xfrm>
          <a:prstGeom prst="wedgeRoundRectCallout">
            <a:avLst>
              <a:gd name="adj1" fmla="val -49022"/>
              <a:gd name="adj2" fmla="val -66436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_____ 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C4FC6EBF-7900-F0AB-CE7C-ABE9E1EEDB74}"/>
              </a:ext>
            </a:extLst>
          </p:cNvPr>
          <p:cNvSpPr txBox="1">
            <a:spLocks/>
          </p:cNvSpPr>
          <p:nvPr/>
        </p:nvSpPr>
        <p:spPr>
          <a:xfrm>
            <a:off x="500292" y="3254926"/>
            <a:ext cx="3802654" cy="1085580"/>
          </a:xfrm>
          <a:prstGeom prst="wedgeRoundRectCallout">
            <a:avLst>
              <a:gd name="adj1" fmla="val 41383"/>
              <a:gd name="adj2" fmla="val 69852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defRPr sz="2933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It’s _______. </a:t>
            </a:r>
          </a:p>
        </p:txBody>
      </p:sp>
    </p:spTree>
    <p:extLst>
      <p:ext uri="{BB962C8B-B14F-4D97-AF65-F5344CB8AC3E}">
        <p14:creationId xmlns:p14="http://schemas.microsoft.com/office/powerpoint/2010/main" val="115794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7E8FDE-C52E-DA94-A29A-D07E2ABB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1C5BBE0F-B2F3-D044-C34F-8270C89294D6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26" name="Mspham-0936082789">
              <a:hlinkClick r:id="rId4"/>
              <a:extLst>
                <a:ext uri="{FF2B5EF4-FFF2-40B4-BE49-F238E27FC236}">
                  <a16:creationId xmlns:a16="http://schemas.microsoft.com/office/drawing/2014/main" xmlns="" id="{2CBCFAA9-6870-76E5-BC96-965D9A6F31AA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4"/>
              <a:extLst>
                <a:ext uri="{FF2B5EF4-FFF2-40B4-BE49-F238E27FC236}">
                  <a16:creationId xmlns:a16="http://schemas.microsoft.com/office/drawing/2014/main" xmlns="" id="{447355E0-EBE0-3010-0EBD-61BE6372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813429" y="482540"/>
            <a:ext cx="8860008" cy="57886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3239121" y="-44603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8301789" y="389911"/>
            <a:ext cx="1203159" cy="28795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8947" r="63224" b="55497"/>
          <a:stretch/>
        </p:blipFill>
        <p:spPr>
          <a:xfrm>
            <a:off x="1706365" y="496614"/>
            <a:ext cx="2237876" cy="2438402"/>
          </a:xfrm>
          <a:prstGeom prst="rect">
            <a:avLst/>
          </a:prstGeom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12842B24-7BFF-6154-78F3-1A693E036377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13" name="Mspham-0936082789">
              <a:hlinkClick r:id="rId4"/>
              <a:extLst>
                <a:ext uri="{FF2B5EF4-FFF2-40B4-BE49-F238E27FC236}">
                  <a16:creationId xmlns:a16="http://schemas.microsoft.com/office/drawing/2014/main" xmlns="" id="{84AAB3A0-9406-3EFB-A44D-265E343121F0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4"/>
              <a:extLst>
                <a:ext uri="{FF2B5EF4-FFF2-40B4-BE49-F238E27FC236}">
                  <a16:creationId xmlns:a16="http://schemas.microsoft.com/office/drawing/2014/main" xmlns="" id="{C91EF70B-C378-73EB-21F2-3AE268A0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xmlns="" id="{EEDAF49A-5AB2-B536-0854-70A3314B4F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hlinkClick r:id="rId4"/>
            <a:extLst>
              <a:ext uri="{FF2B5EF4-FFF2-40B4-BE49-F238E27FC236}">
                <a16:creationId xmlns:a16="http://schemas.microsoft.com/office/drawing/2014/main" xmlns="" id="{677C26B8-B50A-63B8-FE85-64B37B4D50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MsPham 0936082789">
            <a:extLst>
              <a:ext uri="{FF2B5EF4-FFF2-40B4-BE49-F238E27FC236}">
                <a16:creationId xmlns:a16="http://schemas.microsoft.com/office/drawing/2014/main" xmlns="" id="{50B10AAC-D41A-EEAE-30AE-D40A5E7A68B1}"/>
              </a:ext>
            </a:extLst>
          </p:cNvPr>
          <p:cNvSpPr txBox="1"/>
          <p:nvPr/>
        </p:nvSpPr>
        <p:spPr>
          <a:xfrm>
            <a:off x="4427412" y="1576873"/>
            <a:ext cx="3489477" cy="60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rgbClr val="088F51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xmlns="" id="{8492BBE7-7DAC-996F-5C37-2E3F0BE41A99}"/>
              </a:ext>
            </a:extLst>
          </p:cNvPr>
          <p:cNvSpPr txBox="1"/>
          <p:nvPr/>
        </p:nvSpPr>
        <p:spPr>
          <a:xfrm>
            <a:off x="2816317" y="2605962"/>
            <a:ext cx="6990518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 defTabSz="1218804">
              <a:defRPr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sz="11500" dirty="0"/>
              <a:t>Let’s talk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71378499-DE6F-4A61-8406-7CA96F3AA2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7" t="34078"/>
          <a:stretch/>
        </p:blipFill>
        <p:spPr>
          <a:xfrm flipH="1">
            <a:off x="10113083" y="4376186"/>
            <a:ext cx="2061057" cy="30444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4FE221B-001E-9DA7-B2CC-89736A62BA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2967" y="4332035"/>
            <a:ext cx="1951221" cy="2480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EA0F4F-E9DD-B4F6-0E78-ED7DC2383C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56213" y="2521750"/>
            <a:ext cx="2047634" cy="3972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341287B-8840-B8F6-7030-676E6948F5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6481" y="4207764"/>
            <a:ext cx="145097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8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5759403" y="3727002"/>
            <a:ext cx="2317396" cy="2830788"/>
            <a:chOff x="12670509" y="11157686"/>
            <a:chExt cx="1109238" cy="1354978"/>
          </a:xfrm>
        </p:grpSpPr>
        <p:sp>
          <p:nvSpPr>
            <p:cNvPr id="4" name="Mspham-0936082789">
              <a:hlinkClick r:id="rId2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2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Let’s talk.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8AD2B2-A4F7-1594-C787-7A8972B41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94"/>
          <a:stretch/>
        </p:blipFill>
        <p:spPr>
          <a:xfrm>
            <a:off x="209550" y="2572841"/>
            <a:ext cx="11772900" cy="4037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F1A4C9-FD08-F8BD-3996-62042256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0" r="19708" b="80610"/>
          <a:stretch/>
        </p:blipFill>
        <p:spPr>
          <a:xfrm>
            <a:off x="1038860" y="1200743"/>
            <a:ext cx="9131300" cy="9252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49B77B-C54F-FD3E-F12F-CA89F53FA624}"/>
              </a:ext>
            </a:extLst>
          </p:cNvPr>
          <p:cNvSpPr/>
          <p:nvPr/>
        </p:nvSpPr>
        <p:spPr>
          <a:xfrm>
            <a:off x="8585200" y="2572841"/>
            <a:ext cx="518160" cy="393879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9E4CD089-C422-2AF8-EE8D-559DE5089F1A}"/>
              </a:ext>
            </a:extLst>
          </p:cNvPr>
          <p:cNvSpPr txBox="1"/>
          <p:nvPr/>
        </p:nvSpPr>
        <p:spPr>
          <a:xfrm>
            <a:off x="4681038" y="782493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b="0" dirty="0">
                <a:ln>
                  <a:noFill/>
                </a:ln>
                <a:solidFill>
                  <a:srgbClr val="00B050"/>
                </a:solidFill>
                <a:effectLst/>
              </a:rPr>
              <a:t>Who are they?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C17EA11D-D9A5-C4BA-192B-D1829A428A3F}"/>
              </a:ext>
            </a:extLst>
          </p:cNvPr>
          <p:cNvSpPr txBox="1"/>
          <p:nvPr/>
        </p:nvSpPr>
        <p:spPr>
          <a:xfrm>
            <a:off x="1161090" y="3727002"/>
            <a:ext cx="1562446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xmlns="" id="{89A738F5-5878-9081-F2E6-433C971FAFA2}"/>
              </a:ext>
            </a:extLst>
          </p:cNvPr>
          <p:cNvSpPr txBox="1"/>
          <p:nvPr/>
        </p:nvSpPr>
        <p:spPr>
          <a:xfrm>
            <a:off x="4533554" y="3670128"/>
            <a:ext cx="1562446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DBDFBA0D-EDD7-D1B9-574D-5AC330942B46}"/>
              </a:ext>
            </a:extLst>
          </p:cNvPr>
          <p:cNvSpPr txBox="1"/>
          <p:nvPr/>
        </p:nvSpPr>
        <p:spPr>
          <a:xfrm>
            <a:off x="6096000" y="3710706"/>
            <a:ext cx="1562446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79FC2220-C07E-26F5-9657-D86002C0DB79}"/>
              </a:ext>
            </a:extLst>
          </p:cNvPr>
          <p:cNvSpPr txBox="1"/>
          <p:nvPr/>
        </p:nvSpPr>
        <p:spPr>
          <a:xfrm>
            <a:off x="10633715" y="2081804"/>
            <a:ext cx="1562446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</a:p>
        </p:txBody>
      </p:sp>
    </p:spTree>
    <p:extLst>
      <p:ext uri="{BB962C8B-B14F-4D97-AF65-F5344CB8AC3E}">
        <p14:creationId xmlns:p14="http://schemas.microsoft.com/office/powerpoint/2010/main" val="12636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5759403" y="3727002"/>
            <a:ext cx="2317396" cy="2830788"/>
            <a:chOff x="12670509" y="11157686"/>
            <a:chExt cx="1109238" cy="1354978"/>
          </a:xfrm>
        </p:grpSpPr>
        <p:sp>
          <p:nvSpPr>
            <p:cNvPr id="4" name="Mspham-0936082789">
              <a:hlinkClick r:id="rId2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2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Let’s talk.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8AD2B2-A4F7-1594-C787-7A8972B41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94"/>
          <a:stretch/>
        </p:blipFill>
        <p:spPr>
          <a:xfrm>
            <a:off x="209550" y="2572841"/>
            <a:ext cx="11772900" cy="4037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F1A4C9-FD08-F8BD-3996-62042256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0" r="19708" b="80610"/>
          <a:stretch/>
        </p:blipFill>
        <p:spPr>
          <a:xfrm>
            <a:off x="1038860" y="1200743"/>
            <a:ext cx="9131300" cy="9252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49B77B-C54F-FD3E-F12F-CA89F53FA624}"/>
              </a:ext>
            </a:extLst>
          </p:cNvPr>
          <p:cNvSpPr/>
          <p:nvPr/>
        </p:nvSpPr>
        <p:spPr>
          <a:xfrm>
            <a:off x="8585200" y="2572841"/>
            <a:ext cx="518160" cy="393879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0554856F-2EF1-481F-5D38-6935819771A9}"/>
              </a:ext>
            </a:extLst>
          </p:cNvPr>
          <p:cNvSpPr txBox="1">
            <a:spLocks/>
          </p:cNvSpPr>
          <p:nvPr/>
        </p:nvSpPr>
        <p:spPr>
          <a:xfrm>
            <a:off x="640080" y="1098073"/>
            <a:ext cx="4582160" cy="830157"/>
          </a:xfrm>
          <a:prstGeom prst="wedgeRoundRectCallout">
            <a:avLst>
              <a:gd name="adj1" fmla="val -44454"/>
              <a:gd name="adj2" fmla="val 70457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Is this your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square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BFE24701-7CF0-62E7-0A6D-58EC0346481B}"/>
              </a:ext>
            </a:extLst>
          </p:cNvPr>
          <p:cNvSpPr txBox="1">
            <a:spLocks/>
          </p:cNvSpPr>
          <p:nvPr/>
        </p:nvSpPr>
        <p:spPr>
          <a:xfrm>
            <a:off x="7447280" y="1244456"/>
            <a:ext cx="2722880" cy="830155"/>
          </a:xfrm>
          <a:prstGeom prst="wedgeRoundRectCallout">
            <a:avLst>
              <a:gd name="adj1" fmla="val 40015"/>
              <a:gd name="adj2" fmla="val 73019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2933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BC7418B-04E9-4AD1-E153-B8BDF32E5702}"/>
              </a:ext>
            </a:extLst>
          </p:cNvPr>
          <p:cNvSpPr txBox="1">
            <a:spLocks/>
          </p:cNvSpPr>
          <p:nvPr/>
        </p:nvSpPr>
        <p:spPr>
          <a:xfrm>
            <a:off x="319999" y="2649632"/>
            <a:ext cx="5152432" cy="830157"/>
          </a:xfrm>
          <a:prstGeom prst="wedgeRoundRectCallout">
            <a:avLst>
              <a:gd name="adj1" fmla="val -47008"/>
              <a:gd name="adj2" fmla="val 79024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</a:rPr>
              <a:t>set square </a:t>
            </a:r>
            <a:r>
              <a:rPr lang="en-US" sz="2933" dirty="0">
                <a:latin typeface="Arial" panose="020B0604020202020204" pitchFamily="34" charset="0"/>
              </a:rPr>
              <a:t>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8E95E549-F852-CC9F-D8A2-E550572D5983}"/>
              </a:ext>
            </a:extLst>
          </p:cNvPr>
          <p:cNvSpPr txBox="1">
            <a:spLocks/>
          </p:cNvSpPr>
          <p:nvPr/>
        </p:nvSpPr>
        <p:spPr>
          <a:xfrm>
            <a:off x="6597651" y="2734844"/>
            <a:ext cx="3332480" cy="830155"/>
          </a:xfrm>
          <a:prstGeom prst="wedgeRoundRectCallout">
            <a:avLst>
              <a:gd name="adj1" fmla="val 44934"/>
              <a:gd name="adj2" fmla="val 76690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Minh’s.</a:t>
            </a:r>
            <a:endParaRPr lang="en-US" sz="2933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3668D13E-F897-76F6-8431-DD2DA4D5A469}"/>
              </a:ext>
            </a:extLst>
          </p:cNvPr>
          <p:cNvSpPr txBox="1"/>
          <p:nvPr/>
        </p:nvSpPr>
        <p:spPr>
          <a:xfrm>
            <a:off x="1951817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275849AF-D5C6-FAF8-1167-2A12E0AFC3FB}"/>
              </a:ext>
            </a:extLst>
          </p:cNvPr>
          <p:cNvSpPr txBox="1"/>
          <p:nvPr/>
        </p:nvSpPr>
        <p:spPr>
          <a:xfrm>
            <a:off x="3793209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xmlns="" id="{37017CA4-6B54-4352-3665-368B4BD7DC34}"/>
              </a:ext>
            </a:extLst>
          </p:cNvPr>
          <p:cNvSpPr txBox="1"/>
          <p:nvPr/>
        </p:nvSpPr>
        <p:spPr>
          <a:xfrm>
            <a:off x="6918100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5AA56F76-21EA-D968-9276-569FF366F780}"/>
              </a:ext>
            </a:extLst>
          </p:cNvPr>
          <p:cNvSpPr txBox="1"/>
          <p:nvPr/>
        </p:nvSpPr>
        <p:spPr>
          <a:xfrm>
            <a:off x="11310101" y="2375070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65F9E90-3552-CBC2-5F53-350679C41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58330">
            <a:off x="407114" y="4013744"/>
            <a:ext cx="736503" cy="7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5759403" y="3727002"/>
            <a:ext cx="2317396" cy="2830788"/>
            <a:chOff x="12670509" y="11157686"/>
            <a:chExt cx="1109238" cy="1354978"/>
          </a:xfrm>
        </p:grpSpPr>
        <p:sp>
          <p:nvSpPr>
            <p:cNvPr id="4" name="Mspham-0936082789">
              <a:hlinkClick r:id="rId2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2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Let’s talk.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8AD2B2-A4F7-1594-C787-7A8972B41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94"/>
          <a:stretch/>
        </p:blipFill>
        <p:spPr>
          <a:xfrm>
            <a:off x="209550" y="2572841"/>
            <a:ext cx="11772900" cy="4037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F1A4C9-FD08-F8BD-3996-62042256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0" r="19708" b="80610"/>
          <a:stretch/>
        </p:blipFill>
        <p:spPr>
          <a:xfrm>
            <a:off x="1038860" y="1200743"/>
            <a:ext cx="9131300" cy="9252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49B77B-C54F-FD3E-F12F-CA89F53FA624}"/>
              </a:ext>
            </a:extLst>
          </p:cNvPr>
          <p:cNvSpPr/>
          <p:nvPr/>
        </p:nvSpPr>
        <p:spPr>
          <a:xfrm>
            <a:off x="8585200" y="2572841"/>
            <a:ext cx="518160" cy="393879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0554856F-2EF1-481F-5D38-6935819771A9}"/>
              </a:ext>
            </a:extLst>
          </p:cNvPr>
          <p:cNvSpPr txBox="1">
            <a:spLocks/>
          </p:cNvSpPr>
          <p:nvPr/>
        </p:nvSpPr>
        <p:spPr>
          <a:xfrm>
            <a:off x="640080" y="1098073"/>
            <a:ext cx="4185920" cy="830157"/>
          </a:xfrm>
          <a:prstGeom prst="wedgeRoundRectCallout">
            <a:avLst>
              <a:gd name="adj1" fmla="val -44454"/>
              <a:gd name="adj2" fmla="val 70457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Is this your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crayon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BFE24701-7CF0-62E7-0A6D-58EC0346481B}"/>
              </a:ext>
            </a:extLst>
          </p:cNvPr>
          <p:cNvSpPr txBox="1">
            <a:spLocks/>
          </p:cNvSpPr>
          <p:nvPr/>
        </p:nvSpPr>
        <p:spPr>
          <a:xfrm>
            <a:off x="7447280" y="1244456"/>
            <a:ext cx="2722880" cy="830155"/>
          </a:xfrm>
          <a:prstGeom prst="wedgeRoundRectCallout">
            <a:avLst>
              <a:gd name="adj1" fmla="val 40015"/>
              <a:gd name="adj2" fmla="val 73019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2933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BC7418B-04E9-4AD1-E153-B8BDF32E5702}"/>
              </a:ext>
            </a:extLst>
          </p:cNvPr>
          <p:cNvSpPr txBox="1">
            <a:spLocks/>
          </p:cNvSpPr>
          <p:nvPr/>
        </p:nvSpPr>
        <p:spPr>
          <a:xfrm>
            <a:off x="457199" y="2649632"/>
            <a:ext cx="4531361" cy="830157"/>
          </a:xfrm>
          <a:prstGeom prst="wedgeRoundRectCallout">
            <a:avLst>
              <a:gd name="adj1" fmla="val -47008"/>
              <a:gd name="adj2" fmla="val 79024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crayon </a:t>
            </a:r>
            <a:r>
              <a:rPr lang="en-US" sz="2933" dirty="0">
                <a:latin typeface="Arial" panose="020B0604020202020204" pitchFamily="34" charset="0"/>
              </a:rPr>
              <a:t>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8E95E549-F852-CC9F-D8A2-E550572D5983}"/>
              </a:ext>
            </a:extLst>
          </p:cNvPr>
          <p:cNvSpPr txBox="1">
            <a:spLocks/>
          </p:cNvSpPr>
          <p:nvPr/>
        </p:nvSpPr>
        <p:spPr>
          <a:xfrm>
            <a:off x="6597651" y="2734844"/>
            <a:ext cx="3332480" cy="830155"/>
          </a:xfrm>
          <a:prstGeom prst="wedgeRoundRectCallout">
            <a:avLst>
              <a:gd name="adj1" fmla="val 44934"/>
              <a:gd name="adj2" fmla="val 76690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Lucy’s.</a:t>
            </a:r>
            <a:endParaRPr lang="en-US" sz="2933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28590091-98B4-18B3-D367-AEC8B9CE8F53}"/>
              </a:ext>
            </a:extLst>
          </p:cNvPr>
          <p:cNvSpPr txBox="1"/>
          <p:nvPr/>
        </p:nvSpPr>
        <p:spPr>
          <a:xfrm>
            <a:off x="1951817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5228C8EF-0768-96DE-1C55-8CD31CE29064}"/>
              </a:ext>
            </a:extLst>
          </p:cNvPr>
          <p:cNvSpPr txBox="1"/>
          <p:nvPr/>
        </p:nvSpPr>
        <p:spPr>
          <a:xfrm>
            <a:off x="3793209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xmlns="" id="{32AE7889-344E-413B-2972-F32AD7DA4966}"/>
              </a:ext>
            </a:extLst>
          </p:cNvPr>
          <p:cNvSpPr txBox="1"/>
          <p:nvPr/>
        </p:nvSpPr>
        <p:spPr>
          <a:xfrm>
            <a:off x="6918100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67CF2CE6-FA7F-1E23-C798-CA5BAF9A2DA6}"/>
              </a:ext>
            </a:extLst>
          </p:cNvPr>
          <p:cNvSpPr txBox="1"/>
          <p:nvPr/>
        </p:nvSpPr>
        <p:spPr>
          <a:xfrm>
            <a:off x="11310101" y="2375070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5D655C-88BF-EF97-1A75-DD23D6940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356924">
            <a:off x="5172698" y="3609767"/>
            <a:ext cx="736503" cy="7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5759403" y="3727002"/>
            <a:ext cx="2317396" cy="2830788"/>
            <a:chOff x="12670509" y="11157686"/>
            <a:chExt cx="1109238" cy="1354978"/>
          </a:xfrm>
        </p:grpSpPr>
        <p:sp>
          <p:nvSpPr>
            <p:cNvPr id="4" name="Mspham-0936082789">
              <a:hlinkClick r:id="rId2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2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Let’s talk.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8AD2B2-A4F7-1594-C787-7A8972B41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94"/>
          <a:stretch/>
        </p:blipFill>
        <p:spPr>
          <a:xfrm>
            <a:off x="209550" y="2572841"/>
            <a:ext cx="11772900" cy="4037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F1A4C9-FD08-F8BD-3996-62042256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0" r="19708" b="80610"/>
          <a:stretch/>
        </p:blipFill>
        <p:spPr>
          <a:xfrm>
            <a:off x="1038860" y="1200743"/>
            <a:ext cx="9131300" cy="9252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49B77B-C54F-FD3E-F12F-CA89F53FA624}"/>
              </a:ext>
            </a:extLst>
          </p:cNvPr>
          <p:cNvSpPr/>
          <p:nvPr/>
        </p:nvSpPr>
        <p:spPr>
          <a:xfrm>
            <a:off x="8585200" y="2572841"/>
            <a:ext cx="518160" cy="393879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0554856F-2EF1-481F-5D38-6935819771A9}"/>
              </a:ext>
            </a:extLst>
          </p:cNvPr>
          <p:cNvSpPr txBox="1">
            <a:spLocks/>
          </p:cNvSpPr>
          <p:nvPr/>
        </p:nvSpPr>
        <p:spPr>
          <a:xfrm>
            <a:off x="640080" y="1002971"/>
            <a:ext cx="4185920" cy="925259"/>
          </a:xfrm>
          <a:prstGeom prst="wedgeRoundRectCallout">
            <a:avLst>
              <a:gd name="adj1" fmla="val -44454"/>
              <a:gd name="adj2" fmla="val 70457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Is this your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 sharpener 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BFE24701-7CF0-62E7-0A6D-58EC0346481B}"/>
              </a:ext>
            </a:extLst>
          </p:cNvPr>
          <p:cNvSpPr txBox="1">
            <a:spLocks/>
          </p:cNvSpPr>
          <p:nvPr/>
        </p:nvSpPr>
        <p:spPr>
          <a:xfrm>
            <a:off x="7447280" y="1244456"/>
            <a:ext cx="2722880" cy="830155"/>
          </a:xfrm>
          <a:prstGeom prst="wedgeRoundRectCallout">
            <a:avLst>
              <a:gd name="adj1" fmla="val 40015"/>
              <a:gd name="adj2" fmla="val 73019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2933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BC7418B-04E9-4AD1-E153-B8BDF32E5702}"/>
              </a:ext>
            </a:extLst>
          </p:cNvPr>
          <p:cNvSpPr txBox="1">
            <a:spLocks/>
          </p:cNvSpPr>
          <p:nvPr/>
        </p:nvSpPr>
        <p:spPr>
          <a:xfrm>
            <a:off x="319999" y="2375070"/>
            <a:ext cx="4922561" cy="1104720"/>
          </a:xfrm>
          <a:prstGeom prst="wedgeRoundRectCallout">
            <a:avLst>
              <a:gd name="adj1" fmla="val -47008"/>
              <a:gd name="adj2" fmla="val 79024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 sharpener </a:t>
            </a:r>
            <a:r>
              <a:rPr lang="en-US" sz="2933" dirty="0">
                <a:latin typeface="Arial" panose="020B0604020202020204" pitchFamily="34" charset="0"/>
              </a:rPr>
              <a:t>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8E95E549-F852-CC9F-D8A2-E550572D5983}"/>
              </a:ext>
            </a:extLst>
          </p:cNvPr>
          <p:cNvSpPr txBox="1">
            <a:spLocks/>
          </p:cNvSpPr>
          <p:nvPr/>
        </p:nvSpPr>
        <p:spPr>
          <a:xfrm>
            <a:off x="6597651" y="2734844"/>
            <a:ext cx="3332480" cy="830155"/>
          </a:xfrm>
          <a:prstGeom prst="wedgeRoundRectCallout">
            <a:avLst>
              <a:gd name="adj1" fmla="val 44934"/>
              <a:gd name="adj2" fmla="val 76690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Linh’s.</a:t>
            </a:r>
            <a:endParaRPr lang="en-US" sz="2933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7313004A-1BD6-329F-B667-CEB01E88DBD6}"/>
              </a:ext>
            </a:extLst>
          </p:cNvPr>
          <p:cNvSpPr txBox="1"/>
          <p:nvPr/>
        </p:nvSpPr>
        <p:spPr>
          <a:xfrm>
            <a:off x="1951817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CDA1710D-005A-6F90-E5AC-94159F949300}"/>
              </a:ext>
            </a:extLst>
          </p:cNvPr>
          <p:cNvSpPr txBox="1"/>
          <p:nvPr/>
        </p:nvSpPr>
        <p:spPr>
          <a:xfrm>
            <a:off x="3793209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xmlns="" id="{B942AE11-7723-1BA0-6ADC-0786EA879F6B}"/>
              </a:ext>
            </a:extLst>
          </p:cNvPr>
          <p:cNvSpPr txBox="1"/>
          <p:nvPr/>
        </p:nvSpPr>
        <p:spPr>
          <a:xfrm>
            <a:off x="6918100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6B7FF8A0-AC6C-61CC-ED41-0C983F7BD40C}"/>
              </a:ext>
            </a:extLst>
          </p:cNvPr>
          <p:cNvSpPr txBox="1"/>
          <p:nvPr/>
        </p:nvSpPr>
        <p:spPr>
          <a:xfrm>
            <a:off x="11310101" y="2375070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84DB70F-1D7C-D6A0-D91A-37EF9DB75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58267">
            <a:off x="5419482" y="3695395"/>
            <a:ext cx="736503" cy="7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2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C995E86E-4B6D-38DD-9C84-B6653B7E72AA}"/>
              </a:ext>
            </a:extLst>
          </p:cNvPr>
          <p:cNvGrpSpPr/>
          <p:nvPr/>
        </p:nvGrpSpPr>
        <p:grpSpPr>
          <a:xfrm>
            <a:off x="5759403" y="3727002"/>
            <a:ext cx="2317396" cy="2830788"/>
            <a:chOff x="12670509" y="11157686"/>
            <a:chExt cx="1109238" cy="1354978"/>
          </a:xfrm>
        </p:grpSpPr>
        <p:sp>
          <p:nvSpPr>
            <p:cNvPr id="4" name="Mspham-0936082789">
              <a:hlinkClick r:id="rId2"/>
              <a:extLst>
                <a:ext uri="{FF2B5EF4-FFF2-40B4-BE49-F238E27FC236}">
                  <a16:creationId xmlns:a16="http://schemas.microsoft.com/office/drawing/2014/main" xmlns="" id="{D0F4E3D9-5A0D-6E86-06C8-705818B897CA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hlinkClick r:id="rId2"/>
              <a:extLst>
                <a:ext uri="{FF2B5EF4-FFF2-40B4-BE49-F238E27FC236}">
                  <a16:creationId xmlns:a16="http://schemas.microsoft.com/office/drawing/2014/main" xmlns="" id="{AFE6746E-90F8-0E9C-0B50-ADA1A332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0ABDAE0D-F796-E28B-0594-8198CDEA4C72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Let’s talk.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8AD2B2-A4F7-1594-C787-7A8972B41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94"/>
          <a:stretch/>
        </p:blipFill>
        <p:spPr>
          <a:xfrm>
            <a:off x="209550" y="2572841"/>
            <a:ext cx="11772900" cy="4037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F1A4C9-FD08-F8BD-3996-62042256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0" r="19708" b="80610"/>
          <a:stretch/>
        </p:blipFill>
        <p:spPr>
          <a:xfrm>
            <a:off x="1038860" y="1200743"/>
            <a:ext cx="9131300" cy="9252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49B77B-C54F-FD3E-F12F-CA89F53FA624}"/>
              </a:ext>
            </a:extLst>
          </p:cNvPr>
          <p:cNvSpPr/>
          <p:nvPr/>
        </p:nvSpPr>
        <p:spPr>
          <a:xfrm>
            <a:off x="8585200" y="2572841"/>
            <a:ext cx="518160" cy="393879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0554856F-2EF1-481F-5D38-6935819771A9}"/>
              </a:ext>
            </a:extLst>
          </p:cNvPr>
          <p:cNvSpPr txBox="1">
            <a:spLocks/>
          </p:cNvSpPr>
          <p:nvPr/>
        </p:nvSpPr>
        <p:spPr>
          <a:xfrm>
            <a:off x="640080" y="1098073"/>
            <a:ext cx="4714240" cy="830157"/>
          </a:xfrm>
          <a:prstGeom prst="wedgeRoundRectCallout">
            <a:avLst>
              <a:gd name="adj1" fmla="val -44454"/>
              <a:gd name="adj2" fmla="val 70457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Is this your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 stick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BFE24701-7CF0-62E7-0A6D-58EC0346481B}"/>
              </a:ext>
            </a:extLst>
          </p:cNvPr>
          <p:cNvSpPr txBox="1">
            <a:spLocks/>
          </p:cNvSpPr>
          <p:nvPr/>
        </p:nvSpPr>
        <p:spPr>
          <a:xfrm>
            <a:off x="7447280" y="1244456"/>
            <a:ext cx="2722880" cy="830155"/>
          </a:xfrm>
          <a:prstGeom prst="wedgeRoundRectCallout">
            <a:avLst>
              <a:gd name="adj1" fmla="val 40015"/>
              <a:gd name="adj2" fmla="val 73019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2933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BC7418B-04E9-4AD1-E153-B8BDF32E5702}"/>
              </a:ext>
            </a:extLst>
          </p:cNvPr>
          <p:cNvSpPr txBox="1">
            <a:spLocks/>
          </p:cNvSpPr>
          <p:nvPr/>
        </p:nvSpPr>
        <p:spPr>
          <a:xfrm>
            <a:off x="319998" y="2649632"/>
            <a:ext cx="5274351" cy="830157"/>
          </a:xfrm>
          <a:prstGeom prst="wedgeRoundRectCallout">
            <a:avLst>
              <a:gd name="adj1" fmla="val -47008"/>
              <a:gd name="adj2" fmla="val 79024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933" dirty="0">
                <a:latin typeface="Arial" panose="020B0604020202020204" pitchFamily="34" charset="0"/>
              </a:rPr>
              <a:t>Whose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 stick </a:t>
            </a:r>
            <a:r>
              <a:rPr lang="en-US" sz="2933" dirty="0">
                <a:latin typeface="Arial" panose="020B0604020202020204" pitchFamily="34" charset="0"/>
              </a:rPr>
              <a:t>is this?</a:t>
            </a:r>
            <a:endParaRPr lang="en-US" sz="2933" dirty="0">
              <a:solidFill>
                <a:srgbClr val="F2621D"/>
              </a:solidFill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8E95E549-F852-CC9F-D8A2-E550572D5983}"/>
              </a:ext>
            </a:extLst>
          </p:cNvPr>
          <p:cNvSpPr txBox="1">
            <a:spLocks/>
          </p:cNvSpPr>
          <p:nvPr/>
        </p:nvSpPr>
        <p:spPr>
          <a:xfrm>
            <a:off x="6597651" y="2734844"/>
            <a:ext cx="3332480" cy="830155"/>
          </a:xfrm>
          <a:prstGeom prst="wedgeRoundRectCallout">
            <a:avLst>
              <a:gd name="adj1" fmla="val 44934"/>
              <a:gd name="adj2" fmla="val 76690"/>
              <a:gd name="adj3" fmla="val 16667"/>
            </a:avLst>
          </a:prstGeom>
          <a:solidFill>
            <a:schemeClr val="bg1"/>
          </a:solidFill>
          <a:ln>
            <a:solidFill>
              <a:srgbClr val="199F7C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9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Bill’s.</a:t>
            </a:r>
            <a:endParaRPr lang="en-US" sz="2933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27D770CA-0501-F191-8301-71C880517281}"/>
              </a:ext>
            </a:extLst>
          </p:cNvPr>
          <p:cNvSpPr txBox="1"/>
          <p:nvPr/>
        </p:nvSpPr>
        <p:spPr>
          <a:xfrm>
            <a:off x="1951817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8F276E91-7ACD-D79D-CD31-B9F7C5F12216}"/>
              </a:ext>
            </a:extLst>
          </p:cNvPr>
          <p:cNvSpPr txBox="1"/>
          <p:nvPr/>
        </p:nvSpPr>
        <p:spPr>
          <a:xfrm>
            <a:off x="3793209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xmlns="" id="{656FE0A3-DA7D-DF5E-89B8-D97013C7FE47}"/>
              </a:ext>
            </a:extLst>
          </p:cNvPr>
          <p:cNvSpPr txBox="1"/>
          <p:nvPr/>
        </p:nvSpPr>
        <p:spPr>
          <a:xfrm>
            <a:off x="6918100" y="4179832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B4C85D46-130F-F820-829C-2FF7DCB454A7}"/>
              </a:ext>
            </a:extLst>
          </p:cNvPr>
          <p:cNvSpPr txBox="1"/>
          <p:nvPr/>
        </p:nvSpPr>
        <p:spPr>
          <a:xfrm>
            <a:off x="11310101" y="2375070"/>
            <a:ext cx="1562446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457200" indent="-457200" defTabSz="1218804">
              <a:buFont typeface="Wingdings" panose="05000000000000000000" pitchFamily="2" charset="2"/>
              <a:buChar char="v"/>
              <a:defRPr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marL="0" indent="0">
              <a:buNone/>
            </a:pPr>
            <a:r>
              <a:rPr lang="en-US" sz="2400" b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F7A07B3-F282-34A9-CA06-7758C8B48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58330">
            <a:off x="10017247" y="2311459"/>
            <a:ext cx="736503" cy="7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5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7E8FDE-C52E-DA94-A29A-D07E2ABB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1C5BBE0F-B2F3-D044-C34F-8270C89294D6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26" name="Mspham-0936082789">
              <a:hlinkClick r:id="rId4"/>
              <a:extLst>
                <a:ext uri="{FF2B5EF4-FFF2-40B4-BE49-F238E27FC236}">
                  <a16:creationId xmlns:a16="http://schemas.microsoft.com/office/drawing/2014/main" xmlns="" id="{2CBCFAA9-6870-76E5-BC96-965D9A6F31AA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4"/>
              <a:extLst>
                <a:ext uri="{FF2B5EF4-FFF2-40B4-BE49-F238E27FC236}">
                  <a16:creationId xmlns:a16="http://schemas.microsoft.com/office/drawing/2014/main" xmlns="" id="{447355E0-EBE0-3010-0EBD-61BE6372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813429" y="482540"/>
            <a:ext cx="8860008" cy="57886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3239121" y="-44603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8301789" y="389911"/>
            <a:ext cx="1203159" cy="28795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8947" r="63224" b="55497"/>
          <a:stretch/>
        </p:blipFill>
        <p:spPr>
          <a:xfrm>
            <a:off x="1706365" y="496614"/>
            <a:ext cx="2237876" cy="2438402"/>
          </a:xfrm>
          <a:prstGeom prst="rect">
            <a:avLst/>
          </a:prstGeom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12842B24-7BFF-6154-78F3-1A693E036377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13" name="Mspham-0936082789">
              <a:hlinkClick r:id="rId4"/>
              <a:extLst>
                <a:ext uri="{FF2B5EF4-FFF2-40B4-BE49-F238E27FC236}">
                  <a16:creationId xmlns:a16="http://schemas.microsoft.com/office/drawing/2014/main" xmlns="" id="{84AAB3A0-9406-3EFB-A44D-265E343121F0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4"/>
              <a:extLst>
                <a:ext uri="{FF2B5EF4-FFF2-40B4-BE49-F238E27FC236}">
                  <a16:creationId xmlns:a16="http://schemas.microsoft.com/office/drawing/2014/main" xmlns="" id="{C91EF70B-C378-73EB-21F2-3AE268A0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xmlns="" id="{EEDAF49A-5AB2-B536-0854-70A3314B4F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hlinkClick r:id="rId4"/>
            <a:extLst>
              <a:ext uri="{FF2B5EF4-FFF2-40B4-BE49-F238E27FC236}">
                <a16:creationId xmlns:a16="http://schemas.microsoft.com/office/drawing/2014/main" xmlns="" id="{677C26B8-B50A-63B8-FE85-64B37B4D50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MsPham 0936082789">
            <a:extLst>
              <a:ext uri="{FF2B5EF4-FFF2-40B4-BE49-F238E27FC236}">
                <a16:creationId xmlns:a16="http://schemas.microsoft.com/office/drawing/2014/main" xmlns="" id="{50B10AAC-D41A-EEAE-30AE-D40A5E7A68B1}"/>
              </a:ext>
            </a:extLst>
          </p:cNvPr>
          <p:cNvSpPr txBox="1"/>
          <p:nvPr/>
        </p:nvSpPr>
        <p:spPr>
          <a:xfrm>
            <a:off x="4427412" y="1576873"/>
            <a:ext cx="3489477" cy="60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rgbClr val="088F51"/>
                </a:solidFill>
                <a:latin typeface="Amasis MT Pro Black" panose="02040A04050005020304" pitchFamily="18" charset="0"/>
              </a:rPr>
              <a:t>5</a:t>
            </a:r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xmlns="" id="{8492BBE7-7DAC-996F-5C37-2E3F0BE41A99}"/>
              </a:ext>
            </a:extLst>
          </p:cNvPr>
          <p:cNvSpPr txBox="1"/>
          <p:nvPr/>
        </p:nvSpPr>
        <p:spPr>
          <a:xfrm>
            <a:off x="2800309" y="2206047"/>
            <a:ext cx="6990518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 defTabSz="1218804">
              <a:defRPr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Fun corner </a:t>
            </a:r>
          </a:p>
          <a:p>
            <a:r>
              <a:rPr lang="en-US" dirty="0"/>
              <a:t>and wrap-up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71378499-DE6F-4A61-8406-7CA96F3AA2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7" t="34078"/>
          <a:stretch/>
        </p:blipFill>
        <p:spPr>
          <a:xfrm flipH="1">
            <a:off x="10113083" y="4376186"/>
            <a:ext cx="2061057" cy="30444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4FE221B-001E-9DA7-B2CC-89736A62BA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2967" y="4332035"/>
            <a:ext cx="1951221" cy="2480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EA0F4F-E9DD-B4F6-0E78-ED7DC2383C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56213" y="2521750"/>
            <a:ext cx="2047634" cy="3972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341287B-8840-B8F6-7030-676E6948F5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6481" y="4207764"/>
            <a:ext cx="145097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B49EDE-588D-8223-4362-41E3C9330468}"/>
              </a:ext>
            </a:extLst>
          </p:cNvPr>
          <p:cNvSpPr txBox="1"/>
          <p:nvPr/>
        </p:nvSpPr>
        <p:spPr>
          <a:xfrm>
            <a:off x="3048000" y="6858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eHNqGNDKpYU</a:t>
            </a:r>
            <a:endParaRPr lang="en-US" dirty="0"/>
          </a:p>
        </p:txBody>
      </p:sp>
      <p:pic>
        <p:nvPicPr>
          <p:cNvPr id="2" name="Whose Tail- - Learn Animals Song for Kids">
            <a:hlinkClick r:id="" action="ppaction://media"/>
            <a:extLst>
              <a:ext uri="{FF2B5EF4-FFF2-40B4-BE49-F238E27FC236}">
                <a16:creationId xmlns:a16="http://schemas.microsoft.com/office/drawing/2014/main" xmlns="" id="{751CB1A6-3A24-0B4B-36E7-E1D4DC2AEE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877" y="56781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glue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stick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</a:rPr>
              <a:t>set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square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sharpener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573878-C41B-1CC6-1F7B-B86BC42904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8759" y="1511770"/>
            <a:ext cx="1279801" cy="1092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08BBA2-926F-7899-5D3D-D980EF2A8EC1}"/>
              </a:ext>
            </a:extLst>
          </p:cNvPr>
          <p:cNvSpPr txBox="1"/>
          <p:nvPr/>
        </p:nvSpPr>
        <p:spPr>
          <a:xfrm>
            <a:off x="3236354" y="2870277"/>
            <a:ext cx="4896465" cy="5436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933" b="1" dirty="0">
                <a:latin typeface="Arial" panose="020B0604020202020204" pitchFamily="34" charset="0"/>
              </a:rPr>
              <a:t>Whose _____ is this?</a:t>
            </a:r>
          </a:p>
        </p:txBody>
      </p:sp>
    </p:spTree>
    <p:extLst>
      <p:ext uri="{BB962C8B-B14F-4D97-AF65-F5344CB8AC3E}">
        <p14:creationId xmlns:p14="http://schemas.microsoft.com/office/powerpoint/2010/main" val="5779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002060"/>
                </a:solidFill>
              </a:rPr>
              <a:t>crayon</a:t>
            </a:r>
            <a:r>
              <a:rPr lang="en-US" sz="2400" b="1" dirty="0" smtClean="0">
                <a:solidFill>
                  <a:srgbClr val="002060"/>
                </a:solidFill>
              </a:rPr>
              <a:t>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rgbClr val="002060"/>
                </a:solidFill>
              </a:rPr>
              <a:t>set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square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rgbClr val="002060"/>
                </a:solidFill>
              </a:rPr>
              <a:t>crayon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5075B1-FE16-11D4-0910-126839227300}"/>
              </a:ext>
            </a:extLst>
          </p:cNvPr>
          <p:cNvSpPr txBox="1"/>
          <p:nvPr/>
        </p:nvSpPr>
        <p:spPr>
          <a:xfrm>
            <a:off x="3236354" y="2870277"/>
            <a:ext cx="4896465" cy="5436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933" b="1" dirty="0">
                <a:latin typeface="Arial" panose="020B0604020202020204" pitchFamily="34" charset="0"/>
              </a:rPr>
              <a:t>Whose _____ is this?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5311EA-BF8D-1109-B425-008AC2CFB9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62968" y="1076545"/>
            <a:ext cx="1518138" cy="161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glue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stick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pencil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sharpener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</a:rPr>
              <a:t>set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square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86554A-183A-48BE-D619-A472163801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30531" y="1325539"/>
            <a:ext cx="1397134" cy="951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C57099-A129-C2B6-1DAF-8CF4B1A4B294}"/>
              </a:ext>
            </a:extLst>
          </p:cNvPr>
          <p:cNvSpPr txBox="1"/>
          <p:nvPr/>
        </p:nvSpPr>
        <p:spPr>
          <a:xfrm>
            <a:off x="3236354" y="2870277"/>
            <a:ext cx="4896465" cy="5436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933" b="1" dirty="0">
                <a:latin typeface="Arial" panose="020B0604020202020204" pitchFamily="34" charset="0"/>
              </a:rPr>
              <a:t>Whose _____ is this?</a:t>
            </a:r>
          </a:p>
        </p:txBody>
      </p:sp>
    </p:spTree>
    <p:extLst>
      <p:ext uri="{BB962C8B-B14F-4D97-AF65-F5344CB8AC3E}">
        <p14:creationId xmlns:p14="http://schemas.microsoft.com/office/powerpoint/2010/main" val="8007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</a:rPr>
              <a:t>crayon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pencil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sharpener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Helvetica Neue"/>
                </a:rPr>
                <a:t> 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F57CBA-58D9-7386-B3A9-C96D6AD4B5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59359" y="1076521"/>
            <a:ext cx="288273" cy="1280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52AF31-F43F-5765-0C03-54BB426FF24A}"/>
              </a:ext>
            </a:extLst>
          </p:cNvPr>
          <p:cNvSpPr txBox="1"/>
          <p:nvPr/>
        </p:nvSpPr>
        <p:spPr>
          <a:xfrm>
            <a:off x="3236354" y="2870277"/>
            <a:ext cx="4896465" cy="5436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933" b="1" dirty="0">
                <a:latin typeface="Arial" panose="020B0604020202020204" pitchFamily="34" charset="0"/>
              </a:rPr>
              <a:t>Whose _____ is this?</a:t>
            </a:r>
          </a:p>
        </p:txBody>
      </p:sp>
    </p:spTree>
    <p:extLst>
      <p:ext uri="{BB962C8B-B14F-4D97-AF65-F5344CB8AC3E}">
        <p14:creationId xmlns:p14="http://schemas.microsoft.com/office/powerpoint/2010/main" val="26767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Who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Whom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Whose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Helvetica Neue"/>
                </a:rPr>
                <a:t> 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ACA35B-35E3-5129-8DB8-690C3F35F72D}"/>
              </a:ext>
            </a:extLst>
          </p:cNvPr>
          <p:cNvSpPr txBox="1"/>
          <p:nvPr/>
        </p:nvSpPr>
        <p:spPr>
          <a:xfrm>
            <a:off x="3236354" y="2870277"/>
            <a:ext cx="4896465" cy="5436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933" b="1" dirty="0">
                <a:latin typeface="Arial" panose="020B0604020202020204" pitchFamily="34" charset="0"/>
              </a:rPr>
              <a:t>_____ school bag is this?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F7685B-83D8-2B29-74C3-4F44253F0928}"/>
              </a:ext>
            </a:extLst>
          </p:cNvPr>
          <p:cNvGrpSpPr/>
          <p:nvPr/>
        </p:nvGrpSpPr>
        <p:grpSpPr>
          <a:xfrm>
            <a:off x="4832913" y="921216"/>
            <a:ext cx="1703346" cy="1944852"/>
            <a:chOff x="4832913" y="921216"/>
            <a:chExt cx="1703346" cy="1944852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xmlns="" id="{A79B5B02-BFA5-2F7E-9F97-D4D4013E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32913" y="921216"/>
              <a:ext cx="1703346" cy="19448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0B144D-D87B-89EF-7468-DFA5B8FB89EA}"/>
                </a:ext>
              </a:extLst>
            </p:cNvPr>
            <p:cNvSpPr txBox="1"/>
            <p:nvPr/>
          </p:nvSpPr>
          <p:spPr>
            <a:xfrm>
              <a:off x="5213387" y="1631445"/>
              <a:ext cx="1310972" cy="400110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16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Mai’s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Lucy’s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Linh’s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Helvetica Neue"/>
                </a:rPr>
                <a:t> 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D7C88A-DF2A-9EF7-9CE2-7D16AE66EEB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51"/>
          <a:stretch/>
        </p:blipFill>
        <p:spPr>
          <a:xfrm>
            <a:off x="4836695" y="1023877"/>
            <a:ext cx="1617021" cy="1521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ED9F70-85BE-1113-8FD6-378F224B832E}"/>
              </a:ext>
            </a:extLst>
          </p:cNvPr>
          <p:cNvSpPr txBox="1"/>
          <p:nvPr/>
        </p:nvSpPr>
        <p:spPr>
          <a:xfrm>
            <a:off x="2977200" y="2666433"/>
            <a:ext cx="5732141" cy="89255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1" dirty="0">
                <a:latin typeface="Arial" panose="020B0604020202020204" pitchFamily="34" charset="0"/>
              </a:rPr>
              <a:t>Whose </a:t>
            </a:r>
            <a:r>
              <a:rPr lang="vi-VN" sz="2600" b="1" dirty="0" err="1">
                <a:latin typeface="Arial" panose="020B0604020202020204" pitchFamily="34" charset="0"/>
              </a:rPr>
              <a:t>pencil</a:t>
            </a:r>
            <a:r>
              <a:rPr lang="vi-VN" sz="2600" b="1" dirty="0">
                <a:latin typeface="Arial" panose="020B0604020202020204" pitchFamily="34" charset="0"/>
              </a:rPr>
              <a:t> </a:t>
            </a:r>
            <a:r>
              <a:rPr lang="vi-VN" sz="2600" b="1" dirty="0" err="1">
                <a:latin typeface="Arial" panose="020B0604020202020204" pitchFamily="34" charset="0"/>
              </a:rPr>
              <a:t>sharpener</a:t>
            </a:r>
            <a:r>
              <a:rPr lang="en-US" sz="2600" b="1" dirty="0">
                <a:latin typeface="Arial" panose="020B0604020202020204" pitchFamily="34" charset="0"/>
              </a:rPr>
              <a:t> is this?</a:t>
            </a:r>
          </a:p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F2621D"/>
                </a:solidFill>
                <a:latin typeface="Arial" panose="020B0604020202020204" pitchFamily="34" charset="0"/>
              </a:rPr>
              <a:t>It’s _______. </a:t>
            </a:r>
          </a:p>
        </p:txBody>
      </p:sp>
    </p:spTree>
    <p:extLst>
      <p:ext uri="{BB962C8B-B14F-4D97-AF65-F5344CB8AC3E}">
        <p14:creationId xmlns:p14="http://schemas.microsoft.com/office/powerpoint/2010/main" val="31258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is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Bills’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Bill’s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 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45B144-9EFE-A65F-F351-6A04BBDE356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43685"/>
          <a:stretch/>
        </p:blipFill>
        <p:spPr>
          <a:xfrm>
            <a:off x="4936779" y="1131377"/>
            <a:ext cx="1238259" cy="1521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460FF3-79E9-3044-18BC-60B43BBDA8AC}"/>
              </a:ext>
            </a:extLst>
          </p:cNvPr>
          <p:cNvSpPr txBox="1"/>
          <p:nvPr/>
        </p:nvSpPr>
        <p:spPr>
          <a:xfrm>
            <a:off x="3196972" y="2615202"/>
            <a:ext cx="5230748" cy="99501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933" b="1" dirty="0">
                <a:latin typeface="Arial" panose="020B0604020202020204" pitchFamily="34" charset="0"/>
              </a:rPr>
              <a:t>Whose </a:t>
            </a:r>
            <a:r>
              <a:rPr lang="vi-VN" sz="2933" b="1" dirty="0" err="1">
                <a:latin typeface="Arial" panose="020B0604020202020204" pitchFamily="34" charset="0"/>
              </a:rPr>
              <a:t>glue</a:t>
            </a:r>
            <a:r>
              <a:rPr lang="vi-VN" sz="2933" b="1" dirty="0">
                <a:latin typeface="Arial" panose="020B0604020202020204" pitchFamily="34" charset="0"/>
              </a:rPr>
              <a:t> </a:t>
            </a:r>
            <a:r>
              <a:rPr lang="vi-VN" sz="2933" b="1" dirty="0" err="1">
                <a:latin typeface="Arial" panose="020B0604020202020204" pitchFamily="34" charset="0"/>
              </a:rPr>
              <a:t>stick</a:t>
            </a:r>
            <a:r>
              <a:rPr lang="en-US" sz="2933" b="1" dirty="0">
                <a:latin typeface="Arial" panose="020B0604020202020204" pitchFamily="34" charset="0"/>
              </a:rPr>
              <a:t> is this?</a:t>
            </a:r>
          </a:p>
          <a:p>
            <a:pPr>
              <a:lnSpc>
                <a:spcPct val="100000"/>
              </a:lnSpc>
            </a:pPr>
            <a:r>
              <a:rPr lang="en-US" sz="2933" b="1" dirty="0">
                <a:solidFill>
                  <a:srgbClr val="F2621D"/>
                </a:solidFill>
                <a:latin typeface="Arial" panose="020B0604020202020204" pitchFamily="34" charset="0"/>
              </a:rPr>
              <a:t>It’s _______. </a:t>
            </a:r>
          </a:p>
        </p:txBody>
      </p:sp>
    </p:spTree>
    <p:extLst>
      <p:ext uri="{BB962C8B-B14F-4D97-AF65-F5344CB8AC3E}">
        <p14:creationId xmlns:p14="http://schemas.microsoft.com/office/powerpoint/2010/main" val="137816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 is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Lucy’s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 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1A8AE-F09A-C6CB-8388-D9FDD3D1560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351"/>
          <a:stretch/>
        </p:blipFill>
        <p:spPr>
          <a:xfrm>
            <a:off x="4877034" y="1086522"/>
            <a:ext cx="1267660" cy="15212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7AA844-75B5-1E33-4C19-9CC38DC40E0F}"/>
              </a:ext>
            </a:extLst>
          </p:cNvPr>
          <p:cNvSpPr txBox="1"/>
          <p:nvPr/>
        </p:nvSpPr>
        <p:spPr>
          <a:xfrm>
            <a:off x="3196972" y="2615202"/>
            <a:ext cx="4896465" cy="99501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933" b="1" dirty="0">
                <a:latin typeface="Arial" panose="020B0604020202020204" pitchFamily="34" charset="0"/>
              </a:rPr>
              <a:t>Whose </a:t>
            </a:r>
            <a:r>
              <a:rPr lang="vi-VN" sz="2933" b="1" dirty="0" err="1">
                <a:latin typeface="Arial" panose="020B0604020202020204" pitchFamily="34" charset="0"/>
              </a:rPr>
              <a:t>crayon</a:t>
            </a:r>
            <a:r>
              <a:rPr lang="en-US" sz="2933" b="1" dirty="0">
                <a:latin typeface="Arial" panose="020B0604020202020204" pitchFamily="34" charset="0"/>
              </a:rPr>
              <a:t> is this?</a:t>
            </a:r>
          </a:p>
          <a:p>
            <a:pPr>
              <a:lnSpc>
                <a:spcPct val="100000"/>
              </a:lnSpc>
            </a:pPr>
            <a:r>
              <a:rPr lang="en-US" sz="2933" b="1" dirty="0">
                <a:solidFill>
                  <a:srgbClr val="F2621D"/>
                </a:solidFill>
                <a:latin typeface="Arial" panose="020B0604020202020204" pitchFamily="34" charset="0"/>
              </a:rPr>
              <a:t>It’s _______. </a:t>
            </a:r>
          </a:p>
        </p:txBody>
      </p:sp>
    </p:spTree>
    <p:extLst>
      <p:ext uri="{BB962C8B-B14F-4D97-AF65-F5344CB8AC3E}">
        <p14:creationId xmlns:p14="http://schemas.microsoft.com/office/powerpoint/2010/main" val="360582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Tom’s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Bill’s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Minh’s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 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6BD780-E030-4D82-D75B-3CEB62D01C1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576"/>
          <a:stretch/>
        </p:blipFill>
        <p:spPr>
          <a:xfrm>
            <a:off x="5086442" y="1089800"/>
            <a:ext cx="1385059" cy="1521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75758D-0948-3462-1D39-F8AAB186A667}"/>
              </a:ext>
            </a:extLst>
          </p:cNvPr>
          <p:cNvSpPr txBox="1"/>
          <p:nvPr/>
        </p:nvSpPr>
        <p:spPr>
          <a:xfrm>
            <a:off x="3196972" y="2615201"/>
            <a:ext cx="4896465" cy="99501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933" b="1" dirty="0">
                <a:latin typeface="Arial" panose="020B0604020202020204" pitchFamily="34" charset="0"/>
              </a:rPr>
              <a:t>Whose </a:t>
            </a:r>
            <a:r>
              <a:rPr lang="vi-VN" sz="2933" b="1" dirty="0" err="1">
                <a:latin typeface="Arial" panose="020B0604020202020204" pitchFamily="34" charset="0"/>
              </a:rPr>
              <a:t>set</a:t>
            </a:r>
            <a:r>
              <a:rPr lang="vi-VN" sz="2933" b="1" dirty="0">
                <a:latin typeface="Arial" panose="020B0604020202020204" pitchFamily="34" charset="0"/>
              </a:rPr>
              <a:t> </a:t>
            </a:r>
            <a:r>
              <a:rPr lang="vi-VN" sz="2933" b="1" dirty="0" err="1">
                <a:latin typeface="Arial" panose="020B0604020202020204" pitchFamily="34" charset="0"/>
              </a:rPr>
              <a:t>square</a:t>
            </a:r>
            <a:r>
              <a:rPr lang="en-US" sz="2933" b="1" dirty="0">
                <a:latin typeface="Arial" panose="020B0604020202020204" pitchFamily="34" charset="0"/>
              </a:rPr>
              <a:t> is this?</a:t>
            </a:r>
          </a:p>
          <a:p>
            <a:pPr>
              <a:lnSpc>
                <a:spcPct val="100000"/>
              </a:lnSpc>
            </a:pPr>
            <a:r>
              <a:rPr lang="en-US" sz="2933" b="1" dirty="0">
                <a:solidFill>
                  <a:srgbClr val="F2621D"/>
                </a:solidFill>
                <a:latin typeface="Arial" panose="020B0604020202020204" pitchFamily="34" charset="0"/>
              </a:rPr>
              <a:t>It’s _______. </a:t>
            </a:r>
          </a:p>
        </p:txBody>
      </p:sp>
    </p:spTree>
    <p:extLst>
      <p:ext uri="{BB962C8B-B14F-4D97-AF65-F5344CB8AC3E}">
        <p14:creationId xmlns:p14="http://schemas.microsoft.com/office/powerpoint/2010/main" val="18175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256" y="5655857"/>
            <a:ext cx="1637303" cy="869816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xmlns="" id="{804917CA-8B69-2B84-63B6-FC60D2A3B88F}"/>
              </a:ext>
            </a:extLst>
          </p:cNvPr>
          <p:cNvSpPr txBox="1"/>
          <p:nvPr/>
        </p:nvSpPr>
        <p:spPr>
          <a:xfrm>
            <a:off x="856822" y="2424403"/>
            <a:ext cx="9256456" cy="2554545"/>
          </a:xfrm>
          <a:prstGeom prst="rect">
            <a:avLst/>
          </a:prstGeom>
        </p:spPr>
        <p:txBody>
          <a:bodyPr wrap="square" lIns="0" tIns="0" rIns="0" bIns="0" rtlCol="0" anchor="t">
            <a:prstTxWarp prst="textArchDown">
              <a:avLst/>
            </a:prstTxWarp>
            <a:spAutoFit/>
          </a:bodyPr>
          <a:lstStyle>
            <a:defPPr>
              <a:defRPr lang="zh-CN"/>
            </a:defPPr>
            <a:lvl1pPr algn="ctr" defTabSz="1218804">
              <a:defRPr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sz="16600" dirty="0"/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3818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31C01FA4-613A-5C92-8920-C4511B0E4E55}"/>
              </a:ext>
            </a:extLst>
          </p:cNvPr>
          <p:cNvGrpSpPr/>
          <p:nvPr/>
        </p:nvGrpSpPr>
        <p:grpSpPr>
          <a:xfrm>
            <a:off x="5434600" y="2465219"/>
            <a:ext cx="1322799" cy="1428207"/>
            <a:chOff x="3755108" y="3183324"/>
            <a:chExt cx="1619397" cy="174844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xmlns="" id="{261EEE24-8D66-43FD-FA7A-EEC40DF520F8}"/>
                </a:ext>
              </a:extLst>
            </p:cNvPr>
            <p:cNvSpPr txBox="1"/>
            <p:nvPr/>
          </p:nvSpPr>
          <p:spPr>
            <a:xfrm>
              <a:off x="3755108" y="4215870"/>
              <a:ext cx="1619397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xmlns="" id="{0FE68E38-403D-01F2-365B-6E1B30C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D5D3FB6-63C3-74DF-0B27-98018069E1DE}"/>
              </a:ext>
            </a:extLst>
          </p:cNvPr>
          <p:cNvGrpSpPr/>
          <p:nvPr/>
        </p:nvGrpSpPr>
        <p:grpSpPr>
          <a:xfrm>
            <a:off x="3724693" y="2312617"/>
            <a:ext cx="4899607" cy="1751803"/>
            <a:chOff x="3895611" y="951353"/>
            <a:chExt cx="4899607" cy="1751803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18E63213-DDDD-AD10-CDDA-A8BF4F12FE35}"/>
                </a:ext>
              </a:extLst>
            </p:cNvPr>
            <p:cNvSpPr/>
            <p:nvPr/>
          </p:nvSpPr>
          <p:spPr>
            <a:xfrm>
              <a:off x="3895611" y="951353"/>
              <a:ext cx="4668286" cy="1751803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rgbClr val="199F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EC9694C-A816-96DB-2EBA-139FB156ACE4}"/>
                </a:ext>
              </a:extLst>
            </p:cNvPr>
            <p:cNvSpPr txBox="1"/>
            <p:nvPr/>
          </p:nvSpPr>
          <p:spPr>
            <a:xfrm>
              <a:off x="3898753" y="1411348"/>
              <a:ext cx="4896465" cy="995016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933" b="1" dirty="0">
                  <a:latin typeface="Arial" panose="020B0604020202020204" pitchFamily="34" charset="0"/>
                </a:rPr>
                <a:t>Where are the ______?</a:t>
              </a:r>
            </a:p>
            <a:p>
              <a:pPr>
                <a:lnSpc>
                  <a:spcPct val="100000"/>
                </a:lnSpc>
              </a:pPr>
              <a:r>
                <a:rPr lang="en-US" sz="2933" b="1" dirty="0">
                  <a:solidFill>
                    <a:srgbClr val="F2621D"/>
                  </a:solidFill>
                  <a:latin typeface="Arial" panose="020B0604020202020204" pitchFamily="34" charset="0"/>
                </a:rPr>
                <a:t>They’re _______. </a:t>
              </a:r>
            </a:p>
          </p:txBody>
        </p:sp>
      </p:grp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F3DDB57C-4A48-EB44-81C5-0D98C4CA3B7E}"/>
              </a:ext>
            </a:extLst>
          </p:cNvPr>
          <p:cNvSpPr txBox="1"/>
          <p:nvPr/>
        </p:nvSpPr>
        <p:spPr>
          <a:xfrm>
            <a:off x="440801" y="3852318"/>
            <a:ext cx="2216875" cy="3872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2333"/>
              </a:lnSpc>
            </a:pPr>
            <a:r>
              <a:rPr lang="en-US" sz="2133" b="0" dirty="0"/>
              <a:t>pencils</a:t>
            </a:r>
            <a:endParaRPr lang="en-US" sz="2133" b="0" dirty="0">
              <a:latin typeface=".VnAvant" panose="020B7200000000000000" pitchFamily="34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7261B32C-4F4E-A391-0F5F-684F0697BFF9}"/>
              </a:ext>
            </a:extLst>
          </p:cNvPr>
          <p:cNvSpPr txBox="1"/>
          <p:nvPr/>
        </p:nvSpPr>
        <p:spPr>
          <a:xfrm>
            <a:off x="3245951" y="4464329"/>
            <a:ext cx="2216875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33" b="0" dirty="0"/>
              <a:t>erasers</a:t>
            </a:r>
            <a:endParaRPr lang="vi-VN" sz="2133" b="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6BF457C4-7E89-8CD6-7FAB-FE77AF19877C}"/>
              </a:ext>
            </a:extLst>
          </p:cNvPr>
          <p:cNvSpPr txBox="1"/>
          <p:nvPr/>
        </p:nvSpPr>
        <p:spPr>
          <a:xfrm>
            <a:off x="9983931" y="2149284"/>
            <a:ext cx="2216875" cy="74879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33" b="0" dirty="0"/>
              <a:t>in front of </a:t>
            </a:r>
          </a:p>
          <a:p>
            <a:r>
              <a:rPr lang="en-US" sz="2133" b="0" dirty="0"/>
              <a:t>the clock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190BE727-2170-4190-9327-FD5C6A198145}"/>
              </a:ext>
            </a:extLst>
          </p:cNvPr>
          <p:cNvSpPr txBox="1"/>
          <p:nvPr/>
        </p:nvSpPr>
        <p:spPr>
          <a:xfrm>
            <a:off x="9175836" y="5378364"/>
            <a:ext cx="1616191" cy="74879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133" b="0" dirty="0"/>
              <a:t>above the window</a:t>
            </a: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F3E195E2-A53C-478F-1F39-D1A7FF3844C3}"/>
              </a:ext>
            </a:extLst>
          </p:cNvPr>
          <p:cNvGrpSpPr/>
          <p:nvPr/>
        </p:nvGrpSpPr>
        <p:grpSpPr>
          <a:xfrm>
            <a:off x="740697" y="301994"/>
            <a:ext cx="2589827" cy="524638"/>
            <a:chOff x="3358242" y="7004285"/>
            <a:chExt cx="3482515" cy="715441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xmlns="" id="{0D2CF92A-D8CD-E3A0-A6FE-703E34EFD55C}"/>
                </a:ext>
              </a:extLst>
            </p:cNvPr>
            <p:cNvSpPr txBox="1"/>
            <p:nvPr/>
          </p:nvSpPr>
          <p:spPr>
            <a:xfrm rot="10800000">
              <a:off x="3641491" y="6999030"/>
              <a:ext cx="2916020" cy="769856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457200" indent="-457200" defTabSz="1218804">
                <a:buFont typeface="Wingdings" panose="05000000000000000000" pitchFamily="2" charset="2"/>
                <a:buChar char="v"/>
                <a:defRPr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37435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Impact" panose="020B0806030902050204" pitchFamily="34" charset="0"/>
                </a:defRPr>
              </a:lvl1pPr>
            </a:lstStyle>
            <a:p>
              <a:endParaRPr/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xmlns="" id="{3D3D96A9-E213-4CB8-FAEF-532B91A9FC8F}"/>
                </a:ext>
              </a:extLst>
            </p:cNvPr>
            <p:cNvSpPr txBox="1"/>
            <p:nvPr/>
          </p:nvSpPr>
          <p:spPr>
            <a:xfrm>
              <a:off x="3358242" y="7032309"/>
              <a:ext cx="3482515" cy="615488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457200" indent="-457200" defTabSz="1218804">
                <a:buFont typeface="Wingdings" panose="05000000000000000000" pitchFamily="2" charset="2"/>
                <a:buChar char="v"/>
                <a:defRPr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37435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Impact" panose="020B0806030902050204" pitchFamily="34" charset="0"/>
                </a:defRPr>
              </a:lvl1pPr>
            </a:lstStyle>
            <a:p>
              <a:r>
                <a:rPr lang="vi-VN"/>
                <a:t>Review</a:t>
              </a:r>
              <a:r>
                <a:rPr lang="vi-VN" dirty="0"/>
                <a:t> </a:t>
              </a:r>
              <a:endParaRPr lang="en-US" dirty="0"/>
            </a:p>
          </p:txBody>
        </p:sp>
      </p:grpSp>
      <p:sp>
        <p:nvSpPr>
          <p:cNvPr id="16" name="Freeform 69">
            <a:extLst>
              <a:ext uri="{FF2B5EF4-FFF2-40B4-BE49-F238E27FC236}">
                <a16:creationId xmlns:a16="http://schemas.microsoft.com/office/drawing/2014/main" xmlns="" id="{EC3295A2-D342-C7E3-D334-BDF0F2993D4E}"/>
              </a:ext>
            </a:extLst>
          </p:cNvPr>
          <p:cNvSpPr/>
          <p:nvPr/>
        </p:nvSpPr>
        <p:spPr>
          <a:xfrm rot="18060153">
            <a:off x="6771631" y="1810534"/>
            <a:ext cx="574555" cy="205403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Freeform 74">
            <a:extLst>
              <a:ext uri="{FF2B5EF4-FFF2-40B4-BE49-F238E27FC236}">
                <a16:creationId xmlns:a16="http://schemas.microsoft.com/office/drawing/2014/main" xmlns="" id="{1ED27DC4-F48E-F10D-3D1D-7968DF2AFB6F}"/>
              </a:ext>
            </a:extLst>
          </p:cNvPr>
          <p:cNvSpPr/>
          <p:nvPr/>
        </p:nvSpPr>
        <p:spPr>
          <a:xfrm rot="21145103">
            <a:off x="8590242" y="2916944"/>
            <a:ext cx="574555" cy="205403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086053F-A808-79F6-A31A-69E5C1EB7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87" y="2944782"/>
            <a:ext cx="2286000" cy="1509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F265F2E-8BFF-6160-41AD-B45EC21A6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920" y="4793684"/>
            <a:ext cx="2286000" cy="1503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88677F3-2153-E14E-F786-AC12F4C28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1680" y="4845605"/>
            <a:ext cx="2286000" cy="15084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458D17B-D5D3-16C5-6788-3049338CA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570" y="2302239"/>
            <a:ext cx="2286000" cy="14959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F8FD55E-CE26-895C-BBFD-6950337E27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038" b="14554"/>
          <a:stretch/>
        </p:blipFill>
        <p:spPr>
          <a:xfrm>
            <a:off x="2880757" y="347941"/>
            <a:ext cx="2286000" cy="1409263"/>
          </a:xfrm>
          <a:prstGeom prst="rect">
            <a:avLst/>
          </a:prstGeom>
        </p:spPr>
      </p:pic>
      <p:sp>
        <p:nvSpPr>
          <p:cNvPr id="30" name="Freeform 69">
            <a:extLst>
              <a:ext uri="{FF2B5EF4-FFF2-40B4-BE49-F238E27FC236}">
                <a16:creationId xmlns:a16="http://schemas.microsoft.com/office/drawing/2014/main" xmlns="" id="{33E99EED-FC72-F18D-7D4C-057EEB05A33A}"/>
              </a:ext>
            </a:extLst>
          </p:cNvPr>
          <p:cNvSpPr/>
          <p:nvPr/>
        </p:nvSpPr>
        <p:spPr>
          <a:xfrm rot="2796981" flipH="1">
            <a:off x="5151446" y="1853190"/>
            <a:ext cx="574555" cy="205403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73">
            <a:extLst>
              <a:ext uri="{FF2B5EF4-FFF2-40B4-BE49-F238E27FC236}">
                <a16:creationId xmlns:a16="http://schemas.microsoft.com/office/drawing/2014/main" xmlns="" id="{C60644C8-A31A-6006-2212-831B1B2C850B}"/>
              </a:ext>
            </a:extLst>
          </p:cNvPr>
          <p:cNvSpPr/>
          <p:nvPr/>
        </p:nvSpPr>
        <p:spPr>
          <a:xfrm rot="14498938" flipH="1">
            <a:off x="6703232" y="4183461"/>
            <a:ext cx="642151" cy="260071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963227" y="0"/>
                </a:moveTo>
                <a:lnTo>
                  <a:pt x="0" y="0"/>
                </a:lnTo>
                <a:lnTo>
                  <a:pt x="0" y="390107"/>
                </a:lnTo>
                <a:lnTo>
                  <a:pt x="963227" y="390107"/>
                </a:lnTo>
                <a:lnTo>
                  <a:pt x="9632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7" name="Freeform 70">
            <a:extLst>
              <a:ext uri="{FF2B5EF4-FFF2-40B4-BE49-F238E27FC236}">
                <a16:creationId xmlns:a16="http://schemas.microsoft.com/office/drawing/2014/main" xmlns="" id="{30EB8935-3239-E3C2-9267-E9B0B0B18E98}"/>
              </a:ext>
            </a:extLst>
          </p:cNvPr>
          <p:cNvSpPr/>
          <p:nvPr/>
        </p:nvSpPr>
        <p:spPr>
          <a:xfrm rot="7177373">
            <a:off x="4749053" y="4265685"/>
            <a:ext cx="642151" cy="260071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Freeform 74">
            <a:extLst>
              <a:ext uri="{FF2B5EF4-FFF2-40B4-BE49-F238E27FC236}">
                <a16:creationId xmlns:a16="http://schemas.microsoft.com/office/drawing/2014/main" xmlns="" id="{8A12DBCB-680E-ECBF-887D-2B7ECF75A39C}"/>
              </a:ext>
            </a:extLst>
          </p:cNvPr>
          <p:cNvSpPr/>
          <p:nvPr/>
        </p:nvSpPr>
        <p:spPr>
          <a:xfrm rot="356362" flipH="1">
            <a:off x="3040257" y="3000830"/>
            <a:ext cx="574555" cy="205403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49C32C3E-01FD-D2A0-FC11-5880A6111A49}"/>
              </a:ext>
            </a:extLst>
          </p:cNvPr>
          <p:cNvSpPr txBox="1"/>
          <p:nvPr/>
        </p:nvSpPr>
        <p:spPr>
          <a:xfrm>
            <a:off x="626151" y="1052572"/>
            <a:ext cx="1911562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en-US" sz="2133" b="0" dirty="0"/>
              <a:t>on the desk</a:t>
            </a:r>
            <a:endParaRPr lang="vi-VN" sz="2133" b="0" dirty="0"/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42286AF5-B4E3-1EC4-4EB3-45AD294CD984}"/>
              </a:ext>
            </a:extLst>
          </p:cNvPr>
          <p:cNvSpPr txBox="1"/>
          <p:nvPr/>
        </p:nvSpPr>
        <p:spPr>
          <a:xfrm>
            <a:off x="7455925" y="1724309"/>
            <a:ext cx="2216875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33" b="0" dirty="0"/>
              <a:t>rulers</a:t>
            </a:r>
            <a:endParaRPr lang="vi-VN" sz="2133" b="0" dirty="0"/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xmlns="" id="{6F5EB897-23F6-8DB1-B467-4AB2587E1CC4}"/>
              </a:ext>
            </a:extLst>
          </p:cNvPr>
          <p:cNvSpPr txBox="1"/>
          <p:nvPr/>
        </p:nvSpPr>
        <p:spPr>
          <a:xfrm>
            <a:off x="538355" y="4425041"/>
            <a:ext cx="2276215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en-US" sz="2133" b="0" dirty="0"/>
              <a:t>beside the book</a:t>
            </a:r>
            <a:endParaRPr lang="vi-VN" sz="2133" b="0" dirty="0"/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D93C27F5-AE9D-BEAA-27CB-CD95006EC4E2}"/>
              </a:ext>
            </a:extLst>
          </p:cNvPr>
          <p:cNvSpPr txBox="1"/>
          <p:nvPr/>
        </p:nvSpPr>
        <p:spPr>
          <a:xfrm>
            <a:off x="1943454" y="5431030"/>
            <a:ext cx="1247403" cy="74879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33" b="0" dirty="0"/>
              <a:t>under the desk</a:t>
            </a:r>
            <a:endParaRPr lang="vi-VN" sz="2133" b="0" dirty="0"/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xmlns="" id="{E3DB2CFF-270E-24BE-9249-696DAEB22A54}"/>
              </a:ext>
            </a:extLst>
          </p:cNvPr>
          <p:cNvSpPr txBox="1"/>
          <p:nvPr/>
        </p:nvSpPr>
        <p:spPr>
          <a:xfrm>
            <a:off x="3028786" y="1794565"/>
            <a:ext cx="1911562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33" b="0" dirty="0"/>
              <a:t>school bags</a:t>
            </a:r>
            <a:endParaRPr lang="vi-VN" sz="2133" b="0" dirty="0"/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xmlns="" id="{578C74BD-9B43-49CC-7B54-6715EF4EFCB1}"/>
              </a:ext>
            </a:extLst>
          </p:cNvPr>
          <p:cNvSpPr txBox="1"/>
          <p:nvPr/>
        </p:nvSpPr>
        <p:spPr>
          <a:xfrm>
            <a:off x="9983931" y="852258"/>
            <a:ext cx="2216875" cy="74879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133" b="0" dirty="0"/>
              <a:t>in the </a:t>
            </a:r>
          </a:p>
          <a:p>
            <a:pPr algn="l"/>
            <a:r>
              <a:rPr lang="en-US" sz="2133" b="0" dirty="0"/>
              <a:t>pencil case</a:t>
            </a:r>
            <a:endParaRPr lang="vi-VN" sz="2133" b="0" dirty="0"/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xmlns="" id="{167B22B1-9B7E-4E20-B9E2-7F79F638610A}"/>
              </a:ext>
            </a:extLst>
          </p:cNvPr>
          <p:cNvSpPr txBox="1"/>
          <p:nvPr/>
        </p:nvSpPr>
        <p:spPr>
          <a:xfrm>
            <a:off x="7090551" y="4373120"/>
            <a:ext cx="1616191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33" b="0" dirty="0"/>
              <a:t>pictures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xmlns="" id="{4C119892-3137-E790-9400-DA31FA80D00C}"/>
              </a:ext>
            </a:extLst>
          </p:cNvPr>
          <p:cNvSpPr txBox="1"/>
          <p:nvPr/>
        </p:nvSpPr>
        <p:spPr>
          <a:xfrm>
            <a:off x="9536782" y="4454231"/>
            <a:ext cx="2216875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33" b="0" dirty="0"/>
              <a:t>pens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xmlns="" id="{1FE6C6CD-DEC2-52B9-5D43-767066A698F6}"/>
              </a:ext>
            </a:extLst>
          </p:cNvPr>
          <p:cNvSpPr/>
          <p:nvPr/>
        </p:nvSpPr>
        <p:spPr>
          <a:xfrm rot="12133102" flipV="1">
            <a:off x="2379294" y="1498440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xmlns="" id="{39DC6013-5D88-B201-79EA-94B15607914E}"/>
              </a:ext>
            </a:extLst>
          </p:cNvPr>
          <p:cNvSpPr/>
          <p:nvPr/>
        </p:nvSpPr>
        <p:spPr>
          <a:xfrm rot="4882407" flipV="1">
            <a:off x="1867002" y="4226639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xmlns="" id="{A2B6C00A-FB91-3BE3-7F4C-9DACA5535577}"/>
              </a:ext>
            </a:extLst>
          </p:cNvPr>
          <p:cNvSpPr/>
          <p:nvPr/>
        </p:nvSpPr>
        <p:spPr>
          <a:xfrm rot="21109447" flipH="1" flipV="1">
            <a:off x="3109940" y="5696593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xmlns="" id="{4D6BECCD-6F10-B579-1315-44200349E6FA}"/>
              </a:ext>
            </a:extLst>
          </p:cNvPr>
          <p:cNvSpPr/>
          <p:nvPr/>
        </p:nvSpPr>
        <p:spPr>
          <a:xfrm rot="944320" flipV="1">
            <a:off x="8985655" y="5276659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xmlns="" id="{FD8F00BA-755B-6399-C3FE-34B6FE3EF20D}"/>
              </a:ext>
            </a:extLst>
          </p:cNvPr>
          <p:cNvSpPr/>
          <p:nvPr/>
        </p:nvSpPr>
        <p:spPr>
          <a:xfrm rot="17531278" flipV="1">
            <a:off x="10143522" y="2606536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xmlns="" id="{F6105620-2A76-F39E-FDD5-38C62103FE3A}"/>
              </a:ext>
            </a:extLst>
          </p:cNvPr>
          <p:cNvSpPr/>
          <p:nvPr/>
        </p:nvSpPr>
        <p:spPr>
          <a:xfrm rot="9016260" flipH="1" flipV="1">
            <a:off x="9674484" y="1388839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073D83C9-E9D6-5694-5831-73C9257ACC42}"/>
              </a:ext>
            </a:extLst>
          </p:cNvPr>
          <p:cNvGrpSpPr/>
          <p:nvPr/>
        </p:nvGrpSpPr>
        <p:grpSpPr>
          <a:xfrm>
            <a:off x="7315340" y="409559"/>
            <a:ext cx="2301720" cy="1374021"/>
            <a:chOff x="7315340" y="409559"/>
            <a:chExt cx="2301720" cy="1374021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D79ACD69-DA36-9024-5C8B-55EF43932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10642"/>
            <a:stretch/>
          </p:blipFill>
          <p:spPr>
            <a:xfrm>
              <a:off x="7315340" y="409559"/>
              <a:ext cx="2301720" cy="1374021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E3F7779A-F233-E0F6-2F1A-A5DF00EF8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12828" b="25993"/>
            <a:stretch/>
          </p:blipFill>
          <p:spPr>
            <a:xfrm flipH="1">
              <a:off x="7591579" y="1074146"/>
              <a:ext cx="1799108" cy="495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500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43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31C01FA4-613A-5C92-8920-C4511B0E4E55}"/>
              </a:ext>
            </a:extLst>
          </p:cNvPr>
          <p:cNvGrpSpPr/>
          <p:nvPr/>
        </p:nvGrpSpPr>
        <p:grpSpPr>
          <a:xfrm>
            <a:off x="5434600" y="2465219"/>
            <a:ext cx="1322799" cy="1428207"/>
            <a:chOff x="3755108" y="3183324"/>
            <a:chExt cx="1619397" cy="174844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xmlns="" id="{261EEE24-8D66-43FD-FA7A-EEC40DF520F8}"/>
                </a:ext>
              </a:extLst>
            </p:cNvPr>
            <p:cNvSpPr txBox="1"/>
            <p:nvPr/>
          </p:nvSpPr>
          <p:spPr>
            <a:xfrm>
              <a:off x="3755108" y="4215870"/>
              <a:ext cx="1619397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xmlns="" id="{0FE68E38-403D-01F2-365B-6E1B30C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D5D3FB6-63C3-74DF-0B27-98018069E1DE}"/>
              </a:ext>
            </a:extLst>
          </p:cNvPr>
          <p:cNvGrpSpPr/>
          <p:nvPr/>
        </p:nvGrpSpPr>
        <p:grpSpPr>
          <a:xfrm>
            <a:off x="3724693" y="2312617"/>
            <a:ext cx="4899607" cy="1751803"/>
            <a:chOff x="3895611" y="951353"/>
            <a:chExt cx="4899607" cy="1751803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18E63213-DDDD-AD10-CDDA-A8BF4F12FE35}"/>
                </a:ext>
              </a:extLst>
            </p:cNvPr>
            <p:cNvSpPr/>
            <p:nvPr/>
          </p:nvSpPr>
          <p:spPr>
            <a:xfrm>
              <a:off x="3895611" y="951353"/>
              <a:ext cx="4668286" cy="1751803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rgbClr val="199F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EC9694C-A816-96DB-2EBA-139FB156ACE4}"/>
                </a:ext>
              </a:extLst>
            </p:cNvPr>
            <p:cNvSpPr txBox="1"/>
            <p:nvPr/>
          </p:nvSpPr>
          <p:spPr>
            <a:xfrm>
              <a:off x="3898753" y="1411348"/>
              <a:ext cx="4896465" cy="995016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933" b="1" dirty="0">
                  <a:latin typeface="Arial" panose="020B0604020202020204" pitchFamily="34" charset="0"/>
                </a:rPr>
                <a:t>Whose _____ is this?</a:t>
              </a:r>
            </a:p>
            <a:p>
              <a:pPr>
                <a:lnSpc>
                  <a:spcPct val="100000"/>
                </a:lnSpc>
              </a:pPr>
              <a:r>
                <a:rPr lang="en-US" sz="2933" b="1" dirty="0">
                  <a:solidFill>
                    <a:srgbClr val="F2621D"/>
                  </a:solidFill>
                  <a:latin typeface="Arial" panose="020B0604020202020204" pitchFamily="34" charset="0"/>
                </a:rPr>
                <a:t>It’s _______. </a:t>
              </a:r>
            </a:p>
          </p:txBody>
        </p:sp>
      </p:grp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F3DDB57C-4A48-EB44-81C5-0D98C4CA3B7E}"/>
              </a:ext>
            </a:extLst>
          </p:cNvPr>
          <p:cNvSpPr txBox="1"/>
          <p:nvPr/>
        </p:nvSpPr>
        <p:spPr>
          <a:xfrm>
            <a:off x="741562" y="4255507"/>
            <a:ext cx="2216875" cy="3872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2333"/>
              </a:lnSpc>
            </a:pPr>
            <a:r>
              <a:rPr lang="en-US" sz="2133" b="0" dirty="0"/>
              <a:t>Linh’s</a:t>
            </a:r>
            <a:endParaRPr lang="en-US" sz="2133" b="0" dirty="0">
              <a:latin typeface=".VnAvant" panose="020B7200000000000000" pitchFamily="34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7261B32C-4F4E-A391-0F5F-684F0697BFF9}"/>
              </a:ext>
            </a:extLst>
          </p:cNvPr>
          <p:cNvSpPr txBox="1"/>
          <p:nvPr/>
        </p:nvSpPr>
        <p:spPr>
          <a:xfrm>
            <a:off x="4876004" y="5742102"/>
            <a:ext cx="2216875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133" b="0" dirty="0"/>
              <a:t>Bill's</a:t>
            </a:r>
            <a:endParaRPr lang="vi-VN" sz="2133" b="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6BF457C4-7E89-8CD6-7FAB-FE77AF19877C}"/>
              </a:ext>
            </a:extLst>
          </p:cNvPr>
          <p:cNvSpPr txBox="1"/>
          <p:nvPr/>
        </p:nvSpPr>
        <p:spPr>
          <a:xfrm>
            <a:off x="9406554" y="4419850"/>
            <a:ext cx="2216875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33" b="0" dirty="0"/>
              <a:t>Minh’s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190BE727-2170-4190-9327-FD5C6A198145}"/>
              </a:ext>
            </a:extLst>
          </p:cNvPr>
          <p:cNvSpPr txBox="1"/>
          <p:nvPr/>
        </p:nvSpPr>
        <p:spPr>
          <a:xfrm>
            <a:off x="9008403" y="5439391"/>
            <a:ext cx="1616191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133" b="0" dirty="0"/>
              <a:t>Lucy’s</a:t>
            </a:r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F3E195E2-A53C-478F-1F39-D1A7FF3844C3}"/>
              </a:ext>
            </a:extLst>
          </p:cNvPr>
          <p:cNvGrpSpPr/>
          <p:nvPr/>
        </p:nvGrpSpPr>
        <p:grpSpPr>
          <a:xfrm>
            <a:off x="740697" y="301994"/>
            <a:ext cx="2589827" cy="524638"/>
            <a:chOff x="3358242" y="7004285"/>
            <a:chExt cx="3482515" cy="715441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xmlns="" id="{0D2CF92A-D8CD-E3A0-A6FE-703E34EFD55C}"/>
                </a:ext>
              </a:extLst>
            </p:cNvPr>
            <p:cNvSpPr txBox="1"/>
            <p:nvPr/>
          </p:nvSpPr>
          <p:spPr>
            <a:xfrm rot="10800000">
              <a:off x="3641491" y="6999030"/>
              <a:ext cx="2916020" cy="769856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457200" indent="-457200" defTabSz="1218804">
                <a:buFont typeface="Wingdings" panose="05000000000000000000" pitchFamily="2" charset="2"/>
                <a:buChar char="v"/>
                <a:defRPr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37435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Impact" panose="020B0806030902050204" pitchFamily="34" charset="0"/>
                </a:defRPr>
              </a:lvl1pPr>
            </a:lstStyle>
            <a:p>
              <a:endParaRPr/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xmlns="" id="{3D3D96A9-E213-4CB8-FAEF-532B91A9FC8F}"/>
                </a:ext>
              </a:extLst>
            </p:cNvPr>
            <p:cNvSpPr txBox="1"/>
            <p:nvPr/>
          </p:nvSpPr>
          <p:spPr>
            <a:xfrm>
              <a:off x="3358242" y="7032309"/>
              <a:ext cx="3482515" cy="615488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marL="457200" indent="-457200" defTabSz="1218804">
                <a:buFont typeface="Wingdings" panose="05000000000000000000" pitchFamily="2" charset="2"/>
                <a:buChar char="v"/>
                <a:defRPr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37435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Impact" panose="020B0806030902050204" pitchFamily="34" charset="0"/>
                </a:defRPr>
              </a:lvl1pPr>
            </a:lstStyle>
            <a:p>
              <a:r>
                <a:rPr lang="vi-VN" dirty="0"/>
                <a:t>Review </a:t>
              </a:r>
              <a:endParaRPr lang="en-US" dirty="0"/>
            </a:p>
          </p:txBody>
        </p:sp>
      </p:grpSp>
      <p:sp>
        <p:nvSpPr>
          <p:cNvPr id="16" name="Freeform 69">
            <a:extLst>
              <a:ext uri="{FF2B5EF4-FFF2-40B4-BE49-F238E27FC236}">
                <a16:creationId xmlns:a16="http://schemas.microsoft.com/office/drawing/2014/main" xmlns="" id="{EC3295A2-D342-C7E3-D334-BDF0F2993D4E}"/>
              </a:ext>
            </a:extLst>
          </p:cNvPr>
          <p:cNvSpPr/>
          <p:nvPr/>
        </p:nvSpPr>
        <p:spPr>
          <a:xfrm rot="18060153">
            <a:off x="6484547" y="1770682"/>
            <a:ext cx="574555" cy="205403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Freeform 74">
            <a:extLst>
              <a:ext uri="{FF2B5EF4-FFF2-40B4-BE49-F238E27FC236}">
                <a16:creationId xmlns:a16="http://schemas.microsoft.com/office/drawing/2014/main" xmlns="" id="{1ED27DC4-F48E-F10D-3D1D-7968DF2AFB6F}"/>
              </a:ext>
            </a:extLst>
          </p:cNvPr>
          <p:cNvSpPr/>
          <p:nvPr/>
        </p:nvSpPr>
        <p:spPr>
          <a:xfrm rot="21145103">
            <a:off x="8590242" y="2916944"/>
            <a:ext cx="574555" cy="205403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69">
            <a:extLst>
              <a:ext uri="{FF2B5EF4-FFF2-40B4-BE49-F238E27FC236}">
                <a16:creationId xmlns:a16="http://schemas.microsoft.com/office/drawing/2014/main" xmlns="" id="{33E99EED-FC72-F18D-7D4C-057EEB05A33A}"/>
              </a:ext>
            </a:extLst>
          </p:cNvPr>
          <p:cNvSpPr/>
          <p:nvPr/>
        </p:nvSpPr>
        <p:spPr>
          <a:xfrm rot="2796981" flipH="1">
            <a:off x="5463527" y="1724414"/>
            <a:ext cx="574555" cy="205403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73">
            <a:extLst>
              <a:ext uri="{FF2B5EF4-FFF2-40B4-BE49-F238E27FC236}">
                <a16:creationId xmlns:a16="http://schemas.microsoft.com/office/drawing/2014/main" xmlns="" id="{C60644C8-A31A-6006-2212-831B1B2C850B}"/>
              </a:ext>
            </a:extLst>
          </p:cNvPr>
          <p:cNvSpPr/>
          <p:nvPr/>
        </p:nvSpPr>
        <p:spPr>
          <a:xfrm rot="14498938" flipH="1">
            <a:off x="6703232" y="4183461"/>
            <a:ext cx="642151" cy="260071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963227" y="0"/>
                </a:moveTo>
                <a:lnTo>
                  <a:pt x="0" y="0"/>
                </a:lnTo>
                <a:lnTo>
                  <a:pt x="0" y="390107"/>
                </a:lnTo>
                <a:lnTo>
                  <a:pt x="963227" y="390107"/>
                </a:lnTo>
                <a:lnTo>
                  <a:pt x="96322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7" name="Freeform 70">
            <a:extLst>
              <a:ext uri="{FF2B5EF4-FFF2-40B4-BE49-F238E27FC236}">
                <a16:creationId xmlns:a16="http://schemas.microsoft.com/office/drawing/2014/main" xmlns="" id="{30EB8935-3239-E3C2-9267-E9B0B0B18E98}"/>
              </a:ext>
            </a:extLst>
          </p:cNvPr>
          <p:cNvSpPr/>
          <p:nvPr/>
        </p:nvSpPr>
        <p:spPr>
          <a:xfrm rot="7177373">
            <a:off x="4749053" y="4265685"/>
            <a:ext cx="642151" cy="260071"/>
          </a:xfrm>
          <a:custGeom>
            <a:avLst/>
            <a:gdLst/>
            <a:ahLst/>
            <a:cxnLst/>
            <a:rect l="l" t="t" r="r" b="b"/>
            <a:pathLst>
              <a:path w="963226" h="390107">
                <a:moveTo>
                  <a:pt x="0" y="0"/>
                </a:moveTo>
                <a:lnTo>
                  <a:pt x="963226" y="0"/>
                </a:lnTo>
                <a:lnTo>
                  <a:pt x="963226" y="390107"/>
                </a:lnTo>
                <a:lnTo>
                  <a:pt x="0" y="3901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Freeform 74">
            <a:extLst>
              <a:ext uri="{FF2B5EF4-FFF2-40B4-BE49-F238E27FC236}">
                <a16:creationId xmlns:a16="http://schemas.microsoft.com/office/drawing/2014/main" xmlns="" id="{8A12DBCB-680E-ECBF-887D-2B7ECF75A39C}"/>
              </a:ext>
            </a:extLst>
          </p:cNvPr>
          <p:cNvSpPr/>
          <p:nvPr/>
        </p:nvSpPr>
        <p:spPr>
          <a:xfrm rot="356362" flipH="1">
            <a:off x="3040257" y="3000830"/>
            <a:ext cx="574555" cy="205403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42286AF5-B4E3-1EC4-4EB3-45AD294CD984}"/>
              </a:ext>
            </a:extLst>
          </p:cNvPr>
          <p:cNvSpPr txBox="1"/>
          <p:nvPr/>
        </p:nvSpPr>
        <p:spPr>
          <a:xfrm>
            <a:off x="8357278" y="234601"/>
            <a:ext cx="2216875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133" b="0" dirty="0"/>
              <a:t>my brother’s</a:t>
            </a:r>
            <a:endParaRPr lang="vi-VN" sz="2133" b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7BAB8D1-C22B-0854-F6D7-5AF6053B22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685"/>
          <a:stretch/>
        </p:blipFill>
        <p:spPr>
          <a:xfrm>
            <a:off x="3244651" y="4499147"/>
            <a:ext cx="1534552" cy="18851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CB503A0-5CEB-D0EB-6BED-45D4E78D85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351"/>
          <a:stretch/>
        </p:blipFill>
        <p:spPr>
          <a:xfrm>
            <a:off x="7306531" y="4395367"/>
            <a:ext cx="1570988" cy="1885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09E8F0A-90DE-E4A4-552C-0B43F855B0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51"/>
          <a:stretch/>
        </p:blipFill>
        <p:spPr>
          <a:xfrm>
            <a:off x="956462" y="2218897"/>
            <a:ext cx="2003944" cy="18851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568AB00-D435-FFE6-FB61-FDC7CF6C15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576"/>
          <a:stretch/>
        </p:blipFill>
        <p:spPr>
          <a:xfrm>
            <a:off x="9465716" y="2310765"/>
            <a:ext cx="1716478" cy="188519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01304EC-A81F-C5DD-8447-F69D58E6603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661" t="9190" r="13014" b="13791"/>
          <a:stretch/>
        </p:blipFill>
        <p:spPr>
          <a:xfrm flipH="1">
            <a:off x="7001141" y="467124"/>
            <a:ext cx="1476050" cy="1470196"/>
          </a:xfrm>
          <a:prstGeom prst="rect">
            <a:avLst/>
          </a:prstGeom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xmlns="" id="{22432311-2F80-0756-90F2-F5F0795013D1}"/>
              </a:ext>
            </a:extLst>
          </p:cNvPr>
          <p:cNvSpPr txBox="1"/>
          <p:nvPr/>
        </p:nvSpPr>
        <p:spPr>
          <a:xfrm>
            <a:off x="952205" y="1785357"/>
            <a:ext cx="2216875" cy="3872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2333"/>
              </a:lnSpc>
            </a:pPr>
            <a:r>
              <a:rPr lang="en-US" sz="2133" b="0" dirty="0"/>
              <a:t>pencil sharpener</a:t>
            </a:r>
            <a:endParaRPr lang="en-US" sz="2133" b="0" dirty="0">
              <a:latin typeface=".VnAvant" panose="020B7200000000000000" pitchFamily="34" charset="0"/>
            </a:endParaRP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xmlns="" id="{988D676D-F708-5E51-3932-C672B6252441}"/>
              </a:ext>
            </a:extLst>
          </p:cNvPr>
          <p:cNvSpPr txBox="1"/>
          <p:nvPr/>
        </p:nvSpPr>
        <p:spPr>
          <a:xfrm>
            <a:off x="6284783" y="4802791"/>
            <a:ext cx="1616191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133" b="0" dirty="0"/>
              <a:t>crayon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xmlns="" id="{899D2998-9034-DE8C-1EBB-830DAEC303D7}"/>
              </a:ext>
            </a:extLst>
          </p:cNvPr>
          <p:cNvSpPr txBox="1"/>
          <p:nvPr/>
        </p:nvSpPr>
        <p:spPr>
          <a:xfrm>
            <a:off x="1922733" y="5043601"/>
            <a:ext cx="2216875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133" b="0" dirty="0"/>
              <a:t>glue stick</a:t>
            </a:r>
            <a:endParaRPr lang="vi-VN" sz="2133" b="0" dirty="0"/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49C32C3E-01FD-D2A0-FC11-5880A6111A49}"/>
              </a:ext>
            </a:extLst>
          </p:cNvPr>
          <p:cNvSpPr txBox="1"/>
          <p:nvPr/>
        </p:nvSpPr>
        <p:spPr>
          <a:xfrm>
            <a:off x="8003531" y="914292"/>
            <a:ext cx="1747975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en-US" sz="2133" b="0" dirty="0"/>
              <a:t>school bag</a:t>
            </a:r>
            <a:endParaRPr lang="vi-VN" sz="2133" b="0" dirty="0"/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xmlns="" id="{F57E262B-3516-E270-5F66-B559A7B3802D}"/>
              </a:ext>
            </a:extLst>
          </p:cNvPr>
          <p:cNvSpPr txBox="1"/>
          <p:nvPr/>
        </p:nvSpPr>
        <p:spPr>
          <a:xfrm>
            <a:off x="2957572" y="627869"/>
            <a:ext cx="2326054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133" b="0" dirty="0"/>
              <a:t>my sister’s</a:t>
            </a:r>
            <a:endParaRPr lang="vi-VN" sz="2133" b="0" dirty="0"/>
          </a:p>
        </p:txBody>
      </p:sp>
      <p:pic>
        <p:nvPicPr>
          <p:cNvPr id="57" name="Picture 5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xmlns="" id="{9FF9C1F1-9A48-28F2-4D09-EAFE8CF97A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5" r="13895" b="27641"/>
          <a:stretch/>
        </p:blipFill>
        <p:spPr>
          <a:xfrm>
            <a:off x="4440727" y="378940"/>
            <a:ext cx="1091780" cy="1531895"/>
          </a:xfrm>
          <a:prstGeom prst="rect">
            <a:avLst/>
          </a:prstGeom>
        </p:spPr>
      </p:pic>
      <p:sp>
        <p:nvSpPr>
          <p:cNvPr id="58" name="MsPham-0936082789">
            <a:extLst>
              <a:ext uri="{FF2B5EF4-FFF2-40B4-BE49-F238E27FC236}">
                <a16:creationId xmlns:a16="http://schemas.microsoft.com/office/drawing/2014/main" xmlns="" id="{2C4F7E7C-D376-1C6B-33EB-37AFD616FC98}"/>
              </a:ext>
            </a:extLst>
          </p:cNvPr>
          <p:cNvSpPr txBox="1"/>
          <p:nvPr/>
        </p:nvSpPr>
        <p:spPr>
          <a:xfrm>
            <a:off x="5410191" y="1205814"/>
            <a:ext cx="1590950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133" b="0" dirty="0"/>
              <a:t>book</a:t>
            </a:r>
            <a:endParaRPr lang="vi-VN" sz="2133" b="0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xmlns="" id="{32F0B40B-5537-8953-C273-C37D2E3C8D1E}"/>
              </a:ext>
            </a:extLst>
          </p:cNvPr>
          <p:cNvSpPr/>
          <p:nvPr/>
        </p:nvSpPr>
        <p:spPr>
          <a:xfrm rot="12133102" flipV="1">
            <a:off x="4100381" y="1100250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xmlns="" id="{F3A20249-2CAF-E840-A936-AF50DD3791E2}"/>
              </a:ext>
            </a:extLst>
          </p:cNvPr>
          <p:cNvSpPr/>
          <p:nvPr/>
        </p:nvSpPr>
        <p:spPr>
          <a:xfrm rot="5138832" flipV="1">
            <a:off x="2062401" y="4130679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xmlns="" id="{707F9F05-1E67-23DE-5776-C031F1CFFB18}"/>
              </a:ext>
            </a:extLst>
          </p:cNvPr>
          <p:cNvSpPr/>
          <p:nvPr/>
        </p:nvSpPr>
        <p:spPr>
          <a:xfrm rot="2620660" flipV="1">
            <a:off x="4762391" y="5591008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xmlns="" id="{6E85F2D4-709F-17B3-FC19-F5292B37703A}"/>
              </a:ext>
            </a:extLst>
          </p:cNvPr>
          <p:cNvSpPr/>
          <p:nvPr/>
        </p:nvSpPr>
        <p:spPr>
          <a:xfrm rot="2620660" flipV="1">
            <a:off x="8892347" y="5281798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sp>
        <p:nvSpPr>
          <p:cNvPr id="1025" name="MsPham-0936082789">
            <a:extLst>
              <a:ext uri="{FF2B5EF4-FFF2-40B4-BE49-F238E27FC236}">
                <a16:creationId xmlns:a16="http://schemas.microsoft.com/office/drawing/2014/main" xmlns="" id="{B9985120-02FE-9727-8292-A0579A22777F}"/>
              </a:ext>
            </a:extLst>
          </p:cNvPr>
          <p:cNvSpPr/>
          <p:nvPr/>
        </p:nvSpPr>
        <p:spPr>
          <a:xfrm rot="4930868" flipV="1">
            <a:off x="10443237" y="4225040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  <p:sp>
        <p:nvSpPr>
          <p:cNvPr id="1027" name="MsPham-0936082789">
            <a:extLst>
              <a:ext uri="{FF2B5EF4-FFF2-40B4-BE49-F238E27FC236}">
                <a16:creationId xmlns:a16="http://schemas.microsoft.com/office/drawing/2014/main" xmlns="" id="{C0974774-FF2E-E603-CD4A-245C2E235801}"/>
              </a:ext>
            </a:extLst>
          </p:cNvPr>
          <p:cNvSpPr txBox="1"/>
          <p:nvPr/>
        </p:nvSpPr>
        <p:spPr>
          <a:xfrm>
            <a:off x="10323955" y="1876597"/>
            <a:ext cx="1616191" cy="42056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133" b="0" dirty="0"/>
              <a:t>set square</a:t>
            </a:r>
          </a:p>
        </p:txBody>
      </p:sp>
      <p:sp>
        <p:nvSpPr>
          <p:cNvPr id="1028" name="MsPham-0936082789">
            <a:extLst>
              <a:ext uri="{FF2B5EF4-FFF2-40B4-BE49-F238E27FC236}">
                <a16:creationId xmlns:a16="http://schemas.microsoft.com/office/drawing/2014/main" xmlns="" id="{2A4064AD-6AE7-0ACE-8A5A-417D0852494B}"/>
              </a:ext>
            </a:extLst>
          </p:cNvPr>
          <p:cNvSpPr/>
          <p:nvPr/>
        </p:nvSpPr>
        <p:spPr>
          <a:xfrm rot="20328954" flipV="1">
            <a:off x="7996961" y="454547"/>
            <a:ext cx="397648" cy="112336"/>
          </a:xfrm>
          <a:custGeom>
            <a:avLst/>
            <a:gdLst/>
            <a:ahLst/>
            <a:cxnLst/>
            <a:rect l="l" t="t" r="r" b="b"/>
            <a:pathLst>
              <a:path w="836331" h="236264">
                <a:moveTo>
                  <a:pt x="0" y="236263"/>
                </a:moveTo>
                <a:lnTo>
                  <a:pt x="836331" y="236263"/>
                </a:lnTo>
                <a:lnTo>
                  <a:pt x="836331" y="0"/>
                </a:lnTo>
                <a:lnTo>
                  <a:pt x="0" y="0"/>
                </a:lnTo>
                <a:lnTo>
                  <a:pt x="0" y="23626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D529B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397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43" grpId="0" animBg="1"/>
      <p:bldP spid="40" grpId="0" animBg="1"/>
      <p:bldP spid="50" grpId="0" animBg="1"/>
      <p:bldP spid="52" grpId="0" animBg="1"/>
      <p:bldP spid="53" grpId="0" animBg="1"/>
      <p:bldP spid="39" grpId="0" animBg="1"/>
      <p:bldP spid="54" grpId="0" animBg="1"/>
      <p:bldP spid="58" grpId="0" animBg="1"/>
      <p:bldP spid="10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7E8FDE-C52E-DA94-A29A-D07E2ABB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1C5BBE0F-B2F3-D044-C34F-8270C89294D6}"/>
              </a:ext>
            </a:extLst>
          </p:cNvPr>
          <p:cNvGrpSpPr/>
          <p:nvPr/>
        </p:nvGrpSpPr>
        <p:grpSpPr>
          <a:xfrm>
            <a:off x="3654337" y="2475246"/>
            <a:ext cx="1322321" cy="1615266"/>
            <a:chOff x="12670510" y="11157686"/>
            <a:chExt cx="1109238" cy="1354978"/>
          </a:xfrm>
        </p:grpSpPr>
        <p:sp>
          <p:nvSpPr>
            <p:cNvPr id="26" name="Mspham-0936082789">
              <a:hlinkClick r:id="rId4"/>
              <a:extLst>
                <a:ext uri="{FF2B5EF4-FFF2-40B4-BE49-F238E27FC236}">
                  <a16:creationId xmlns:a16="http://schemas.microsoft.com/office/drawing/2014/main" xmlns="" id="{2CBCFAA9-6870-76E5-BC96-965D9A6F31AA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4"/>
              <a:extLst>
                <a:ext uri="{FF2B5EF4-FFF2-40B4-BE49-F238E27FC236}">
                  <a16:creationId xmlns:a16="http://schemas.microsoft.com/office/drawing/2014/main" xmlns="" id="{447355E0-EBE0-3010-0EBD-61BE6372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7"/>
          <a:stretch/>
        </p:blipFill>
        <p:spPr>
          <a:xfrm>
            <a:off x="0" y="1965331"/>
            <a:ext cx="6096000" cy="48447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1813429" y="482540"/>
            <a:ext cx="8860008" cy="57886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2475484" y="4655110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8301789" y="389911"/>
            <a:ext cx="1203159" cy="28795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/>
        </p:blipFill>
        <p:spPr>
          <a:xfrm>
            <a:off x="9703467" y="2660473"/>
            <a:ext cx="2488533" cy="35051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8947" r="63224" b="55497"/>
          <a:stretch/>
        </p:blipFill>
        <p:spPr>
          <a:xfrm>
            <a:off x="1706365" y="496614"/>
            <a:ext cx="2237876" cy="2438402"/>
          </a:xfrm>
          <a:prstGeom prst="rect">
            <a:avLst/>
          </a:prstGeom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12842B24-7BFF-6154-78F3-1A693E036377}"/>
              </a:ext>
            </a:extLst>
          </p:cNvPr>
          <p:cNvGrpSpPr/>
          <p:nvPr/>
        </p:nvGrpSpPr>
        <p:grpSpPr>
          <a:xfrm>
            <a:off x="647632" y="444063"/>
            <a:ext cx="10339164" cy="762269"/>
            <a:chOff x="11556792" y="8381773"/>
            <a:chExt cx="8673078" cy="639435"/>
          </a:xfrm>
        </p:grpSpPr>
        <p:sp>
          <p:nvSpPr>
            <p:cNvPr id="13" name="Mspham-0936082789">
              <a:hlinkClick r:id="rId4"/>
              <a:extLst>
                <a:ext uri="{FF2B5EF4-FFF2-40B4-BE49-F238E27FC236}">
                  <a16:creationId xmlns:a16="http://schemas.microsoft.com/office/drawing/2014/main" xmlns="" id="{84AAB3A0-9406-3EFB-A44D-265E343121F0}"/>
                </a:ext>
              </a:extLst>
            </p:cNvPr>
            <p:cNvSpPr txBox="1"/>
            <p:nvPr/>
          </p:nvSpPr>
          <p:spPr>
            <a:xfrm>
              <a:off x="19416252" y="8588866"/>
              <a:ext cx="813618" cy="36136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05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4"/>
              <a:extLst>
                <a:ext uri="{FF2B5EF4-FFF2-40B4-BE49-F238E27FC236}">
                  <a16:creationId xmlns:a16="http://schemas.microsoft.com/office/drawing/2014/main" xmlns="" id="{C91EF70B-C378-73EB-21F2-3AE268A0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xmlns="" id="{EEDAF49A-5AB2-B536-0854-70A3314B4F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32" y="273559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hlinkClick r:id="rId4"/>
            <a:extLst>
              <a:ext uri="{FF2B5EF4-FFF2-40B4-BE49-F238E27FC236}">
                <a16:creationId xmlns:a16="http://schemas.microsoft.com/office/drawing/2014/main" xmlns="" id="{677C26B8-B50A-63B8-FE85-64B37B4D50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7" y="273559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MsPham 0936082789">
            <a:extLst>
              <a:ext uri="{FF2B5EF4-FFF2-40B4-BE49-F238E27FC236}">
                <a16:creationId xmlns:a16="http://schemas.microsoft.com/office/drawing/2014/main" xmlns="" id="{6E623C0C-1013-A062-2B33-DD8D5EF1A8D5}"/>
              </a:ext>
            </a:extLst>
          </p:cNvPr>
          <p:cNvSpPr txBox="1"/>
          <p:nvPr/>
        </p:nvSpPr>
        <p:spPr>
          <a:xfrm>
            <a:off x="3375132" y="3786365"/>
            <a:ext cx="573309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88F51"/>
                </a:solidFill>
                <a:latin typeface="Amasis MT Pro Black" panose="02040A04050005020304" pitchFamily="18" charset="0"/>
              </a:rPr>
              <a:t>For joining!</a:t>
            </a:r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xmlns="" id="{8492BBE7-7DAC-996F-5C37-2E3F0BE41A99}"/>
              </a:ext>
            </a:extLst>
          </p:cNvPr>
          <p:cNvSpPr txBox="1"/>
          <p:nvPr/>
        </p:nvSpPr>
        <p:spPr>
          <a:xfrm>
            <a:off x="1985412" y="2432623"/>
            <a:ext cx="866812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Thank you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7F04529-9057-048F-DB32-C41E0621982F}"/>
              </a:ext>
            </a:extLst>
          </p:cNvPr>
          <p:cNvGrpSpPr/>
          <p:nvPr/>
        </p:nvGrpSpPr>
        <p:grpSpPr>
          <a:xfrm>
            <a:off x="8812317" y="4421005"/>
            <a:ext cx="3116439" cy="2389040"/>
            <a:chOff x="3788236" y="4546173"/>
            <a:chExt cx="10711528" cy="8211381"/>
          </a:xfrm>
        </p:grpSpPr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7F0B1BD3-74C2-5ADB-17D2-AB852668C583}"/>
                </a:ext>
              </a:extLst>
            </p:cNvPr>
            <p:cNvSpPr/>
            <p:nvPr/>
          </p:nvSpPr>
          <p:spPr>
            <a:xfrm>
              <a:off x="10104762" y="4546173"/>
              <a:ext cx="4395002" cy="6757211"/>
            </a:xfrm>
            <a:custGeom>
              <a:avLst/>
              <a:gdLst/>
              <a:ahLst/>
              <a:cxnLst/>
              <a:rect l="l" t="t" r="r" b="b"/>
              <a:pathLst>
                <a:path w="4395002" h="6757211">
                  <a:moveTo>
                    <a:pt x="0" y="0"/>
                  </a:moveTo>
                  <a:lnTo>
                    <a:pt x="4395002" y="0"/>
                  </a:lnTo>
                  <a:lnTo>
                    <a:pt x="4395002" y="6757211"/>
                  </a:lnTo>
                  <a:lnTo>
                    <a:pt x="0" y="675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AEED7A63-BBA5-FEC4-FEB2-5FA0118F8044}"/>
                </a:ext>
              </a:extLst>
            </p:cNvPr>
            <p:cNvSpPr/>
            <p:nvPr/>
          </p:nvSpPr>
          <p:spPr>
            <a:xfrm>
              <a:off x="3788236" y="4546173"/>
              <a:ext cx="4177542" cy="8211381"/>
            </a:xfrm>
            <a:custGeom>
              <a:avLst/>
              <a:gdLst/>
              <a:ahLst/>
              <a:cxnLst/>
              <a:rect l="l" t="t" r="r" b="b"/>
              <a:pathLst>
                <a:path w="4177541" h="8211382">
                  <a:moveTo>
                    <a:pt x="0" y="0"/>
                  </a:moveTo>
                  <a:lnTo>
                    <a:pt x="4177540" y="0"/>
                  </a:lnTo>
                  <a:lnTo>
                    <a:pt x="4177540" y="8211382"/>
                  </a:lnTo>
                  <a:lnTo>
                    <a:pt x="0" y="8211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FB6F120E-C9EC-6A6C-F8D8-73335F396228}"/>
                </a:ext>
              </a:extLst>
            </p:cNvPr>
            <p:cNvSpPr/>
            <p:nvPr/>
          </p:nvSpPr>
          <p:spPr>
            <a:xfrm>
              <a:off x="6295248" y="4546173"/>
              <a:ext cx="6007015" cy="7544132"/>
            </a:xfrm>
            <a:custGeom>
              <a:avLst/>
              <a:gdLst/>
              <a:ahLst/>
              <a:cxnLst/>
              <a:rect l="l" t="t" r="r" b="b"/>
              <a:pathLst>
                <a:path w="6007015" h="7544132">
                  <a:moveTo>
                    <a:pt x="0" y="0"/>
                  </a:moveTo>
                  <a:lnTo>
                    <a:pt x="6007015" y="0"/>
                  </a:lnTo>
                  <a:lnTo>
                    <a:pt x="6007015" y="7544133"/>
                  </a:lnTo>
                  <a:lnTo>
                    <a:pt x="0" y="754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05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xmlns="" id="{3D34FC29-5914-CC6A-C520-FD9705AA6B34}"/>
              </a:ext>
            </a:extLst>
          </p:cNvPr>
          <p:cNvGrpSpPr/>
          <p:nvPr/>
        </p:nvGrpSpPr>
        <p:grpSpPr>
          <a:xfrm>
            <a:off x="2563912" y="2873445"/>
            <a:ext cx="1322799" cy="1615850"/>
            <a:chOff x="12670509" y="11157686"/>
            <a:chExt cx="1109238" cy="1354978"/>
          </a:xfrm>
        </p:grpSpPr>
        <p:sp>
          <p:nvSp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xmlns="" id="{3490BCFB-A2C8-747A-25FB-40CB9605F58C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3"/>
              <a:extLst>
                <a:ext uri="{FF2B5EF4-FFF2-40B4-BE49-F238E27FC236}">
                  <a16:creationId xmlns:a16="http://schemas.microsoft.com/office/drawing/2014/main" xmlns="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22A38988-4A80-E4CB-999F-006F6AFCE909}"/>
              </a:ext>
            </a:extLst>
          </p:cNvPr>
          <p:cNvSpPr/>
          <p:nvPr/>
        </p:nvSpPr>
        <p:spPr>
          <a:xfrm>
            <a:off x="6541865" y="4473758"/>
            <a:ext cx="472440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9E233872-8E7F-82AC-A5A4-E9F74B400D08}"/>
              </a:ext>
            </a:extLst>
          </p:cNvPr>
          <p:cNvSpPr txBox="1"/>
          <p:nvPr/>
        </p:nvSpPr>
        <p:spPr>
          <a:xfrm>
            <a:off x="7075862" y="3404371"/>
            <a:ext cx="35661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/>
              <a:t>/</a:t>
            </a:r>
            <a:r>
              <a:rPr lang="vi-VN" dirty="0" err="1"/>
              <a:t>ɡlu</a:t>
            </a:r>
            <a:r>
              <a:rPr lang="vi-VN" dirty="0"/>
              <a:t>ː </a:t>
            </a:r>
            <a:r>
              <a:rPr lang="vi-VN" dirty="0" err="1"/>
              <a:t>stɪk</a:t>
            </a:r>
            <a:r>
              <a:rPr lang="vi-VN" dirty="0"/>
              <a:t>/</a:t>
            </a:r>
            <a:endParaRPr lang="en-US" dirty="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95B03BAB-EB4C-D02C-2BED-A26C4DD632B5}"/>
              </a:ext>
            </a:extLst>
          </p:cNvPr>
          <p:cNvSpPr txBox="1"/>
          <p:nvPr/>
        </p:nvSpPr>
        <p:spPr>
          <a:xfrm>
            <a:off x="6451600" y="2613393"/>
            <a:ext cx="4814665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4800" dirty="0" err="1"/>
              <a:t>glue</a:t>
            </a:r>
            <a:r>
              <a:rPr lang="vi-VN" sz="4800" dirty="0"/>
              <a:t> </a:t>
            </a:r>
            <a:r>
              <a:rPr lang="vi-VN" sz="4800" dirty="0" err="1"/>
              <a:t>stick</a:t>
            </a:r>
            <a:endParaRPr lang="en-US" sz="4800" dirty="0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039FA9B4-228C-3EF3-1BA4-ECF39B8C794D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DEB0FDB6-277F-B48B-350D-385A4A935F29}"/>
              </a:ext>
            </a:extLst>
          </p:cNvPr>
          <p:cNvSpPr/>
          <p:nvPr/>
        </p:nvSpPr>
        <p:spPr>
          <a:xfrm>
            <a:off x="1135429" y="2043658"/>
            <a:ext cx="4345858" cy="3244645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FB6841A2-0ACF-F308-49BC-F61A148EB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21355" y="2265917"/>
            <a:ext cx="649174" cy="288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0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xmlns="" id="{3D34FC29-5914-CC6A-C520-FD9705AA6B34}"/>
              </a:ext>
            </a:extLst>
          </p:cNvPr>
          <p:cNvGrpSpPr/>
          <p:nvPr/>
        </p:nvGrpSpPr>
        <p:grpSpPr>
          <a:xfrm>
            <a:off x="2563912" y="2873445"/>
            <a:ext cx="1322799" cy="1615850"/>
            <a:chOff x="12670509" y="11157686"/>
            <a:chExt cx="1109238" cy="1354978"/>
          </a:xfrm>
        </p:grpSpPr>
        <p:sp>
          <p:nvSp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xmlns="" id="{3490BCFB-A2C8-747A-25FB-40CB9605F58C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3"/>
              <a:extLst>
                <a:ext uri="{FF2B5EF4-FFF2-40B4-BE49-F238E27FC236}">
                  <a16:creationId xmlns:a16="http://schemas.microsoft.com/office/drawing/2014/main" xmlns="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22A38988-4A80-E4CB-999F-006F6AFCE909}"/>
              </a:ext>
            </a:extLst>
          </p:cNvPr>
          <p:cNvSpPr/>
          <p:nvPr/>
        </p:nvSpPr>
        <p:spPr>
          <a:xfrm>
            <a:off x="6541865" y="4473758"/>
            <a:ext cx="472440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9E233872-8E7F-82AC-A5A4-E9F74B400D08}"/>
              </a:ext>
            </a:extLst>
          </p:cNvPr>
          <p:cNvSpPr txBox="1"/>
          <p:nvPr/>
        </p:nvSpPr>
        <p:spPr>
          <a:xfrm>
            <a:off x="7075862" y="3404371"/>
            <a:ext cx="35661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/>
              <a:t>/ˈ</a:t>
            </a:r>
            <a:r>
              <a:rPr lang="vi-VN" dirty="0" err="1"/>
              <a:t>kreɪən</a:t>
            </a:r>
            <a:r>
              <a:rPr lang="vi-VN" dirty="0"/>
              <a:t>/</a:t>
            </a:r>
            <a:endParaRPr lang="en-US" dirty="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95B03BAB-EB4C-D02C-2BED-A26C4DD632B5}"/>
              </a:ext>
            </a:extLst>
          </p:cNvPr>
          <p:cNvSpPr txBox="1"/>
          <p:nvPr/>
        </p:nvSpPr>
        <p:spPr>
          <a:xfrm>
            <a:off x="6451600" y="2613393"/>
            <a:ext cx="4814665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4800" dirty="0" err="1"/>
              <a:t>crayon</a:t>
            </a:r>
            <a:endParaRPr lang="en-US" sz="4800" dirty="0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039FA9B4-228C-3EF3-1BA4-ECF39B8C794D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19C4BBC6-CCCD-1C5B-5A12-B70ADB4D3874}"/>
              </a:ext>
            </a:extLst>
          </p:cNvPr>
          <p:cNvSpPr/>
          <p:nvPr/>
        </p:nvSpPr>
        <p:spPr>
          <a:xfrm>
            <a:off x="1135429" y="2043658"/>
            <a:ext cx="4345858" cy="3244645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xmlns="" id="{1A57B55F-E414-C82A-FD89-73A8BA01F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80094" flipH="1">
            <a:off x="2398472" y="2136602"/>
            <a:ext cx="1449276" cy="32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a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a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xmlns="" id="{3D34FC29-5914-CC6A-C520-FD9705AA6B34}"/>
              </a:ext>
            </a:extLst>
          </p:cNvPr>
          <p:cNvGrpSpPr/>
          <p:nvPr/>
        </p:nvGrpSpPr>
        <p:grpSpPr>
          <a:xfrm>
            <a:off x="2563912" y="2873445"/>
            <a:ext cx="1322799" cy="1615850"/>
            <a:chOff x="12670509" y="11157686"/>
            <a:chExt cx="1109238" cy="1354978"/>
          </a:xfrm>
        </p:grpSpPr>
        <p:sp>
          <p:nvSp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xmlns="" id="{3490BCFB-A2C8-747A-25FB-40CB9605F58C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3"/>
              <a:extLst>
                <a:ext uri="{FF2B5EF4-FFF2-40B4-BE49-F238E27FC236}">
                  <a16:creationId xmlns:a16="http://schemas.microsoft.com/office/drawing/2014/main" xmlns="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22A38988-4A80-E4CB-999F-006F6AFCE909}"/>
              </a:ext>
            </a:extLst>
          </p:cNvPr>
          <p:cNvSpPr/>
          <p:nvPr/>
        </p:nvSpPr>
        <p:spPr>
          <a:xfrm>
            <a:off x="6541865" y="4473758"/>
            <a:ext cx="472440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r>
              <a:rPr lang="en-US" alt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9E233872-8E7F-82AC-A5A4-E9F74B400D08}"/>
              </a:ext>
            </a:extLst>
          </p:cNvPr>
          <p:cNvSpPr txBox="1"/>
          <p:nvPr/>
        </p:nvSpPr>
        <p:spPr>
          <a:xfrm>
            <a:off x="7075862" y="3404371"/>
            <a:ext cx="35661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/>
              <a:t>/ˈ</a:t>
            </a:r>
            <a:r>
              <a:rPr lang="vi-VN" dirty="0" err="1"/>
              <a:t>set</a:t>
            </a:r>
            <a:r>
              <a:rPr lang="vi-VN" dirty="0"/>
              <a:t> </a:t>
            </a:r>
            <a:r>
              <a:rPr lang="vi-VN" dirty="0" err="1"/>
              <a:t>skweə</a:t>
            </a:r>
            <a:r>
              <a:rPr lang="vi-VN" dirty="0"/>
              <a:t>(r)/</a:t>
            </a:r>
            <a:endParaRPr lang="en-US" dirty="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95B03BAB-EB4C-D02C-2BED-A26C4DD632B5}"/>
              </a:ext>
            </a:extLst>
          </p:cNvPr>
          <p:cNvSpPr txBox="1"/>
          <p:nvPr/>
        </p:nvSpPr>
        <p:spPr>
          <a:xfrm>
            <a:off x="6451600" y="2613393"/>
            <a:ext cx="4814665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4800" dirty="0" err="1"/>
              <a:t>set</a:t>
            </a:r>
            <a:r>
              <a:rPr lang="vi-VN" sz="4800" dirty="0"/>
              <a:t> </a:t>
            </a:r>
            <a:r>
              <a:rPr lang="vi-VN" sz="4800" dirty="0" err="1"/>
              <a:t>square</a:t>
            </a:r>
            <a:endParaRPr lang="en-US" sz="4800" dirty="0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039FA9B4-228C-3EF3-1BA4-ECF39B8C794D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A6B6D75-08F3-C124-4C02-4B6C7A0A74A3}"/>
              </a:ext>
            </a:extLst>
          </p:cNvPr>
          <p:cNvSpPr/>
          <p:nvPr/>
        </p:nvSpPr>
        <p:spPr>
          <a:xfrm>
            <a:off x="1135429" y="2043658"/>
            <a:ext cx="4345858" cy="3244645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282F4744-0500-97A6-D133-6D09D41AF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215247" flipH="1">
            <a:off x="2034405" y="3218779"/>
            <a:ext cx="2381812" cy="16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7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t 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t 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xmlns="" id="{3D34FC29-5914-CC6A-C520-FD9705AA6B34}"/>
              </a:ext>
            </a:extLst>
          </p:cNvPr>
          <p:cNvGrpSpPr/>
          <p:nvPr/>
        </p:nvGrpSpPr>
        <p:grpSpPr>
          <a:xfrm>
            <a:off x="2563912" y="2873445"/>
            <a:ext cx="1322799" cy="1615850"/>
            <a:chOff x="12670509" y="11157686"/>
            <a:chExt cx="1109238" cy="1354978"/>
          </a:xfrm>
        </p:grpSpPr>
        <p:sp>
          <p:nvSp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xmlns="" id="{3490BCFB-A2C8-747A-25FB-40CB9605F58C}"/>
                </a:ext>
              </a:extLst>
            </p:cNvPr>
            <p:cNvSpPr txBox="1"/>
            <p:nvPr/>
          </p:nvSpPr>
          <p:spPr>
            <a:xfrm>
              <a:off x="12670509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3"/>
              <a:extLst>
                <a:ext uri="{FF2B5EF4-FFF2-40B4-BE49-F238E27FC236}">
                  <a16:creationId xmlns:a16="http://schemas.microsoft.com/office/drawing/2014/main" xmlns="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22A38988-4A80-E4CB-999F-006F6AFCE909}"/>
              </a:ext>
            </a:extLst>
          </p:cNvPr>
          <p:cNvSpPr/>
          <p:nvPr/>
        </p:nvSpPr>
        <p:spPr>
          <a:xfrm>
            <a:off x="6541865" y="4473758"/>
            <a:ext cx="472440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Gọt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9E233872-8E7F-82AC-A5A4-E9F74B400D08}"/>
              </a:ext>
            </a:extLst>
          </p:cNvPr>
          <p:cNvSpPr txBox="1"/>
          <p:nvPr/>
        </p:nvSpPr>
        <p:spPr>
          <a:xfrm>
            <a:off x="7075862" y="3404371"/>
            <a:ext cx="35661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/>
              <a:t>/ˈ</a:t>
            </a:r>
            <a:r>
              <a:rPr lang="vi-VN" dirty="0" err="1"/>
              <a:t>pɛnsl</a:t>
            </a:r>
            <a:r>
              <a:rPr lang="vi-VN" dirty="0"/>
              <a:t>  ˈ</a:t>
            </a:r>
            <a:r>
              <a:rPr lang="vi-VN" dirty="0" err="1"/>
              <a:t>ʃɑːpənə</a:t>
            </a:r>
            <a:r>
              <a:rPr lang="vi-VN" dirty="0"/>
              <a:t>/</a:t>
            </a:r>
            <a:endParaRPr lang="en-US" dirty="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95B03BAB-EB4C-D02C-2BED-A26C4DD632B5}"/>
              </a:ext>
            </a:extLst>
          </p:cNvPr>
          <p:cNvSpPr txBox="1"/>
          <p:nvPr/>
        </p:nvSpPr>
        <p:spPr>
          <a:xfrm>
            <a:off x="6451600" y="2644171"/>
            <a:ext cx="4814665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4400" dirty="0" err="1"/>
              <a:t>pencil</a:t>
            </a:r>
            <a:r>
              <a:rPr lang="vi-VN" sz="4400" dirty="0"/>
              <a:t> </a:t>
            </a:r>
            <a:r>
              <a:rPr lang="vi-VN" sz="4400" dirty="0" err="1"/>
              <a:t>sharpener</a:t>
            </a:r>
            <a:endParaRPr lang="en-US" sz="44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039FA9B4-228C-3EF3-1BA4-ECF39B8C794D}"/>
              </a:ext>
            </a:extLst>
          </p:cNvPr>
          <p:cNvSpPr txBox="1"/>
          <p:nvPr/>
        </p:nvSpPr>
        <p:spPr>
          <a:xfrm>
            <a:off x="757968" y="290050"/>
            <a:ext cx="53749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457200" indent="-457200" defTabSz="1218804">
              <a:buFont typeface="Wingdings" panose="05000000000000000000" pitchFamily="2" charset="2"/>
              <a:buChar char="v"/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74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Vocabulary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84E0D715-FCB5-4F1D-F58F-25FA2E781180}"/>
              </a:ext>
            </a:extLst>
          </p:cNvPr>
          <p:cNvSpPr/>
          <p:nvPr/>
        </p:nvSpPr>
        <p:spPr>
          <a:xfrm>
            <a:off x="1135429" y="2043658"/>
            <a:ext cx="4345858" cy="3244645"/>
          </a:xfrm>
          <a:prstGeom prst="roundRect">
            <a:avLst>
              <a:gd name="adj" fmla="val 3940"/>
            </a:avLst>
          </a:prstGeom>
          <a:solidFill>
            <a:schemeClr val="bg1"/>
          </a:solidFill>
          <a:ln>
            <a:solidFill>
              <a:srgbClr val="1EBF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BC8F7902-A37C-63E5-CA41-BF8B0E769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929" y="3028891"/>
            <a:ext cx="1852764" cy="158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8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c sharpe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c sharpe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917</Words>
  <Application>Microsoft Office PowerPoint</Application>
  <PresentationFormat>Custom</PresentationFormat>
  <Paragraphs>431</Paragraphs>
  <Slides>51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15</cp:revision>
  <dcterms:created xsi:type="dcterms:W3CDTF">2024-07-13T02:00:39Z</dcterms:created>
  <dcterms:modified xsi:type="dcterms:W3CDTF">2024-12-06T00:58:14Z</dcterms:modified>
</cp:coreProperties>
</file>