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4"/>
  </p:notesMasterIdLst>
  <p:sldIdLst>
    <p:sldId id="393" r:id="rId3"/>
    <p:sldId id="438" r:id="rId4"/>
    <p:sldId id="562" r:id="rId5"/>
    <p:sldId id="432" r:id="rId6"/>
    <p:sldId id="548" r:id="rId7"/>
    <p:sldId id="546" r:id="rId8"/>
    <p:sldId id="547" r:id="rId9"/>
    <p:sldId id="256" r:id="rId10"/>
    <p:sldId id="440" r:id="rId11"/>
    <p:sldId id="441" r:id="rId12"/>
    <p:sldId id="453" r:id="rId13"/>
    <p:sldId id="454" r:id="rId14"/>
    <p:sldId id="533" r:id="rId15"/>
    <p:sldId id="591" r:id="rId16"/>
    <p:sldId id="445" r:id="rId17"/>
    <p:sldId id="419" r:id="rId18"/>
    <p:sldId id="435" r:id="rId19"/>
    <p:sldId id="446" r:id="rId20"/>
    <p:sldId id="571" r:id="rId21"/>
    <p:sldId id="569" r:id="rId22"/>
    <p:sldId id="570" r:id="rId23"/>
    <p:sldId id="572" r:id="rId24"/>
    <p:sldId id="447" r:id="rId25"/>
    <p:sldId id="505" r:id="rId26"/>
    <p:sldId id="506" r:id="rId27"/>
    <p:sldId id="434" r:id="rId28"/>
    <p:sldId id="592" r:id="rId29"/>
    <p:sldId id="593" r:id="rId30"/>
    <p:sldId id="598" r:id="rId31"/>
    <p:sldId id="535" r:id="rId32"/>
    <p:sldId id="594" r:id="rId33"/>
    <p:sldId id="596" r:id="rId34"/>
    <p:sldId id="563" r:id="rId35"/>
    <p:sldId id="360" r:id="rId36"/>
    <p:sldId id="459" r:id="rId37"/>
    <p:sldId id="469" r:id="rId38"/>
    <p:sldId id="470" r:id="rId39"/>
    <p:sldId id="471" r:id="rId40"/>
    <p:sldId id="472" r:id="rId41"/>
    <p:sldId id="448" r:id="rId42"/>
    <p:sldId id="449" r:id="rId43"/>
    <p:sldId id="450" r:id="rId44"/>
    <p:sldId id="581" r:id="rId45"/>
    <p:sldId id="597" r:id="rId46"/>
    <p:sldId id="338" r:id="rId47"/>
    <p:sldId id="479" r:id="rId48"/>
    <p:sldId id="480" r:id="rId49"/>
    <p:sldId id="481" r:id="rId50"/>
    <p:sldId id="599" r:id="rId51"/>
    <p:sldId id="344" r:id="rId52"/>
    <p:sldId id="407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46" d="100"/>
          <a:sy n="46" d="100"/>
        </p:scale>
        <p:origin x="-8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41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7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37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565C93F-31CD-4AB5-9A1A-F1481520ADE2}" type="slidenum">
              <a:rPr lang="en-US" smtClean="0"/>
              <a:pPr eaLnBrk="1" hangingPunct="1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79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52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565C93F-31CD-4AB5-9A1A-F1481520ADE2}" type="slidenum">
              <a:rPr lang="en-US" smtClean="0"/>
              <a:pPr eaLnBrk="1" hangingPunct="1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13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48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23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64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7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11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6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3450931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1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8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82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1508831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03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5A16451-F13B-4F6B-B2C6-0570C5508279}" type="slidenum">
              <a:rPr lang="en-US" smtClean="0"/>
              <a:pPr eaLnBrk="1" hangingPunct="1">
                <a:defRPr/>
              </a:pPr>
              <a:t>14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25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2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53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3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6/12/2024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36CD-9DF6-4B71-AC77-4A609C0C8FA1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3715-EA8C-4BC9-9C3C-E87B470C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1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2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dministrator\Desktop\PP%20ti&#7871;ng%20Anh%20l&#7899;p%201\Bai%20gi&#7843;ng%20PP%20tieng%20Anh%20lop%201%20t&#7853;p%202\Unit%2018%20Lop%201\How%20are%20you-%20I'm%20fine.%20(Greeting%20song)%20-%20English%20song%20for%20Kids%20-%20Exciting%20song.mp4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2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2.xml"/><Relationship Id="rId5" Type="http://schemas.microsoft.com/office/2007/relationships/media" Target="../media/media7.mp3"/><Relationship Id="rId15" Type="http://schemas.openxmlformats.org/officeDocument/2006/relationships/image" Target="../media/image10.png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dministrator\Desktop\PP%20ti&#7871;ng%20Anh%20l&#7899;p%201\Bai%20gi&#7843;ng%20PP%20tieng%20Anh%20lop%201%20t&#7853;p%202\Unit%2018%20Lop%201\How%20are%20you-%20I'm%20fine.%20(Greeting%20song)%20-%20English%20song%20for%20Kids%20-%20Exciting%20song.mp4" TargetMode="Externa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gif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10.png"/><Relationship Id="rId5" Type="http://schemas.microsoft.com/office/2007/relationships/media" Target="../media/media12.mp3"/><Relationship Id="rId10" Type="http://schemas.openxmlformats.org/officeDocument/2006/relationships/image" Target="../media/image34.png"/><Relationship Id="rId4" Type="http://schemas.openxmlformats.org/officeDocument/2006/relationships/audio" Target="../media/media11.mp3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microsoft.com/office/2007/relationships/media" Target="../media/media19.mp3"/><Relationship Id="rId18" Type="http://schemas.openxmlformats.org/officeDocument/2006/relationships/image" Target="../media/image36.png"/><Relationship Id="rId3" Type="http://schemas.microsoft.com/office/2007/relationships/media" Target="../media/media14.mp3"/><Relationship Id="rId21" Type="http://schemas.openxmlformats.org/officeDocument/2006/relationships/image" Target="../media/image30.gif"/><Relationship Id="rId7" Type="http://schemas.microsoft.com/office/2007/relationships/media" Target="../media/media16.mp3"/><Relationship Id="rId12" Type="http://schemas.openxmlformats.org/officeDocument/2006/relationships/audio" Target="../media/media18.mp3"/><Relationship Id="rId17" Type="http://schemas.openxmlformats.org/officeDocument/2006/relationships/image" Target="../media/image2.png"/><Relationship Id="rId2" Type="http://schemas.openxmlformats.org/officeDocument/2006/relationships/audio" Target="../media/media13.mp3"/><Relationship Id="rId16" Type="http://schemas.openxmlformats.org/officeDocument/2006/relationships/image" Target="../media/image18.png"/><Relationship Id="rId20" Type="http://schemas.openxmlformats.org/officeDocument/2006/relationships/image" Target="../media/image10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microsoft.com/office/2007/relationships/media" Target="../media/media18.mp3"/><Relationship Id="rId5" Type="http://schemas.microsoft.com/office/2007/relationships/media" Target="../media/media15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7.mp3"/><Relationship Id="rId19" Type="http://schemas.microsoft.com/office/2007/relationships/hdphoto" Target="../media/hdphoto2.wdp"/><Relationship Id="rId4" Type="http://schemas.openxmlformats.org/officeDocument/2006/relationships/audio" Target="../media/media14.mp3"/><Relationship Id="rId9" Type="http://schemas.microsoft.com/office/2007/relationships/media" Target="../media/media17.mp3"/><Relationship Id="rId14" Type="http://schemas.openxmlformats.org/officeDocument/2006/relationships/audio" Target="../media/media19.mp3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gif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hyperlink" Target="BAI%20%20GIANG/HAT+2.wav" TargetMode="External"/><Relationship Id="rId7" Type="http://schemas.openxmlformats.org/officeDocument/2006/relationships/image" Target="../media/image47.gif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BAI%20GIANG%20DIEN%20TU%20LOP%204%20MOI%20CHUAN\BOOK%201\Unit2\HAT.mp3" TargetMode="External"/><Relationship Id="rId6" Type="http://schemas.openxmlformats.org/officeDocument/2006/relationships/image" Target="../media/image46.gif"/><Relationship Id="rId11" Type="http://schemas.openxmlformats.org/officeDocument/2006/relationships/image" Target="../media/image38.png"/><Relationship Id="rId5" Type="http://schemas.openxmlformats.org/officeDocument/2006/relationships/image" Target="../media/image45.gif"/><Relationship Id="rId10" Type="http://schemas.openxmlformats.org/officeDocument/2006/relationships/image" Target="../media/image50.gif"/><Relationship Id="rId4" Type="http://schemas.openxmlformats.org/officeDocument/2006/relationships/image" Target="../media/image44.jpeg"/><Relationship Id="rId9" Type="http://schemas.openxmlformats.org/officeDocument/2006/relationships/image" Target="../media/image4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are you- I'm fine. (Greeting song) - English song for Kids - Exciting s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1427" y="1447800"/>
            <a:ext cx="916154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CLASS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39500" y="6289675"/>
            <a:ext cx="914400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Made by </a:t>
            </a:r>
          </a:p>
          <a:p>
            <a:pPr algn="ctr">
              <a:defRPr/>
            </a:pPr>
            <a:r>
              <a:rPr lang="en-US" sz="1300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Thanh</a:t>
            </a:r>
            <a:r>
              <a:rPr lang="en-US" sz="13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Tam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7400" y="5257800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</a:t>
            </a:r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Nguyen </a:t>
            </a:r>
            <a:r>
              <a:rPr lang="en-US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Thi</a:t>
            </a:r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Xanh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3558" name="WordArt 7"/>
          <p:cNvSpPr>
            <a:spLocks noChangeArrowheads="1" noChangeShapeType="1" noTextEdit="1"/>
          </p:cNvSpPr>
          <p:nvPr/>
        </p:nvSpPr>
        <p:spPr bwMode="auto">
          <a:xfrm>
            <a:off x="2590800" y="250826"/>
            <a:ext cx="701040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Song </a:t>
            </a:r>
            <a:r>
              <a:rPr lang="en-US" sz="44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Ve</a:t>
            </a:r>
            <a:r>
              <a:rPr lang="en-US" sz="44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 Town 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Primary School</a:t>
            </a:r>
          </a:p>
        </p:txBody>
      </p:sp>
      <p:pic>
        <p:nvPicPr>
          <p:cNvPr id="235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1346FF8-B23F-407F-93A4-09ECCB38B084}"/>
              </a:ext>
            </a:extLst>
          </p:cNvPr>
          <p:cNvSpPr txBox="1"/>
          <p:nvPr/>
        </p:nvSpPr>
        <p:spPr>
          <a:xfrm>
            <a:off x="3219718" y="4817089"/>
            <a:ext cx="8610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ook 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bʊk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/: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escription: Kết quả hình ảnh cho book clipart">
            <a:extLst>
              <a:ext uri="{FF2B5EF4-FFF2-40B4-BE49-F238E27FC236}">
                <a16:creationId xmlns="" xmlns:a16="http://schemas.microsoft.com/office/drawing/2014/main" id="{A79D60CC-DCC3-4FEB-984D-77CEC7145C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49" y="1802840"/>
            <a:ext cx="4069724" cy="244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ook ">
            <a:hlinkClick r:id="" action="ppaction://media"/>
            <a:extLst>
              <a:ext uri="{FF2B5EF4-FFF2-40B4-BE49-F238E27FC236}">
                <a16:creationId xmlns="" xmlns:a16="http://schemas.microsoft.com/office/drawing/2014/main" id="{6FE9C415-4318-454A-B620-6C1A83DEE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013" y="1500188"/>
            <a:ext cx="487362" cy="4873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04104" y="1232414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34AB592-A700-4CC3-BBD8-F2A05201B1D1}"/>
              </a:ext>
            </a:extLst>
          </p:cNvPr>
          <p:cNvSpPr txBox="1"/>
          <p:nvPr/>
        </p:nvSpPr>
        <p:spPr>
          <a:xfrm>
            <a:off x="3789712" y="4132004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chool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bag /ˈ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skuːl.bæɡ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85F9702-7529-4EFD-8DD9-32DC6BBE3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115" y="1385283"/>
            <a:ext cx="4564487" cy="257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chool bag ">
            <a:hlinkClick r:id="" action="ppaction://media"/>
            <a:extLst>
              <a:ext uri="{FF2B5EF4-FFF2-40B4-BE49-F238E27FC236}">
                <a16:creationId xmlns="" xmlns:a16="http://schemas.microsoft.com/office/drawing/2014/main" id="{150ADBA2-4295-4D6A-B9BB-D76DBD4E2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9863" y="1293813"/>
            <a:ext cx="487362" cy="4873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7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2D740FD-F691-47BF-9059-562D45FB6552}"/>
              </a:ext>
            </a:extLst>
          </p:cNvPr>
          <p:cNvSpPr txBox="1"/>
          <p:nvPr/>
        </p:nvSpPr>
        <p:spPr>
          <a:xfrm>
            <a:off x="3170500" y="4808844"/>
            <a:ext cx="7293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uler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ruː.lər/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471178-A044-46E8-9A64-A13F97B63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46" y="1817688"/>
            <a:ext cx="4700789" cy="248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uler ">
            <a:hlinkClick r:id="" action="ppaction://media"/>
            <a:extLst>
              <a:ext uri="{FF2B5EF4-FFF2-40B4-BE49-F238E27FC236}">
                <a16:creationId xmlns="" xmlns:a16="http://schemas.microsoft.com/office/drawing/2014/main" id="{D46C17A3-4492-4E63-8FFB-0BB4448C6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088" y="1330325"/>
            <a:ext cx="487362" cy="48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5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="" xmlns:a16="http://schemas.microsoft.com/office/drawing/2014/main" id="{556A9DF4-DE7D-4972-A335-E43EAC6E7B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375" y="710407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7" name="WordArt 2">
            <a:extLst>
              <a:ext uri="{FF2B5EF4-FFF2-40B4-BE49-F238E27FC236}">
                <a16:creationId xmlns="" xmlns:a16="http://schemas.microsoft.com/office/drawing/2014/main" id="{46C8E6A4-D1E4-4884-95FC-72985ECD7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00224" y="3163093"/>
            <a:ext cx="8943975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MATCHING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170606" y="4091673"/>
            <a:ext cx="3716594" cy="363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       school bag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152400"/>
            <a:ext cx="60960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CHECK VOCABULARY: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MATCHING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85854" y="2735836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book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52859" y="1201738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pen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699373" y="1646103"/>
            <a:ext cx="4847524" cy="131663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40" idx="3"/>
          </p:cNvCxnSpPr>
          <p:nvPr/>
        </p:nvCxnSpPr>
        <p:spPr>
          <a:xfrm flipV="1">
            <a:off x="3588982" y="1499634"/>
            <a:ext cx="4699612" cy="146310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3607696" y="4590741"/>
            <a:ext cx="4680898" cy="131311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1061" y="2397690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755" y="2834149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2F23890-56E6-4DA6-8238-10410991BA56}"/>
              </a:ext>
            </a:extLst>
          </p:cNvPr>
          <p:cNvSpPr/>
          <p:nvPr/>
        </p:nvSpPr>
        <p:spPr>
          <a:xfrm>
            <a:off x="7385854" y="5549742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ruler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B0339921-4182-4D9F-9903-78663B28BC70}"/>
              </a:ext>
            </a:extLst>
          </p:cNvPr>
          <p:cNvCxnSpPr>
            <a:cxnSpLocks/>
          </p:cNvCxnSpPr>
          <p:nvPr/>
        </p:nvCxnSpPr>
        <p:spPr>
          <a:xfrm flipV="1">
            <a:off x="3631929" y="4455211"/>
            <a:ext cx="4538677" cy="126380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C0DA906-1A7C-4F31-BC91-0AEE13F39826}"/>
              </a:ext>
            </a:extLst>
          </p:cNvPr>
          <p:cNvSpPr/>
          <p:nvPr/>
        </p:nvSpPr>
        <p:spPr>
          <a:xfrm>
            <a:off x="1887794" y="1100598"/>
            <a:ext cx="1757311" cy="103822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F7965316-2960-4CEF-9C5A-BD40ED1F72C7}"/>
              </a:ext>
            </a:extLst>
          </p:cNvPr>
          <p:cNvSpPr/>
          <p:nvPr/>
        </p:nvSpPr>
        <p:spPr>
          <a:xfrm>
            <a:off x="1887794" y="2443624"/>
            <a:ext cx="1701188" cy="10382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B458A0C-80A5-4F9C-B011-6F670D5F6C18}"/>
              </a:ext>
            </a:extLst>
          </p:cNvPr>
          <p:cNvSpPr/>
          <p:nvPr/>
        </p:nvSpPr>
        <p:spPr>
          <a:xfrm>
            <a:off x="1887794" y="3804732"/>
            <a:ext cx="1757311" cy="10382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37A1A7E6-E46A-4C27-A1F9-9D704CAF1CC0}"/>
              </a:ext>
            </a:extLst>
          </p:cNvPr>
          <p:cNvSpPr/>
          <p:nvPr/>
        </p:nvSpPr>
        <p:spPr>
          <a:xfrm>
            <a:off x="1887794" y="5221747"/>
            <a:ext cx="1701188" cy="103822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870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63D0A76-D520-4300-B587-15BF5A5712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610" y="437882"/>
            <a:ext cx="10779617" cy="5911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Track 77">
            <a:hlinkClick r:id="" action="ppaction://media"/>
            <a:extLst>
              <a:ext uri="{FF2B5EF4-FFF2-40B4-BE49-F238E27FC236}">
                <a16:creationId xmlns="" xmlns:a16="http://schemas.microsoft.com/office/drawing/2014/main" id="{6EAEC85D-4591-4E7C-81A5-8FC96679A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17441" y="437882"/>
            <a:ext cx="539766" cy="774488"/>
          </a:xfrm>
          <a:prstGeom prst="rect">
            <a:avLst/>
          </a:prstGeom>
        </p:spPr>
      </p:pic>
      <p:pic>
        <p:nvPicPr>
          <p:cNvPr id="10" name="U 8 L 1. 1. A 1">
            <a:hlinkClick r:id="" action="ppaction://media"/>
            <a:extLst>
              <a:ext uri="{FF2B5EF4-FFF2-40B4-BE49-F238E27FC236}">
                <a16:creationId xmlns="" xmlns:a16="http://schemas.microsoft.com/office/drawing/2014/main" id="{681CFD26-D039-45BC-B921-D1B029CF76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7386" y="1909762"/>
            <a:ext cx="609600" cy="609600"/>
          </a:xfrm>
          <a:prstGeom prst="rect">
            <a:avLst/>
          </a:prstGeom>
        </p:spPr>
      </p:pic>
      <p:pic>
        <p:nvPicPr>
          <p:cNvPr id="11" name="U 8 L 1. 1. A 2">
            <a:hlinkClick r:id="" action="ppaction://media"/>
            <a:extLst>
              <a:ext uri="{FF2B5EF4-FFF2-40B4-BE49-F238E27FC236}">
                <a16:creationId xmlns="" xmlns:a16="http://schemas.microsoft.com/office/drawing/2014/main" id="{27974C49-69DF-4B15-8FA4-AECDE2F259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66198" y="2405062"/>
            <a:ext cx="609600" cy="609600"/>
          </a:xfrm>
          <a:prstGeom prst="rect">
            <a:avLst/>
          </a:prstGeom>
        </p:spPr>
      </p:pic>
      <p:pic>
        <p:nvPicPr>
          <p:cNvPr id="12" name="U 8 L 1. 1. B 1">
            <a:hlinkClick r:id="" action="ppaction://media"/>
            <a:extLst>
              <a:ext uri="{FF2B5EF4-FFF2-40B4-BE49-F238E27FC236}">
                <a16:creationId xmlns="" xmlns:a16="http://schemas.microsoft.com/office/drawing/2014/main" id="{B36D3B36-0392-4390-8B85-B7715EC3C81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60912" y="2100262"/>
            <a:ext cx="609600" cy="609600"/>
          </a:xfrm>
          <a:prstGeom prst="rect">
            <a:avLst/>
          </a:prstGeom>
        </p:spPr>
      </p:pic>
      <p:pic>
        <p:nvPicPr>
          <p:cNvPr id="13" name="U 8 L 1. 1 B 2">
            <a:hlinkClick r:id="" action="ppaction://media"/>
            <a:extLst>
              <a:ext uri="{FF2B5EF4-FFF2-40B4-BE49-F238E27FC236}">
                <a16:creationId xmlns="" xmlns:a16="http://schemas.microsoft.com/office/drawing/2014/main" id="{2C6823C6-75E9-4D5C-A5B2-65E12DB3FC7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56386" y="2405062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=""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100203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</a:t>
            </a:r>
            <a:r>
              <a:rPr lang="en-US" sz="7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</a:t>
            </a:r>
            <a:r>
              <a:rPr lang="vi-VN" sz="7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7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1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2266460" y="1664077"/>
            <a:ext cx="8532836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đồ dùng học tập gì .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414929" y="2709862"/>
            <a:ext cx="8235899" cy="253183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have a </a:t>
            </a:r>
            <a:r>
              <a:rPr lang="vi-VN" sz="45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schoog bag</a:t>
            </a:r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(Tôi có một cái cặp.)</a:t>
            </a:r>
          </a:p>
          <a:p>
            <a:pPr algn="ctr"/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607724" y="3009207"/>
            <a:ext cx="5370021" cy="194517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444909" y="203808"/>
            <a:ext cx="8532836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Sentence patterns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3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C7BDEF-3419-4295-BD8B-D01AAE7084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72"/>
          <a:stretch/>
        </p:blipFill>
        <p:spPr>
          <a:xfrm>
            <a:off x="669132" y="632339"/>
            <a:ext cx="10831702" cy="53075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624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761901" y="1493776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have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 _____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5692462" y="1493776"/>
            <a:ext cx="1236372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D1F8D4-8BC5-4980-AA69-E6C255637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878" y="2641567"/>
            <a:ext cx="4374389" cy="2741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1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03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91" y="3476624"/>
            <a:ext cx="94281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1( </a:t>
            </a:r>
            <a:r>
              <a:rPr lang="en-US" sz="4800" b="1" dirty="0" smtClean="0">
                <a:solidFill>
                  <a:srgbClr val="0070C0"/>
                </a:solidFill>
                <a:latin typeface="Arial" pitchFamily="34" charset="0"/>
              </a:rPr>
              <a:t>P: 1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92" y="1734532"/>
            <a:ext cx="1011443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8: </a:t>
            </a:r>
          </a:p>
          <a:p>
            <a:pPr algn="ctr" eaLnBrk="1" hangingPunct="1"/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   MY SCHOOL THINGS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321935" y="6400800"/>
            <a:ext cx="87006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">
            <a:extLst>
              <a:ext uri="{FF2B5EF4-FFF2-40B4-BE49-F238E27FC236}">
                <a16:creationId xmlns=""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568" y="257204"/>
            <a:ext cx="101144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Arial" pitchFamily="34" charset="0"/>
              </a:rPr>
              <a:t>     </a:t>
            </a:r>
            <a:r>
              <a:rPr lang="en-US" sz="3200" b="1" dirty="0" smtClean="0">
                <a:latin typeface="Arial" pitchFamily="34" charset="0"/>
              </a:rPr>
              <a:t>Wednes</a:t>
            </a:r>
            <a:r>
              <a:rPr lang="en-US" sz="3200" b="1" dirty="0" smtClean="0">
                <a:latin typeface="Arial" pitchFamily="34" charset="0"/>
              </a:rPr>
              <a:t>day, December 4</a:t>
            </a:r>
            <a:r>
              <a:rPr lang="en-US" sz="3200" b="1" baseline="30000" dirty="0" smtClean="0">
                <a:latin typeface="Arial" pitchFamily="34" charset="0"/>
              </a:rPr>
              <a:t>th</a:t>
            </a:r>
            <a:r>
              <a:rPr lang="en-US" sz="3200" b="1" dirty="0" smtClean="0">
                <a:latin typeface="Arial" pitchFamily="34" charset="0"/>
              </a:rPr>
              <a:t> ,2024</a:t>
            </a:r>
            <a:endParaRPr lang="en-US" sz="32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" y="-142876"/>
            <a:ext cx="1218476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761901" y="1493776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have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 _____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5817751" y="1493776"/>
            <a:ext cx="978794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684256A-2C15-437B-842E-341C1684F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105" y="2614612"/>
            <a:ext cx="4378549" cy="27496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624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761901" y="1493776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have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 _____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5817750" y="1493776"/>
            <a:ext cx="1149719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C771A99-2AEF-48D4-AA8C-F103D2BF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879" y="2641568"/>
            <a:ext cx="4606208" cy="28448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624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761901" y="1493776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have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 _________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5263960" y="1545118"/>
            <a:ext cx="2154272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bag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4022AB-5341-40EC-995B-BF407BE2E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237" y="2859368"/>
            <a:ext cx="3953814" cy="25048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1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F228C3-5FB3-4088-85FF-F9D150787D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4" b="1"/>
          <a:stretch/>
        </p:blipFill>
        <p:spPr>
          <a:xfrm>
            <a:off x="209550" y="1153257"/>
            <a:ext cx="11753850" cy="570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peech Bubble: Rectangle 8">
            <a:extLst>
              <a:ext uri="{FF2B5EF4-FFF2-40B4-BE49-F238E27FC236}">
                <a16:creationId xmlns="" xmlns:a16="http://schemas.microsoft.com/office/drawing/2014/main" id="{2584DB57-9A8D-4DA7-BFEE-DA74EB797E98}"/>
              </a:ext>
            </a:extLst>
          </p:cNvPr>
          <p:cNvSpPr/>
          <p:nvPr/>
        </p:nvSpPr>
        <p:spPr>
          <a:xfrm>
            <a:off x="4048124" y="429700"/>
            <a:ext cx="5667376" cy="996727"/>
          </a:xfrm>
          <a:prstGeom prst="wedgeRectCallout">
            <a:avLst>
              <a:gd name="adj1" fmla="val 46090"/>
              <a:gd name="adj2" fmla="val 13075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have a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book</a:t>
            </a:r>
            <a:r>
              <a:rPr lang="vi-VN" sz="4800" dirty="0"/>
              <a:t>.</a:t>
            </a:r>
            <a:endParaRPr lang="en-US" sz="4800" dirty="0"/>
          </a:p>
        </p:txBody>
      </p:sp>
      <p:sp>
        <p:nvSpPr>
          <p:cNvPr id="10" name="Speech Bubble: Rectangle 9">
            <a:extLst>
              <a:ext uri="{FF2B5EF4-FFF2-40B4-BE49-F238E27FC236}">
                <a16:creationId xmlns="" xmlns:a16="http://schemas.microsoft.com/office/drawing/2014/main" id="{465C6CCF-E3C8-498D-8A60-26AA0764E58B}"/>
              </a:ext>
            </a:extLst>
          </p:cNvPr>
          <p:cNvSpPr/>
          <p:nvPr/>
        </p:nvSpPr>
        <p:spPr>
          <a:xfrm>
            <a:off x="2876550" y="326394"/>
            <a:ext cx="5276849" cy="1100033"/>
          </a:xfrm>
          <a:prstGeom prst="wedgeRectCallout">
            <a:avLst>
              <a:gd name="adj1" fmla="val -51721"/>
              <a:gd name="adj2" fmla="val 20662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I have a </a:t>
            </a:r>
            <a:r>
              <a:rPr lang="en-US" sz="4400" dirty="0">
                <a:solidFill>
                  <a:srgbClr val="FF0000"/>
                </a:solidFill>
              </a:rPr>
              <a:t>school </a:t>
            </a:r>
            <a:r>
              <a:rPr lang="en-US" sz="4400" dirty="0" smtClean="0">
                <a:solidFill>
                  <a:srgbClr val="FF0000"/>
                </a:solidFill>
              </a:rPr>
              <a:t>bag</a:t>
            </a:r>
            <a:r>
              <a:rPr lang="vi-VN" sz="4400" dirty="0"/>
              <a:t>.</a:t>
            </a:r>
            <a:endParaRPr lang="en-US" sz="4400" dirty="0"/>
          </a:p>
        </p:txBody>
      </p:sp>
      <p:sp>
        <p:nvSpPr>
          <p:cNvPr id="11" name="Rectangle 10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1333500" y="3759201"/>
            <a:ext cx="97917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 faster?</a:t>
            </a:r>
          </a:p>
        </p:txBody>
      </p:sp>
      <p:sp>
        <p:nvSpPr>
          <p:cNvPr id="9" name="Rectangle 8"/>
          <p:cNvSpPr/>
          <p:nvPr/>
        </p:nvSpPr>
        <p:spPr>
          <a:xfrm>
            <a:off x="11321935" y="6217920"/>
            <a:ext cx="870065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 0936082789">
            <a:extLst>
              <a:ext uri="{FF2B5EF4-FFF2-40B4-BE49-F238E27FC236}">
                <a16:creationId xmlns="" xmlns:a16="http://schemas.microsoft.com/office/drawing/2014/main" id="{8492BBE7-7DAC-996F-5C37-2E3F0BE41A99}"/>
              </a:ext>
            </a:extLst>
          </p:cNvPr>
          <p:cNvSpPr txBox="1"/>
          <p:nvPr/>
        </p:nvSpPr>
        <p:spPr>
          <a:xfrm>
            <a:off x="2600741" y="1501617"/>
            <a:ext cx="6990518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 defTabSz="1218804">
              <a:defRPr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Fun corner </a:t>
            </a:r>
          </a:p>
          <a:p>
            <a:r>
              <a:rPr lang="en-US" dirty="0">
                <a:solidFill>
                  <a:srgbClr val="FF0000"/>
                </a:solidFill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40325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/>
          <p:cNvGrpSpPr>
            <a:grpSpLocks/>
          </p:cNvGrpSpPr>
          <p:nvPr/>
        </p:nvGrpSpPr>
        <p:grpSpPr bwMode="auto">
          <a:xfrm rot="5400000">
            <a:off x="1194594" y="845344"/>
            <a:ext cx="1828800" cy="138112"/>
            <a:chOff x="0" y="1896"/>
            <a:chExt cx="5760" cy="120"/>
          </a:xfrm>
        </p:grpSpPr>
        <p:sp>
          <p:nvSpPr>
            <p:cNvPr id="16515" name="Rectangle 23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6516" name="Rectangle 23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3" name="Group 90"/>
          <p:cNvGrpSpPr>
            <a:grpSpLocks/>
          </p:cNvGrpSpPr>
          <p:nvPr/>
        </p:nvGrpSpPr>
        <p:grpSpPr bwMode="auto">
          <a:xfrm rot="5400000">
            <a:off x="509588" y="5187951"/>
            <a:ext cx="3198813" cy="138112"/>
            <a:chOff x="0" y="1896"/>
            <a:chExt cx="5760" cy="120"/>
          </a:xfrm>
        </p:grpSpPr>
        <p:sp>
          <p:nvSpPr>
            <p:cNvPr id="16513" name="Rectangle 9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6514" name="Rectangle 9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2057400" y="1600200"/>
            <a:ext cx="685800" cy="152400"/>
            <a:chOff x="0" y="1896"/>
            <a:chExt cx="5760" cy="120"/>
          </a:xfrm>
        </p:grpSpPr>
        <p:sp>
          <p:nvSpPr>
            <p:cNvPr id="16511" name="Rectangle 40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6512" name="Rectangle 41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09800" y="381001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Tahoma" pitchFamily="34" charset="0"/>
              </a:rPr>
              <a:t>QUESTION </a:t>
            </a:r>
            <a:r>
              <a:rPr lang="en-US" sz="2000" b="1">
                <a:solidFill>
                  <a:schemeClr val="hlink"/>
                </a:solidFill>
                <a:latin typeface="Tahoma" pitchFamily="34" charset="0"/>
              </a:rPr>
              <a:t>01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152400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2819400" y="914400"/>
            <a:ext cx="51816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2700000" scaled="1"/>
          </a:gra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 rot="5400000">
            <a:off x="965994" y="2690019"/>
            <a:ext cx="2286000" cy="138112"/>
            <a:chOff x="0" y="1896"/>
            <a:chExt cx="5760" cy="120"/>
          </a:xfrm>
        </p:grpSpPr>
        <p:sp>
          <p:nvSpPr>
            <p:cNvPr id="16509" name="Rectangle 17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6510" name="Rectangle 18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sp>
        <p:nvSpPr>
          <p:cNvPr id="16393" name="Arc 150"/>
          <p:cNvSpPr>
            <a:spLocks/>
          </p:cNvSpPr>
          <p:nvPr/>
        </p:nvSpPr>
        <p:spPr bwMode="auto">
          <a:xfrm>
            <a:off x="3179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/>
          <p:cNvGrpSpPr>
            <a:grpSpLocks/>
          </p:cNvGrpSpPr>
          <p:nvPr/>
        </p:nvGrpSpPr>
        <p:grpSpPr bwMode="auto">
          <a:xfrm>
            <a:off x="1693864" y="2586036"/>
            <a:ext cx="8385175" cy="806450"/>
            <a:chOff x="94" y="1821"/>
            <a:chExt cx="5282" cy="508"/>
          </a:xfrm>
        </p:grpSpPr>
        <p:grpSp>
          <p:nvGrpSpPr>
            <p:cNvPr id="16485" name="Group 29"/>
            <p:cNvGrpSpPr>
              <a:grpSpLocks/>
            </p:cNvGrpSpPr>
            <p:nvPr/>
          </p:nvGrpSpPr>
          <p:grpSpPr bwMode="auto">
            <a:xfrm rot="5400000">
              <a:off x="235" y="1953"/>
              <a:ext cx="173" cy="337"/>
              <a:chOff x="1872" y="808"/>
              <a:chExt cx="2015" cy="3547"/>
            </a:xfrm>
          </p:grpSpPr>
          <p:sp>
            <p:nvSpPr>
              <p:cNvPr id="79902" name="AutoShape 30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79903" name="AutoShape 31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79904" name="AutoShape 32"/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503" name="Oval 3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6504" name="Oval 3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79907" name="Oval 35"/>
              <p:cNvSpPr>
                <a:spLocks noChangeArrowheads="1"/>
              </p:cNvSpPr>
              <p:nvPr/>
            </p:nvSpPr>
            <p:spPr bwMode="gray">
              <a:xfrm>
                <a:off x="1932" y="808"/>
                <a:ext cx="1905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506" name="Oval 36"/>
              <p:cNvSpPr>
                <a:spLocks noChangeArrowheads="1"/>
              </p:cNvSpPr>
              <p:nvPr/>
            </p:nvSpPr>
            <p:spPr bwMode="gray">
              <a:xfrm>
                <a:off x="1932" y="909"/>
                <a:ext cx="1906" cy="34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79909" name="Oval 37"/>
              <p:cNvSpPr>
                <a:spLocks noChangeArrowheads="1"/>
              </p:cNvSpPr>
              <p:nvPr/>
            </p:nvSpPr>
            <p:spPr bwMode="gray">
              <a:xfrm>
                <a:off x="2338" y="808"/>
                <a:ext cx="1094" cy="34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508" name="Oval 38"/>
              <p:cNvSpPr>
                <a:spLocks noChangeArrowheads="1"/>
              </p:cNvSpPr>
              <p:nvPr/>
            </p:nvSpPr>
            <p:spPr bwMode="gray">
              <a:xfrm>
                <a:off x="2337" y="910"/>
                <a:ext cx="1096" cy="34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  <p:sp>
          <p:nvSpPr>
            <p:cNvPr id="16486" name="AutoShape 14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1143000"/>
              <a:r>
                <a:rPr lang="en-US" sz="4000" b="1" dirty="0">
                  <a:latin typeface="Tahoma" pitchFamily="34" charset="0"/>
                </a:rPr>
                <a:t>pen</a:t>
              </a:r>
            </a:p>
          </p:txBody>
        </p:sp>
        <p:sp>
          <p:nvSpPr>
            <p:cNvPr id="80018" name="AutoShape 146"/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019" name="Freeform 147"/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489" name="Text Box 14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16490" name="Group 151"/>
            <p:cNvGrpSpPr>
              <a:grpSpLocks/>
            </p:cNvGrpSpPr>
            <p:nvPr/>
          </p:nvGrpSpPr>
          <p:grpSpPr bwMode="auto">
            <a:xfrm rot="5400000">
              <a:off x="85" y="1830"/>
              <a:ext cx="508" cy="489"/>
              <a:chOff x="1855" y="1824"/>
              <a:chExt cx="1993" cy="1826"/>
            </a:xfrm>
          </p:grpSpPr>
          <p:sp>
            <p:nvSpPr>
              <p:cNvPr id="80024" name="AutoShape 152"/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25" name="AutoShape 153"/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26" name="AutoShape 154"/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94" name="Oval 1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6495" name="Oval 1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29" name="Oval 157"/>
              <p:cNvSpPr>
                <a:spLocks noChangeArrowheads="1"/>
              </p:cNvSpPr>
              <p:nvPr/>
            </p:nvSpPr>
            <p:spPr bwMode="gray">
              <a:xfrm>
                <a:off x="2562" y="2023"/>
                <a:ext cx="642" cy="122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97" name="Oval 158"/>
              <p:cNvSpPr>
                <a:spLocks noChangeArrowheads="1"/>
              </p:cNvSpPr>
              <p:nvPr/>
            </p:nvSpPr>
            <p:spPr bwMode="gray">
              <a:xfrm>
                <a:off x="2564" y="2021"/>
                <a:ext cx="642" cy="122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31" name="Oval 159"/>
              <p:cNvSpPr>
                <a:spLocks noChangeArrowheads="1"/>
              </p:cNvSpPr>
              <p:nvPr/>
            </p:nvSpPr>
            <p:spPr bwMode="gray">
              <a:xfrm>
                <a:off x="2322" y="2023"/>
                <a:ext cx="1099" cy="12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99" name="Oval 160"/>
              <p:cNvSpPr>
                <a:spLocks noChangeArrowheads="1"/>
              </p:cNvSpPr>
              <p:nvPr/>
            </p:nvSpPr>
            <p:spPr bwMode="gray">
              <a:xfrm>
                <a:off x="2337" y="2021"/>
                <a:ext cx="1096" cy="122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</p:grpSp>
      <p:grpSp>
        <p:nvGrpSpPr>
          <p:cNvPr id="9" name="Group 162"/>
          <p:cNvGrpSpPr>
            <a:grpSpLocks/>
          </p:cNvGrpSpPr>
          <p:nvPr/>
        </p:nvGrpSpPr>
        <p:grpSpPr bwMode="auto">
          <a:xfrm>
            <a:off x="1673226" y="3576636"/>
            <a:ext cx="8348663" cy="806450"/>
            <a:chOff x="94" y="1821"/>
            <a:chExt cx="5259" cy="508"/>
          </a:xfrm>
        </p:grpSpPr>
        <p:grpSp>
          <p:nvGrpSpPr>
            <p:cNvPr id="16461" name="Group 163"/>
            <p:cNvGrpSpPr>
              <a:grpSpLocks/>
            </p:cNvGrpSpPr>
            <p:nvPr/>
          </p:nvGrpSpPr>
          <p:grpSpPr bwMode="auto">
            <a:xfrm rot="5400000">
              <a:off x="235" y="1953"/>
              <a:ext cx="173" cy="337"/>
              <a:chOff x="1872" y="808"/>
              <a:chExt cx="2015" cy="3547"/>
            </a:xfrm>
          </p:grpSpPr>
          <p:sp>
            <p:nvSpPr>
              <p:cNvPr id="80036" name="AutoShape 164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37" name="AutoShape 165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38" name="AutoShape 166"/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79" name="Oval 16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6480" name="Oval 16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41" name="Oval 169"/>
              <p:cNvSpPr>
                <a:spLocks noChangeArrowheads="1"/>
              </p:cNvSpPr>
              <p:nvPr/>
            </p:nvSpPr>
            <p:spPr bwMode="gray">
              <a:xfrm>
                <a:off x="1932" y="808"/>
                <a:ext cx="1905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82" name="Oval 170"/>
              <p:cNvSpPr>
                <a:spLocks noChangeArrowheads="1"/>
              </p:cNvSpPr>
              <p:nvPr/>
            </p:nvSpPr>
            <p:spPr bwMode="gray">
              <a:xfrm>
                <a:off x="1932" y="909"/>
                <a:ext cx="1906" cy="34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43" name="Oval 171"/>
              <p:cNvSpPr>
                <a:spLocks noChangeArrowheads="1"/>
              </p:cNvSpPr>
              <p:nvPr/>
            </p:nvSpPr>
            <p:spPr bwMode="gray">
              <a:xfrm>
                <a:off x="2338" y="808"/>
                <a:ext cx="1094" cy="34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84" name="Oval 172"/>
              <p:cNvSpPr>
                <a:spLocks noChangeArrowheads="1"/>
              </p:cNvSpPr>
              <p:nvPr/>
            </p:nvSpPr>
            <p:spPr bwMode="gray">
              <a:xfrm>
                <a:off x="2337" y="910"/>
                <a:ext cx="1096" cy="34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  <p:sp>
          <p:nvSpPr>
            <p:cNvPr id="16462" name="AutoShape 173"/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1143000"/>
              <a:r>
                <a:rPr lang="en-US" sz="4400" b="1" dirty="0">
                  <a:latin typeface="Tahoma" pitchFamily="34" charset="0"/>
                </a:rPr>
                <a:t>book</a:t>
              </a:r>
            </a:p>
          </p:txBody>
        </p:sp>
        <p:sp>
          <p:nvSpPr>
            <p:cNvPr id="80046" name="AutoShape 174"/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047" name="Freeform 175"/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465" name="Text Box 17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B</a:t>
              </a:r>
            </a:p>
          </p:txBody>
        </p:sp>
        <p:grpSp>
          <p:nvGrpSpPr>
            <p:cNvPr id="16466" name="Group 177"/>
            <p:cNvGrpSpPr>
              <a:grpSpLocks/>
            </p:cNvGrpSpPr>
            <p:nvPr/>
          </p:nvGrpSpPr>
          <p:grpSpPr bwMode="auto">
            <a:xfrm rot="5400000">
              <a:off x="85" y="1830"/>
              <a:ext cx="508" cy="489"/>
              <a:chOff x="1855" y="1824"/>
              <a:chExt cx="1993" cy="1826"/>
            </a:xfrm>
          </p:grpSpPr>
          <p:sp>
            <p:nvSpPr>
              <p:cNvPr id="80050" name="AutoShape 178"/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51" name="AutoShape 179"/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52" name="AutoShape 180"/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70" name="Oval 18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6471" name="Oval 18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55" name="Oval 183"/>
              <p:cNvSpPr>
                <a:spLocks noChangeArrowheads="1"/>
              </p:cNvSpPr>
              <p:nvPr/>
            </p:nvSpPr>
            <p:spPr bwMode="gray">
              <a:xfrm>
                <a:off x="2562" y="2023"/>
                <a:ext cx="642" cy="122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73" name="Oval 184"/>
              <p:cNvSpPr>
                <a:spLocks noChangeArrowheads="1"/>
              </p:cNvSpPr>
              <p:nvPr/>
            </p:nvSpPr>
            <p:spPr bwMode="gray">
              <a:xfrm>
                <a:off x="2564" y="2021"/>
                <a:ext cx="642" cy="122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57" name="Oval 185"/>
              <p:cNvSpPr>
                <a:spLocks noChangeArrowheads="1"/>
              </p:cNvSpPr>
              <p:nvPr/>
            </p:nvSpPr>
            <p:spPr bwMode="gray">
              <a:xfrm>
                <a:off x="2322" y="2023"/>
                <a:ext cx="1099" cy="12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75" name="Oval 186"/>
              <p:cNvSpPr>
                <a:spLocks noChangeArrowheads="1"/>
              </p:cNvSpPr>
              <p:nvPr/>
            </p:nvSpPr>
            <p:spPr bwMode="gray">
              <a:xfrm>
                <a:off x="2337" y="2021"/>
                <a:ext cx="1096" cy="122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</p:grpSp>
      <p:sp>
        <p:nvSpPr>
          <p:cNvPr id="16396" name="Line 242"/>
          <p:cNvSpPr>
            <a:spLocks noChangeShapeType="1"/>
          </p:cNvSpPr>
          <p:nvPr/>
        </p:nvSpPr>
        <p:spPr bwMode="auto">
          <a:xfrm>
            <a:off x="9220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187"/>
          <p:cNvGrpSpPr>
            <a:grpSpLocks/>
          </p:cNvGrpSpPr>
          <p:nvPr/>
        </p:nvGrpSpPr>
        <p:grpSpPr bwMode="auto">
          <a:xfrm>
            <a:off x="1673226" y="4567236"/>
            <a:ext cx="8385175" cy="806450"/>
            <a:chOff x="94" y="1821"/>
            <a:chExt cx="5282" cy="508"/>
          </a:xfrm>
        </p:grpSpPr>
        <p:grpSp>
          <p:nvGrpSpPr>
            <p:cNvPr id="16437" name="Group 188"/>
            <p:cNvGrpSpPr>
              <a:grpSpLocks/>
            </p:cNvGrpSpPr>
            <p:nvPr/>
          </p:nvGrpSpPr>
          <p:grpSpPr bwMode="auto">
            <a:xfrm rot="5400000">
              <a:off x="235" y="1953"/>
              <a:ext cx="173" cy="337"/>
              <a:chOff x="1872" y="808"/>
              <a:chExt cx="2015" cy="3547"/>
            </a:xfrm>
          </p:grpSpPr>
          <p:sp>
            <p:nvSpPr>
              <p:cNvPr id="80061" name="AutoShape 189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62" name="AutoShape 190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63" name="AutoShape 191"/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55" name="Oval 19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6456" name="Oval 19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66" name="Oval 194"/>
              <p:cNvSpPr>
                <a:spLocks noChangeArrowheads="1"/>
              </p:cNvSpPr>
              <p:nvPr/>
            </p:nvSpPr>
            <p:spPr bwMode="gray">
              <a:xfrm>
                <a:off x="1932" y="808"/>
                <a:ext cx="1905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58" name="Oval 195"/>
              <p:cNvSpPr>
                <a:spLocks noChangeArrowheads="1"/>
              </p:cNvSpPr>
              <p:nvPr/>
            </p:nvSpPr>
            <p:spPr bwMode="gray">
              <a:xfrm>
                <a:off x="1932" y="909"/>
                <a:ext cx="1906" cy="34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68" name="Oval 196"/>
              <p:cNvSpPr>
                <a:spLocks noChangeArrowheads="1"/>
              </p:cNvSpPr>
              <p:nvPr/>
            </p:nvSpPr>
            <p:spPr bwMode="gray">
              <a:xfrm>
                <a:off x="2338" y="808"/>
                <a:ext cx="1094" cy="34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60" name="Oval 197"/>
              <p:cNvSpPr>
                <a:spLocks noChangeArrowheads="1"/>
              </p:cNvSpPr>
              <p:nvPr/>
            </p:nvSpPr>
            <p:spPr bwMode="gray">
              <a:xfrm>
                <a:off x="2337" y="910"/>
                <a:ext cx="1096" cy="34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  <p:sp>
          <p:nvSpPr>
            <p:cNvPr id="16438" name="AutoShape 198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1143000"/>
              <a:r>
                <a:rPr lang="en-US" sz="3600" b="1" dirty="0">
                  <a:latin typeface="Tahoma" pitchFamily="34" charset="0"/>
                </a:rPr>
                <a:t>School bag</a:t>
              </a:r>
            </a:p>
          </p:txBody>
        </p:sp>
        <p:sp>
          <p:nvSpPr>
            <p:cNvPr id="80071" name="AutoShape 199"/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072" name="Freeform 200"/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441" name="Text Box 201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C</a:t>
              </a:r>
            </a:p>
          </p:txBody>
        </p:sp>
        <p:grpSp>
          <p:nvGrpSpPr>
            <p:cNvPr id="16442" name="Group 202"/>
            <p:cNvGrpSpPr>
              <a:grpSpLocks/>
            </p:cNvGrpSpPr>
            <p:nvPr/>
          </p:nvGrpSpPr>
          <p:grpSpPr bwMode="auto">
            <a:xfrm rot="5400000">
              <a:off x="85" y="1830"/>
              <a:ext cx="508" cy="489"/>
              <a:chOff x="1855" y="1824"/>
              <a:chExt cx="1993" cy="1826"/>
            </a:xfrm>
          </p:grpSpPr>
          <p:sp>
            <p:nvSpPr>
              <p:cNvPr id="80075" name="AutoShape 203"/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76" name="AutoShape 204"/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77" name="AutoShape 205"/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46" name="Oval 20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6447" name="Oval 20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80" name="Oval 208"/>
              <p:cNvSpPr>
                <a:spLocks noChangeArrowheads="1"/>
              </p:cNvSpPr>
              <p:nvPr/>
            </p:nvSpPr>
            <p:spPr bwMode="gray">
              <a:xfrm>
                <a:off x="2562" y="2023"/>
                <a:ext cx="642" cy="122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49" name="Oval 209"/>
              <p:cNvSpPr>
                <a:spLocks noChangeArrowheads="1"/>
              </p:cNvSpPr>
              <p:nvPr/>
            </p:nvSpPr>
            <p:spPr bwMode="gray">
              <a:xfrm>
                <a:off x="2564" y="2021"/>
                <a:ext cx="642" cy="122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82" name="Oval 210"/>
              <p:cNvSpPr>
                <a:spLocks noChangeArrowheads="1"/>
              </p:cNvSpPr>
              <p:nvPr/>
            </p:nvSpPr>
            <p:spPr bwMode="gray">
              <a:xfrm>
                <a:off x="2322" y="2023"/>
                <a:ext cx="1099" cy="12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51" name="Oval 211"/>
              <p:cNvSpPr>
                <a:spLocks noChangeArrowheads="1"/>
              </p:cNvSpPr>
              <p:nvPr/>
            </p:nvSpPr>
            <p:spPr bwMode="gray">
              <a:xfrm>
                <a:off x="2337" y="2021"/>
                <a:ext cx="1096" cy="122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</p:grpSp>
      <p:sp>
        <p:nvSpPr>
          <p:cNvPr id="16400" name="AutoShape 24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210800" y="6477000"/>
            <a:ext cx="457200" cy="381000"/>
          </a:xfrm>
          <a:prstGeom prst="actionButtonForwardNex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vi-VN">
              <a:latin typeface="Tahoma" pitchFamily="34" charset="0"/>
            </a:endParaRPr>
          </a:p>
        </p:txBody>
      </p:sp>
      <p:grpSp>
        <p:nvGrpSpPr>
          <p:cNvPr id="18" name="Group 132"/>
          <p:cNvGrpSpPr>
            <a:grpSpLocks/>
          </p:cNvGrpSpPr>
          <p:nvPr/>
        </p:nvGrpSpPr>
        <p:grpSpPr bwMode="auto">
          <a:xfrm rot="5400000">
            <a:off x="1738313" y="1290638"/>
            <a:ext cx="695325" cy="704850"/>
            <a:chOff x="1872" y="1824"/>
            <a:chExt cx="2014" cy="1821"/>
          </a:xfrm>
        </p:grpSpPr>
        <p:sp>
          <p:nvSpPr>
            <p:cNvPr id="80005" name="AutoShape 133"/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006" name="AutoShape 134"/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007" name="AutoShape 135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407" name="Oval 13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6408" name="Oval 13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80010" name="Oval 138"/>
            <p:cNvSpPr>
              <a:spLocks noChangeArrowheads="1"/>
            </p:cNvSpPr>
            <p:nvPr/>
          </p:nvSpPr>
          <p:spPr bwMode="gray">
            <a:xfrm>
              <a:off x="2510" y="1961"/>
              <a:ext cx="752" cy="13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410" name="Oval 139"/>
            <p:cNvSpPr>
              <a:spLocks noChangeArrowheads="1"/>
            </p:cNvSpPr>
            <p:nvPr/>
          </p:nvSpPr>
          <p:spPr bwMode="gray">
            <a:xfrm>
              <a:off x="2509" y="1961"/>
              <a:ext cx="752" cy="134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80012" name="Oval 140"/>
            <p:cNvSpPr>
              <a:spLocks noChangeArrowheads="1"/>
            </p:cNvSpPr>
            <p:nvPr/>
          </p:nvSpPr>
          <p:spPr bwMode="gray">
            <a:xfrm>
              <a:off x="2336" y="1961"/>
              <a:ext cx="1094" cy="13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412" name="Oval 141"/>
            <p:cNvSpPr>
              <a:spLocks noChangeArrowheads="1"/>
            </p:cNvSpPr>
            <p:nvPr/>
          </p:nvSpPr>
          <p:spPr bwMode="gray">
            <a:xfrm>
              <a:off x="2337" y="1961"/>
              <a:ext cx="1096" cy="134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vi-VN">
                <a:latin typeface="Tahoma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22239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659000"/>
            <a:ext cx="1676400" cy="104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638800"/>
            <a:ext cx="1676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8800"/>
            <a:ext cx="1676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B4AE3B0-E979-4B8F-B71B-9D22FD8E6318}"/>
              </a:ext>
            </a:extLst>
          </p:cNvPr>
          <p:cNvSpPr/>
          <p:nvPr/>
        </p:nvSpPr>
        <p:spPr>
          <a:xfrm>
            <a:off x="4079876" y="953838"/>
            <a:ext cx="2797174" cy="1453601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2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1194594" y="845344"/>
            <a:ext cx="1828800" cy="138112"/>
            <a:chOff x="0" y="1896"/>
            <a:chExt cx="5760" cy="120"/>
          </a:xfrm>
        </p:grpSpPr>
        <p:sp>
          <p:nvSpPr>
            <p:cNvPr id="17539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7540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 rot="5400000">
            <a:off x="509588" y="5187951"/>
            <a:ext cx="3198813" cy="138112"/>
            <a:chOff x="0" y="1896"/>
            <a:chExt cx="5760" cy="120"/>
          </a:xfrm>
        </p:grpSpPr>
        <p:sp>
          <p:nvSpPr>
            <p:cNvPr id="17537" name="Rectangle 1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7538" name="Rectangle 1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057400" y="1600200"/>
            <a:ext cx="685800" cy="152400"/>
            <a:chOff x="0" y="1896"/>
            <a:chExt cx="5760" cy="120"/>
          </a:xfrm>
        </p:grpSpPr>
        <p:sp>
          <p:nvSpPr>
            <p:cNvPr id="17535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7536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sp>
        <p:nvSpPr>
          <p:cNvPr id="17413" name="Text Box 24"/>
          <p:cNvSpPr txBox="1">
            <a:spLocks noChangeArrowheads="1"/>
          </p:cNvSpPr>
          <p:nvPr/>
        </p:nvSpPr>
        <p:spPr bwMode="auto">
          <a:xfrm>
            <a:off x="2209800" y="381001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Tahoma" pitchFamily="34" charset="0"/>
              </a:rPr>
              <a:t>QUESTION  </a:t>
            </a:r>
            <a:r>
              <a:rPr lang="en-US" sz="2000" b="1">
                <a:solidFill>
                  <a:schemeClr val="hlink"/>
                </a:solidFill>
                <a:latin typeface="Tahoma" pitchFamily="34" charset="0"/>
              </a:rPr>
              <a:t>02</a:t>
            </a:r>
          </a:p>
        </p:txBody>
      </p:sp>
      <p:sp>
        <p:nvSpPr>
          <p:cNvPr id="17414" name="Line 25"/>
          <p:cNvSpPr>
            <a:spLocks noChangeShapeType="1"/>
          </p:cNvSpPr>
          <p:nvPr/>
        </p:nvSpPr>
        <p:spPr bwMode="auto">
          <a:xfrm>
            <a:off x="152400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AutoShape 26"/>
          <p:cNvSpPr>
            <a:spLocks noChangeArrowheads="1"/>
          </p:cNvSpPr>
          <p:nvPr/>
        </p:nvSpPr>
        <p:spPr bwMode="auto">
          <a:xfrm>
            <a:off x="2819400" y="914400"/>
            <a:ext cx="54102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2700000" scaled="1"/>
          </a:gra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 rot="5400000">
            <a:off x="965994" y="2690019"/>
            <a:ext cx="2286000" cy="138112"/>
            <a:chOff x="0" y="1896"/>
            <a:chExt cx="5760" cy="120"/>
          </a:xfrm>
        </p:grpSpPr>
        <p:sp>
          <p:nvSpPr>
            <p:cNvPr id="17533" name="Rectangle 2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7534" name="Rectangle 2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sp>
        <p:nvSpPr>
          <p:cNvPr id="17417" name="Arc 30"/>
          <p:cNvSpPr>
            <a:spLocks/>
          </p:cNvSpPr>
          <p:nvPr/>
        </p:nvSpPr>
        <p:spPr bwMode="auto">
          <a:xfrm>
            <a:off x="3179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10304340 w 21600"/>
              <a:gd name="T3" fmla="*/ 106505314 h 21600"/>
              <a:gd name="T4" fmla="*/ 0 w 21600"/>
              <a:gd name="T5" fmla="*/ 1065053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674813" y="2584450"/>
            <a:ext cx="8383588" cy="808038"/>
            <a:chOff x="95" y="1820"/>
            <a:chExt cx="5281" cy="509"/>
          </a:xfrm>
        </p:grpSpPr>
        <p:grpSp>
          <p:nvGrpSpPr>
            <p:cNvPr id="17509" name="Group 32"/>
            <p:cNvGrpSpPr>
              <a:grpSpLocks/>
            </p:cNvGrpSpPr>
            <p:nvPr/>
          </p:nvGrpSpPr>
          <p:grpSpPr bwMode="auto">
            <a:xfrm rot="5400000">
              <a:off x="234" y="1954"/>
              <a:ext cx="173" cy="336"/>
              <a:chOff x="1872" y="818"/>
              <a:chExt cx="2015" cy="3537"/>
            </a:xfrm>
          </p:grpSpPr>
          <p:sp>
            <p:nvSpPr>
              <p:cNvPr id="80929" name="AutoShape 33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30" name="AutoShape 34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31" name="AutoShape 35"/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27" name="Oval 3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7528" name="Oval 3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34" name="Oval 38"/>
              <p:cNvSpPr>
                <a:spLocks noChangeArrowheads="1"/>
              </p:cNvSpPr>
              <p:nvPr/>
            </p:nvSpPr>
            <p:spPr bwMode="gray">
              <a:xfrm>
                <a:off x="1932" y="818"/>
                <a:ext cx="1905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30" name="Oval 39"/>
              <p:cNvSpPr>
                <a:spLocks noChangeArrowheads="1"/>
              </p:cNvSpPr>
              <p:nvPr/>
            </p:nvSpPr>
            <p:spPr bwMode="gray">
              <a:xfrm>
                <a:off x="1932" y="909"/>
                <a:ext cx="1906" cy="34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36" name="Oval 40"/>
              <p:cNvSpPr>
                <a:spLocks noChangeArrowheads="1"/>
              </p:cNvSpPr>
              <p:nvPr/>
            </p:nvSpPr>
            <p:spPr bwMode="gray">
              <a:xfrm>
                <a:off x="2338" y="818"/>
                <a:ext cx="1094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32" name="Oval 41"/>
              <p:cNvSpPr>
                <a:spLocks noChangeArrowheads="1"/>
              </p:cNvSpPr>
              <p:nvPr/>
            </p:nvSpPr>
            <p:spPr bwMode="gray">
              <a:xfrm>
                <a:off x="2337" y="910"/>
                <a:ext cx="1096" cy="344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  <p:sp>
          <p:nvSpPr>
            <p:cNvPr id="17510" name="AutoShape 42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1143000"/>
              <a:r>
                <a:rPr lang="en-US" sz="3600" b="1" dirty="0">
                  <a:latin typeface="Tahoma" pitchFamily="34" charset="0"/>
                </a:rPr>
                <a:t>book</a:t>
              </a:r>
            </a:p>
          </p:txBody>
        </p:sp>
        <p:sp>
          <p:nvSpPr>
            <p:cNvPr id="80939" name="AutoShape 43"/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940" name="Freeform 44"/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513" name="Text Box 45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17514" name="Group 46"/>
            <p:cNvGrpSpPr>
              <a:grpSpLocks/>
            </p:cNvGrpSpPr>
            <p:nvPr/>
          </p:nvGrpSpPr>
          <p:grpSpPr bwMode="auto">
            <a:xfrm rot="5400000">
              <a:off x="85" y="1830"/>
              <a:ext cx="509" cy="489"/>
              <a:chOff x="1855" y="1824"/>
              <a:chExt cx="1997" cy="1826"/>
            </a:xfrm>
          </p:grpSpPr>
          <p:sp>
            <p:nvSpPr>
              <p:cNvPr id="80943" name="AutoShape 47"/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44" name="AutoShape 48"/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45" name="AutoShape 49"/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18" name="Oval 5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7519" name="Oval 5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48" name="Oval 52"/>
              <p:cNvSpPr>
                <a:spLocks noChangeArrowheads="1"/>
              </p:cNvSpPr>
              <p:nvPr/>
            </p:nvSpPr>
            <p:spPr bwMode="gray">
              <a:xfrm>
                <a:off x="2562" y="2023"/>
                <a:ext cx="642" cy="122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21" name="Oval 53"/>
              <p:cNvSpPr>
                <a:spLocks noChangeArrowheads="1"/>
              </p:cNvSpPr>
              <p:nvPr/>
            </p:nvSpPr>
            <p:spPr bwMode="gray">
              <a:xfrm>
                <a:off x="2564" y="2021"/>
                <a:ext cx="642" cy="122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50" name="Oval 54"/>
              <p:cNvSpPr>
                <a:spLocks noChangeArrowheads="1"/>
              </p:cNvSpPr>
              <p:nvPr/>
            </p:nvSpPr>
            <p:spPr bwMode="gray">
              <a:xfrm>
                <a:off x="2322" y="2023"/>
                <a:ext cx="1099" cy="12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23" name="Oval 55"/>
              <p:cNvSpPr>
                <a:spLocks noChangeArrowheads="1"/>
              </p:cNvSpPr>
              <p:nvPr/>
            </p:nvSpPr>
            <p:spPr bwMode="gray">
              <a:xfrm>
                <a:off x="2337" y="2021"/>
                <a:ext cx="1096" cy="122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674813" y="3575050"/>
            <a:ext cx="8383588" cy="808038"/>
            <a:chOff x="95" y="1820"/>
            <a:chExt cx="5281" cy="509"/>
          </a:xfrm>
        </p:grpSpPr>
        <p:grpSp>
          <p:nvGrpSpPr>
            <p:cNvPr id="17485" name="Group 57"/>
            <p:cNvGrpSpPr>
              <a:grpSpLocks/>
            </p:cNvGrpSpPr>
            <p:nvPr/>
          </p:nvGrpSpPr>
          <p:grpSpPr bwMode="auto">
            <a:xfrm rot="5400000">
              <a:off x="234" y="1954"/>
              <a:ext cx="173" cy="336"/>
              <a:chOff x="1872" y="818"/>
              <a:chExt cx="2015" cy="3537"/>
            </a:xfrm>
          </p:grpSpPr>
          <p:sp>
            <p:nvSpPr>
              <p:cNvPr id="80954" name="AutoShape 58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55" name="AutoShape 59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56" name="AutoShape 60"/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03" name="Oval 6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7504" name="Oval 6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59" name="Oval 63"/>
              <p:cNvSpPr>
                <a:spLocks noChangeArrowheads="1"/>
              </p:cNvSpPr>
              <p:nvPr/>
            </p:nvSpPr>
            <p:spPr bwMode="gray">
              <a:xfrm>
                <a:off x="1932" y="818"/>
                <a:ext cx="1905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06" name="Oval 64"/>
              <p:cNvSpPr>
                <a:spLocks noChangeArrowheads="1"/>
              </p:cNvSpPr>
              <p:nvPr/>
            </p:nvSpPr>
            <p:spPr bwMode="gray">
              <a:xfrm>
                <a:off x="1932" y="909"/>
                <a:ext cx="1906" cy="34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61" name="Oval 65"/>
              <p:cNvSpPr>
                <a:spLocks noChangeArrowheads="1"/>
              </p:cNvSpPr>
              <p:nvPr/>
            </p:nvSpPr>
            <p:spPr bwMode="gray">
              <a:xfrm>
                <a:off x="2338" y="818"/>
                <a:ext cx="1094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08" name="Oval 66"/>
              <p:cNvSpPr>
                <a:spLocks noChangeArrowheads="1"/>
              </p:cNvSpPr>
              <p:nvPr/>
            </p:nvSpPr>
            <p:spPr bwMode="gray">
              <a:xfrm>
                <a:off x="2337" y="910"/>
                <a:ext cx="1096" cy="344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  <p:sp>
          <p:nvSpPr>
            <p:cNvPr id="17486" name="AutoShape 67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1143000"/>
              <a:r>
                <a:rPr lang="en-US" sz="3600" b="1" dirty="0">
                  <a:latin typeface="Tahoma" pitchFamily="34" charset="0"/>
                </a:rPr>
                <a:t>pen</a:t>
              </a:r>
            </a:p>
          </p:txBody>
        </p:sp>
        <p:sp>
          <p:nvSpPr>
            <p:cNvPr id="80964" name="AutoShape 68"/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965" name="Freeform 69"/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489" name="Text Box 70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B</a:t>
              </a:r>
            </a:p>
          </p:txBody>
        </p:sp>
        <p:grpSp>
          <p:nvGrpSpPr>
            <p:cNvPr id="17490" name="Group 71"/>
            <p:cNvGrpSpPr>
              <a:grpSpLocks/>
            </p:cNvGrpSpPr>
            <p:nvPr/>
          </p:nvGrpSpPr>
          <p:grpSpPr bwMode="auto">
            <a:xfrm rot="5400000">
              <a:off x="85" y="1830"/>
              <a:ext cx="509" cy="489"/>
              <a:chOff x="1855" y="1824"/>
              <a:chExt cx="1997" cy="1826"/>
            </a:xfrm>
          </p:grpSpPr>
          <p:sp>
            <p:nvSpPr>
              <p:cNvPr id="80968" name="AutoShape 72"/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69" name="AutoShape 73"/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70" name="AutoShape 74"/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94" name="Oval 7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7495" name="Oval 7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73" name="Oval 77"/>
              <p:cNvSpPr>
                <a:spLocks noChangeArrowheads="1"/>
              </p:cNvSpPr>
              <p:nvPr/>
            </p:nvSpPr>
            <p:spPr bwMode="gray">
              <a:xfrm>
                <a:off x="2562" y="2023"/>
                <a:ext cx="642" cy="122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97" name="Oval 78"/>
              <p:cNvSpPr>
                <a:spLocks noChangeArrowheads="1"/>
              </p:cNvSpPr>
              <p:nvPr/>
            </p:nvSpPr>
            <p:spPr bwMode="gray">
              <a:xfrm>
                <a:off x="2564" y="2021"/>
                <a:ext cx="642" cy="122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75" name="Oval 79"/>
              <p:cNvSpPr>
                <a:spLocks noChangeArrowheads="1"/>
              </p:cNvSpPr>
              <p:nvPr/>
            </p:nvSpPr>
            <p:spPr bwMode="gray">
              <a:xfrm>
                <a:off x="2322" y="2023"/>
                <a:ext cx="1099" cy="12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99" name="Oval 80"/>
              <p:cNvSpPr>
                <a:spLocks noChangeArrowheads="1"/>
              </p:cNvSpPr>
              <p:nvPr/>
            </p:nvSpPr>
            <p:spPr bwMode="gray">
              <a:xfrm>
                <a:off x="2337" y="2021"/>
                <a:ext cx="1096" cy="122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</p:grpSp>
      <p:sp>
        <p:nvSpPr>
          <p:cNvPr id="17420" name="Line 82"/>
          <p:cNvSpPr>
            <a:spLocks noChangeShapeType="1"/>
          </p:cNvSpPr>
          <p:nvPr/>
        </p:nvSpPr>
        <p:spPr bwMode="auto">
          <a:xfrm>
            <a:off x="9220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1674813" y="4565650"/>
            <a:ext cx="8383588" cy="808038"/>
            <a:chOff x="95" y="1820"/>
            <a:chExt cx="5281" cy="509"/>
          </a:xfrm>
        </p:grpSpPr>
        <p:grpSp>
          <p:nvGrpSpPr>
            <p:cNvPr id="17461" name="Group 85"/>
            <p:cNvGrpSpPr>
              <a:grpSpLocks/>
            </p:cNvGrpSpPr>
            <p:nvPr/>
          </p:nvGrpSpPr>
          <p:grpSpPr bwMode="auto">
            <a:xfrm rot="5400000">
              <a:off x="234" y="1954"/>
              <a:ext cx="173" cy="336"/>
              <a:chOff x="1872" y="818"/>
              <a:chExt cx="2015" cy="3537"/>
            </a:xfrm>
          </p:grpSpPr>
          <p:sp>
            <p:nvSpPr>
              <p:cNvPr id="80982" name="AutoShape 86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83" name="AutoShape 87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84" name="AutoShape 88"/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79" name="Oval 8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7480" name="Oval 9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87" name="Oval 91"/>
              <p:cNvSpPr>
                <a:spLocks noChangeArrowheads="1"/>
              </p:cNvSpPr>
              <p:nvPr/>
            </p:nvSpPr>
            <p:spPr bwMode="gray">
              <a:xfrm>
                <a:off x="1932" y="818"/>
                <a:ext cx="1905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82" name="Oval 92"/>
              <p:cNvSpPr>
                <a:spLocks noChangeArrowheads="1"/>
              </p:cNvSpPr>
              <p:nvPr/>
            </p:nvSpPr>
            <p:spPr bwMode="gray">
              <a:xfrm>
                <a:off x="1932" y="909"/>
                <a:ext cx="1906" cy="34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89" name="Oval 93"/>
              <p:cNvSpPr>
                <a:spLocks noChangeArrowheads="1"/>
              </p:cNvSpPr>
              <p:nvPr/>
            </p:nvSpPr>
            <p:spPr bwMode="gray">
              <a:xfrm>
                <a:off x="2338" y="818"/>
                <a:ext cx="1094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84" name="Oval 94"/>
              <p:cNvSpPr>
                <a:spLocks noChangeArrowheads="1"/>
              </p:cNvSpPr>
              <p:nvPr/>
            </p:nvSpPr>
            <p:spPr bwMode="gray">
              <a:xfrm>
                <a:off x="2337" y="910"/>
                <a:ext cx="1096" cy="344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  <p:sp>
          <p:nvSpPr>
            <p:cNvPr id="17462" name="AutoShape 9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1143000"/>
              <a:r>
                <a:rPr lang="en-US" sz="3600" b="1" dirty="0">
                  <a:latin typeface="Tahoma" pitchFamily="34" charset="0"/>
                </a:rPr>
                <a:t>School bag</a:t>
              </a:r>
            </a:p>
          </p:txBody>
        </p:sp>
        <p:sp>
          <p:nvSpPr>
            <p:cNvPr id="80992" name="AutoShape 96"/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993" name="Freeform 97"/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465" name="Text Box 9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C</a:t>
              </a:r>
            </a:p>
          </p:txBody>
        </p:sp>
        <p:grpSp>
          <p:nvGrpSpPr>
            <p:cNvPr id="17466" name="Group 99"/>
            <p:cNvGrpSpPr>
              <a:grpSpLocks/>
            </p:cNvGrpSpPr>
            <p:nvPr/>
          </p:nvGrpSpPr>
          <p:grpSpPr bwMode="auto">
            <a:xfrm rot="5400000">
              <a:off x="85" y="1830"/>
              <a:ext cx="509" cy="489"/>
              <a:chOff x="1855" y="1824"/>
              <a:chExt cx="1997" cy="1826"/>
            </a:xfrm>
          </p:grpSpPr>
          <p:sp>
            <p:nvSpPr>
              <p:cNvPr id="80996" name="AutoShape 100"/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97" name="AutoShape 101"/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98" name="AutoShape 102"/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70" name="Oval 10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7471" name="Oval 10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1001" name="Oval 105"/>
              <p:cNvSpPr>
                <a:spLocks noChangeArrowheads="1"/>
              </p:cNvSpPr>
              <p:nvPr/>
            </p:nvSpPr>
            <p:spPr bwMode="gray">
              <a:xfrm>
                <a:off x="2562" y="2023"/>
                <a:ext cx="642" cy="122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73" name="Oval 106"/>
              <p:cNvSpPr>
                <a:spLocks noChangeArrowheads="1"/>
              </p:cNvSpPr>
              <p:nvPr/>
            </p:nvSpPr>
            <p:spPr bwMode="gray">
              <a:xfrm>
                <a:off x="2564" y="2021"/>
                <a:ext cx="642" cy="122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1003" name="Oval 107"/>
              <p:cNvSpPr>
                <a:spLocks noChangeArrowheads="1"/>
              </p:cNvSpPr>
              <p:nvPr/>
            </p:nvSpPr>
            <p:spPr bwMode="gray">
              <a:xfrm>
                <a:off x="2322" y="2023"/>
                <a:ext cx="1099" cy="12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75" name="Oval 108"/>
              <p:cNvSpPr>
                <a:spLocks noChangeArrowheads="1"/>
              </p:cNvSpPr>
              <p:nvPr/>
            </p:nvSpPr>
            <p:spPr bwMode="gray">
              <a:xfrm>
                <a:off x="2337" y="2021"/>
                <a:ext cx="1096" cy="122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</p:grpSp>
      <p:sp>
        <p:nvSpPr>
          <p:cNvPr id="17424" name="AutoShape 13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210800" y="6477000"/>
            <a:ext cx="457200" cy="381000"/>
          </a:xfrm>
          <a:prstGeom prst="actionButtonForwardNex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vi-VN">
              <a:latin typeface="Tahoma" pitchFamily="34" charset="0"/>
            </a:endParaRPr>
          </a:p>
        </p:txBody>
      </p:sp>
      <p:grpSp>
        <p:nvGrpSpPr>
          <p:cNvPr id="18" name="Group 136"/>
          <p:cNvGrpSpPr>
            <a:grpSpLocks/>
          </p:cNvGrpSpPr>
          <p:nvPr/>
        </p:nvGrpSpPr>
        <p:grpSpPr bwMode="auto">
          <a:xfrm rot="5400000">
            <a:off x="1738313" y="1290638"/>
            <a:ext cx="695325" cy="704850"/>
            <a:chOff x="1872" y="1824"/>
            <a:chExt cx="2014" cy="1821"/>
          </a:xfrm>
        </p:grpSpPr>
        <p:sp>
          <p:nvSpPr>
            <p:cNvPr id="81033" name="AutoShape 137"/>
            <p:cNvSpPr>
              <a:spLocks noChangeArrowheads="1"/>
            </p:cNvSpPr>
            <p:nvPr/>
          </p:nvSpPr>
          <p:spPr bwMode="gray">
            <a:xfrm rot="16200000" flipH="1">
              <a:off x="1822" y="256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1034" name="AutoShape 138"/>
            <p:cNvSpPr>
              <a:spLocks noChangeArrowheads="1"/>
            </p:cNvSpPr>
            <p:nvPr/>
          </p:nvSpPr>
          <p:spPr bwMode="gray">
            <a:xfrm rot="5400000" flipH="1">
              <a:off x="3629" y="2531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1035" name="AutoShape 139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431" name="Oval 140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7432" name="Oval 141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81038" name="Oval 142"/>
            <p:cNvSpPr>
              <a:spLocks noChangeArrowheads="1"/>
            </p:cNvSpPr>
            <p:nvPr/>
          </p:nvSpPr>
          <p:spPr bwMode="gray">
            <a:xfrm>
              <a:off x="2510" y="1961"/>
              <a:ext cx="752" cy="13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434" name="Oval 143"/>
            <p:cNvSpPr>
              <a:spLocks noChangeArrowheads="1"/>
            </p:cNvSpPr>
            <p:nvPr/>
          </p:nvSpPr>
          <p:spPr bwMode="gray">
            <a:xfrm>
              <a:off x="2509" y="1961"/>
              <a:ext cx="752" cy="134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81040" name="Oval 144"/>
            <p:cNvSpPr>
              <a:spLocks noChangeArrowheads="1"/>
            </p:cNvSpPr>
            <p:nvPr/>
          </p:nvSpPr>
          <p:spPr bwMode="gray">
            <a:xfrm>
              <a:off x="2336" y="1961"/>
              <a:ext cx="1094" cy="13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436" name="Oval 145"/>
            <p:cNvSpPr>
              <a:spLocks noChangeArrowheads="1"/>
            </p:cNvSpPr>
            <p:nvPr/>
          </p:nvSpPr>
          <p:spPr bwMode="gray">
            <a:xfrm>
              <a:off x="2337" y="1961"/>
              <a:ext cx="1096" cy="134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vi-VN">
                <a:latin typeface="Tahoma" pitchFamily="34" charset="0"/>
              </a:endParaRPr>
            </a:p>
          </p:txBody>
        </p:sp>
      </p:grpSp>
      <p:pic>
        <p:nvPicPr>
          <p:cNvPr id="150" name="Picture 1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22239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659000"/>
            <a:ext cx="1676400" cy="104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638800"/>
            <a:ext cx="1676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8800"/>
            <a:ext cx="1676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Rectangle 111">
            <a:extLst>
              <a:ext uri="{FF2B5EF4-FFF2-40B4-BE49-F238E27FC236}">
                <a16:creationId xmlns="" xmlns:a16="http://schemas.microsoft.com/office/drawing/2014/main" id="{B34471D0-BDD9-4334-BCE5-3A3904CB8140}"/>
              </a:ext>
            </a:extLst>
          </p:cNvPr>
          <p:cNvSpPr/>
          <p:nvPr/>
        </p:nvSpPr>
        <p:spPr>
          <a:xfrm>
            <a:off x="4079876" y="953838"/>
            <a:ext cx="2797174" cy="1453601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6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809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/>
          <p:cNvGrpSpPr>
            <a:grpSpLocks/>
          </p:cNvGrpSpPr>
          <p:nvPr/>
        </p:nvGrpSpPr>
        <p:grpSpPr bwMode="auto">
          <a:xfrm rot="5400000">
            <a:off x="1194594" y="845344"/>
            <a:ext cx="1828800" cy="138112"/>
            <a:chOff x="0" y="1896"/>
            <a:chExt cx="5760" cy="120"/>
          </a:xfrm>
        </p:grpSpPr>
        <p:sp>
          <p:nvSpPr>
            <p:cNvPr id="16515" name="Rectangle 23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6516" name="Rectangle 23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3" name="Group 90"/>
          <p:cNvGrpSpPr>
            <a:grpSpLocks/>
          </p:cNvGrpSpPr>
          <p:nvPr/>
        </p:nvGrpSpPr>
        <p:grpSpPr bwMode="auto">
          <a:xfrm rot="5400000">
            <a:off x="509588" y="5187951"/>
            <a:ext cx="3198813" cy="138112"/>
            <a:chOff x="0" y="1896"/>
            <a:chExt cx="5760" cy="120"/>
          </a:xfrm>
        </p:grpSpPr>
        <p:sp>
          <p:nvSpPr>
            <p:cNvPr id="16513" name="Rectangle 9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6514" name="Rectangle 9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2057400" y="1600200"/>
            <a:ext cx="685800" cy="152400"/>
            <a:chOff x="0" y="1896"/>
            <a:chExt cx="5760" cy="120"/>
          </a:xfrm>
        </p:grpSpPr>
        <p:sp>
          <p:nvSpPr>
            <p:cNvPr id="16511" name="Rectangle 40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6512" name="Rectangle 41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09800" y="381001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latin typeface="Tahoma" pitchFamily="34" charset="0"/>
              </a:rPr>
              <a:t>QUESTION </a:t>
            </a:r>
            <a:r>
              <a:rPr lang="en-US" sz="2000" b="1" dirty="0">
                <a:solidFill>
                  <a:schemeClr val="hlink"/>
                </a:solidFill>
                <a:latin typeface="Tahoma" pitchFamily="34" charset="0"/>
              </a:rPr>
              <a:t>03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152400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2819400" y="914400"/>
            <a:ext cx="51816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2700000" scaled="1"/>
          </a:gra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 rot="5400000">
            <a:off x="965994" y="2690019"/>
            <a:ext cx="2286000" cy="138112"/>
            <a:chOff x="0" y="1896"/>
            <a:chExt cx="5760" cy="120"/>
          </a:xfrm>
        </p:grpSpPr>
        <p:sp>
          <p:nvSpPr>
            <p:cNvPr id="16509" name="Rectangle 17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6510" name="Rectangle 18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sp>
        <p:nvSpPr>
          <p:cNvPr id="16393" name="Arc 150"/>
          <p:cNvSpPr>
            <a:spLocks/>
          </p:cNvSpPr>
          <p:nvPr/>
        </p:nvSpPr>
        <p:spPr bwMode="auto">
          <a:xfrm>
            <a:off x="3179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/>
          <p:cNvGrpSpPr>
            <a:grpSpLocks/>
          </p:cNvGrpSpPr>
          <p:nvPr/>
        </p:nvGrpSpPr>
        <p:grpSpPr bwMode="auto">
          <a:xfrm>
            <a:off x="1693864" y="2586036"/>
            <a:ext cx="8385175" cy="806450"/>
            <a:chOff x="94" y="1821"/>
            <a:chExt cx="5282" cy="508"/>
          </a:xfrm>
        </p:grpSpPr>
        <p:grpSp>
          <p:nvGrpSpPr>
            <p:cNvPr id="16485" name="Group 29"/>
            <p:cNvGrpSpPr>
              <a:grpSpLocks/>
            </p:cNvGrpSpPr>
            <p:nvPr/>
          </p:nvGrpSpPr>
          <p:grpSpPr bwMode="auto">
            <a:xfrm rot="5400000">
              <a:off x="235" y="1953"/>
              <a:ext cx="173" cy="337"/>
              <a:chOff x="1872" y="808"/>
              <a:chExt cx="2015" cy="3547"/>
            </a:xfrm>
          </p:grpSpPr>
          <p:sp>
            <p:nvSpPr>
              <p:cNvPr id="79902" name="AutoShape 30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79903" name="AutoShape 31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79904" name="AutoShape 32"/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503" name="Oval 3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6504" name="Oval 3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79907" name="Oval 35"/>
              <p:cNvSpPr>
                <a:spLocks noChangeArrowheads="1"/>
              </p:cNvSpPr>
              <p:nvPr/>
            </p:nvSpPr>
            <p:spPr bwMode="gray">
              <a:xfrm>
                <a:off x="1932" y="808"/>
                <a:ext cx="1905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506" name="Oval 36"/>
              <p:cNvSpPr>
                <a:spLocks noChangeArrowheads="1"/>
              </p:cNvSpPr>
              <p:nvPr/>
            </p:nvSpPr>
            <p:spPr bwMode="gray">
              <a:xfrm>
                <a:off x="1932" y="909"/>
                <a:ext cx="1906" cy="34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79909" name="Oval 37"/>
              <p:cNvSpPr>
                <a:spLocks noChangeArrowheads="1"/>
              </p:cNvSpPr>
              <p:nvPr/>
            </p:nvSpPr>
            <p:spPr bwMode="gray">
              <a:xfrm>
                <a:off x="2338" y="808"/>
                <a:ext cx="1094" cy="34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508" name="Oval 38"/>
              <p:cNvSpPr>
                <a:spLocks noChangeArrowheads="1"/>
              </p:cNvSpPr>
              <p:nvPr/>
            </p:nvSpPr>
            <p:spPr bwMode="gray">
              <a:xfrm>
                <a:off x="2337" y="910"/>
                <a:ext cx="1096" cy="34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  <p:sp>
          <p:nvSpPr>
            <p:cNvPr id="16486" name="AutoShape 14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1143000"/>
              <a:r>
                <a:rPr lang="en-US" sz="4000" b="1" dirty="0">
                  <a:latin typeface="Tahoma" pitchFamily="34" charset="0"/>
                </a:rPr>
                <a:t>pen</a:t>
              </a:r>
            </a:p>
          </p:txBody>
        </p:sp>
        <p:sp>
          <p:nvSpPr>
            <p:cNvPr id="80018" name="AutoShape 146"/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019" name="Freeform 147"/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489" name="Text Box 14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16490" name="Group 151"/>
            <p:cNvGrpSpPr>
              <a:grpSpLocks/>
            </p:cNvGrpSpPr>
            <p:nvPr/>
          </p:nvGrpSpPr>
          <p:grpSpPr bwMode="auto">
            <a:xfrm rot="5400000">
              <a:off x="85" y="1830"/>
              <a:ext cx="508" cy="489"/>
              <a:chOff x="1855" y="1824"/>
              <a:chExt cx="1993" cy="1826"/>
            </a:xfrm>
          </p:grpSpPr>
          <p:sp>
            <p:nvSpPr>
              <p:cNvPr id="80024" name="AutoShape 152"/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25" name="AutoShape 153"/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26" name="AutoShape 154"/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94" name="Oval 1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6495" name="Oval 1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29" name="Oval 157"/>
              <p:cNvSpPr>
                <a:spLocks noChangeArrowheads="1"/>
              </p:cNvSpPr>
              <p:nvPr/>
            </p:nvSpPr>
            <p:spPr bwMode="gray">
              <a:xfrm>
                <a:off x="2562" y="2023"/>
                <a:ext cx="642" cy="122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97" name="Oval 158"/>
              <p:cNvSpPr>
                <a:spLocks noChangeArrowheads="1"/>
              </p:cNvSpPr>
              <p:nvPr/>
            </p:nvSpPr>
            <p:spPr bwMode="gray">
              <a:xfrm>
                <a:off x="2564" y="2021"/>
                <a:ext cx="642" cy="122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31" name="Oval 159"/>
              <p:cNvSpPr>
                <a:spLocks noChangeArrowheads="1"/>
              </p:cNvSpPr>
              <p:nvPr/>
            </p:nvSpPr>
            <p:spPr bwMode="gray">
              <a:xfrm>
                <a:off x="2322" y="2023"/>
                <a:ext cx="1099" cy="12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99" name="Oval 160"/>
              <p:cNvSpPr>
                <a:spLocks noChangeArrowheads="1"/>
              </p:cNvSpPr>
              <p:nvPr/>
            </p:nvSpPr>
            <p:spPr bwMode="gray">
              <a:xfrm>
                <a:off x="2337" y="2021"/>
                <a:ext cx="1096" cy="122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</p:grpSp>
      <p:grpSp>
        <p:nvGrpSpPr>
          <p:cNvPr id="9" name="Group 162"/>
          <p:cNvGrpSpPr>
            <a:grpSpLocks/>
          </p:cNvGrpSpPr>
          <p:nvPr/>
        </p:nvGrpSpPr>
        <p:grpSpPr bwMode="auto">
          <a:xfrm>
            <a:off x="1673226" y="3576636"/>
            <a:ext cx="8348663" cy="806450"/>
            <a:chOff x="94" y="1821"/>
            <a:chExt cx="5259" cy="508"/>
          </a:xfrm>
        </p:grpSpPr>
        <p:grpSp>
          <p:nvGrpSpPr>
            <p:cNvPr id="16461" name="Group 163"/>
            <p:cNvGrpSpPr>
              <a:grpSpLocks/>
            </p:cNvGrpSpPr>
            <p:nvPr/>
          </p:nvGrpSpPr>
          <p:grpSpPr bwMode="auto">
            <a:xfrm rot="5400000">
              <a:off x="235" y="1953"/>
              <a:ext cx="173" cy="337"/>
              <a:chOff x="1872" y="808"/>
              <a:chExt cx="2015" cy="3547"/>
            </a:xfrm>
          </p:grpSpPr>
          <p:sp>
            <p:nvSpPr>
              <p:cNvPr id="80036" name="AutoShape 164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37" name="AutoShape 165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38" name="AutoShape 166"/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79" name="Oval 16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6480" name="Oval 16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41" name="Oval 169"/>
              <p:cNvSpPr>
                <a:spLocks noChangeArrowheads="1"/>
              </p:cNvSpPr>
              <p:nvPr/>
            </p:nvSpPr>
            <p:spPr bwMode="gray">
              <a:xfrm>
                <a:off x="1932" y="808"/>
                <a:ext cx="1905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82" name="Oval 170"/>
              <p:cNvSpPr>
                <a:spLocks noChangeArrowheads="1"/>
              </p:cNvSpPr>
              <p:nvPr/>
            </p:nvSpPr>
            <p:spPr bwMode="gray">
              <a:xfrm>
                <a:off x="1932" y="909"/>
                <a:ext cx="1906" cy="34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43" name="Oval 171"/>
              <p:cNvSpPr>
                <a:spLocks noChangeArrowheads="1"/>
              </p:cNvSpPr>
              <p:nvPr/>
            </p:nvSpPr>
            <p:spPr bwMode="gray">
              <a:xfrm>
                <a:off x="2338" y="808"/>
                <a:ext cx="1094" cy="34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84" name="Oval 172"/>
              <p:cNvSpPr>
                <a:spLocks noChangeArrowheads="1"/>
              </p:cNvSpPr>
              <p:nvPr/>
            </p:nvSpPr>
            <p:spPr bwMode="gray">
              <a:xfrm>
                <a:off x="2337" y="910"/>
                <a:ext cx="1096" cy="34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  <p:sp>
          <p:nvSpPr>
            <p:cNvPr id="16462" name="AutoShape 173"/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1143000"/>
              <a:r>
                <a:rPr lang="en-US" sz="4200" b="1" dirty="0">
                  <a:latin typeface="Tahoma" pitchFamily="34" charset="0"/>
                </a:rPr>
                <a:t>ruler</a:t>
              </a:r>
            </a:p>
          </p:txBody>
        </p:sp>
        <p:sp>
          <p:nvSpPr>
            <p:cNvPr id="80046" name="AutoShape 174"/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047" name="Freeform 175"/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465" name="Text Box 17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B</a:t>
              </a:r>
            </a:p>
          </p:txBody>
        </p:sp>
        <p:grpSp>
          <p:nvGrpSpPr>
            <p:cNvPr id="16466" name="Group 177"/>
            <p:cNvGrpSpPr>
              <a:grpSpLocks/>
            </p:cNvGrpSpPr>
            <p:nvPr/>
          </p:nvGrpSpPr>
          <p:grpSpPr bwMode="auto">
            <a:xfrm rot="5400000">
              <a:off x="85" y="1830"/>
              <a:ext cx="508" cy="489"/>
              <a:chOff x="1855" y="1824"/>
              <a:chExt cx="1993" cy="1826"/>
            </a:xfrm>
          </p:grpSpPr>
          <p:sp>
            <p:nvSpPr>
              <p:cNvPr id="80050" name="AutoShape 178"/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51" name="AutoShape 179"/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52" name="AutoShape 180"/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70" name="Oval 18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6471" name="Oval 18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55" name="Oval 183"/>
              <p:cNvSpPr>
                <a:spLocks noChangeArrowheads="1"/>
              </p:cNvSpPr>
              <p:nvPr/>
            </p:nvSpPr>
            <p:spPr bwMode="gray">
              <a:xfrm>
                <a:off x="2562" y="2023"/>
                <a:ext cx="642" cy="122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73" name="Oval 184"/>
              <p:cNvSpPr>
                <a:spLocks noChangeArrowheads="1"/>
              </p:cNvSpPr>
              <p:nvPr/>
            </p:nvSpPr>
            <p:spPr bwMode="gray">
              <a:xfrm>
                <a:off x="2564" y="2021"/>
                <a:ext cx="642" cy="122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57" name="Oval 185"/>
              <p:cNvSpPr>
                <a:spLocks noChangeArrowheads="1"/>
              </p:cNvSpPr>
              <p:nvPr/>
            </p:nvSpPr>
            <p:spPr bwMode="gray">
              <a:xfrm>
                <a:off x="2322" y="2023"/>
                <a:ext cx="1099" cy="12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75" name="Oval 186"/>
              <p:cNvSpPr>
                <a:spLocks noChangeArrowheads="1"/>
              </p:cNvSpPr>
              <p:nvPr/>
            </p:nvSpPr>
            <p:spPr bwMode="gray">
              <a:xfrm>
                <a:off x="2337" y="2021"/>
                <a:ext cx="1096" cy="122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</p:grpSp>
      <p:sp>
        <p:nvSpPr>
          <p:cNvPr id="16396" name="Line 242"/>
          <p:cNvSpPr>
            <a:spLocks noChangeShapeType="1"/>
          </p:cNvSpPr>
          <p:nvPr/>
        </p:nvSpPr>
        <p:spPr bwMode="auto">
          <a:xfrm>
            <a:off x="9220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187"/>
          <p:cNvGrpSpPr>
            <a:grpSpLocks/>
          </p:cNvGrpSpPr>
          <p:nvPr/>
        </p:nvGrpSpPr>
        <p:grpSpPr bwMode="auto">
          <a:xfrm>
            <a:off x="1673226" y="4567236"/>
            <a:ext cx="8385175" cy="806450"/>
            <a:chOff x="94" y="1821"/>
            <a:chExt cx="5282" cy="508"/>
          </a:xfrm>
        </p:grpSpPr>
        <p:grpSp>
          <p:nvGrpSpPr>
            <p:cNvPr id="16437" name="Group 188"/>
            <p:cNvGrpSpPr>
              <a:grpSpLocks/>
            </p:cNvGrpSpPr>
            <p:nvPr/>
          </p:nvGrpSpPr>
          <p:grpSpPr bwMode="auto">
            <a:xfrm rot="5400000">
              <a:off x="235" y="1953"/>
              <a:ext cx="173" cy="337"/>
              <a:chOff x="1872" y="808"/>
              <a:chExt cx="2015" cy="3547"/>
            </a:xfrm>
          </p:grpSpPr>
          <p:sp>
            <p:nvSpPr>
              <p:cNvPr id="80061" name="AutoShape 189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62" name="AutoShape 190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63" name="AutoShape 191"/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55" name="Oval 19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6456" name="Oval 19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66" name="Oval 194"/>
              <p:cNvSpPr>
                <a:spLocks noChangeArrowheads="1"/>
              </p:cNvSpPr>
              <p:nvPr/>
            </p:nvSpPr>
            <p:spPr bwMode="gray">
              <a:xfrm>
                <a:off x="1932" y="808"/>
                <a:ext cx="1905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58" name="Oval 195"/>
              <p:cNvSpPr>
                <a:spLocks noChangeArrowheads="1"/>
              </p:cNvSpPr>
              <p:nvPr/>
            </p:nvSpPr>
            <p:spPr bwMode="gray">
              <a:xfrm>
                <a:off x="1932" y="909"/>
                <a:ext cx="1906" cy="34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68" name="Oval 196"/>
              <p:cNvSpPr>
                <a:spLocks noChangeArrowheads="1"/>
              </p:cNvSpPr>
              <p:nvPr/>
            </p:nvSpPr>
            <p:spPr bwMode="gray">
              <a:xfrm>
                <a:off x="2338" y="808"/>
                <a:ext cx="1094" cy="34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60" name="Oval 197"/>
              <p:cNvSpPr>
                <a:spLocks noChangeArrowheads="1"/>
              </p:cNvSpPr>
              <p:nvPr/>
            </p:nvSpPr>
            <p:spPr bwMode="gray">
              <a:xfrm>
                <a:off x="2337" y="910"/>
                <a:ext cx="1096" cy="34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  <p:sp>
          <p:nvSpPr>
            <p:cNvPr id="16438" name="AutoShape 198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1143000"/>
              <a:r>
                <a:rPr lang="en-US" sz="3600" b="1" dirty="0">
                  <a:latin typeface="Tahoma" pitchFamily="34" charset="0"/>
                </a:rPr>
                <a:t>book</a:t>
              </a:r>
            </a:p>
          </p:txBody>
        </p:sp>
        <p:sp>
          <p:nvSpPr>
            <p:cNvPr id="80071" name="AutoShape 199"/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072" name="Freeform 200"/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441" name="Text Box 201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C</a:t>
              </a:r>
            </a:p>
          </p:txBody>
        </p:sp>
        <p:grpSp>
          <p:nvGrpSpPr>
            <p:cNvPr id="16442" name="Group 202"/>
            <p:cNvGrpSpPr>
              <a:grpSpLocks/>
            </p:cNvGrpSpPr>
            <p:nvPr/>
          </p:nvGrpSpPr>
          <p:grpSpPr bwMode="auto">
            <a:xfrm rot="5400000">
              <a:off x="85" y="1830"/>
              <a:ext cx="508" cy="489"/>
              <a:chOff x="1855" y="1824"/>
              <a:chExt cx="1993" cy="1826"/>
            </a:xfrm>
          </p:grpSpPr>
          <p:sp>
            <p:nvSpPr>
              <p:cNvPr id="80075" name="AutoShape 203"/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76" name="AutoShape 204"/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077" name="AutoShape 205"/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46" name="Oval 20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6447" name="Oval 20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80" name="Oval 208"/>
              <p:cNvSpPr>
                <a:spLocks noChangeArrowheads="1"/>
              </p:cNvSpPr>
              <p:nvPr/>
            </p:nvSpPr>
            <p:spPr bwMode="gray">
              <a:xfrm>
                <a:off x="2562" y="2023"/>
                <a:ext cx="642" cy="122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49" name="Oval 209"/>
              <p:cNvSpPr>
                <a:spLocks noChangeArrowheads="1"/>
              </p:cNvSpPr>
              <p:nvPr/>
            </p:nvSpPr>
            <p:spPr bwMode="gray">
              <a:xfrm>
                <a:off x="2564" y="2021"/>
                <a:ext cx="642" cy="122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082" name="Oval 210"/>
              <p:cNvSpPr>
                <a:spLocks noChangeArrowheads="1"/>
              </p:cNvSpPr>
              <p:nvPr/>
            </p:nvSpPr>
            <p:spPr bwMode="gray">
              <a:xfrm>
                <a:off x="2322" y="2023"/>
                <a:ext cx="1099" cy="12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6451" name="Oval 211"/>
              <p:cNvSpPr>
                <a:spLocks noChangeArrowheads="1"/>
              </p:cNvSpPr>
              <p:nvPr/>
            </p:nvSpPr>
            <p:spPr bwMode="gray">
              <a:xfrm>
                <a:off x="2337" y="2021"/>
                <a:ext cx="1096" cy="122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</p:grpSp>
      <p:sp>
        <p:nvSpPr>
          <p:cNvPr id="16400" name="AutoShape 24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210800" y="6477000"/>
            <a:ext cx="457200" cy="381000"/>
          </a:xfrm>
          <a:prstGeom prst="actionButtonForwardNex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vi-VN">
              <a:latin typeface="Tahoma" pitchFamily="34" charset="0"/>
            </a:endParaRPr>
          </a:p>
        </p:txBody>
      </p:sp>
      <p:grpSp>
        <p:nvGrpSpPr>
          <p:cNvPr id="18" name="Group 132"/>
          <p:cNvGrpSpPr>
            <a:grpSpLocks/>
          </p:cNvGrpSpPr>
          <p:nvPr/>
        </p:nvGrpSpPr>
        <p:grpSpPr bwMode="auto">
          <a:xfrm rot="5400000">
            <a:off x="1738313" y="1290638"/>
            <a:ext cx="695325" cy="704850"/>
            <a:chOff x="1872" y="1824"/>
            <a:chExt cx="2014" cy="1821"/>
          </a:xfrm>
        </p:grpSpPr>
        <p:sp>
          <p:nvSpPr>
            <p:cNvPr id="80005" name="AutoShape 133"/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006" name="AutoShape 134"/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007" name="AutoShape 135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407" name="Oval 13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6408" name="Oval 13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80010" name="Oval 138"/>
            <p:cNvSpPr>
              <a:spLocks noChangeArrowheads="1"/>
            </p:cNvSpPr>
            <p:nvPr/>
          </p:nvSpPr>
          <p:spPr bwMode="gray">
            <a:xfrm>
              <a:off x="2510" y="1961"/>
              <a:ext cx="752" cy="13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410" name="Oval 139"/>
            <p:cNvSpPr>
              <a:spLocks noChangeArrowheads="1"/>
            </p:cNvSpPr>
            <p:nvPr/>
          </p:nvSpPr>
          <p:spPr bwMode="gray">
            <a:xfrm>
              <a:off x="2509" y="1961"/>
              <a:ext cx="752" cy="134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80012" name="Oval 140"/>
            <p:cNvSpPr>
              <a:spLocks noChangeArrowheads="1"/>
            </p:cNvSpPr>
            <p:nvPr/>
          </p:nvSpPr>
          <p:spPr bwMode="gray">
            <a:xfrm>
              <a:off x="2336" y="1961"/>
              <a:ext cx="1094" cy="13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412" name="Oval 141"/>
            <p:cNvSpPr>
              <a:spLocks noChangeArrowheads="1"/>
            </p:cNvSpPr>
            <p:nvPr/>
          </p:nvSpPr>
          <p:spPr bwMode="gray">
            <a:xfrm>
              <a:off x="2337" y="1961"/>
              <a:ext cx="1096" cy="134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vi-VN">
                <a:latin typeface="Tahoma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22239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659000"/>
            <a:ext cx="1676400" cy="104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638800"/>
            <a:ext cx="1676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8800"/>
            <a:ext cx="1676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Rectangle 112">
            <a:extLst>
              <a:ext uri="{FF2B5EF4-FFF2-40B4-BE49-F238E27FC236}">
                <a16:creationId xmlns="" xmlns:a16="http://schemas.microsoft.com/office/drawing/2014/main" id="{9620F3B3-839C-4D8C-BA5B-B0538D4B34C4}"/>
              </a:ext>
            </a:extLst>
          </p:cNvPr>
          <p:cNvSpPr/>
          <p:nvPr/>
        </p:nvSpPr>
        <p:spPr>
          <a:xfrm>
            <a:off x="4079876" y="953838"/>
            <a:ext cx="2797174" cy="1453601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1194594" y="845344"/>
            <a:ext cx="1828800" cy="138112"/>
            <a:chOff x="0" y="1896"/>
            <a:chExt cx="5760" cy="120"/>
          </a:xfrm>
        </p:grpSpPr>
        <p:sp>
          <p:nvSpPr>
            <p:cNvPr id="17539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7540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 rot="5400000">
            <a:off x="509588" y="5187951"/>
            <a:ext cx="3198813" cy="138112"/>
            <a:chOff x="0" y="1896"/>
            <a:chExt cx="5760" cy="120"/>
          </a:xfrm>
        </p:grpSpPr>
        <p:sp>
          <p:nvSpPr>
            <p:cNvPr id="17537" name="Rectangle 1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7538" name="Rectangle 1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057400" y="1600200"/>
            <a:ext cx="685800" cy="152400"/>
            <a:chOff x="0" y="1896"/>
            <a:chExt cx="5760" cy="120"/>
          </a:xfrm>
        </p:grpSpPr>
        <p:sp>
          <p:nvSpPr>
            <p:cNvPr id="17535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7536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sp>
        <p:nvSpPr>
          <p:cNvPr id="17413" name="Text Box 24"/>
          <p:cNvSpPr txBox="1">
            <a:spLocks noChangeArrowheads="1"/>
          </p:cNvSpPr>
          <p:nvPr/>
        </p:nvSpPr>
        <p:spPr bwMode="auto">
          <a:xfrm>
            <a:off x="2209800" y="381001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Tahoma" pitchFamily="34" charset="0"/>
              </a:rPr>
              <a:t>QUESTION  </a:t>
            </a:r>
            <a:r>
              <a:rPr lang="en-US" sz="2000" b="1" dirty="0">
                <a:solidFill>
                  <a:schemeClr val="hlink"/>
                </a:solidFill>
                <a:latin typeface="Tahoma" pitchFamily="34" charset="0"/>
              </a:rPr>
              <a:t>04</a:t>
            </a:r>
          </a:p>
        </p:txBody>
      </p:sp>
      <p:sp>
        <p:nvSpPr>
          <p:cNvPr id="17414" name="Line 25"/>
          <p:cNvSpPr>
            <a:spLocks noChangeShapeType="1"/>
          </p:cNvSpPr>
          <p:nvPr/>
        </p:nvSpPr>
        <p:spPr bwMode="auto">
          <a:xfrm>
            <a:off x="152400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AutoShape 26"/>
          <p:cNvSpPr>
            <a:spLocks noChangeArrowheads="1"/>
          </p:cNvSpPr>
          <p:nvPr/>
        </p:nvSpPr>
        <p:spPr bwMode="auto">
          <a:xfrm>
            <a:off x="2819400" y="914400"/>
            <a:ext cx="54102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2700000" scaled="1"/>
          </a:gra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 rot="5400000">
            <a:off x="965994" y="2690019"/>
            <a:ext cx="2286000" cy="138112"/>
            <a:chOff x="0" y="1896"/>
            <a:chExt cx="5760" cy="120"/>
          </a:xfrm>
        </p:grpSpPr>
        <p:sp>
          <p:nvSpPr>
            <p:cNvPr id="17533" name="Rectangle 2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7534" name="Rectangle 2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</p:grpSp>
      <p:sp>
        <p:nvSpPr>
          <p:cNvPr id="17417" name="Arc 30"/>
          <p:cNvSpPr>
            <a:spLocks/>
          </p:cNvSpPr>
          <p:nvPr/>
        </p:nvSpPr>
        <p:spPr bwMode="auto">
          <a:xfrm>
            <a:off x="3179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10304340 w 21600"/>
              <a:gd name="T3" fmla="*/ 106505314 h 21600"/>
              <a:gd name="T4" fmla="*/ 0 w 21600"/>
              <a:gd name="T5" fmla="*/ 1065053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674813" y="2584450"/>
            <a:ext cx="8383588" cy="808038"/>
            <a:chOff x="95" y="1820"/>
            <a:chExt cx="5281" cy="509"/>
          </a:xfrm>
        </p:grpSpPr>
        <p:grpSp>
          <p:nvGrpSpPr>
            <p:cNvPr id="17509" name="Group 32"/>
            <p:cNvGrpSpPr>
              <a:grpSpLocks/>
            </p:cNvGrpSpPr>
            <p:nvPr/>
          </p:nvGrpSpPr>
          <p:grpSpPr bwMode="auto">
            <a:xfrm rot="5400000">
              <a:off x="234" y="1954"/>
              <a:ext cx="173" cy="336"/>
              <a:chOff x="1872" y="818"/>
              <a:chExt cx="2015" cy="3537"/>
            </a:xfrm>
          </p:grpSpPr>
          <p:sp>
            <p:nvSpPr>
              <p:cNvPr id="80929" name="AutoShape 33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30" name="AutoShape 34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31" name="AutoShape 35"/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27" name="Oval 3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7528" name="Oval 3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34" name="Oval 38"/>
              <p:cNvSpPr>
                <a:spLocks noChangeArrowheads="1"/>
              </p:cNvSpPr>
              <p:nvPr/>
            </p:nvSpPr>
            <p:spPr bwMode="gray">
              <a:xfrm>
                <a:off x="1932" y="818"/>
                <a:ext cx="1905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30" name="Oval 39"/>
              <p:cNvSpPr>
                <a:spLocks noChangeArrowheads="1"/>
              </p:cNvSpPr>
              <p:nvPr/>
            </p:nvSpPr>
            <p:spPr bwMode="gray">
              <a:xfrm>
                <a:off x="1932" y="909"/>
                <a:ext cx="1906" cy="34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36" name="Oval 40"/>
              <p:cNvSpPr>
                <a:spLocks noChangeArrowheads="1"/>
              </p:cNvSpPr>
              <p:nvPr/>
            </p:nvSpPr>
            <p:spPr bwMode="gray">
              <a:xfrm>
                <a:off x="2338" y="818"/>
                <a:ext cx="1094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32" name="Oval 41"/>
              <p:cNvSpPr>
                <a:spLocks noChangeArrowheads="1"/>
              </p:cNvSpPr>
              <p:nvPr/>
            </p:nvSpPr>
            <p:spPr bwMode="gray">
              <a:xfrm>
                <a:off x="2337" y="910"/>
                <a:ext cx="1096" cy="344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  <p:sp>
          <p:nvSpPr>
            <p:cNvPr id="17510" name="AutoShape 42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1143000"/>
              <a:r>
                <a:rPr lang="en-US" sz="3600" b="1" dirty="0">
                  <a:latin typeface="Tahoma" pitchFamily="34" charset="0"/>
                </a:rPr>
                <a:t>book</a:t>
              </a:r>
            </a:p>
          </p:txBody>
        </p:sp>
        <p:sp>
          <p:nvSpPr>
            <p:cNvPr id="80939" name="AutoShape 43"/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940" name="Freeform 44"/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513" name="Text Box 45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17514" name="Group 46"/>
            <p:cNvGrpSpPr>
              <a:grpSpLocks/>
            </p:cNvGrpSpPr>
            <p:nvPr/>
          </p:nvGrpSpPr>
          <p:grpSpPr bwMode="auto">
            <a:xfrm rot="5400000">
              <a:off x="85" y="1830"/>
              <a:ext cx="509" cy="489"/>
              <a:chOff x="1855" y="1824"/>
              <a:chExt cx="1997" cy="1826"/>
            </a:xfrm>
          </p:grpSpPr>
          <p:sp>
            <p:nvSpPr>
              <p:cNvPr id="80943" name="AutoShape 47"/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44" name="AutoShape 48"/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45" name="AutoShape 49"/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18" name="Oval 5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7519" name="Oval 5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48" name="Oval 52"/>
              <p:cNvSpPr>
                <a:spLocks noChangeArrowheads="1"/>
              </p:cNvSpPr>
              <p:nvPr/>
            </p:nvSpPr>
            <p:spPr bwMode="gray">
              <a:xfrm>
                <a:off x="2562" y="2023"/>
                <a:ext cx="642" cy="122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21" name="Oval 53"/>
              <p:cNvSpPr>
                <a:spLocks noChangeArrowheads="1"/>
              </p:cNvSpPr>
              <p:nvPr/>
            </p:nvSpPr>
            <p:spPr bwMode="gray">
              <a:xfrm>
                <a:off x="2564" y="2021"/>
                <a:ext cx="642" cy="122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50" name="Oval 54"/>
              <p:cNvSpPr>
                <a:spLocks noChangeArrowheads="1"/>
              </p:cNvSpPr>
              <p:nvPr/>
            </p:nvSpPr>
            <p:spPr bwMode="gray">
              <a:xfrm>
                <a:off x="2322" y="2023"/>
                <a:ext cx="1099" cy="12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23" name="Oval 55"/>
              <p:cNvSpPr>
                <a:spLocks noChangeArrowheads="1"/>
              </p:cNvSpPr>
              <p:nvPr/>
            </p:nvSpPr>
            <p:spPr bwMode="gray">
              <a:xfrm>
                <a:off x="2337" y="2021"/>
                <a:ext cx="1096" cy="122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674813" y="3575050"/>
            <a:ext cx="8383588" cy="808038"/>
            <a:chOff x="95" y="1820"/>
            <a:chExt cx="5281" cy="509"/>
          </a:xfrm>
        </p:grpSpPr>
        <p:grpSp>
          <p:nvGrpSpPr>
            <p:cNvPr id="17485" name="Group 57"/>
            <p:cNvGrpSpPr>
              <a:grpSpLocks/>
            </p:cNvGrpSpPr>
            <p:nvPr/>
          </p:nvGrpSpPr>
          <p:grpSpPr bwMode="auto">
            <a:xfrm rot="5400000">
              <a:off x="234" y="1954"/>
              <a:ext cx="173" cy="336"/>
              <a:chOff x="1872" y="818"/>
              <a:chExt cx="2015" cy="3537"/>
            </a:xfrm>
          </p:grpSpPr>
          <p:sp>
            <p:nvSpPr>
              <p:cNvPr id="80954" name="AutoShape 58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55" name="AutoShape 59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56" name="AutoShape 60"/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03" name="Oval 6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7504" name="Oval 6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59" name="Oval 63"/>
              <p:cNvSpPr>
                <a:spLocks noChangeArrowheads="1"/>
              </p:cNvSpPr>
              <p:nvPr/>
            </p:nvSpPr>
            <p:spPr bwMode="gray">
              <a:xfrm>
                <a:off x="1932" y="818"/>
                <a:ext cx="1905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06" name="Oval 64"/>
              <p:cNvSpPr>
                <a:spLocks noChangeArrowheads="1"/>
              </p:cNvSpPr>
              <p:nvPr/>
            </p:nvSpPr>
            <p:spPr bwMode="gray">
              <a:xfrm>
                <a:off x="1932" y="909"/>
                <a:ext cx="1906" cy="34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61" name="Oval 65"/>
              <p:cNvSpPr>
                <a:spLocks noChangeArrowheads="1"/>
              </p:cNvSpPr>
              <p:nvPr/>
            </p:nvSpPr>
            <p:spPr bwMode="gray">
              <a:xfrm>
                <a:off x="2338" y="818"/>
                <a:ext cx="1094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508" name="Oval 66"/>
              <p:cNvSpPr>
                <a:spLocks noChangeArrowheads="1"/>
              </p:cNvSpPr>
              <p:nvPr/>
            </p:nvSpPr>
            <p:spPr bwMode="gray">
              <a:xfrm>
                <a:off x="2337" y="910"/>
                <a:ext cx="1096" cy="344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  <p:sp>
          <p:nvSpPr>
            <p:cNvPr id="17486" name="AutoShape 67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1143000"/>
              <a:r>
                <a:rPr lang="en-US" sz="3600" b="1" dirty="0">
                  <a:latin typeface="Tahoma" pitchFamily="34" charset="0"/>
                </a:rPr>
                <a:t>ruler</a:t>
              </a:r>
            </a:p>
          </p:txBody>
        </p:sp>
        <p:sp>
          <p:nvSpPr>
            <p:cNvPr id="80964" name="AutoShape 68"/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965" name="Freeform 69"/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489" name="Text Box 70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B</a:t>
              </a:r>
            </a:p>
          </p:txBody>
        </p:sp>
        <p:grpSp>
          <p:nvGrpSpPr>
            <p:cNvPr id="17490" name="Group 71"/>
            <p:cNvGrpSpPr>
              <a:grpSpLocks/>
            </p:cNvGrpSpPr>
            <p:nvPr/>
          </p:nvGrpSpPr>
          <p:grpSpPr bwMode="auto">
            <a:xfrm rot="5400000">
              <a:off x="85" y="1830"/>
              <a:ext cx="509" cy="489"/>
              <a:chOff x="1855" y="1824"/>
              <a:chExt cx="1997" cy="1826"/>
            </a:xfrm>
          </p:grpSpPr>
          <p:sp>
            <p:nvSpPr>
              <p:cNvPr id="80968" name="AutoShape 72"/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69" name="AutoShape 73"/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70" name="AutoShape 74"/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94" name="Oval 7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7495" name="Oval 7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73" name="Oval 77"/>
              <p:cNvSpPr>
                <a:spLocks noChangeArrowheads="1"/>
              </p:cNvSpPr>
              <p:nvPr/>
            </p:nvSpPr>
            <p:spPr bwMode="gray">
              <a:xfrm>
                <a:off x="2562" y="2023"/>
                <a:ext cx="642" cy="122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97" name="Oval 78"/>
              <p:cNvSpPr>
                <a:spLocks noChangeArrowheads="1"/>
              </p:cNvSpPr>
              <p:nvPr/>
            </p:nvSpPr>
            <p:spPr bwMode="gray">
              <a:xfrm>
                <a:off x="2564" y="2021"/>
                <a:ext cx="642" cy="122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75" name="Oval 79"/>
              <p:cNvSpPr>
                <a:spLocks noChangeArrowheads="1"/>
              </p:cNvSpPr>
              <p:nvPr/>
            </p:nvSpPr>
            <p:spPr bwMode="gray">
              <a:xfrm>
                <a:off x="2322" y="2023"/>
                <a:ext cx="1099" cy="12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99" name="Oval 80"/>
              <p:cNvSpPr>
                <a:spLocks noChangeArrowheads="1"/>
              </p:cNvSpPr>
              <p:nvPr/>
            </p:nvSpPr>
            <p:spPr bwMode="gray">
              <a:xfrm>
                <a:off x="2337" y="2021"/>
                <a:ext cx="1096" cy="122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</p:grpSp>
      <p:sp>
        <p:nvSpPr>
          <p:cNvPr id="17420" name="Line 82"/>
          <p:cNvSpPr>
            <a:spLocks noChangeShapeType="1"/>
          </p:cNvSpPr>
          <p:nvPr/>
        </p:nvSpPr>
        <p:spPr bwMode="auto">
          <a:xfrm>
            <a:off x="9220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1674813" y="4565650"/>
            <a:ext cx="8383588" cy="808038"/>
            <a:chOff x="95" y="1820"/>
            <a:chExt cx="5281" cy="509"/>
          </a:xfrm>
        </p:grpSpPr>
        <p:grpSp>
          <p:nvGrpSpPr>
            <p:cNvPr id="17461" name="Group 85"/>
            <p:cNvGrpSpPr>
              <a:grpSpLocks/>
            </p:cNvGrpSpPr>
            <p:nvPr/>
          </p:nvGrpSpPr>
          <p:grpSpPr bwMode="auto">
            <a:xfrm rot="5400000">
              <a:off x="234" y="1954"/>
              <a:ext cx="173" cy="336"/>
              <a:chOff x="1872" y="818"/>
              <a:chExt cx="2015" cy="3537"/>
            </a:xfrm>
          </p:grpSpPr>
          <p:sp>
            <p:nvSpPr>
              <p:cNvPr id="80982" name="AutoShape 86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83" name="AutoShape 87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84" name="AutoShape 88"/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79" name="Oval 8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7480" name="Oval 9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87" name="Oval 91"/>
              <p:cNvSpPr>
                <a:spLocks noChangeArrowheads="1"/>
              </p:cNvSpPr>
              <p:nvPr/>
            </p:nvSpPr>
            <p:spPr bwMode="gray">
              <a:xfrm>
                <a:off x="1932" y="818"/>
                <a:ext cx="1905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82" name="Oval 92"/>
              <p:cNvSpPr>
                <a:spLocks noChangeArrowheads="1"/>
              </p:cNvSpPr>
              <p:nvPr/>
            </p:nvSpPr>
            <p:spPr bwMode="gray">
              <a:xfrm>
                <a:off x="1932" y="909"/>
                <a:ext cx="1906" cy="34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0989" name="Oval 93"/>
              <p:cNvSpPr>
                <a:spLocks noChangeArrowheads="1"/>
              </p:cNvSpPr>
              <p:nvPr/>
            </p:nvSpPr>
            <p:spPr bwMode="gray">
              <a:xfrm>
                <a:off x="2338" y="818"/>
                <a:ext cx="1094" cy="344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84" name="Oval 94"/>
              <p:cNvSpPr>
                <a:spLocks noChangeArrowheads="1"/>
              </p:cNvSpPr>
              <p:nvPr/>
            </p:nvSpPr>
            <p:spPr bwMode="gray">
              <a:xfrm>
                <a:off x="2337" y="910"/>
                <a:ext cx="1096" cy="344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  <p:sp>
          <p:nvSpPr>
            <p:cNvPr id="17462" name="AutoShape 9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1143000"/>
              <a:r>
                <a:rPr lang="en-US" sz="3600" b="1" dirty="0">
                  <a:latin typeface="Tahoma" pitchFamily="34" charset="0"/>
                </a:rPr>
                <a:t>pen</a:t>
              </a:r>
            </a:p>
          </p:txBody>
        </p:sp>
        <p:sp>
          <p:nvSpPr>
            <p:cNvPr id="80992" name="AutoShape 96"/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0993" name="Freeform 97"/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465" name="Text Box 9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C</a:t>
              </a:r>
            </a:p>
          </p:txBody>
        </p:sp>
        <p:grpSp>
          <p:nvGrpSpPr>
            <p:cNvPr id="17466" name="Group 99"/>
            <p:cNvGrpSpPr>
              <a:grpSpLocks/>
            </p:cNvGrpSpPr>
            <p:nvPr/>
          </p:nvGrpSpPr>
          <p:grpSpPr bwMode="auto">
            <a:xfrm rot="5400000">
              <a:off x="85" y="1830"/>
              <a:ext cx="509" cy="489"/>
              <a:chOff x="1855" y="1824"/>
              <a:chExt cx="1997" cy="1826"/>
            </a:xfrm>
          </p:grpSpPr>
          <p:sp>
            <p:nvSpPr>
              <p:cNvPr id="80996" name="AutoShape 100"/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97" name="AutoShape 101"/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80998" name="AutoShape 102"/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70" name="Oval 10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17471" name="Oval 10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1001" name="Oval 105"/>
              <p:cNvSpPr>
                <a:spLocks noChangeArrowheads="1"/>
              </p:cNvSpPr>
              <p:nvPr/>
            </p:nvSpPr>
            <p:spPr bwMode="gray">
              <a:xfrm>
                <a:off x="2562" y="2023"/>
                <a:ext cx="642" cy="122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73" name="Oval 106"/>
              <p:cNvSpPr>
                <a:spLocks noChangeArrowheads="1"/>
              </p:cNvSpPr>
              <p:nvPr/>
            </p:nvSpPr>
            <p:spPr bwMode="gray">
              <a:xfrm>
                <a:off x="2564" y="2021"/>
                <a:ext cx="642" cy="122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81003" name="Oval 107"/>
              <p:cNvSpPr>
                <a:spLocks noChangeArrowheads="1"/>
              </p:cNvSpPr>
              <p:nvPr/>
            </p:nvSpPr>
            <p:spPr bwMode="gray">
              <a:xfrm>
                <a:off x="2322" y="2023"/>
                <a:ext cx="1099" cy="12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17475" name="Oval 108"/>
              <p:cNvSpPr>
                <a:spLocks noChangeArrowheads="1"/>
              </p:cNvSpPr>
              <p:nvPr/>
            </p:nvSpPr>
            <p:spPr bwMode="gray">
              <a:xfrm>
                <a:off x="2337" y="2021"/>
                <a:ext cx="1096" cy="122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>
                  <a:latin typeface="Tahoma" pitchFamily="34" charset="0"/>
                </a:endParaRPr>
              </a:p>
            </p:txBody>
          </p:sp>
        </p:grpSp>
      </p:grpSp>
      <p:sp>
        <p:nvSpPr>
          <p:cNvPr id="17424" name="AutoShape 13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210800" y="6477000"/>
            <a:ext cx="457200" cy="381000"/>
          </a:xfrm>
          <a:prstGeom prst="actionButtonForwardNex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vi-VN">
              <a:latin typeface="Tahoma" pitchFamily="34" charset="0"/>
            </a:endParaRPr>
          </a:p>
        </p:txBody>
      </p:sp>
      <p:grpSp>
        <p:nvGrpSpPr>
          <p:cNvPr id="18" name="Group 136"/>
          <p:cNvGrpSpPr>
            <a:grpSpLocks/>
          </p:cNvGrpSpPr>
          <p:nvPr/>
        </p:nvGrpSpPr>
        <p:grpSpPr bwMode="auto">
          <a:xfrm rot="5400000">
            <a:off x="1738313" y="1290638"/>
            <a:ext cx="695325" cy="704850"/>
            <a:chOff x="1872" y="1824"/>
            <a:chExt cx="2014" cy="1821"/>
          </a:xfrm>
        </p:grpSpPr>
        <p:sp>
          <p:nvSpPr>
            <p:cNvPr id="81033" name="AutoShape 137"/>
            <p:cNvSpPr>
              <a:spLocks noChangeArrowheads="1"/>
            </p:cNvSpPr>
            <p:nvPr/>
          </p:nvSpPr>
          <p:spPr bwMode="gray">
            <a:xfrm rot="16200000" flipH="1">
              <a:off x="1822" y="256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1034" name="AutoShape 138"/>
            <p:cNvSpPr>
              <a:spLocks noChangeArrowheads="1"/>
            </p:cNvSpPr>
            <p:nvPr/>
          </p:nvSpPr>
          <p:spPr bwMode="gray">
            <a:xfrm rot="5400000" flipH="1">
              <a:off x="3629" y="2531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1035" name="AutoShape 139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431" name="Oval 140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17432" name="Oval 141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81038" name="Oval 142"/>
            <p:cNvSpPr>
              <a:spLocks noChangeArrowheads="1"/>
            </p:cNvSpPr>
            <p:nvPr/>
          </p:nvSpPr>
          <p:spPr bwMode="gray">
            <a:xfrm>
              <a:off x="2510" y="1961"/>
              <a:ext cx="752" cy="13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434" name="Oval 143"/>
            <p:cNvSpPr>
              <a:spLocks noChangeArrowheads="1"/>
            </p:cNvSpPr>
            <p:nvPr/>
          </p:nvSpPr>
          <p:spPr bwMode="gray">
            <a:xfrm>
              <a:off x="2509" y="1961"/>
              <a:ext cx="752" cy="134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vi-VN">
                <a:latin typeface="Tahoma" pitchFamily="34" charset="0"/>
              </a:endParaRPr>
            </a:p>
          </p:txBody>
        </p:sp>
        <p:sp>
          <p:nvSpPr>
            <p:cNvPr id="81040" name="Oval 144"/>
            <p:cNvSpPr>
              <a:spLocks noChangeArrowheads="1"/>
            </p:cNvSpPr>
            <p:nvPr/>
          </p:nvSpPr>
          <p:spPr bwMode="gray">
            <a:xfrm>
              <a:off x="2336" y="1961"/>
              <a:ext cx="1094" cy="13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436" name="Oval 145"/>
            <p:cNvSpPr>
              <a:spLocks noChangeArrowheads="1"/>
            </p:cNvSpPr>
            <p:nvPr/>
          </p:nvSpPr>
          <p:spPr bwMode="gray">
            <a:xfrm>
              <a:off x="2337" y="1961"/>
              <a:ext cx="1096" cy="134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vi-VN">
                <a:latin typeface="Tahoma" pitchFamily="34" charset="0"/>
              </a:endParaRPr>
            </a:p>
          </p:txBody>
        </p:sp>
      </p:grpSp>
      <p:pic>
        <p:nvPicPr>
          <p:cNvPr id="150" name="Picture 1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22239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659000"/>
            <a:ext cx="1676400" cy="104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638800"/>
            <a:ext cx="1676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8800"/>
            <a:ext cx="1676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Rectangle 111">
            <a:extLst>
              <a:ext uri="{FF2B5EF4-FFF2-40B4-BE49-F238E27FC236}">
                <a16:creationId xmlns="" xmlns:a16="http://schemas.microsoft.com/office/drawing/2014/main" id="{B34471D0-BDD9-4334-BCE5-3A3904CB8140}"/>
              </a:ext>
            </a:extLst>
          </p:cNvPr>
          <p:cNvSpPr/>
          <p:nvPr/>
        </p:nvSpPr>
        <p:spPr>
          <a:xfrm>
            <a:off x="4079876" y="953838"/>
            <a:ext cx="2797174" cy="1453601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2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809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4C7BDEF-3419-4295-BD8B-D01AAE708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72"/>
          <a:stretch/>
        </p:blipFill>
        <p:spPr>
          <a:xfrm>
            <a:off x="669132" y="365760"/>
            <a:ext cx="10831702" cy="60849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2116" y="373764"/>
            <a:ext cx="5575186" cy="92333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Review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5488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4CEAF48B-2775-C453-F4F9-B0352FB57702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F1268956-2D95-4ECF-5198-6FFA5F787C90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321935" y="6400800"/>
            <a:ext cx="87006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4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49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are you- I'm fine. (Greeting song) - English song for Kids - Exciting s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1427" y="1447800"/>
            <a:ext cx="916154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CLASS 3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7400" y="5257800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</a:t>
            </a:r>
            <a:r>
              <a:rPr lang="vi-VN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Nguyen Thi Xanh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3558" name="WordArt 7"/>
          <p:cNvSpPr>
            <a:spLocks noChangeArrowheads="1" noChangeShapeType="1" noTextEdit="1"/>
          </p:cNvSpPr>
          <p:nvPr/>
        </p:nvSpPr>
        <p:spPr bwMode="auto">
          <a:xfrm>
            <a:off x="2590800" y="250826"/>
            <a:ext cx="701040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Song Ve Town</a:t>
            </a:r>
            <a:r>
              <a:rPr lang="en-US" sz="44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 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Primary School</a:t>
            </a:r>
          </a:p>
        </p:txBody>
      </p:sp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3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03"/>
            <a:ext cx="12214958" cy="6881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92" y="3476624"/>
            <a:ext cx="9860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 ( </a:t>
            </a:r>
            <a:r>
              <a:rPr lang="vi-VN" sz="4800" b="1" dirty="0" smtClean="0">
                <a:solidFill>
                  <a:srgbClr val="0070C0"/>
                </a:solidFill>
                <a:latin typeface="Arial" pitchFamily="34" charset="0"/>
              </a:rPr>
              <a:t>P: </a:t>
            </a:r>
            <a:r>
              <a:rPr lang="en-US" sz="4800" b="1" dirty="0" smtClean="0">
                <a:solidFill>
                  <a:srgbClr val="0070C0"/>
                </a:solidFill>
                <a:latin typeface="Arial" pitchFamily="34" charset="0"/>
              </a:rPr>
              <a:t>4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, 5, 6)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92" y="1734532"/>
            <a:ext cx="1011443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8: </a:t>
            </a:r>
          </a:p>
          <a:p>
            <a:pPr algn="ctr" eaLnBrk="1" hangingPunct="1"/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   MY SCHOOL THINGS</a:t>
            </a:r>
          </a:p>
        </p:txBody>
      </p:sp>
      <p:pic>
        <p:nvPicPr>
          <p:cNvPr id="8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8" y="6134100"/>
            <a:ext cx="115824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=""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568" y="257204"/>
            <a:ext cx="101144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Arial" pitchFamily="34" charset="0"/>
              </a:rPr>
              <a:t>     </a:t>
            </a:r>
            <a:r>
              <a:rPr lang="en-US" sz="3200" b="1" dirty="0" smtClean="0">
                <a:latin typeface="Arial" pitchFamily="34" charset="0"/>
              </a:rPr>
              <a:t>Thursday, December 5</a:t>
            </a:r>
            <a:r>
              <a:rPr lang="en-US" sz="3200" b="1" baseline="30000" dirty="0" smtClean="0">
                <a:latin typeface="Arial" pitchFamily="34" charset="0"/>
              </a:rPr>
              <a:t>th</a:t>
            </a:r>
            <a:r>
              <a:rPr lang="en-US" sz="3200" b="1" dirty="0" smtClean="0">
                <a:latin typeface="Arial" pitchFamily="34" charset="0"/>
              </a:rPr>
              <a:t> ,2024</a:t>
            </a:r>
            <a:endParaRPr lang="en-US" sz="32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8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READ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TICK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8" y="6134100"/>
            <a:ext cx="115824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2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604" name="Picture 2" descr="C:\Users\Administrator\Documents\HINH NEN POWER POINT\hinh-nen-cho-powerpoint-nen-trang-va-cac-kep-du-loai-mau_0927176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2"/>
          <p:cNvSpPr>
            <a:spLocks noChangeArrowheads="1" noChangeShapeType="1" noTextEdit="1"/>
          </p:cNvSpPr>
          <p:nvPr/>
        </p:nvSpPr>
        <p:spPr bwMode="auto">
          <a:xfrm>
            <a:off x="2286000" y="1524000"/>
            <a:ext cx="7620000" cy="403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760" y="5848350"/>
            <a:ext cx="1158240" cy="100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6277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800100" y="3761583"/>
            <a:ext cx="108585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MISSING?</a:t>
            </a:r>
          </a:p>
        </p:txBody>
      </p:sp>
      <p:pic>
        <p:nvPicPr>
          <p:cNvPr id="9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8" y="6134100"/>
            <a:ext cx="115824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7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=""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215262" y="1721205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8;p19">
            <a:extLst>
              <a:ext uri="{FF2B5EF4-FFF2-40B4-BE49-F238E27FC236}">
                <a16:creationId xmlns="" xmlns:a16="http://schemas.microsoft.com/office/drawing/2014/main" id="{02D0DD07-34B7-4243-8F66-D19292500240}"/>
              </a:ext>
            </a:extLst>
          </p:cNvPr>
          <p:cNvSpPr/>
          <p:nvPr/>
        </p:nvSpPr>
        <p:spPr>
          <a:xfrm>
            <a:off x="141054" y="786493"/>
            <a:ext cx="11859246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900" b="1" dirty="0" smtClean="0">
                <a:latin typeface="Arial"/>
                <a:cs typeface="Arial"/>
                <a:sym typeface="Arial"/>
              </a:rPr>
              <a:t>pe</a:t>
            </a:r>
            <a:r>
              <a:rPr lang="vi-VN" sz="19900" b="1" dirty="0">
                <a:latin typeface="Arial"/>
                <a:cs typeface="Arial"/>
                <a:sym typeface="Arial"/>
              </a:rPr>
              <a:t>n</a:t>
            </a:r>
            <a:endParaRPr dirty="0"/>
          </a:p>
        </p:txBody>
      </p:sp>
      <p:sp>
        <p:nvSpPr>
          <p:cNvPr id="8" name="Google Shape;320;p18">
            <a:extLst>
              <a:ext uri="{FF2B5EF4-FFF2-40B4-BE49-F238E27FC236}">
                <a16:creationId xmlns="" xmlns:a16="http://schemas.microsoft.com/office/drawing/2014/main" id="{8CB5D326-5A83-4044-BAE3-46D090612293}"/>
              </a:ext>
            </a:extLst>
          </p:cNvPr>
          <p:cNvSpPr/>
          <p:nvPr/>
        </p:nvSpPr>
        <p:spPr>
          <a:xfrm>
            <a:off x="3278468" y="920415"/>
            <a:ext cx="2056123" cy="2886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6C29C4-8587-47D0-811F-AD6571F1C186}"/>
              </a:ext>
            </a:extLst>
          </p:cNvPr>
          <p:cNvSpPr/>
          <p:nvPr/>
        </p:nvSpPr>
        <p:spPr>
          <a:xfrm>
            <a:off x="4306530" y="4243387"/>
            <a:ext cx="3495368" cy="200992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8" y="6134100"/>
            <a:ext cx="115824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09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=""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430525" y="2023389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19;p18">
            <a:extLst>
              <a:ext uri="{FF2B5EF4-FFF2-40B4-BE49-F238E27FC236}">
                <a16:creationId xmlns="" xmlns:a16="http://schemas.microsoft.com/office/drawing/2014/main" id="{3DB31FEC-52E0-4A5A-9C0C-7C2574A460B1}"/>
              </a:ext>
            </a:extLst>
          </p:cNvPr>
          <p:cNvSpPr/>
          <p:nvPr/>
        </p:nvSpPr>
        <p:spPr>
          <a:xfrm>
            <a:off x="-422414" y="1088677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900" b="1" dirty="0" smtClean="0">
                <a:latin typeface="Arial"/>
                <a:ea typeface="Arial"/>
                <a:cs typeface="Arial"/>
                <a:sym typeface="Arial"/>
              </a:rPr>
              <a:t>ruler</a:t>
            </a:r>
            <a:endParaRPr dirty="0"/>
          </a:p>
        </p:txBody>
      </p:sp>
      <p:sp>
        <p:nvSpPr>
          <p:cNvPr id="8" name="Google Shape;320;p18">
            <a:extLst>
              <a:ext uri="{FF2B5EF4-FFF2-40B4-BE49-F238E27FC236}">
                <a16:creationId xmlns="" xmlns:a16="http://schemas.microsoft.com/office/drawing/2014/main" id="{C2BDE519-BCA6-4662-B8A5-9F9FE75D2E29}"/>
              </a:ext>
            </a:extLst>
          </p:cNvPr>
          <p:cNvSpPr/>
          <p:nvPr/>
        </p:nvSpPr>
        <p:spPr>
          <a:xfrm>
            <a:off x="5943599" y="1752599"/>
            <a:ext cx="1257301" cy="230028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E869E29-6F9E-45BB-9C4B-6302C33E0A5D}"/>
              </a:ext>
            </a:extLst>
          </p:cNvPr>
          <p:cNvSpPr/>
          <p:nvPr/>
        </p:nvSpPr>
        <p:spPr>
          <a:xfrm>
            <a:off x="4925961" y="4494107"/>
            <a:ext cx="3746091" cy="200992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8" y="6134100"/>
            <a:ext cx="115824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45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=""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430525" y="2023389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37;p20">
            <a:extLst>
              <a:ext uri="{FF2B5EF4-FFF2-40B4-BE49-F238E27FC236}">
                <a16:creationId xmlns="" xmlns:a16="http://schemas.microsoft.com/office/drawing/2014/main" id="{88DFDDE0-C8F2-4FE8-98BB-99D32367AB5B}"/>
              </a:ext>
            </a:extLst>
          </p:cNvPr>
          <p:cNvSpPr/>
          <p:nvPr/>
        </p:nvSpPr>
        <p:spPr>
          <a:xfrm>
            <a:off x="160027" y="1081672"/>
            <a:ext cx="1185924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0" b="1" dirty="0">
                <a:latin typeface="Arial"/>
                <a:cs typeface="Arial"/>
                <a:sym typeface="Arial"/>
              </a:rPr>
              <a:t>s</a:t>
            </a:r>
            <a:r>
              <a:rPr lang="vi-VN" sz="12000" b="1" dirty="0" smtClean="0">
                <a:latin typeface="Arial"/>
                <a:cs typeface="Arial"/>
                <a:sym typeface="Arial"/>
              </a:rPr>
              <a:t>chool bag</a:t>
            </a:r>
            <a:endParaRPr sz="12000" dirty="0"/>
          </a:p>
        </p:txBody>
      </p:sp>
      <p:sp>
        <p:nvSpPr>
          <p:cNvPr id="10" name="Google Shape;320;p18">
            <a:extLst>
              <a:ext uri="{FF2B5EF4-FFF2-40B4-BE49-F238E27FC236}">
                <a16:creationId xmlns="" xmlns:a16="http://schemas.microsoft.com/office/drawing/2014/main" id="{18CA2B58-7B62-449A-8EA6-434FCB1833D0}"/>
              </a:ext>
            </a:extLst>
          </p:cNvPr>
          <p:cNvSpPr/>
          <p:nvPr/>
        </p:nvSpPr>
        <p:spPr>
          <a:xfrm>
            <a:off x="7204587" y="941561"/>
            <a:ext cx="1224117" cy="221917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0595714-FDF0-4F60-8BE6-88A3A2FDD975}"/>
              </a:ext>
            </a:extLst>
          </p:cNvPr>
          <p:cNvSpPr/>
          <p:nvPr/>
        </p:nvSpPr>
        <p:spPr>
          <a:xfrm>
            <a:off x="4984955" y="4582601"/>
            <a:ext cx="3687097" cy="200992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8" y="6134100"/>
            <a:ext cx="115824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8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=""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430525" y="2023389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10;p17">
            <a:extLst>
              <a:ext uri="{FF2B5EF4-FFF2-40B4-BE49-F238E27FC236}">
                <a16:creationId xmlns="" xmlns:a16="http://schemas.microsoft.com/office/drawing/2014/main" id="{31F2B735-F8C2-4DFA-82AF-D9945489392F}"/>
              </a:ext>
            </a:extLst>
          </p:cNvPr>
          <p:cNvSpPr/>
          <p:nvPr/>
        </p:nvSpPr>
        <p:spPr>
          <a:xfrm>
            <a:off x="160027" y="1081672"/>
            <a:ext cx="11859246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900" b="1" dirty="0" smtClean="0">
                <a:latin typeface="Arial"/>
                <a:cs typeface="Arial"/>
                <a:sym typeface="Arial"/>
              </a:rPr>
              <a:t>book</a:t>
            </a:r>
            <a:endParaRPr dirty="0"/>
          </a:p>
        </p:txBody>
      </p:sp>
      <p:sp>
        <p:nvSpPr>
          <p:cNvPr id="9" name="Google Shape;320;p18">
            <a:extLst>
              <a:ext uri="{FF2B5EF4-FFF2-40B4-BE49-F238E27FC236}">
                <a16:creationId xmlns="" xmlns:a16="http://schemas.microsoft.com/office/drawing/2014/main" id="{D2C0B06A-78E2-40B7-A0DD-09EAE717242C}"/>
              </a:ext>
            </a:extLst>
          </p:cNvPr>
          <p:cNvSpPr/>
          <p:nvPr/>
        </p:nvSpPr>
        <p:spPr>
          <a:xfrm>
            <a:off x="3162095" y="1333500"/>
            <a:ext cx="1454150" cy="254626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3C71C83-FA80-4AB1-B8D1-1C84F97F17F6}"/>
              </a:ext>
            </a:extLst>
          </p:cNvPr>
          <p:cNvSpPr/>
          <p:nvPr/>
        </p:nvSpPr>
        <p:spPr>
          <a:xfrm>
            <a:off x="4616245" y="4523605"/>
            <a:ext cx="4055807" cy="200992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8" y="6134100"/>
            <a:ext cx="115824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8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=""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02885" y="5943600"/>
            <a:ext cx="87006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E5E925-0E24-41DD-821A-2A2AAB99DA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381" y="367987"/>
            <a:ext cx="11011437" cy="5988676"/>
          </a:xfrm>
          <a:prstGeom prst="rect">
            <a:avLst/>
          </a:prstGeom>
        </p:spPr>
      </p:pic>
      <p:pic>
        <p:nvPicPr>
          <p:cNvPr id="9" name="Track 79">
            <a:hlinkClick r:id="" action="ppaction://media"/>
            <a:extLst>
              <a:ext uri="{FF2B5EF4-FFF2-40B4-BE49-F238E27FC236}">
                <a16:creationId xmlns="" xmlns:a16="http://schemas.microsoft.com/office/drawing/2014/main" id="{B4566B63-67F8-4797-84E0-FF1084733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3797" y="896827"/>
            <a:ext cx="570303" cy="8301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97E528-1B79-4747-B7C6-68EB79C7DEB1}"/>
              </a:ext>
            </a:extLst>
          </p:cNvPr>
          <p:cNvSpPr/>
          <p:nvPr/>
        </p:nvSpPr>
        <p:spPr>
          <a:xfrm>
            <a:off x="5770058" y="5155662"/>
            <a:ext cx="728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6E25197-340D-4F51-B6E9-B0BCBADA51BD}"/>
              </a:ext>
            </a:extLst>
          </p:cNvPr>
          <p:cNvSpPr/>
          <p:nvPr/>
        </p:nvSpPr>
        <p:spPr>
          <a:xfrm>
            <a:off x="8704938" y="5155662"/>
            <a:ext cx="728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U 8 L 1. 4. 1">
            <a:hlinkClick r:id="" action="ppaction://media"/>
            <a:extLst>
              <a:ext uri="{FF2B5EF4-FFF2-40B4-BE49-F238E27FC236}">
                <a16:creationId xmlns="" xmlns:a16="http://schemas.microsoft.com/office/drawing/2014/main" id="{574AB759-1332-4CAD-ACCB-F3087AFD34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08068" y="6051863"/>
            <a:ext cx="609600" cy="609600"/>
          </a:xfrm>
          <a:prstGeom prst="rect">
            <a:avLst/>
          </a:prstGeom>
        </p:spPr>
      </p:pic>
      <p:pic>
        <p:nvPicPr>
          <p:cNvPr id="3" name="U 8 L 1. 4 2">
            <a:hlinkClick r:id="" action="ppaction://media"/>
            <a:extLst>
              <a:ext uri="{FF2B5EF4-FFF2-40B4-BE49-F238E27FC236}">
                <a16:creationId xmlns="" xmlns:a16="http://schemas.microsoft.com/office/drawing/2014/main" id="{DDDF8B04-27F8-4749-B765-B572998278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87752" y="6051863"/>
            <a:ext cx="609600" cy="609600"/>
          </a:xfrm>
          <a:prstGeom prst="rect">
            <a:avLst/>
          </a:prstGeom>
        </p:spPr>
      </p:pic>
      <p:pic>
        <p:nvPicPr>
          <p:cNvPr id="12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8" y="6134100"/>
            <a:ext cx="115824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76C708-9DD3-43EE-9AF8-1854A81AA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047" y="566669"/>
            <a:ext cx="10409906" cy="57697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CF75CAD-CC37-4582-B08B-34677FD9F6B4}"/>
              </a:ext>
            </a:extLst>
          </p:cNvPr>
          <p:cNvSpPr/>
          <p:nvPr/>
        </p:nvSpPr>
        <p:spPr>
          <a:xfrm>
            <a:off x="3748226" y="2898303"/>
            <a:ext cx="12137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pen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4F26C65-E055-44BE-88FA-15AE65E83C7F}"/>
              </a:ext>
            </a:extLst>
          </p:cNvPr>
          <p:cNvSpPr/>
          <p:nvPr/>
        </p:nvSpPr>
        <p:spPr>
          <a:xfrm>
            <a:off x="9184102" y="2902711"/>
            <a:ext cx="17251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a book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6A69E6C-555F-4C4B-BE58-70CD902565F8}"/>
              </a:ext>
            </a:extLst>
          </p:cNvPr>
          <p:cNvSpPr/>
          <p:nvPr/>
        </p:nvSpPr>
        <p:spPr>
          <a:xfrm>
            <a:off x="1989981" y="5453641"/>
            <a:ext cx="351648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0" cap="none" spc="-15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 </a:t>
            </a:r>
            <a:r>
              <a:rPr lang="en-US" sz="4400" b="0" cap="none" spc="-15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have </a:t>
            </a:r>
            <a:r>
              <a:rPr lang="en-US" sz="4400" b="0" cap="none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a ruler.</a:t>
            </a:r>
            <a:endParaRPr lang="en-US" sz="4400" b="0" cap="none" spc="-15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268DB1C-DC9F-425D-85D1-2C0120282EF6}"/>
              </a:ext>
            </a:extLst>
          </p:cNvPr>
          <p:cNvSpPr/>
          <p:nvPr/>
        </p:nvSpPr>
        <p:spPr>
          <a:xfrm>
            <a:off x="7851514" y="5453641"/>
            <a:ext cx="27783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I have a bag</a:t>
            </a:r>
            <a:endParaRPr lang="en-US" sz="4000" b="0" cap="none" spc="-15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8" y="6134100"/>
            <a:ext cx="115824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1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8131432-AAEB-4C49-A110-A520ED9760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248" y="654843"/>
            <a:ext cx="10586434" cy="5548313"/>
          </a:xfrm>
          <a:prstGeom prst="rect">
            <a:avLst/>
          </a:prstGeom>
        </p:spPr>
      </p:pic>
      <p:pic>
        <p:nvPicPr>
          <p:cNvPr id="9" name="Track 80">
            <a:hlinkClick r:id="" action="ppaction://media"/>
            <a:extLst>
              <a:ext uri="{FF2B5EF4-FFF2-40B4-BE49-F238E27FC236}">
                <a16:creationId xmlns="" xmlns:a16="http://schemas.microsoft.com/office/drawing/2014/main" id="{AAA1F5D1-DB8F-4EF3-B461-6903CEA45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730857" y="654843"/>
            <a:ext cx="609600" cy="609600"/>
          </a:xfrm>
          <a:prstGeom prst="rect">
            <a:avLst/>
          </a:prstGeom>
        </p:spPr>
      </p:pic>
      <p:pic>
        <p:nvPicPr>
          <p:cNvPr id="2" name="U 8 L 1. 6. 1">
            <a:hlinkClick r:id="" action="ppaction://media"/>
            <a:extLst>
              <a:ext uri="{FF2B5EF4-FFF2-40B4-BE49-F238E27FC236}">
                <a16:creationId xmlns="" xmlns:a16="http://schemas.microsoft.com/office/drawing/2014/main" id="{5A4C4477-C3A8-4584-A560-7C5D2B76EE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78457" y="2519362"/>
            <a:ext cx="304800" cy="304800"/>
          </a:xfrm>
          <a:prstGeom prst="rect">
            <a:avLst/>
          </a:prstGeom>
        </p:spPr>
      </p:pic>
      <p:pic>
        <p:nvPicPr>
          <p:cNvPr id="3" name="U 8 L 1. 6. 2">
            <a:hlinkClick r:id="" action="ppaction://media"/>
            <a:extLst>
              <a:ext uri="{FF2B5EF4-FFF2-40B4-BE49-F238E27FC236}">
                <a16:creationId xmlns="" xmlns:a16="http://schemas.microsoft.com/office/drawing/2014/main" id="{0A1741CE-8FC8-4035-94AC-432D3E7235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78457" y="2981324"/>
            <a:ext cx="304800" cy="304800"/>
          </a:xfrm>
          <a:prstGeom prst="rect">
            <a:avLst/>
          </a:prstGeom>
        </p:spPr>
      </p:pic>
      <p:pic>
        <p:nvPicPr>
          <p:cNvPr id="4" name="U 8 L 1. 6.3">
            <a:hlinkClick r:id="" action="ppaction://media"/>
            <a:extLst>
              <a:ext uri="{FF2B5EF4-FFF2-40B4-BE49-F238E27FC236}">
                <a16:creationId xmlns="" xmlns:a16="http://schemas.microsoft.com/office/drawing/2014/main" id="{EBDC77E2-4BC2-4157-B1A9-45ADBAE4DBC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78457" y="3394471"/>
            <a:ext cx="304800" cy="304800"/>
          </a:xfrm>
          <a:prstGeom prst="rect">
            <a:avLst/>
          </a:prstGeom>
        </p:spPr>
      </p:pic>
      <p:pic>
        <p:nvPicPr>
          <p:cNvPr id="10" name="U 8 L 1. 6.3">
            <a:hlinkClick r:id="" action="ppaction://media"/>
            <a:extLst>
              <a:ext uri="{FF2B5EF4-FFF2-40B4-BE49-F238E27FC236}">
                <a16:creationId xmlns="" xmlns:a16="http://schemas.microsoft.com/office/drawing/2014/main" id="{AEEB2028-7E63-4D07-B2FE-ED29D64198A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78457" y="3807618"/>
            <a:ext cx="304800" cy="304800"/>
          </a:xfrm>
          <a:prstGeom prst="rect">
            <a:avLst/>
          </a:prstGeom>
        </p:spPr>
      </p:pic>
      <p:pic>
        <p:nvPicPr>
          <p:cNvPr id="11" name="U 8 L 1. 6. 5">
            <a:hlinkClick r:id="" action="ppaction://media"/>
            <a:extLst>
              <a:ext uri="{FF2B5EF4-FFF2-40B4-BE49-F238E27FC236}">
                <a16:creationId xmlns="" xmlns:a16="http://schemas.microsoft.com/office/drawing/2014/main" id="{199A3836-E5C2-42B8-8E3E-5E8618A681A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78457" y="4383881"/>
            <a:ext cx="304800" cy="304800"/>
          </a:xfrm>
          <a:prstGeom prst="rect">
            <a:avLst/>
          </a:prstGeom>
        </p:spPr>
      </p:pic>
      <p:pic>
        <p:nvPicPr>
          <p:cNvPr id="12" name="U 8 L 1. 6. 6">
            <a:hlinkClick r:id="" action="ppaction://media"/>
            <a:extLst>
              <a:ext uri="{FF2B5EF4-FFF2-40B4-BE49-F238E27FC236}">
                <a16:creationId xmlns="" xmlns:a16="http://schemas.microsoft.com/office/drawing/2014/main" id="{988D0BE5-9DFE-4F66-A104-A5933BAA5C3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78457" y="4837676"/>
            <a:ext cx="304800" cy="304800"/>
          </a:xfrm>
          <a:prstGeom prst="rect">
            <a:avLst/>
          </a:prstGeom>
        </p:spPr>
      </p:pic>
      <p:pic>
        <p:nvPicPr>
          <p:cNvPr id="13" name="U 8 L 1. 6.7">
            <a:hlinkClick r:id="" action="ppaction://media"/>
            <a:extLst>
              <a:ext uri="{FF2B5EF4-FFF2-40B4-BE49-F238E27FC236}">
                <a16:creationId xmlns="" xmlns:a16="http://schemas.microsoft.com/office/drawing/2014/main" id="{E08F2EE7-A0B9-40C0-BABC-95F8038E39C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78457" y="5265713"/>
            <a:ext cx="304800" cy="304800"/>
          </a:xfrm>
          <a:prstGeom prst="rect">
            <a:avLst/>
          </a:prstGeom>
        </p:spPr>
      </p:pic>
      <p:pic>
        <p:nvPicPr>
          <p:cNvPr id="14" name="U 8 L 1. 6.7">
            <a:hlinkClick r:id="" action="ppaction://media"/>
            <a:extLst>
              <a:ext uri="{FF2B5EF4-FFF2-40B4-BE49-F238E27FC236}">
                <a16:creationId xmlns="" xmlns:a16="http://schemas.microsoft.com/office/drawing/2014/main" id="{9538FF5D-840C-4528-A063-1776AC21EBE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78457" y="5734434"/>
            <a:ext cx="304800" cy="304800"/>
          </a:xfrm>
          <a:prstGeom prst="rect">
            <a:avLst/>
          </a:prstGeom>
        </p:spPr>
      </p:pic>
      <p:pic>
        <p:nvPicPr>
          <p:cNvPr id="15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8" y="6134100"/>
            <a:ext cx="115824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22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-223838"/>
            <a:ext cx="12192000" cy="7023102"/>
          </a:xfrm>
        </p:spPr>
      </p:pic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6166" y="2457585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8" y="6134100"/>
            <a:ext cx="115824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sPham 0936082789">
            <a:extLst>
              <a:ext uri="{FF2B5EF4-FFF2-40B4-BE49-F238E27FC236}">
                <a16:creationId xmlns="" xmlns:a16="http://schemas.microsoft.com/office/drawing/2014/main" id="{8492BBE7-7DAC-996F-5C37-2E3F0BE41A99}"/>
              </a:ext>
            </a:extLst>
          </p:cNvPr>
          <p:cNvSpPr txBox="1"/>
          <p:nvPr/>
        </p:nvSpPr>
        <p:spPr>
          <a:xfrm>
            <a:off x="2667305" y="1870130"/>
            <a:ext cx="6990518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 defTabSz="1218804">
              <a:defRPr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Fun corner </a:t>
            </a:r>
          </a:p>
          <a:p>
            <a:r>
              <a:rPr lang="en-US" dirty="0"/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194528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7">
            <a:extLst>
              <a:ext uri="{FF2B5EF4-FFF2-40B4-BE49-F238E27FC236}">
                <a16:creationId xmlns=""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0" y="1135550"/>
            <a:ext cx="7448550" cy="1626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</a:t>
            </a:r>
            <a:r>
              <a:rPr lang="en-US" altLang="en-US" sz="4800" b="1" dirty="0">
                <a:solidFill>
                  <a:srgbClr val="0033CC"/>
                </a:solidFill>
              </a:rPr>
              <a:t>Choose the best answer</a:t>
            </a:r>
            <a:endParaRPr lang="en-US" altLang="en-US" sz="4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21970" y="226805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GAME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91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=""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=""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=""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ruler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=""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school bag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=""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pen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=""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=""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=""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3019935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C. school bag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=""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=""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=""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=""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=""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</a:t>
            </a:r>
            <a:r>
              <a:rPr lang="vi-VN" altLang="en-US" b="1" dirty="0" smtClean="0">
                <a:solidFill>
                  <a:srgbClr val="FFFF00"/>
                </a:solidFill>
              </a:rPr>
              <a:t>2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=""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pen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=""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book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=""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ruler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=""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=""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=""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068767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B. pen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=""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=""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=""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938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=""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=""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</a:t>
            </a:r>
            <a:r>
              <a:rPr lang="vi-VN" altLang="en-US" b="1" dirty="0" smtClean="0">
                <a:solidFill>
                  <a:srgbClr val="FFFF00"/>
                </a:solidFill>
              </a:rPr>
              <a:t>2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=""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book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=""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ruler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=""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A. pen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=""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=""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=""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97" y="3049655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B. book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=""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=""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=""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350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=""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=""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</a:t>
            </a:r>
            <a:r>
              <a:rPr lang="vi-VN" altLang="en-US" b="1" dirty="0" smtClean="0">
                <a:solidFill>
                  <a:srgbClr val="FFFF00"/>
                </a:solidFill>
              </a:rPr>
              <a:t>4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=""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pen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=""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book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=""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ruler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=""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=""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=""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0" y="2217869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 A. ruler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=""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=""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=""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53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76C708-9DD3-43EE-9AF8-1854A81AA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047" y="566669"/>
            <a:ext cx="10409906" cy="5769737"/>
          </a:xfrm>
          <a:prstGeom prst="rect">
            <a:avLst/>
          </a:prstGeom>
        </p:spPr>
      </p:pic>
      <p:pic>
        <p:nvPicPr>
          <p:cNvPr id="13" name="Picture 28" descr="http://powerpoint.vn/EC3/CD10/animations/nature/flowers/tulips_burgundy_hc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8" y="6134100"/>
            <a:ext cx="115824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92116" y="373764"/>
            <a:ext cx="6855346" cy="92333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Review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354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5C5195C-51A8-8550-BC2A-7FF8F209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CE808B1-926F-C128-A407-2ACAC755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="" xmlns:a16="http://schemas.microsoft.com/office/drawing/2014/main" id="{69033BA0-2FD0-48E3-9784-DAB8AD9C7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2378" y="796940"/>
            <a:ext cx="7620000" cy="17224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 ’S PLAY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="" xmlns:a16="http://schemas.microsoft.com/office/drawing/2014/main" id="{4370131D-6094-4ED2-AA77-8422E7428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614" y="3043239"/>
            <a:ext cx="7737764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21935" y="6400800"/>
            <a:ext cx="870065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go nghinh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902349"/>
            <a:ext cx="1371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-73511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MOUSE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3523635"/>
            <a:ext cx="16208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BE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918869"/>
            <a:ext cx="14541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ATRU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1938" y="5113337"/>
            <a:ext cx="1708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 descr="mouse3"/>
          <p:cNvPicPr>
            <a:picLocks noChangeAspect="1" noChangeArrowheads="1" noCrop="1"/>
          </p:cNvPicPr>
          <p:nvPr/>
        </p:nvPicPr>
        <p:blipFill>
          <a:blip r:embed="rId10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669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21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96850" y="831851"/>
            <a:ext cx="11201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Cooper Std Black"/>
              </a:rPr>
              <a:t>    </a:t>
            </a:r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GOODBYE, </a:t>
            </a:r>
          </a:p>
          <a:p>
            <a:pPr algn="ctr" eaLnBrk="1" hangingPunct="1"/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SEE YOU AGAIN !</a:t>
            </a:r>
          </a:p>
        </p:txBody>
      </p:sp>
      <p:sp>
        <p:nvSpPr>
          <p:cNvPr id="57355" name="TextBox 10"/>
          <p:cNvSpPr txBox="1">
            <a:spLocks noChangeArrowheads="1"/>
          </p:cNvSpPr>
          <p:nvPr/>
        </p:nvSpPr>
        <p:spPr bwMode="auto">
          <a:xfrm>
            <a:off x="38100" y="65103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FCA2BC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rgbClr val="00FF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/>
              <a:t>Open your book.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265919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700" b="1" dirty="0"/>
              <a:t>Close your book.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2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/>
              <a:t>Sit down, please.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29535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700" b="1" dirty="0"/>
              <a:t>Stand up , please.</a:t>
            </a:r>
          </a:p>
          <a:p>
            <a:pPr eaLnBrk="0" hangingPunct="0"/>
            <a:endParaRPr lang="en-US" sz="27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321935" y="6400800"/>
            <a:ext cx="870065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E653FB-A44A-451C-A818-311C805E46C3}"/>
              </a:ext>
            </a:extLst>
          </p:cNvPr>
          <p:cNvSpPr txBox="1"/>
          <p:nvPr/>
        </p:nvSpPr>
        <p:spPr>
          <a:xfrm>
            <a:off x="4049267" y="4699761"/>
            <a:ext cx="82143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/pen/:cây bút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C8DE4BF-D444-4095-8FCB-4466057111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67" y="1772357"/>
            <a:ext cx="4283364" cy="256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en ">
            <a:hlinkClick r:id="" action="ppaction://media"/>
            <a:extLst>
              <a:ext uri="{FF2B5EF4-FFF2-40B4-BE49-F238E27FC236}">
                <a16:creationId xmlns="" xmlns:a16="http://schemas.microsoft.com/office/drawing/2014/main" id="{8508E6EC-BF05-4924-9EA4-77C4A5019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063" y="1098550"/>
            <a:ext cx="487362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321935" y="6400800"/>
            <a:ext cx="870065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2175</TotalTime>
  <Words>695</Words>
  <Application>Microsoft Office PowerPoint</Application>
  <PresentationFormat>Custom</PresentationFormat>
  <Paragraphs>225</Paragraphs>
  <Slides>51</Slides>
  <Notes>23</Notes>
  <HiddenSlides>0</HiddenSlides>
  <MMClips>25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137</cp:revision>
  <dcterms:created xsi:type="dcterms:W3CDTF">2021-11-11T15:46:46Z</dcterms:created>
  <dcterms:modified xsi:type="dcterms:W3CDTF">2024-12-06T01:33:10Z</dcterms:modified>
</cp:coreProperties>
</file>