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EC36-305A-4929-86A4-089ACA8CD0FF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46A8-D67A-4CEE-B151-01BDA8F8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EC36-305A-4929-86A4-089ACA8CD0FF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46A8-D67A-4CEE-B151-01BDA8F8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EC36-305A-4929-86A4-089ACA8CD0FF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46A8-D67A-4CEE-B151-01BDA8F8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0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EC36-305A-4929-86A4-089ACA8CD0FF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46A8-D67A-4CEE-B151-01BDA8F8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1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EC36-305A-4929-86A4-089ACA8CD0FF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46A8-D67A-4CEE-B151-01BDA8F8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5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EC36-305A-4929-86A4-089ACA8CD0FF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46A8-D67A-4CEE-B151-01BDA8F8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EC36-305A-4929-86A4-089ACA8CD0FF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46A8-D67A-4CEE-B151-01BDA8F8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2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EC36-305A-4929-86A4-089ACA8CD0FF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46A8-D67A-4CEE-B151-01BDA8F8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8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EC36-305A-4929-86A4-089ACA8CD0FF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46A8-D67A-4CEE-B151-01BDA8F8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4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EC36-305A-4929-86A4-089ACA8CD0FF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46A8-D67A-4CEE-B151-01BDA8F8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9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EC36-305A-4929-86A4-089ACA8CD0FF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46A8-D67A-4CEE-B151-01BDA8F8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4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6EC36-305A-4929-86A4-089ACA8CD0FF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946A8-D67A-4CEE-B151-01BDA8F8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1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0"/>
          <p:cNvSpPr>
            <a:spLocks noChangeArrowheads="1" noChangeShapeType="1" noTextEdit="1"/>
          </p:cNvSpPr>
          <p:nvPr/>
        </p:nvSpPr>
        <p:spPr bwMode="auto">
          <a:xfrm>
            <a:off x="670611" y="1069278"/>
            <a:ext cx="11521389" cy="21915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14"/>
              </a:avLst>
            </a:prstTxWarp>
          </a:bodyPr>
          <a:lstStyle/>
          <a:p>
            <a:pPr algn="ctr"/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>
                    <a:alpha val="81175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Chào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>
                    <a:alpha val="81175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>
                    <a:alpha val="81175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mừng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>
                    <a:alpha val="81175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>
                    <a:alpha val="81175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quý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>
                    <a:alpha val="81175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>
                    <a:alpha val="81175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thầy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>
                    <a:alpha val="81175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>
                    <a:alpha val="81175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cô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>
                    <a:alpha val="81175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>
                    <a:alpha val="81175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về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>
                    <a:alpha val="81175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>
                    <a:alpha val="81175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dự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>
                    <a:alpha val="81175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>
                    <a:alpha val="81175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giờ</a:t>
            </a:r>
            <a:r>
              <a:rPr lang="vi-VN" sz="3600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>
                    <a:alpha val="81175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và thăm lớp  </a:t>
            </a:r>
            <a:endParaRPr lang="en-US" sz="3600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>
                  <a:alpha val="81175"/>
                </a:srgbClr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899608" y="4485849"/>
            <a:ext cx="90803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Thị Bích Mỹ</a:t>
            </a:r>
          </a:p>
          <a:p>
            <a:pPr>
              <a:spcBef>
                <a:spcPct val="50000"/>
              </a:spcBef>
            </a:pP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Phan Văn Đường </a:t>
            </a:r>
          </a:p>
          <a:p>
            <a:pPr>
              <a:spcBef>
                <a:spcPct val="50000"/>
              </a:spcBef>
            </a:pP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1E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3d butterfl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9608" y="846271"/>
            <a:ext cx="9461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3d butterfl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3875" y="3726531"/>
            <a:ext cx="9461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12234" y="4962198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-189393" y="-76841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60254" y="4962197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0275888" y="214447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30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5950" y="344098"/>
            <a:ext cx="10402956" cy="788963"/>
          </a:xfrm>
        </p:spPr>
        <p:txBody>
          <a:bodyPr>
            <a:normAutofit fontScale="90000"/>
          </a:bodyPr>
          <a:lstStyle/>
          <a:p>
            <a:pPr algn="ctr"/>
            <a:r>
              <a:rPr lang="vi-VN" b="1" dirty="0" smtClean="0"/>
              <a:t>Thứ 3 ngày 19 tháng 11 năm 2024</a:t>
            </a:r>
            <a:br>
              <a:rPr lang="vi-VN" b="1" dirty="0" smtClean="0"/>
            </a:br>
            <a:r>
              <a:rPr lang="vi-VN" b="1" u="sng" dirty="0" smtClean="0"/>
              <a:t>Toán:</a:t>
            </a:r>
            <a:endParaRPr lang="en-US" b="1" u="sng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635908" y="1133061"/>
            <a:ext cx="9071849" cy="8237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Bài</a:t>
            </a:r>
            <a:r>
              <a:rPr lang="en-US" altLang="ko-K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vi-VN" altLang="ko-K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11: </a:t>
            </a:r>
            <a:r>
              <a:rPr lang="en-US" altLang="ko-KR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Phép</a:t>
            </a:r>
            <a:r>
              <a:rPr lang="en-US" altLang="ko-K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trừ trong phạm vi </a:t>
            </a:r>
            <a:r>
              <a:rPr lang="vi-VN" altLang="ko-K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10: (tiết 1 )</a:t>
            </a:r>
            <a:endParaRPr lang="en-US" altLang="ko-KR" sz="3600" b="1" dirty="0" smtClean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2234" y="4962198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-189393" y="-76841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0275888" y="214447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60254" y="4962197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964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5950" y="344098"/>
            <a:ext cx="10402956" cy="788963"/>
          </a:xfrm>
        </p:spPr>
        <p:txBody>
          <a:bodyPr>
            <a:normAutofit fontScale="90000"/>
          </a:bodyPr>
          <a:lstStyle/>
          <a:p>
            <a:pPr algn="ctr"/>
            <a:r>
              <a:rPr lang="vi-VN" b="1" dirty="0" smtClean="0"/>
              <a:t>Thứ 3 ngày 19 tháng 11 năm 2024</a:t>
            </a:r>
            <a:br>
              <a:rPr lang="vi-VN" b="1" dirty="0" smtClean="0"/>
            </a:br>
            <a:r>
              <a:rPr lang="vi-VN" b="1" u="sng" dirty="0" smtClean="0"/>
              <a:t>Toán:</a:t>
            </a:r>
            <a:endParaRPr lang="en-US" b="1" u="sng" dirty="0"/>
          </a:p>
        </p:txBody>
      </p:sp>
      <p:pic>
        <p:nvPicPr>
          <p:cNvPr id="6" name="Picture 7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2234" y="4962198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-189393" y="-76841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0275888" y="214447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60254" y="4962197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737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title"/>
          </p:nvPr>
        </p:nvSpPr>
        <p:spPr>
          <a:xfrm>
            <a:off x="1593575" y="248134"/>
            <a:ext cx="11005508" cy="1143000"/>
          </a:xfrm>
        </p:spPr>
        <p:txBody>
          <a:bodyPr vert="horz" anchor="b">
            <a:normAutofit/>
          </a:bodyPr>
          <a:lstStyle/>
          <a:p>
            <a:pPr defTabSz="914400">
              <a:lnSpc>
                <a:spcPct val="100000"/>
              </a:lnSpc>
              <a:defRPr/>
            </a:pPr>
            <a:endParaRPr lang="en-US" cap="small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9" y="32769"/>
            <a:ext cx="1222834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3041375" y="979440"/>
            <a:ext cx="70875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Kiểm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5400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7984" y="3641276"/>
            <a:ext cx="315898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2+ 3 = 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7984" y="4250876"/>
            <a:ext cx="315898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1+ 3 = 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3975" y="3631096"/>
            <a:ext cx="315898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4+ 2 = 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3975" y="4240696"/>
            <a:ext cx="315898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2+ 1 = 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24192" y="3631096"/>
            <a:ext cx="315898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24192" y="4240696"/>
            <a:ext cx="315898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02343" y="2585886"/>
            <a:ext cx="21399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 1</a:t>
            </a:r>
            <a:endParaRPr lang="vi-VN" sz="3600" dirty="0"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43231" y="2472690"/>
            <a:ext cx="21399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 2</a:t>
            </a:r>
            <a:endParaRPr lang="vi-VN" sz="3600" dirty="0"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72219" y="2460740"/>
            <a:ext cx="21399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 3</a:t>
            </a:r>
            <a:endParaRPr lang="vi-VN" sz="3600" dirty="0"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4731" y="3641276"/>
            <a:ext cx="315898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2+ 3 = 5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4731" y="4248947"/>
            <a:ext cx="315898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1+ 3 = 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93975" y="3641276"/>
            <a:ext cx="315898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4+ 2 = 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3975" y="4230516"/>
            <a:ext cx="315898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+ 1 = 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24192" y="3631096"/>
            <a:ext cx="315898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24192" y="4240696"/>
            <a:ext cx="315898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3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5950" y="344098"/>
            <a:ext cx="10402956" cy="788963"/>
          </a:xfrm>
        </p:spPr>
        <p:txBody>
          <a:bodyPr>
            <a:normAutofit fontScale="90000"/>
          </a:bodyPr>
          <a:lstStyle/>
          <a:p>
            <a:pPr algn="ctr"/>
            <a:r>
              <a:rPr lang="vi-VN" b="1" dirty="0" smtClean="0"/>
              <a:t>Thứ 3 ngày 19 tháng 11 năm 2024</a:t>
            </a:r>
            <a:br>
              <a:rPr lang="vi-VN" b="1" dirty="0" smtClean="0"/>
            </a:br>
            <a:r>
              <a:rPr lang="vi-VN" b="1" u="sng" dirty="0" smtClean="0"/>
              <a:t>Toán:</a:t>
            </a:r>
            <a:endParaRPr lang="en-US" b="1" u="sng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635908" y="1133061"/>
            <a:ext cx="9071849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Bài</a:t>
            </a:r>
            <a:r>
              <a:rPr lang="en-US" altLang="ko-K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vi-VN" altLang="ko-K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11: </a:t>
            </a:r>
            <a:r>
              <a:rPr lang="en-US" altLang="ko-KR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Phép</a:t>
            </a:r>
            <a:r>
              <a:rPr lang="en-US" altLang="ko-K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trừ trong phạm vi </a:t>
            </a:r>
            <a:r>
              <a:rPr lang="vi-VN" altLang="ko-K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10 (tiết 1 )</a:t>
            </a:r>
            <a:endParaRPr lang="en-US" altLang="ko-KR" sz="3600" b="1" dirty="0" smtClean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2234" y="4962198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-189393" y="-76841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0275888" y="214447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60254" y="4962197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6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38411" y="25362"/>
            <a:ext cx="10402956" cy="788963"/>
          </a:xfrm>
        </p:spPr>
        <p:txBody>
          <a:bodyPr>
            <a:noAutofit/>
          </a:bodyPr>
          <a:lstStyle/>
          <a:p>
            <a:pPr algn="ctr"/>
            <a:r>
              <a:rPr lang="vi-VN" sz="2800" b="1" dirty="0" smtClean="0"/>
              <a:t>Thứ 3 ngày 19 tháng 11 năm 2024</a:t>
            </a:r>
            <a:br>
              <a:rPr lang="vi-VN" sz="2800" b="1" dirty="0" smtClean="0"/>
            </a:br>
            <a:r>
              <a:rPr lang="vi-VN" sz="2800" b="1" u="sng" dirty="0" smtClean="0"/>
              <a:t>Toán:</a:t>
            </a:r>
            <a:endParaRPr lang="en-US" sz="2800" b="1" u="sng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712059" y="581509"/>
            <a:ext cx="9071849" cy="6612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Bài</a:t>
            </a:r>
            <a:r>
              <a:rPr lang="en-US" altLang="ko-K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vi-VN" altLang="ko-K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11: </a:t>
            </a:r>
            <a:r>
              <a:rPr lang="en-US" altLang="ko-KR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trừ trong phạm vi </a:t>
            </a:r>
            <a:r>
              <a:rPr lang="vi-VN" altLang="ko-K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10: (tiết 1 )</a:t>
            </a:r>
            <a:endParaRPr lang="en-US" altLang="ko-KR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2234" y="4962198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-189393" y="-76841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0275888" y="214447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60254" y="4962197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09" y="1084558"/>
            <a:ext cx="2857899" cy="10669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927" y="1112234"/>
            <a:ext cx="3486637" cy="6001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2899" y="1697456"/>
            <a:ext cx="6210748" cy="31656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253" y="4935914"/>
            <a:ext cx="10065661" cy="19220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61012" y="1872867"/>
            <a:ext cx="561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a)</a:t>
            </a:r>
            <a:endParaRPr lang="en-US" sz="3200"/>
          </a:p>
        </p:txBody>
      </p:sp>
      <p:sp>
        <p:nvSpPr>
          <p:cNvPr id="22" name="Rectangle 21">
            <a:hlinkClick r:id="rId7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9680482" y="5224145"/>
          <a:ext cx="4655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7427318" y="5795505"/>
          <a:ext cx="3356590" cy="965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6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54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8759575" y="5229090"/>
          <a:ext cx="4655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8142733" y="5224145"/>
          <a:ext cx="465540" cy="417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74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82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22872" y="74938"/>
            <a:ext cx="10402956" cy="788963"/>
          </a:xfrm>
        </p:spPr>
        <p:txBody>
          <a:bodyPr>
            <a:noAutofit/>
          </a:bodyPr>
          <a:lstStyle/>
          <a:p>
            <a:pPr algn="ctr"/>
            <a:r>
              <a:rPr lang="vi-VN" sz="2800" b="1" dirty="0" smtClean="0"/>
              <a:t>Thứ 3 ngày 19 tháng 11 năm 2024</a:t>
            </a:r>
            <a:br>
              <a:rPr lang="vi-VN" sz="2800" b="1" dirty="0" smtClean="0"/>
            </a:br>
            <a:r>
              <a:rPr lang="vi-VN" sz="2800" b="1" u="sng" dirty="0" smtClean="0"/>
              <a:t>Toán:</a:t>
            </a:r>
            <a:endParaRPr lang="en-US" sz="2800" b="1" u="sng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315639" y="620114"/>
            <a:ext cx="9071849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Bài</a:t>
            </a:r>
            <a:r>
              <a:rPr lang="en-US" altLang="ko-K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vi-VN" altLang="ko-K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11: </a:t>
            </a:r>
            <a:r>
              <a:rPr lang="en-US" altLang="ko-KR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trừ trong phạm vi </a:t>
            </a:r>
            <a:r>
              <a:rPr lang="vi-VN" altLang="ko-K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10: (tiết 1 )</a:t>
            </a:r>
            <a:endParaRPr lang="en-US" altLang="ko-KR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2234" y="4962198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-189393" y="-76841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0275888" y="214447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60254" y="4962197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514" y="1302896"/>
            <a:ext cx="3486637" cy="6001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5602"/>
            <a:ext cx="2857899" cy="10669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1012" y="2111404"/>
            <a:ext cx="561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b)</a:t>
            </a:r>
            <a:endParaRPr lang="en-US" sz="32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872" y="1954252"/>
            <a:ext cx="10464400" cy="4895291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9947712" y="5516562"/>
          <a:ext cx="4655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7616220" y="5974170"/>
          <a:ext cx="3356590" cy="733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6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34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9064583" y="5534759"/>
          <a:ext cx="4655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8275861" y="5523386"/>
          <a:ext cx="4655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87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5950" y="52554"/>
            <a:ext cx="10402956" cy="788963"/>
          </a:xfrm>
        </p:spPr>
        <p:txBody>
          <a:bodyPr>
            <a:noAutofit/>
          </a:bodyPr>
          <a:lstStyle/>
          <a:p>
            <a:pPr algn="ctr"/>
            <a:r>
              <a:rPr lang="vi-VN" sz="2800" b="1" dirty="0" smtClean="0"/>
              <a:t>Thứ 3 ngày 19 tháng 11 năm 2024</a:t>
            </a:r>
            <a:br>
              <a:rPr lang="vi-VN" sz="2800" b="1" dirty="0" smtClean="0"/>
            </a:br>
            <a:r>
              <a:rPr lang="vi-VN" sz="2800" b="1" u="sng" dirty="0" smtClean="0"/>
              <a:t>Toán:</a:t>
            </a:r>
            <a:endParaRPr lang="en-US" sz="2800" b="1" u="sng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635908" y="841517"/>
            <a:ext cx="9071849" cy="6612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Bài</a:t>
            </a:r>
            <a:r>
              <a:rPr lang="en-US" altLang="ko-K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vi-VN" altLang="ko-K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11: </a:t>
            </a:r>
            <a:r>
              <a:rPr lang="en-US" altLang="ko-KR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trừ trong phạm vi </a:t>
            </a:r>
            <a:r>
              <a:rPr lang="vi-VN" altLang="ko-K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10: (tiết 1 )</a:t>
            </a:r>
            <a:endParaRPr lang="en-US" altLang="ko-KR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2234" y="4962198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-189393" y="-76841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0275888" y="214447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60254" y="4962197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3" y="1674928"/>
            <a:ext cx="12168117" cy="52741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34049" y="5567735"/>
            <a:ext cx="484112" cy="528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54118" y="5556718"/>
            <a:ext cx="484112" cy="539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8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92698" y="0"/>
            <a:ext cx="10402956" cy="788963"/>
          </a:xfrm>
        </p:spPr>
        <p:txBody>
          <a:bodyPr>
            <a:noAutofit/>
          </a:bodyPr>
          <a:lstStyle/>
          <a:p>
            <a:pPr algn="ctr"/>
            <a:r>
              <a:rPr lang="vi-VN" sz="2800" b="1" dirty="0" smtClean="0"/>
              <a:t>Thứ 3 ngày 19 tháng 11 năm 2024</a:t>
            </a:r>
            <a:br>
              <a:rPr lang="vi-VN" sz="2800" b="1" dirty="0" smtClean="0"/>
            </a:br>
            <a:r>
              <a:rPr lang="vi-VN" sz="2800" b="1" u="sng" dirty="0" smtClean="0"/>
              <a:t>Toán:</a:t>
            </a:r>
            <a:endParaRPr lang="en-US" sz="2800" b="1" u="sng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702169" y="610841"/>
            <a:ext cx="9071849" cy="6612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Bài</a:t>
            </a:r>
            <a:r>
              <a:rPr lang="en-US" altLang="ko-K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vi-VN" altLang="ko-K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11: </a:t>
            </a:r>
            <a:r>
              <a:rPr lang="en-US" altLang="ko-KR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trừ trong phạm vi </a:t>
            </a:r>
            <a:r>
              <a:rPr lang="vi-VN" altLang="ko-K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10: (tiết 1 )</a:t>
            </a:r>
            <a:endParaRPr lang="en-US" altLang="ko-KR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2234" y="4962198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-189393" y="-76841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0275888" y="214447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60254" y="4962197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73" y="1597631"/>
            <a:ext cx="2419688" cy="10574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4" y="2900023"/>
            <a:ext cx="12168116" cy="39782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58748" y="4878059"/>
            <a:ext cx="596347" cy="63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80522" y="4846202"/>
            <a:ext cx="596347" cy="632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7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7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0584"/>
            <a:ext cx="12192000" cy="55774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125309" y="2049210"/>
            <a:ext cx="572254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25309" y="3144171"/>
            <a:ext cx="572254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140798" y="4181210"/>
            <a:ext cx="572254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114292" y="5214614"/>
            <a:ext cx="572254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114292" y="6248018"/>
            <a:ext cx="572254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92698" y="0"/>
            <a:ext cx="10402956" cy="788963"/>
          </a:xfrm>
        </p:spPr>
        <p:txBody>
          <a:bodyPr>
            <a:noAutofit/>
          </a:bodyPr>
          <a:lstStyle/>
          <a:p>
            <a:pPr algn="ctr"/>
            <a:r>
              <a:rPr lang="vi-VN" sz="2800" b="1" dirty="0" smtClean="0"/>
              <a:t>Thứ 3 ngày 19 tháng 11 năm 2024</a:t>
            </a:r>
            <a:br>
              <a:rPr lang="vi-VN" sz="2800" b="1" dirty="0" smtClean="0"/>
            </a:br>
            <a:r>
              <a:rPr lang="vi-VN" sz="2800" b="1" u="sng" dirty="0" smtClean="0"/>
              <a:t>Toán:</a:t>
            </a:r>
            <a:endParaRPr lang="en-US" sz="2800" b="1" u="sng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671558" y="542459"/>
            <a:ext cx="9071849" cy="6612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Bài</a:t>
            </a:r>
            <a:r>
              <a:rPr lang="en-US" altLang="ko-K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vi-VN" altLang="ko-K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11: </a:t>
            </a:r>
            <a:r>
              <a:rPr lang="en-US" altLang="ko-KR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trừ trong phạm vi </a:t>
            </a:r>
            <a:r>
              <a:rPr lang="vi-VN" altLang="ko-K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10: (tiết 1 )</a:t>
            </a:r>
            <a:endParaRPr lang="en-US" altLang="ko-KR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0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275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 Unicode MS</vt:lpstr>
      <vt:lpstr>Malgun Gothic</vt:lpstr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Thứ 3 ngày 19 tháng 11 năm 2024 Toán:</vt:lpstr>
      <vt:lpstr>PowerPoint Presentation</vt:lpstr>
      <vt:lpstr>Thứ 3 ngày 19 tháng 11 năm 2024 Toán:</vt:lpstr>
      <vt:lpstr>Thứ 3 ngày 19 tháng 11 năm 2024 Toán:</vt:lpstr>
      <vt:lpstr>Thứ 3 ngày 19 tháng 11 năm 2024 Toán:</vt:lpstr>
      <vt:lpstr>Thứ 3 ngày 19 tháng 11 năm 2024 Toán:</vt:lpstr>
      <vt:lpstr>Thứ 3 ngày 19 tháng 11 năm 2024 Toán:</vt:lpstr>
      <vt:lpstr>Thứ 3 ngày 19 tháng 11 năm 2024 Toán:</vt:lpstr>
      <vt:lpstr>Thứ 3 ngày 19 tháng 11 năm 2024 Toán: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10</cp:revision>
  <dcterms:created xsi:type="dcterms:W3CDTF">2024-11-18T01:23:29Z</dcterms:created>
  <dcterms:modified xsi:type="dcterms:W3CDTF">2024-11-18T22:59:19Z</dcterms:modified>
</cp:coreProperties>
</file>