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447" r:id="rId2"/>
    <p:sldId id="471" r:id="rId3"/>
    <p:sldId id="470" r:id="rId4"/>
    <p:sldId id="463" r:id="rId5"/>
    <p:sldId id="464" r:id="rId6"/>
    <p:sldId id="465" r:id="rId7"/>
    <p:sldId id="466" r:id="rId8"/>
    <p:sldId id="467" r:id="rId9"/>
    <p:sldId id="468" r:id="rId10"/>
    <p:sldId id="469" r:id="rId11"/>
    <p:sldId id="450" r:id="rId12"/>
    <p:sldId id="427" r:id="rId13"/>
    <p:sldId id="461" r:id="rId14"/>
    <p:sldId id="431" r:id="rId15"/>
    <p:sldId id="460" r:id="rId16"/>
    <p:sldId id="445" r:id="rId17"/>
    <p:sldId id="435" r:id="rId18"/>
    <p:sldId id="436" r:id="rId19"/>
    <p:sldId id="437" r:id="rId20"/>
    <p:sldId id="438" r:id="rId21"/>
    <p:sldId id="455" r:id="rId22"/>
    <p:sldId id="462" r:id="rId23"/>
    <p:sldId id="440" r:id="rId24"/>
    <p:sldId id="444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</p:embeddedFont>
    <p:embeddedFont>
      <p:font typeface="Castellar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oiny" panose="020B0604020202020204" charset="0"/>
      <p:regular r:id="rId32"/>
    </p:embeddedFont>
    <p:embeddedFont>
      <p:font typeface="Dosis" panose="020B0604020202020204" charset="0"/>
      <p:regular r:id="rId33"/>
      <p:bold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  <p:bold r:id="rId40"/>
      <p:italic r:id="rId41"/>
      <p:boldItalic r:id="rId42"/>
    </p:embeddedFont>
    <p:embeddedFont>
      <p:font typeface="Catamaran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0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9476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438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616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717" r:id="rId2"/>
    <p:sldLayoutId id="2147483745" r:id="rId3"/>
    <p:sldLayoutId id="2147483746" r:id="rId4"/>
    <p:sldLayoutId id="214748374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"/><Relationship Id="rId7" Type="http://schemas.openxmlformats.org/officeDocument/2006/relationships/image" Target="../media/image20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8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91" y="-16522"/>
            <a:ext cx="7523383" cy="8418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* </a:t>
            </a:r>
            <a:r>
              <a:rPr lang="en-US" b="1" u="sng" dirty="0" smtClean="0">
                <a:solidFill>
                  <a:srgbClr val="0070C0"/>
                </a:solidFill>
              </a:rPr>
              <a:t>Check vocabulary</a:t>
            </a:r>
            <a:endParaRPr lang="en-US" b="1" u="sng" dirty="0">
              <a:solidFill>
                <a:srgbClr val="0070C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52" y="1230227"/>
            <a:ext cx="1913314" cy="118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60" y="1204169"/>
            <a:ext cx="2178572" cy="12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71" y="1215285"/>
            <a:ext cx="1987116" cy="1194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0" y="1208062"/>
            <a:ext cx="1947132" cy="1137874"/>
          </a:xfrm>
          <a:prstGeom prst="rect">
            <a:avLst/>
          </a:prstGeom>
        </p:spPr>
      </p:pic>
      <p:sp>
        <p:nvSpPr>
          <p:cNvPr id="9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3640" y="3695676"/>
            <a:ext cx="1800561" cy="64920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/>
              <a:t>village</a:t>
            </a:r>
            <a:endParaRPr sz="4000" b="1" dirty="0"/>
          </a:p>
        </p:txBody>
      </p:sp>
      <p:sp>
        <p:nvSpPr>
          <p:cNvPr id="10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/>
          </p:cNvSpPr>
          <p:nvPr/>
        </p:nvSpPr>
        <p:spPr>
          <a:xfrm>
            <a:off x="2140772" y="3695676"/>
            <a:ext cx="1951168" cy="64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4000" b="1" dirty="0" smtClean="0"/>
              <a:t>town</a:t>
            </a:r>
            <a:endParaRPr lang="en-US" sz="4000" b="1" dirty="0"/>
          </a:p>
        </p:txBody>
      </p:sp>
      <p:sp>
        <p:nvSpPr>
          <p:cNvPr id="11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/>
          </p:cNvSpPr>
          <p:nvPr/>
        </p:nvSpPr>
        <p:spPr>
          <a:xfrm>
            <a:off x="4174321" y="3672293"/>
            <a:ext cx="2667808" cy="64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4000" b="1" dirty="0" smtClean="0"/>
              <a:t>mountains</a:t>
            </a:r>
            <a:endParaRPr lang="en-US" sz="4000" b="1" dirty="0"/>
          </a:p>
        </p:txBody>
      </p:sp>
      <p:sp>
        <p:nvSpPr>
          <p:cNvPr id="1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/>
          </p:cNvSpPr>
          <p:nvPr/>
        </p:nvSpPr>
        <p:spPr>
          <a:xfrm>
            <a:off x="7132314" y="3659993"/>
            <a:ext cx="1309832" cy="64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4000" b="1" dirty="0" smtClean="0"/>
              <a:t>city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747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1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listen and repeat.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1864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1366" y="1755659"/>
            <a:ext cx="8589116" cy="3201352"/>
            <a:chOff x="291366" y="1755659"/>
            <a:chExt cx="8589116" cy="3201352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97B09EE7-38AC-AF2D-928C-EAC9FBBC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66" y="1755659"/>
              <a:ext cx="8589116" cy="3201352"/>
            </a:xfrm>
            <a:prstGeom prst="rect">
              <a:avLst/>
            </a:prstGeom>
          </p:spPr>
        </p:pic>
        <p:sp>
          <p:nvSpPr>
            <p:cNvPr id="7" name="Rounded Rectangular Callout 6"/>
            <p:cNvSpPr/>
            <p:nvPr/>
          </p:nvSpPr>
          <p:spPr>
            <a:xfrm>
              <a:off x="927865" y="2289206"/>
              <a:ext cx="2630642" cy="411464"/>
            </a:xfrm>
            <a:prstGeom prst="wedgeRoundRectCallout">
              <a:avLst>
                <a:gd name="adj1" fmla="val -38427"/>
                <a:gd name="adj2" fmla="val 121934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2132888" y="4545547"/>
              <a:ext cx="1425619" cy="411464"/>
            </a:xfrm>
            <a:prstGeom prst="wedgeRoundRectCallout">
              <a:avLst>
                <a:gd name="adj1" fmla="val 44359"/>
                <a:gd name="adj2" fmla="val -10029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5598016" y="4545547"/>
              <a:ext cx="2028217" cy="411464"/>
            </a:xfrm>
            <a:prstGeom prst="wedgeRoundRectCallout">
              <a:avLst>
                <a:gd name="adj1" fmla="val 44359"/>
                <a:gd name="adj2" fmla="val -10029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02934" y="2289206"/>
              <a:ext cx="3018379" cy="411464"/>
            </a:xfrm>
            <a:prstGeom prst="wedgeRoundRectCallout">
              <a:avLst>
                <a:gd name="adj1" fmla="val -43520"/>
                <a:gd name="adj2" fmla="val 137439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Hung and Lucy are talking about their schools.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3545042" y="516751"/>
            <a:ext cx="1655545" cy="652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Listen.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6" y="1821802"/>
            <a:ext cx="467403" cy="46740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885333" y="2289206"/>
            <a:ext cx="3006182" cy="411464"/>
          </a:xfrm>
          <a:prstGeom prst="wedgeRoundRectCallout">
            <a:avLst>
              <a:gd name="adj1" fmla="val -38427"/>
              <a:gd name="adj2" fmla="val 1219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Where’s your school, Lucy?</a:t>
            </a:r>
            <a:endPara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068809" y="4545547"/>
            <a:ext cx="1684484" cy="411464"/>
          </a:xfrm>
          <a:prstGeom prst="wedgeRoundRectCallout">
            <a:avLst>
              <a:gd name="adj1" fmla="val 38392"/>
              <a:gd name="adj2" fmla="val -1002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in the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029156" y="2289206"/>
            <a:ext cx="3466910" cy="411464"/>
          </a:xfrm>
          <a:prstGeom prst="wedgeRoundRectCallout">
            <a:avLst>
              <a:gd name="adj1" fmla="val -43520"/>
              <a:gd name="adj2" fmla="val 13743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where’s your school, Hung?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455819" y="4524281"/>
            <a:ext cx="2312609" cy="432730"/>
          </a:xfrm>
          <a:prstGeom prst="wedgeRoundRectCallout">
            <a:avLst>
              <a:gd name="adj1" fmla="val 44359"/>
              <a:gd name="adj2" fmla="val -1002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in the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mountains.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220027" y="0"/>
            <a:ext cx="6731794" cy="17556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Tuesday, November 12</a:t>
            </a:r>
            <a:r>
              <a:rPr lang="en-US" sz="2000" b="1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2024</a:t>
            </a:r>
          </a:p>
          <a:p>
            <a:pPr marL="0" indent="0" algn="ctr">
              <a:spcAft>
                <a:spcPts val="120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6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Our school facilities</a:t>
            </a:r>
          </a:p>
          <a:p>
            <a:pPr marL="0" indent="0" algn="ctr">
              <a:spcAft>
                <a:spcPts val="120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Lesson 1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parts 1,2,3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9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8" grpId="0" animBg="1"/>
      <p:bldP spid="10" grpId="0" animBg="1"/>
      <p:bldP spid="11" grpId="0" animBg="1"/>
      <p:bldP spid="12" grpId="0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411266" y="1905865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0070C0"/>
                </a:solidFill>
              </a:rPr>
              <a:t>Listen, point and </a:t>
            </a:r>
            <a:r>
              <a:rPr lang="en" sz="4000" b="1" dirty="0" smtClean="0">
                <a:solidFill>
                  <a:srgbClr val="0070C0"/>
                </a:solidFill>
              </a:rPr>
              <a:t>say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7162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1559293" y="237627"/>
            <a:ext cx="5553776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Where’s your school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57765B31-011B-95E1-4F8F-3E2AFD8A4C18}"/>
              </a:ext>
            </a:extLst>
          </p:cNvPr>
          <p:cNvSpPr txBox="1">
            <a:spLocks/>
          </p:cNvSpPr>
          <p:nvPr/>
        </p:nvSpPr>
        <p:spPr>
          <a:xfrm>
            <a:off x="3888606" y="4103963"/>
            <a:ext cx="3003082" cy="602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B021C569-37A9-6819-664B-3D7F8AD526EE}"/>
              </a:ext>
            </a:extLst>
          </p:cNvPr>
          <p:cNvSpPr txBox="1">
            <a:spLocks/>
          </p:cNvSpPr>
          <p:nvPr/>
        </p:nvSpPr>
        <p:spPr>
          <a:xfrm>
            <a:off x="3707903" y="4032986"/>
            <a:ext cx="3600622" cy="673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in the 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r="3256" b="13851"/>
          <a:stretch/>
        </p:blipFill>
        <p:spPr>
          <a:xfrm>
            <a:off x="1659495" y="1229934"/>
            <a:ext cx="5649030" cy="27174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24274" y="4023461"/>
            <a:ext cx="1015301" cy="69405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  <a:endParaRPr lang="en-US" sz="32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6977" y="35791"/>
            <a:ext cx="8269405" cy="51077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2. Listen, point and say:</a:t>
            </a:r>
          </a:p>
          <a:p>
            <a:endParaRPr lang="en-US" sz="4000" b="1" i="1" u="sng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4000" b="1" i="1" u="sng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Where’s your school?</a:t>
            </a:r>
          </a:p>
          <a:p>
            <a:pPr marL="571500" indent="-571500">
              <a:buFont typeface="Wingdings"/>
              <a:buChar char="è"/>
            </a:pP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It’s in the </a:t>
            </a:r>
            <a:r>
              <a:rPr lang="en-US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city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</a:t>
            </a:r>
          </a:p>
          <a:p>
            <a:pPr marL="571500" indent="-571500">
              <a:buFont typeface="Wingdings"/>
              <a:buChar char="è"/>
            </a:pP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571500" indent="-571500">
              <a:buFont typeface="Wingdings"/>
              <a:buChar char="è"/>
            </a:pPr>
            <a:endParaRPr lang="en-US" sz="4000" b="1" dirty="0" smtClean="0">
              <a:solidFill>
                <a:srgbClr val="0070C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4000" b="1" u="sng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8351" y="1517457"/>
            <a:ext cx="5723068" cy="18037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8338" y="3392922"/>
            <a:ext cx="6386589" cy="1379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Wingdings"/>
              <a:buChar char="è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8677" y="616119"/>
            <a:ext cx="5019857" cy="613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* </a:t>
            </a:r>
            <a:r>
              <a:rPr lang="en-US" sz="36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Model </a:t>
            </a:r>
            <a:r>
              <a:rPr lang="en-US" sz="36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sentences</a:t>
            </a:r>
            <a:r>
              <a:rPr lang="en-US" sz="36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50871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6" y="0"/>
            <a:ext cx="8208084" cy="511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12" y="0"/>
            <a:ext cx="3271688" cy="24780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8254" y="2492618"/>
            <a:ext cx="5723068" cy="90186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Where’s your school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9812" y="3561324"/>
            <a:ext cx="6656951" cy="90186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 </a:t>
            </a:r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mountains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1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235043" y="1592131"/>
            <a:ext cx="3637069" cy="1727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4" y="1592131"/>
            <a:ext cx="3892266" cy="1610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5" y="3367141"/>
            <a:ext cx="3647187" cy="1711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4842944" y="3265475"/>
            <a:ext cx="3815024" cy="1824235"/>
          </a:xfrm>
          <a:prstGeom prst="rect">
            <a:avLst/>
          </a:prstGeom>
        </p:spPr>
      </p:pic>
      <p:sp>
        <p:nvSpPr>
          <p:cNvPr id="9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477835" y="-27836"/>
            <a:ext cx="6731794" cy="1125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Tuesday, November 12</a:t>
            </a:r>
            <a:r>
              <a:rPr lang="en-US" b="1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2024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6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Our school facilities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Lesson 1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parts 1,2,3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84990" y="1097280"/>
            <a:ext cx="3475791" cy="58091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2.Listen, point and say: </a:t>
            </a:r>
            <a:endParaRPr lang="en-US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563" y="354169"/>
            <a:ext cx="4580581" cy="2620851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38272" y="30856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376613" y="3936729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" y="253165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6" y="0"/>
            <a:ext cx="8208084" cy="51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976480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431148" y="1865334"/>
            <a:ext cx="4530456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u="sng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6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08756" y="1081173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9917" y="32376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</a:rPr>
              <a:t>Let’s </a:t>
            </a:r>
            <a:r>
              <a:rPr lang="en" sz="4000" b="1" dirty="0" smtClean="0">
                <a:solidFill>
                  <a:srgbClr val="0070C0"/>
                </a:solidFill>
              </a:rPr>
              <a:t>talk</a:t>
            </a:r>
            <a:endParaRPr sz="4000" b="1" dirty="0"/>
          </a:p>
        </p:txBody>
      </p:sp>
      <p:sp>
        <p:nvSpPr>
          <p:cNvPr id="165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451244" y="45629"/>
            <a:ext cx="6731794" cy="1125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Tuesday, November 12</a:t>
            </a:r>
            <a:r>
              <a:rPr lang="en-US" b="1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2024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6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Our school facilities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Lesson 1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parts 1,2,3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1" y="897688"/>
            <a:ext cx="6690755" cy="390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5" y="970000"/>
            <a:ext cx="7316701" cy="387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7" y="1186363"/>
            <a:ext cx="6907910" cy="36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7" y="958001"/>
            <a:ext cx="7230640" cy="38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65381" y="110218"/>
            <a:ext cx="4471165" cy="599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10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5188048" y="290456"/>
            <a:ext cx="3816103" cy="564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the_____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gắm trường Liên cấp 1-2 “đỉnh” nhất Quảng Ngãi trị giá 145 tỷ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98" y="3264496"/>
            <a:ext cx="3373375" cy="185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97" y="1041675"/>
            <a:ext cx="3302815" cy="209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64496"/>
            <a:ext cx="3550140" cy="1879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7280"/>
            <a:ext cx="3550141" cy="2074648"/>
          </a:xfrm>
          <a:prstGeom prst="rect">
            <a:avLst/>
          </a:prstGeom>
        </p:spPr>
      </p:pic>
      <p:sp>
        <p:nvSpPr>
          <p:cNvPr id="7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65381" y="110218"/>
            <a:ext cx="4471165" cy="599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8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5188048" y="290456"/>
            <a:ext cx="3816103" cy="564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the_____ 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42265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584452" y="2885998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Parts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 1,2,3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21004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47515" y="1724914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u="sng" dirty="0" smtClean="0">
                <a:solidFill>
                  <a:schemeClr val="accent5">
                    <a:lumMod val="75000"/>
                  </a:schemeClr>
                </a:solidFill>
              </a:rPr>
              <a:t>Vocabulary</a:t>
            </a:r>
            <a:endParaRPr sz="6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2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90;p45"/>
          <p:cNvSpPr txBox="1">
            <a:spLocks noGrp="1"/>
          </p:cNvSpPr>
          <p:nvPr>
            <p:ph type="title"/>
          </p:nvPr>
        </p:nvSpPr>
        <p:spPr>
          <a:xfrm>
            <a:off x="3754419" y="1752595"/>
            <a:ext cx="4625789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b="28427"/>
          <a:stretch/>
        </p:blipFill>
        <p:spPr>
          <a:xfrm>
            <a:off x="1195257" y="630110"/>
            <a:ext cx="6550247" cy="39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90;p45"/>
          <p:cNvSpPr txBox="1">
            <a:spLocks noGrp="1"/>
          </p:cNvSpPr>
          <p:nvPr>
            <p:ph type="title"/>
          </p:nvPr>
        </p:nvSpPr>
        <p:spPr>
          <a:xfrm>
            <a:off x="399915" y="1780492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0;p45"/>
          <p:cNvSpPr txBox="1">
            <a:spLocks noGrp="1"/>
          </p:cNvSpPr>
          <p:nvPr>
            <p:ph type="title"/>
          </p:nvPr>
        </p:nvSpPr>
        <p:spPr>
          <a:xfrm>
            <a:off x="399915" y="1780492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890;p45"/>
          <p:cNvSpPr txBox="1">
            <a:spLocks noGrp="1"/>
          </p:cNvSpPr>
          <p:nvPr>
            <p:ph type="title"/>
          </p:nvPr>
        </p:nvSpPr>
        <p:spPr>
          <a:xfrm>
            <a:off x="2631961" y="1771528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0" y="463251"/>
            <a:ext cx="7360270" cy="38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0;p45"/>
          <p:cNvSpPr txBox="1">
            <a:spLocks noGrp="1"/>
          </p:cNvSpPr>
          <p:nvPr>
            <p:ph type="title"/>
          </p:nvPr>
        </p:nvSpPr>
        <p:spPr>
          <a:xfrm>
            <a:off x="399915" y="1780492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890;p45"/>
          <p:cNvSpPr txBox="1">
            <a:spLocks noGrp="1"/>
          </p:cNvSpPr>
          <p:nvPr>
            <p:ph type="title"/>
          </p:nvPr>
        </p:nvSpPr>
        <p:spPr>
          <a:xfrm>
            <a:off x="2079902" y="1771527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24" y="314807"/>
            <a:ext cx="6949657" cy="430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90;p45"/>
          <p:cNvSpPr txBox="1">
            <a:spLocks noGrp="1"/>
          </p:cNvSpPr>
          <p:nvPr>
            <p:ph type="title"/>
          </p:nvPr>
        </p:nvSpPr>
        <p:spPr>
          <a:xfrm>
            <a:off x="399915" y="1780492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890;p45"/>
          <p:cNvSpPr txBox="1">
            <a:spLocks noGrp="1"/>
          </p:cNvSpPr>
          <p:nvPr>
            <p:ph type="title"/>
          </p:nvPr>
        </p:nvSpPr>
        <p:spPr>
          <a:xfrm>
            <a:off x="1692625" y="1760771"/>
            <a:ext cx="4919901" cy="1276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sz="6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9" y="81001"/>
            <a:ext cx="7132538" cy="45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25" y="1126852"/>
            <a:ext cx="4625787" cy="841800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* </a:t>
            </a:r>
            <a:r>
              <a:rPr lang="en-US" sz="4800" b="1" u="sng" dirty="0" smtClean="0">
                <a:solidFill>
                  <a:srgbClr val="FF0000"/>
                </a:solidFill>
              </a:rPr>
              <a:t>Vocabulary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37882" y="1882588"/>
            <a:ext cx="7272170" cy="31412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mountains: </a:t>
            </a:r>
            <a:r>
              <a:rPr lang="en-US" sz="4400" dirty="0" err="1" smtClean="0">
                <a:solidFill>
                  <a:srgbClr val="0070C0"/>
                </a:solidFill>
              </a:rPr>
              <a:t>vùng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núi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</a:rPr>
              <a:t>v</a:t>
            </a:r>
            <a:r>
              <a:rPr lang="en-US" sz="4400" dirty="0" smtClean="0">
                <a:solidFill>
                  <a:srgbClr val="0070C0"/>
                </a:solidFill>
              </a:rPr>
              <a:t>illage: </a:t>
            </a:r>
            <a:r>
              <a:rPr lang="en-US" sz="4400" dirty="0" err="1" smtClean="0">
                <a:solidFill>
                  <a:srgbClr val="0070C0"/>
                </a:solidFill>
              </a:rPr>
              <a:t>vùng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làng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quê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</a:rPr>
              <a:t>t</a:t>
            </a:r>
            <a:r>
              <a:rPr lang="en-US" sz="4400" dirty="0" smtClean="0">
                <a:solidFill>
                  <a:srgbClr val="0070C0"/>
                </a:solidFill>
              </a:rPr>
              <a:t>own: </a:t>
            </a:r>
            <a:r>
              <a:rPr lang="en-US" sz="4400" dirty="0" err="1" smtClean="0">
                <a:solidFill>
                  <a:srgbClr val="0070C0"/>
                </a:solidFill>
              </a:rPr>
              <a:t>thị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trấn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-US" sz="4400" dirty="0" smtClean="0">
                <a:solidFill>
                  <a:srgbClr val="0070C0"/>
                </a:solidFill>
              </a:rPr>
              <a:t>ity: </a:t>
            </a:r>
            <a:r>
              <a:rPr lang="en-US" sz="4400" dirty="0" err="1" smtClean="0">
                <a:solidFill>
                  <a:srgbClr val="0070C0"/>
                </a:solidFill>
              </a:rPr>
              <a:t>thành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phố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78258" y="45629"/>
            <a:ext cx="6731794" cy="1125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Tuesday, November 12</a:t>
            </a:r>
            <a:r>
              <a:rPr lang="en-US" b="1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2024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6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Our school facilities</a:t>
            </a:r>
          </a:p>
          <a:p>
            <a:pPr marL="0" indent="0" algn="ctr"/>
            <a:r>
              <a:rPr lang="en-US" sz="1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Lesson 1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parts 1,2,3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11839</TotalTime>
  <Words>306</Words>
  <Application>Microsoft Office PowerPoint</Application>
  <PresentationFormat>On-screen Show (16:9)</PresentationFormat>
  <Paragraphs>83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Comic Sans MS</vt:lpstr>
      <vt:lpstr>Castellar</vt:lpstr>
      <vt:lpstr>Tahoma</vt:lpstr>
      <vt:lpstr>Coiny</vt:lpstr>
      <vt:lpstr>Dosis</vt:lpstr>
      <vt:lpstr>Wingdings</vt:lpstr>
      <vt:lpstr>Sport Day</vt:lpstr>
      <vt:lpstr>Times New Roman</vt:lpstr>
      <vt:lpstr>Quicksand</vt:lpstr>
      <vt:lpstr>Catamaran</vt:lpstr>
      <vt:lpstr>International Coffee Day by Slidesgo</vt:lpstr>
      <vt:lpstr>Warm-up </vt:lpstr>
      <vt:lpstr>PowerPoint Presentation</vt:lpstr>
      <vt:lpstr> Our school facilities </vt:lpstr>
      <vt:lpstr>Vocabulary</vt:lpstr>
      <vt:lpstr>: vùng núi</vt:lpstr>
      <vt:lpstr>village</vt:lpstr>
      <vt:lpstr>town</vt:lpstr>
      <vt:lpstr>city</vt:lpstr>
      <vt:lpstr>* Vocabulary:</vt:lpstr>
      <vt:lpstr>* Check vocabulary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USER</cp:lastModifiedBy>
  <cp:revision>101</cp:revision>
  <dcterms:modified xsi:type="dcterms:W3CDTF">2024-11-11T04:55:47Z</dcterms:modified>
</cp:coreProperties>
</file>