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369" autoAdjust="0"/>
    <p:restoredTop sz="94660"/>
  </p:normalViewPr>
  <p:slideViewPr>
    <p:cSldViewPr snapToGrid="0">
      <p:cViewPr>
        <p:scale>
          <a:sx n="77" d="100"/>
          <a:sy n="77" d="100"/>
        </p:scale>
        <p:origin x="-10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51425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xmlns="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xmlns="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xmlns="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714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</a:t>
            </a:r>
            <a:r>
              <a:rPr lang="vi-VN" sz="3200" dirty="0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ong</a:t>
            </a:r>
            <a:r>
              <a:rPr lang="vi-VN" sz="3200" dirty="0" smtClean="0"/>
              <a:t> </a:t>
            </a:r>
            <a:r>
              <a:rPr lang="vi-VN" sz="3200" dirty="0"/>
              <a:t>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xmlns="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xmlns="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xmlns="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xmlns="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xmlns="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xmlns="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xmlns="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xmlns="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xmlns="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xmlns="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xmlns="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xmlns="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xmlns="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xmlns="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xmlns="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xmlns="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xmlns="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xmlns="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xmlns="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xmlns="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xmlns="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xmlns="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xmlns="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xmlns="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xmlns="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xmlns="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xmlns="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xmlns="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xmlns="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xmlns="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xmlns="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xmlns="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xmlns="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xmlns="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xmlns="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xmlns="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xmlns="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xmlns="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xmlns="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xmlns="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xmlns="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9   +   4</a:t>
            </a:r>
            <a:endParaRPr lang="x-none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12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198355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xmlns="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xmlns="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xmlns="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xmlns="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xmlns="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xmlns="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xmlns="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xmlns="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xmlns="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xmlns="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xmlns="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xmlns="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xmlns="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xmlns="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5780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xmlns="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482</Words>
  <Application>Microsoft Macintosh PowerPoint</Application>
  <PresentationFormat>Custom</PresentationFormat>
  <Paragraphs>149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319</cp:revision>
  <dcterms:created xsi:type="dcterms:W3CDTF">2021-06-02T01:34:28Z</dcterms:created>
  <dcterms:modified xsi:type="dcterms:W3CDTF">2023-10-03T00:52:46Z</dcterms:modified>
</cp:coreProperties>
</file>