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3" r:id="rId2"/>
    <p:sldMasterId id="2147483715" r:id="rId3"/>
    <p:sldMasterId id="2147483739" r:id="rId4"/>
    <p:sldMasterId id="2147483751" r:id="rId5"/>
    <p:sldMasterId id="2147483763" r:id="rId6"/>
    <p:sldMasterId id="2147483775" r:id="rId7"/>
    <p:sldMasterId id="2147483791" r:id="rId8"/>
    <p:sldMasterId id="2147483803" r:id="rId9"/>
    <p:sldMasterId id="2147483815" r:id="rId10"/>
  </p:sldMasterIdLst>
  <p:notesMasterIdLst>
    <p:notesMasterId r:id="rId30"/>
  </p:notesMasterIdLst>
  <p:sldIdLst>
    <p:sldId id="2697" r:id="rId11"/>
    <p:sldId id="262" r:id="rId12"/>
    <p:sldId id="2689" r:id="rId13"/>
    <p:sldId id="2691" r:id="rId14"/>
    <p:sldId id="2692" r:id="rId15"/>
    <p:sldId id="2693" r:id="rId16"/>
    <p:sldId id="2698" r:id="rId17"/>
    <p:sldId id="2660" r:id="rId18"/>
    <p:sldId id="2661" r:id="rId19"/>
    <p:sldId id="2667" r:id="rId20"/>
    <p:sldId id="2668" r:id="rId21"/>
    <p:sldId id="2669" r:id="rId22"/>
    <p:sldId id="2674" r:id="rId23"/>
    <p:sldId id="2694" r:id="rId24"/>
    <p:sldId id="2695" r:id="rId25"/>
    <p:sldId id="2696" r:id="rId26"/>
    <p:sldId id="2699" r:id="rId27"/>
    <p:sldId id="2676" r:id="rId28"/>
    <p:sldId id="33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98" autoAdjust="0"/>
  </p:normalViewPr>
  <p:slideViewPr>
    <p:cSldViewPr snapToGrid="0">
      <p:cViewPr varScale="1">
        <p:scale>
          <a:sx n="73" d="100"/>
          <a:sy n="73" d="100"/>
        </p:scale>
        <p:origin x="-62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18</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6</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C5046CE-CC94-461C-8F89-749D2C3B08B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6287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3782298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33626004"/>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03963636"/>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02766484"/>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722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6111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5240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371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374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09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6232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9542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9832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747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396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635930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3863548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860712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62242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5406452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60692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4622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740781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892074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792236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67776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4076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5071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584961"/>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354342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155281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023303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224291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65772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9176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5701726"/>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4005773"/>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7023141"/>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80912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77939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46264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427830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150186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44936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062928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160081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305445"/>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371036"/>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098988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13571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40995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27542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483883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08749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32734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411055"/>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064175"/>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9306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27363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91832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7748473"/>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291227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545876"/>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19448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0138291"/>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222321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5" name="页脚占位符 4">
            <a:extLst>
              <a:ext uri="{FF2B5EF4-FFF2-40B4-BE49-F238E27FC236}">
                <a16:creationId xmlns=""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8667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45091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5" name="页脚占位符 4">
            <a:extLst>
              <a:ext uri="{FF2B5EF4-FFF2-40B4-BE49-F238E27FC236}">
                <a16:creationId xmlns=""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433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6" name="页脚占位符 5">
            <a:extLst>
              <a:ext uri="{FF2B5EF4-FFF2-40B4-BE49-F238E27FC236}">
                <a16:creationId xmlns=""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458780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8" name="页脚占位符 7">
            <a:extLst>
              <a:ext uri="{FF2B5EF4-FFF2-40B4-BE49-F238E27FC236}">
                <a16:creationId xmlns=""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15416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4" name="页脚占位符 3">
            <a:extLst>
              <a:ext uri="{FF2B5EF4-FFF2-40B4-BE49-F238E27FC236}">
                <a16:creationId xmlns=""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088893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3" name="页脚占位符 2">
            <a:extLst>
              <a:ext uri="{FF2B5EF4-FFF2-40B4-BE49-F238E27FC236}">
                <a16:creationId xmlns=""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1187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6" name="页脚占位符 5">
            <a:extLst>
              <a:ext uri="{FF2B5EF4-FFF2-40B4-BE49-F238E27FC236}">
                <a16:creationId xmlns=""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5397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6" name="页脚占位符 5">
            <a:extLst>
              <a:ext uri="{FF2B5EF4-FFF2-40B4-BE49-F238E27FC236}">
                <a16:creationId xmlns=""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840477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5" name="页脚占位符 4">
            <a:extLst>
              <a:ext uri="{FF2B5EF4-FFF2-40B4-BE49-F238E27FC236}">
                <a16:creationId xmlns=""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32229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2025/11/10</a:t>
            </a:fld>
            <a:endParaRPr lang="zh-CN" altLang="en-US"/>
          </a:p>
        </p:txBody>
      </p:sp>
      <p:sp>
        <p:nvSpPr>
          <p:cNvPr id="5" name="页脚占位符 4">
            <a:extLst>
              <a:ext uri="{FF2B5EF4-FFF2-40B4-BE49-F238E27FC236}">
                <a16:creationId xmlns=""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63206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50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84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99357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81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570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59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3345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4995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0250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854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704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9113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74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79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12606035"/>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830123"/>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21894856"/>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76885603"/>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3573243"/>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49170692"/>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2025/11/10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43399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6.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7.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75A31-4A75-4692-A5D3-76A4A1A59255}"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D0AFA-A72F-4F2E-9F58-234246CBC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0910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668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1034808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p:fade/>
  </p:transition>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481540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spd="slow">
    <p:fade/>
  </p:transition>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24740472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spd="slow">
    <p:fade/>
  </p:transition>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2025/11/10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57263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068333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11/10/2025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round pink circle with white text and a black background&#10;&#10;AI-generated content may be incorrect.">
            <a:extLst>
              <a:ext uri="{FF2B5EF4-FFF2-40B4-BE49-F238E27FC236}">
                <a16:creationId xmlns="" xmlns:a16="http://schemas.microsoft.com/office/drawing/2014/main" id="{9009E2EC-FEA2-44D8-60BA-ABCFF99BCF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2" y="133648"/>
            <a:ext cx="1590050" cy="1590050"/>
          </a:xfrm>
          <a:prstGeom prst="rect">
            <a:avLst/>
          </a:prstGeom>
        </p:spPr>
      </p:pic>
    </p:spTree>
    <p:extLst>
      <p:ext uri="{BB962C8B-B14F-4D97-AF65-F5344CB8AC3E}">
        <p14:creationId xmlns:p14="http://schemas.microsoft.com/office/powerpoint/2010/main" val="32440366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834BEA25-D6B3-0F70-3152-B23FCEEAB0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63377" y="384242"/>
            <a:ext cx="1409582" cy="1409582"/>
          </a:xfrm>
          <a:prstGeom prst="rect">
            <a:avLst/>
          </a:prstGeom>
        </p:spPr>
      </p:pic>
      <p:pic>
        <p:nvPicPr>
          <p:cNvPr id="4" name="Picture 3" descr="A white circle with leaves and blue text&#10;&#10;Description automatically generated">
            <a:extLst>
              <a:ext uri="{FF2B5EF4-FFF2-40B4-BE49-F238E27FC236}">
                <a16:creationId xmlns="" xmlns:a16="http://schemas.microsoft.com/office/drawing/2014/main" id="{95A1FDE3-3F66-CCEF-0C42-FF85A85A32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10725" y="8683792"/>
            <a:ext cx="1871913" cy="1871913"/>
          </a:xfrm>
          <a:prstGeom prst="rect">
            <a:avLst/>
          </a:prstGeom>
        </p:spPr>
      </p:pic>
    </p:spTree>
    <p:extLst>
      <p:ext uri="{BB962C8B-B14F-4D97-AF65-F5344CB8AC3E}">
        <p14:creationId xmlns:p14="http://schemas.microsoft.com/office/powerpoint/2010/main" val="339492932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wmf"/><Relationship Id="rId1" Type="http://schemas.openxmlformats.org/officeDocument/2006/relationships/slideLayout" Target="../slideLayouts/slideLayout8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31.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4.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18.xml"/><Relationship Id="rId1" Type="http://schemas.openxmlformats.org/officeDocument/2006/relationships/themeOverride" Target="../theme/themeOverride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7.png"/><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1.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5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2.xml"/><Relationship Id="rId5" Type="http://schemas.openxmlformats.org/officeDocument/2006/relationships/slide" Target="slide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99.xml"/><Relationship Id="rId1" Type="http://schemas.openxmlformats.org/officeDocument/2006/relationships/themeOverride" Target="../theme/themeOverride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4.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descr="POINSET2">
            <a:extLst>
              <a:ext uri="{FF2B5EF4-FFF2-40B4-BE49-F238E27FC236}">
                <a16:creationId xmlns="" xmlns:a16="http://schemas.microsoft.com/office/drawing/2014/main" id="{02EE8D84-A2AD-0EBF-074A-C7C0676C1A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 y="0"/>
            <a:ext cx="1600201"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 xmlns:a16="http://schemas.microsoft.com/office/drawing/2014/main" id="{7C726B7B-4884-61D4-7F73-02E3BACE1904}"/>
              </a:ext>
            </a:extLst>
          </p:cNvPr>
          <p:cNvSpPr txBox="1">
            <a:spLocks noChangeArrowheads="1"/>
          </p:cNvSpPr>
          <p:nvPr/>
        </p:nvSpPr>
        <p:spPr bwMode="auto">
          <a:xfrm>
            <a:off x="2187102" y="866775"/>
            <a:ext cx="7467600" cy="4136886"/>
          </a:xfrm>
          <a:prstGeom prst="rect">
            <a:avLst/>
          </a:prstGeom>
          <a:noFill/>
          <a:ln>
            <a:noFill/>
          </a:ln>
          <a:effectLst>
            <a:glow rad="228600">
              <a:schemeClr val="accent6">
                <a:satMod val="175000"/>
                <a:alpha val="40000"/>
              </a:schemeClr>
            </a:glow>
            <a:outerShdw blurRad="50800" dist="38100" dir="2700000" algn="tl" rotWithShape="0">
              <a:prstClr val="black">
                <a:alpha val="40000"/>
              </a:prstClr>
            </a:outerShdw>
          </a:effectLst>
        </p:spPr>
        <p:txBody>
          <a:bodyPr spcFirstLastPara="1">
            <a:prstTxWarp prst="textArchUp">
              <a:avLst/>
            </a:prstTxWarp>
            <a:spAutoFit/>
          </a:bodyPr>
          <a:lstStyle>
            <a:lvl1pPr>
              <a:defRPr sz="3200" b="1">
                <a:solidFill>
                  <a:schemeClr val="tx1"/>
                </a:solidFill>
                <a:latin typeface="Times New Roman" pitchFamily="18" charset="0"/>
              </a:defRPr>
            </a:lvl1pPr>
            <a:lvl2pPr marL="742950" indent="-285750">
              <a:defRPr sz="3200" b="1">
                <a:solidFill>
                  <a:schemeClr val="tx1"/>
                </a:solidFill>
                <a:latin typeface="Times New Roman" pitchFamily="18" charset="0"/>
              </a:defRPr>
            </a:lvl2pPr>
            <a:lvl3pPr marL="1143000" indent="-228600">
              <a:defRPr sz="3200" b="1">
                <a:solidFill>
                  <a:schemeClr val="tx1"/>
                </a:solidFill>
                <a:latin typeface="Times New Roman" pitchFamily="18" charset="0"/>
              </a:defRPr>
            </a:lvl3pPr>
            <a:lvl4pPr marL="1600200" indent="-228600">
              <a:defRPr sz="3200" b="1">
                <a:solidFill>
                  <a:schemeClr val="tx1"/>
                </a:solidFill>
                <a:latin typeface="Times New Roman" pitchFamily="18" charset="0"/>
              </a:defRPr>
            </a:lvl4pPr>
            <a:lvl5pPr marL="2057400" indent="-22860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defTabSz="457200">
              <a:defRPr/>
            </a:pPr>
            <a:r>
              <a:rPr lang="en-US" sz="5000" dirty="0">
                <a:ln>
                  <a:solidFill>
                    <a:srgbClr val="FF0000"/>
                  </a:solidFill>
                </a:ln>
                <a:solidFill>
                  <a:srgbClr val="FF0000"/>
                </a:solidFill>
                <a:effectLst>
                  <a:outerShdw blurRad="38100" dist="38100" dir="2700000" algn="tl">
                    <a:srgbClr val="000000">
                      <a:alpha val="43137"/>
                    </a:srgbClr>
                  </a:outerShdw>
                </a:effectLst>
                <a:cs typeface="Times New Roman" panose="02020603050405020304" pitchFamily="18" charset="0"/>
              </a:rPr>
              <a:t>NHIỆT LIỆT CHÀO MỪNG</a:t>
            </a:r>
          </a:p>
        </p:txBody>
      </p:sp>
      <p:sp>
        <p:nvSpPr>
          <p:cNvPr id="7" name="Rectangle 6">
            <a:extLst>
              <a:ext uri="{FF2B5EF4-FFF2-40B4-BE49-F238E27FC236}">
                <a16:creationId xmlns="" xmlns:a16="http://schemas.microsoft.com/office/drawing/2014/main" id="{2FE3C5AA-CE04-24A9-E450-00651131E10F}"/>
              </a:ext>
            </a:extLst>
          </p:cNvPr>
          <p:cNvSpPr/>
          <p:nvPr/>
        </p:nvSpPr>
        <p:spPr>
          <a:xfrm>
            <a:off x="1727382" y="2286000"/>
            <a:ext cx="8737237" cy="830997"/>
          </a:xfrm>
          <a:prstGeom prst="rect">
            <a:avLst/>
          </a:prstGeom>
          <a:noFill/>
        </p:spPr>
        <p:txBody>
          <a:bodyPr>
            <a:spAutoFit/>
          </a:bodyPr>
          <a:lstStyle/>
          <a:p>
            <a:pPr algn="ctr" defTabSz="457200">
              <a:defRPr/>
            </a:pPr>
            <a:r>
              <a:rPr lang="en-US" sz="2400" b="1" dirty="0">
                <a:ln w="9525">
                  <a:solidFill>
                    <a:srgbClr val="FF0000"/>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  THẦY CÔ GIÁO VỀ DỰ GIỜ THĂM LỚP </a:t>
            </a:r>
          </a:p>
          <a:p>
            <a:pPr algn="ctr" defTabSz="457200">
              <a:defRPr/>
            </a:pPr>
            <a:r>
              <a:rPr lang="en-US" sz="2400"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 HỌC </a:t>
            </a:r>
            <a:r>
              <a:rPr lang="en-US" sz="2400" b="1" dirty="0" smtClean="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2025 </a:t>
            </a:r>
            <a:r>
              <a:rPr lang="en-US" sz="2400"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smtClean="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2026</a:t>
            </a:r>
            <a:endParaRPr lang="en-US" sz="2400" b="1" dirty="0">
              <a:ln>
                <a:solidFill>
                  <a:srgbClr val="FF0000"/>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423" name="Picture 33" descr="Chuong">
            <a:extLst>
              <a:ext uri="{FF2B5EF4-FFF2-40B4-BE49-F238E27FC236}">
                <a16:creationId xmlns="" xmlns:a16="http://schemas.microsoft.com/office/drawing/2014/main" id="{B85740B7-A5F3-B679-3B8E-1657F23009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5932">
            <a:off x="5572125" y="102076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 xmlns:a16="http://schemas.microsoft.com/office/drawing/2014/main" id="{72FBEB89-85CB-FBE4-4F28-FFA18396C0DF}"/>
              </a:ext>
            </a:extLst>
          </p:cNvPr>
          <p:cNvSpPr/>
          <p:nvPr/>
        </p:nvSpPr>
        <p:spPr>
          <a:xfrm>
            <a:off x="3627437" y="5207498"/>
            <a:ext cx="8564563" cy="830263"/>
          </a:xfrm>
          <a:prstGeom prst="rect">
            <a:avLst/>
          </a:prstGeom>
          <a:noFill/>
        </p:spPr>
        <p:txBody>
          <a:bodyPr>
            <a:spAutoFit/>
          </a:bodyPr>
          <a:lstStyle/>
          <a:p>
            <a:pPr defTabSz="457200">
              <a:defRPr/>
            </a:pPr>
            <a:r>
              <a:rPr lang="en-US" sz="2400" b="1" i="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Giáo</a:t>
            </a:r>
            <a:r>
              <a:rPr lang="en-US" sz="2400" b="1" i="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i="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viên</a:t>
            </a:r>
            <a:r>
              <a:rPr lang="en-US" sz="2400" b="1" i="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i="1"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Hà Thị Kim Thúy</a:t>
            </a:r>
            <a:endParaRPr lang="en-US" sz="2400" b="1" i="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defTabSz="457200">
              <a:defRPr/>
            </a:pPr>
            <a:endParaRPr lang="en-US" sz="2400" b="1" i="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CA0B1FC2-006C-47B9-727D-3E4D0AB3FDEA}"/>
              </a:ext>
            </a:extLst>
          </p:cNvPr>
          <p:cNvSpPr/>
          <p:nvPr/>
        </p:nvSpPr>
        <p:spPr>
          <a:xfrm>
            <a:off x="1813291" y="3175337"/>
            <a:ext cx="8565419" cy="1015663"/>
          </a:xfrm>
          <a:prstGeom prst="rect">
            <a:avLst/>
          </a:prstGeom>
          <a:noFill/>
        </p:spPr>
        <p:txBody>
          <a:bodyPr>
            <a:spAutoFit/>
          </a:bodyPr>
          <a:lstStyle/>
          <a:p>
            <a:pPr algn="ctr" defTabSz="457200">
              <a:defRPr/>
            </a:pPr>
            <a:r>
              <a:rPr lang="en-US" sz="3000" b="1" dirty="0">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rPr>
              <a:t>MÔN</a:t>
            </a:r>
            <a:r>
              <a:rPr lang="en-US" sz="3000" b="1">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rPr>
              <a:t>: </a:t>
            </a:r>
            <a:r>
              <a:rPr lang="en-US" sz="3000" b="1" smtClean="0">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rPr>
              <a:t>TOÁN</a:t>
            </a:r>
            <a:endParaRPr lang="en-US" sz="3000" b="1" dirty="0">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endParaRPr>
          </a:p>
          <a:p>
            <a:pPr algn="ctr" defTabSz="457200">
              <a:defRPr/>
            </a:pPr>
            <a:r>
              <a:rPr lang="en-US" sz="3000" b="1">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rPr>
              <a:t>LỚP </a:t>
            </a:r>
            <a:r>
              <a:rPr lang="en-US" sz="3000" b="1" smtClean="0">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rPr>
              <a:t>4C</a:t>
            </a:r>
            <a:endParaRPr lang="en-US" sz="3000" b="1" dirty="0">
              <a:ln w="9525">
                <a:solidFill>
                  <a:srgbClr val="FF3300"/>
                </a:solidFill>
                <a:prstDash val="solid"/>
              </a:ln>
              <a:solidFill>
                <a:srgbClr val="0000FF"/>
              </a:solidFill>
              <a:effectLst>
                <a:outerShdw dist="38100" dir="2700000" algn="tl" rotWithShape="0">
                  <a:srgbClr val="5ECCF3"/>
                </a:outerShdw>
              </a:effectLst>
              <a:latin typeface="Times New Roman" panose="02020603050405020304" pitchFamily="18" charset="0"/>
              <a:cs typeface="Times New Roman" panose="02020603050405020304" pitchFamily="18" charset="0"/>
            </a:endParaRPr>
          </a:p>
        </p:txBody>
      </p:sp>
      <p:pic>
        <p:nvPicPr>
          <p:cNvPr id="2" name="Picture 12" descr="POINSET2">
            <a:extLst>
              <a:ext uri="{FF2B5EF4-FFF2-40B4-BE49-F238E27FC236}">
                <a16:creationId xmlns="" xmlns:a16="http://schemas.microsoft.com/office/drawing/2014/main" id="{8C6CFD81-A8EA-80ED-B205-072FB88F2F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48938" y="31750"/>
            <a:ext cx="1676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988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 xmlns:a16="http://schemas.microsoft.com/office/drawing/2014/main"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 xmlns:a16="http://schemas.microsoft.com/office/drawing/2014/main"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 xmlns:a16="http://schemas.microsoft.com/office/drawing/2014/main"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 xmlns:a16="http://schemas.microsoft.com/office/drawing/2014/main"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18665778834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32235"/>
            <a:ext cx="12192000" cy="5768521"/>
          </a:xfrm>
          <a:prstGeom prst="rect">
            <a:avLst/>
          </a:prstGeom>
        </p:spPr>
      </p:pic>
    </p:spTree>
    <p:extLst>
      <p:ext uri="{BB962C8B-B14F-4D97-AF65-F5344CB8AC3E}">
        <p14:creationId xmlns:p14="http://schemas.microsoft.com/office/powerpoint/2010/main" val="18634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endParaRPr>
          </a:p>
        </p:txBody>
      </p:sp>
      <p:pic>
        <p:nvPicPr>
          <p:cNvPr id="71" name="图片 70">
            <a:extLst>
              <a:ext uri="{FF2B5EF4-FFF2-40B4-BE49-F238E27FC236}">
                <a16:creationId xmlns=""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endParaRPr>
          </a:p>
        </p:txBody>
      </p:sp>
      <p:sp>
        <p:nvSpPr>
          <p:cNvPr id="12" name="Rectangle 11">
            <a:extLst>
              <a:ext uri="{FF2B5EF4-FFF2-40B4-BE49-F238E27FC236}">
                <a16:creationId xmlns=""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solidFill>
                  <a:srgbClr val="E6E6E6"/>
                </a:solidFill>
              </a:rPr>
              <a:t>PPT LH9</a:t>
            </a:r>
          </a:p>
        </p:txBody>
      </p:sp>
      <p:pic>
        <p:nvPicPr>
          <p:cNvPr id="4" name="Picture 3">
            <a:extLst>
              <a:ext uri="{FF2B5EF4-FFF2-40B4-BE49-F238E27FC236}">
                <a16:creationId xmlns="" xmlns:a16="http://schemas.microsoft.com/office/drawing/2014/main" id="{FA1D890C-00FA-7D87-881A-3BC48178A00F}"/>
              </a:ext>
            </a:extLst>
          </p:cNvPr>
          <p:cNvPicPr>
            <a:picLocks noChangeAspect="1"/>
          </p:cNvPicPr>
          <p:nvPr/>
        </p:nvPicPr>
        <p:blipFill>
          <a:blip r:embed="rId8"/>
          <a:stretch>
            <a:fillRect/>
          </a:stretch>
        </p:blipFill>
        <p:spPr>
          <a:xfrm>
            <a:off x="2551435" y="1809766"/>
            <a:ext cx="9315495" cy="1926503"/>
          </a:xfrm>
          <a:prstGeom prst="rect">
            <a:avLst/>
          </a:prstGeom>
        </p:spPr>
      </p:pic>
      <p:sp>
        <p:nvSpPr>
          <p:cNvPr id="5" name="TextBox 4">
            <a:extLst>
              <a:ext uri="{FF2B5EF4-FFF2-40B4-BE49-F238E27FC236}">
                <a16:creationId xmlns="" xmlns:a16="http://schemas.microsoft.com/office/drawing/2014/main" id="{134C8E8D-C5B5-D30F-386B-B09D187808BF}"/>
              </a:ext>
            </a:extLst>
          </p:cNvPr>
          <p:cNvSpPr txBox="1"/>
          <p:nvPr/>
        </p:nvSpPr>
        <p:spPr>
          <a:xfrm>
            <a:off x="6599583" y="3349488"/>
            <a:ext cx="2623930"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Tiết</a:t>
            </a:r>
            <a:r>
              <a:rPr lang="en-US" sz="3600" b="1" dirty="0">
                <a:solidFill>
                  <a:srgbClr val="002060"/>
                </a:solidFill>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 xmlns:a16="http://schemas.microsoft.com/office/drawing/2014/main" id="{2EB2B2E4-5D3E-81D6-0195-BB9AA6E82711}"/>
              </a:ext>
            </a:extLst>
          </p:cNvPr>
          <p:cNvPicPr>
            <a:picLocks noChangeAspect="1"/>
          </p:cNvPicPr>
          <p:nvPr/>
        </p:nvPicPr>
        <p:blipFill>
          <a:blip r:embed="rId9"/>
          <a:stretch>
            <a:fillRect/>
          </a:stretch>
        </p:blipFill>
        <p:spPr>
          <a:xfrm>
            <a:off x="6152212" y="1031165"/>
            <a:ext cx="2950720" cy="1457070"/>
          </a:xfrm>
          <a:prstGeom prst="rect">
            <a:avLst/>
          </a:prstGeom>
        </p:spPr>
      </p:pic>
    </p:spTree>
    <p:extLst>
      <p:ext uri="{BB962C8B-B14F-4D97-AF65-F5344CB8AC3E}">
        <p14:creationId xmlns:p14="http://schemas.microsoft.com/office/powerpoint/2010/main" val="218937018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 xmlns:a16="http://schemas.microsoft.com/office/drawing/2014/main" id="{B9DFC102-C66B-6FD9-64B1-6EB19D22075E}"/>
              </a:ext>
            </a:extLst>
          </p:cNvPr>
          <p:cNvPicPr>
            <a:picLocks noChangeAspect="1"/>
          </p:cNvPicPr>
          <p:nvPr/>
        </p:nvPicPr>
        <p:blipFill>
          <a:blip r:embed="rId5"/>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 xmlns:a16="http://schemas.microsoft.com/office/drawing/2014/main"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 xmlns:a16="http://schemas.microsoft.com/office/drawing/2014/main" id="{CDE5E675-A89C-C2AF-C281-4CEAE31C33B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 xmlns:a16="http://schemas.microsoft.com/office/drawing/2014/main" id="{FA0205C2-390D-1DE6-EA30-48C211BB3CE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 xmlns:a16="http://schemas.microsoft.com/office/drawing/2014/main" id="{D4DB7B8D-94F4-6AF3-11F4-FD13284B185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 xmlns:a16="http://schemas.microsoft.com/office/drawing/2014/main" id="{FA3A86CB-F143-6FAE-E94C-BC52C5A8968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 xmlns:a16="http://schemas.microsoft.com/office/drawing/2014/main" id="{71A76525-08E7-5D1C-DD26-725578BB000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91</TotalTime>
  <Words>778</Words>
  <Application>Microsoft Office PowerPoint</Application>
  <PresentationFormat>Custom</PresentationFormat>
  <Paragraphs>96</Paragraphs>
  <Slides>19</Slides>
  <Notes>13</Notes>
  <HiddenSlides>0</HiddenSlides>
  <MMClips>1</MMClip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1_Office 主题​​</vt:lpstr>
      <vt:lpstr>2_Office 主题​​</vt:lpstr>
      <vt:lpstr>3_Office 主题​​</vt:lpstr>
      <vt:lpstr>5_Office 主题​​</vt:lpstr>
      <vt:lpstr>6_Office 主题​​</vt:lpstr>
      <vt:lpstr>7_Office 主题​​</vt:lpstr>
      <vt:lpstr>8_Office 主题​​</vt:lpstr>
      <vt:lpstr>4_Office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ASUS-PC</cp:lastModifiedBy>
  <cp:revision>33</cp:revision>
  <dcterms:created xsi:type="dcterms:W3CDTF">2023-08-21T07:24:04Z</dcterms:created>
  <dcterms:modified xsi:type="dcterms:W3CDTF">2025-11-09T21:50:45Z</dcterms:modified>
</cp:coreProperties>
</file>