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3"/>
  </p:notesMasterIdLst>
  <p:sldIdLst>
    <p:sldId id="351" r:id="rId4"/>
    <p:sldId id="256" r:id="rId5"/>
    <p:sldId id="263" r:id="rId6"/>
    <p:sldId id="376" r:id="rId7"/>
    <p:sldId id="259" r:id="rId8"/>
    <p:sldId id="258" r:id="rId9"/>
    <p:sldId id="377" r:id="rId10"/>
    <p:sldId id="262" r:id="rId11"/>
    <p:sldId id="257" r:id="rId12"/>
    <p:sldId id="355" r:id="rId13"/>
    <p:sldId id="338" r:id="rId14"/>
    <p:sldId id="356" r:id="rId15"/>
    <p:sldId id="378" r:id="rId16"/>
    <p:sldId id="379" r:id="rId17"/>
    <p:sldId id="380" r:id="rId18"/>
    <p:sldId id="381" r:id="rId19"/>
    <p:sldId id="382" r:id="rId20"/>
    <p:sldId id="383" r:id="rId21"/>
    <p:sldId id="372" r:id="rId22"/>
    <p:sldId id="384" r:id="rId23"/>
    <p:sldId id="385" r:id="rId24"/>
    <p:sldId id="386" r:id="rId25"/>
    <p:sldId id="387" r:id="rId26"/>
    <p:sldId id="388" r:id="rId27"/>
    <p:sldId id="341" r:id="rId28"/>
    <p:sldId id="368" r:id="rId29"/>
    <p:sldId id="619" r:id="rId30"/>
    <p:sldId id="301" r:id="rId31"/>
    <p:sldId id="3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53" d="100"/>
          <a:sy n="53" d="100"/>
        </p:scale>
        <p:origin x="5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9</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29</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7138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90144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45895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18481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381330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15180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20808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2612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390309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74104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267529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11/12/2024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2024/11/12</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11/12/2024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17468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11/12/2024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2.xml"/><Relationship Id="rId21" Type="http://schemas.openxmlformats.org/officeDocument/2006/relationships/image" Target="../media/image16.png"/><Relationship Id="rId7" Type="http://schemas.openxmlformats.org/officeDocument/2006/relationships/image" Target="../media/image6.gif"/><Relationship Id="rId12" Type="http://schemas.openxmlformats.org/officeDocument/2006/relationships/image" Target="../media/image11.png"/><Relationship Id="rId17" Type="http://schemas.openxmlformats.org/officeDocument/2006/relationships/image" Target="../media/image14.png"/><Relationship Id="rId25" Type="http://schemas.openxmlformats.org/officeDocument/2006/relationships/image" Target="../media/image18.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20.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0.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5.png"/><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9.wdp"/><Relationship Id="rId10" Type="http://schemas.openxmlformats.org/officeDocument/2006/relationships/image" Target="../media/image9.png"/><Relationship Id="rId19" Type="http://schemas.openxmlformats.org/officeDocument/2006/relationships/image" Target="../media/image15.png"/><Relationship Id="rId31"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8.gif"/><Relationship Id="rId14" Type="http://schemas.openxmlformats.org/officeDocument/2006/relationships/image" Target="../media/image12.gif"/><Relationship Id="rId22" Type="http://schemas.microsoft.com/office/2007/relationships/hdphoto" Target="../media/hdphoto6.wdp"/><Relationship Id="rId27" Type="http://schemas.openxmlformats.org/officeDocument/2006/relationships/image" Target="../media/image19.png"/><Relationship Id="rId30" Type="http://schemas.microsoft.com/office/2007/relationships/hdphoto" Target="../media/hdphoto10.wdp"/></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6.png"/><Relationship Id="rId12" Type="http://schemas.microsoft.com/office/2007/relationships/hdphoto" Target="../media/hdphoto13.wdp"/><Relationship Id="rId2" Type="http://schemas.openxmlformats.org/officeDocument/2006/relationships/image" Target="../media/image59.png"/><Relationship Id="rId1" Type="http://schemas.openxmlformats.org/officeDocument/2006/relationships/slideLayout" Target="../slideLayouts/slideLayout29.xml"/><Relationship Id="rId6" Type="http://schemas.openxmlformats.org/officeDocument/2006/relationships/image" Target="../media/image68.svg"/><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70.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67.png"/><Relationship Id="rId14" Type="http://schemas.openxmlformats.org/officeDocument/2006/relationships/image" Target="../media/image75.sv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gif"/><Relationship Id="rId18" Type="http://schemas.openxmlformats.org/officeDocument/2006/relationships/image" Target="../media/image15.png"/><Relationship Id="rId26" Type="http://schemas.openxmlformats.org/officeDocument/2006/relationships/image" Target="../media/image19.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6.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1.png"/><Relationship Id="rId24" Type="http://schemas.openxmlformats.org/officeDocument/2006/relationships/image" Target="../media/image18.png"/><Relationship Id="rId32" Type="http://schemas.openxmlformats.org/officeDocument/2006/relationships/image" Target="../media/image5.png"/><Relationship Id="rId5" Type="http://schemas.openxmlformats.org/officeDocument/2006/relationships/slideLayout" Target="../slideLayouts/slideLayout12.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0.png"/><Relationship Id="rId10" Type="http://schemas.openxmlformats.org/officeDocument/2006/relationships/image" Target="../media/image10.gif"/><Relationship Id="rId19" Type="http://schemas.microsoft.com/office/2007/relationships/hdphoto" Target="../media/hdphoto5.wdp"/><Relationship Id="rId31"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8.gif"/><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9.wdp"/><Relationship Id="rId30"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18" Type="http://schemas.openxmlformats.org/officeDocument/2006/relationships/image" Target="../media/image23.gif"/><Relationship Id="rId3" Type="http://schemas.microsoft.com/office/2007/relationships/media" Target="../media/media3.mp3"/><Relationship Id="rId7" Type="http://schemas.openxmlformats.org/officeDocument/2006/relationships/image" Target="../media/image4.png"/><Relationship Id="rId12" Type="http://schemas.openxmlformats.org/officeDocument/2006/relationships/image" Target="../media/image8.gif"/><Relationship Id="rId17" Type="http://schemas.openxmlformats.org/officeDocument/2006/relationships/image" Target="../media/image12.gif"/><Relationship Id="rId2" Type="http://schemas.openxmlformats.org/officeDocument/2006/relationships/audio" Target="../media/media1.mp3"/><Relationship Id="rId16" Type="http://schemas.microsoft.com/office/2007/relationships/hdphoto" Target="../media/hdphoto2.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7.gif"/><Relationship Id="rId5" Type="http://schemas.openxmlformats.org/officeDocument/2006/relationships/slideLayout" Target="../slideLayouts/slideLayout12.xml"/><Relationship Id="rId15" Type="http://schemas.openxmlformats.org/officeDocument/2006/relationships/image" Target="../media/image11.png"/><Relationship Id="rId10" Type="http://schemas.openxmlformats.org/officeDocument/2006/relationships/image" Target="../media/image6.gif"/><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16.png"/><Relationship Id="rId7" Type="http://schemas.openxmlformats.org/officeDocument/2006/relationships/image" Target="../media/image25.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8.gif"/><Relationship Id="rId24"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13.png"/><Relationship Id="rId23" Type="http://schemas.openxmlformats.org/officeDocument/2006/relationships/image" Target="../media/image22.png"/><Relationship Id="rId10" Type="http://schemas.openxmlformats.org/officeDocument/2006/relationships/image" Target="../media/image6.gif"/><Relationship Id="rId19"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3.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gif"/><Relationship Id="rId18" Type="http://schemas.openxmlformats.org/officeDocument/2006/relationships/image" Target="../media/image28.png"/><Relationship Id="rId3" Type="http://schemas.microsoft.com/office/2007/relationships/media" Target="../media/media3.mp3"/><Relationship Id="rId7" Type="http://schemas.openxmlformats.org/officeDocument/2006/relationships/image" Target="../media/image27.png"/><Relationship Id="rId12" Type="http://schemas.openxmlformats.org/officeDocument/2006/relationships/image" Target="../media/image12.gif"/><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6.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0.gif"/><Relationship Id="rId5" Type="http://schemas.openxmlformats.org/officeDocument/2006/relationships/slideLayout" Target="../slideLayouts/slideLayout12.xml"/><Relationship Id="rId15" Type="http://schemas.microsoft.com/office/2007/relationships/hdphoto" Target="../media/hdphoto7.wdp"/><Relationship Id="rId10" Type="http://schemas.openxmlformats.org/officeDocument/2006/relationships/image" Target="../media/image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gif"/><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12.gif"/><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12.xml"/><Relationship Id="rId15" Type="http://schemas.openxmlformats.org/officeDocument/2006/relationships/image" Target="../media/image21.png"/><Relationship Id="rId10" Type="http://schemas.openxmlformats.org/officeDocument/2006/relationships/image" Target="../media/image8.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2.gif"/><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1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gif"/><Relationship Id="rId4" Type="http://schemas.openxmlformats.org/officeDocument/2006/relationships/audio" Target="../media/audio2.wav"/><Relationship Id="rId9" Type="http://schemas.openxmlformats.org/officeDocument/2006/relationships/image" Target="../media/image7.gif"/><Relationship Id="rId14" Type="http://schemas.openxmlformats.org/officeDocument/2006/relationships/image" Target="../media/image31.gi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2.png"/><Relationship Id="rId7" Type="http://schemas.microsoft.com/office/2007/relationships/hdphoto" Target="../media/hdphoto12.wdp"/><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39.sv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23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0" y="1"/>
            <a:ext cx="106937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a:t>
                </a:r>
                <a:r>
                  <a:rPr lang="vi-VN" sz="1200" smtClean="0">
                    <a:solidFill>
                      <a:srgbClr val="002060"/>
                    </a:solidFill>
                    <a:latin typeface="Cambria" panose="02040503050406030204" pitchFamily="18" charset="0"/>
                    <a:ea typeface="Cambria" panose="02040503050406030204" pitchFamily="18" charset="0"/>
                  </a:rPr>
                  <a:t>4</a:t>
                </a:r>
                <a:endParaRPr lang="en-US" sz="1200" dirty="0">
                  <a:solidFill>
                    <a:srgbClr val="002060"/>
                  </a:solidFill>
                  <a:latin typeface="Cambria" panose="02040503050406030204" pitchFamily="18" charset="0"/>
                  <a:ea typeface="Cambria" panose="02040503050406030204" pitchFamily="18" charset="0"/>
                </a:endParaRP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8618">
            <a:off x="3964944" y="326308"/>
            <a:ext cx="4973395" cy="5112836"/>
          </a:xfrm>
          <a:prstGeom prst="rect">
            <a:avLst/>
          </a:prstGeom>
        </p:spPr>
      </p:pic>
      <p:grpSp>
        <p:nvGrpSpPr>
          <p:cNvPr id="10" name="组合 23">
            <a:extLst>
              <a:ext uri="{FF2B5EF4-FFF2-40B4-BE49-F238E27FC236}">
                <a16:creationId xmlns:a16="http://schemas.microsoft.com/office/drawing/2014/main"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33" name="组合 23">
            <a:extLst>
              <a:ext uri="{FF2B5EF4-FFF2-40B4-BE49-F238E27FC236}">
                <a16:creationId xmlns:a16="http://schemas.microsoft.com/office/drawing/2014/main" id="{B45CF899-30ED-8742-1016-2A325B0045F7}"/>
              </a:ext>
            </a:extLst>
          </p:cNvPr>
          <p:cNvGrpSpPr/>
          <p:nvPr/>
        </p:nvGrpSpPr>
        <p:grpSpPr>
          <a:xfrm rot="21358975">
            <a:off x="4599978" y="3665790"/>
            <a:ext cx="6977839" cy="845387"/>
            <a:chOff x="1149989" y="3194004"/>
            <a:chExt cx="6977839" cy="845387"/>
          </a:xfrm>
        </p:grpSpPr>
        <p:sp>
          <p:nvSpPr>
            <p:cNvPr id="34" name="文本框 32">
              <a:extLst>
                <a:ext uri="{FF2B5EF4-FFF2-40B4-BE49-F238E27FC236}">
                  <a16:creationId xmlns:a16="http://schemas.microsoft.com/office/drawing/2014/main" id="{D4CE4ECB-1296-75A7-EC4A-09D577AB9B5C}"/>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35" name="组合 25">
              <a:extLst>
                <a:ext uri="{FF2B5EF4-FFF2-40B4-BE49-F238E27FC236}">
                  <a16:creationId xmlns:a16="http://schemas.microsoft.com/office/drawing/2014/main" id="{BB7797C3-598D-2A57-9E4D-962A9BFBE794}"/>
                </a:ext>
              </a:extLst>
            </p:cNvPr>
            <p:cNvGrpSpPr/>
            <p:nvPr/>
          </p:nvGrpSpPr>
          <p:grpSpPr>
            <a:xfrm rot="19663740">
              <a:off x="1149989" y="3194004"/>
              <a:ext cx="654790" cy="845387"/>
              <a:chOff x="10766636" y="3941730"/>
              <a:chExt cx="1047922" cy="1352954"/>
            </a:xfrm>
          </p:grpSpPr>
          <p:sp>
            <p:nvSpPr>
              <p:cNvPr id="36" name="Freeform 108">
                <a:extLst>
                  <a:ext uri="{FF2B5EF4-FFF2-40B4-BE49-F238E27FC236}">
                    <a16:creationId xmlns:a16="http://schemas.microsoft.com/office/drawing/2014/main" id="{ECDBB31D-A7EC-444A-F9CA-42D636AAC34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109">
                <a:extLst>
                  <a:ext uri="{FF2B5EF4-FFF2-40B4-BE49-F238E27FC236}">
                    <a16:creationId xmlns:a16="http://schemas.microsoft.com/office/drawing/2014/main" id="{0DD6EA5E-6E2E-543D-DCBE-B78E2E6A3C2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110">
                <a:extLst>
                  <a:ext uri="{FF2B5EF4-FFF2-40B4-BE49-F238E27FC236}">
                    <a16:creationId xmlns:a16="http://schemas.microsoft.com/office/drawing/2014/main" id="{41ADB30A-E261-F6F0-D139-6A07522E3D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111">
                <a:extLst>
                  <a:ext uri="{FF2B5EF4-FFF2-40B4-BE49-F238E27FC236}">
                    <a16:creationId xmlns:a16="http://schemas.microsoft.com/office/drawing/2014/main" id="{E2E3ED03-2F34-8F01-4707-356A4C59C0C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112">
                <a:extLst>
                  <a:ext uri="{FF2B5EF4-FFF2-40B4-BE49-F238E27FC236}">
                    <a16:creationId xmlns:a16="http://schemas.microsoft.com/office/drawing/2014/main" id="{CDFF91F8-7AA2-2881-DDC6-FA62211F2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113">
                <a:extLst>
                  <a:ext uri="{FF2B5EF4-FFF2-40B4-BE49-F238E27FC236}">
                    <a16:creationId xmlns:a16="http://schemas.microsoft.com/office/drawing/2014/main" id="{3A980A43-C220-3E42-33A4-646D799B555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fltVal val="0"/>
                                          </p:val>
                                        </p:tav>
                                        <p:tav tm="100000">
                                          <p:val>
                                            <p:strVal val="#ppt_w"/>
                                          </p:val>
                                        </p:tav>
                                      </p:tavLst>
                                    </p:anim>
                                    <p:anim calcmode="lin" valueType="num">
                                      <p:cBhvr>
                                        <p:cTn id="39" dur="1000" fill="hold"/>
                                        <p:tgtEl>
                                          <p:spTgt spid="33"/>
                                        </p:tgtEl>
                                        <p:attrNameLst>
                                          <p:attrName>ppt_h</p:attrName>
                                        </p:attrNameLst>
                                      </p:cBhvr>
                                      <p:tavLst>
                                        <p:tav tm="0">
                                          <p:val>
                                            <p:fltVal val="0"/>
                                          </p:val>
                                        </p:tav>
                                        <p:tav tm="100000">
                                          <p:val>
                                            <p:strVal val="#ppt_h"/>
                                          </p:val>
                                        </p:tav>
                                      </p:tavLst>
                                    </p:anim>
                                    <p:anim calcmode="lin" valueType="num">
                                      <p:cBhvr>
                                        <p:cTn id="40" dur="1000" fill="hold"/>
                                        <p:tgtEl>
                                          <p:spTgt spid="33"/>
                                        </p:tgtEl>
                                        <p:attrNameLst>
                                          <p:attrName>style.rotation</p:attrName>
                                        </p:attrNameLst>
                                      </p:cBhvr>
                                      <p:tavLst>
                                        <p:tav tm="0">
                                          <p:val>
                                            <p:fltVal val="90"/>
                                          </p:val>
                                        </p:tav>
                                        <p:tav tm="100000">
                                          <p:val>
                                            <p:fltVal val="0"/>
                                          </p:val>
                                        </p:tav>
                                      </p:tavLst>
                                    </p:anim>
                                    <p:animEffect transition="in" filter="fade">
                                      <p:cBhvr>
                                        <p:cTn id="4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23065" y="-206751"/>
            <a:ext cx="9613906"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645572" y="1501212"/>
            <a:ext cx="7400650" cy="1778016"/>
            <a:chOff x="4642565" y="1934276"/>
            <a:chExt cx="7400650" cy="1778016"/>
          </a:xfrm>
        </p:grpSpPr>
        <p:sp>
          <p:nvSpPr>
            <p:cNvPr id="46" name="Rounded Rectangle 45"/>
            <p:cNvSpPr/>
            <p:nvPr/>
          </p:nvSpPr>
          <p:spPr>
            <a:xfrm>
              <a:off x="4642565" y="2201277"/>
              <a:ext cx="6337738" cy="151101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Nam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về</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hoàn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cảnh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đình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phải</a:t>
              </a:r>
              <a:r>
                <a:rPr lang="en-US" sz="2800" b="0" i="0" dirty="0">
                  <a:solidFill>
                    <a:srgbClr val="FF0000"/>
                  </a:solidFill>
                  <a:effectLst/>
                  <a:latin typeface="Cambria" panose="02040503050406030204" pitchFamily="18" charset="0"/>
                  <a:ea typeface="Cambria" panose="02040503050406030204" pitchFamily="18" charset="0"/>
                </a:rPr>
                <a:t> ở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phụ</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giúp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việc</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vì</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bố</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làm</a:t>
              </a:r>
              <a:r>
                <a:rPr lang="en-US" sz="2800" b="0" i="0" dirty="0">
                  <a:solidFill>
                    <a:srgbClr val="FF0000"/>
                  </a:solidFill>
                  <a:effectLst/>
                  <a:latin typeface="Cambria" panose="02040503050406030204" pitchFamily="18" charset="0"/>
                  <a:ea typeface="Cambria" panose="02040503050406030204" pitchFamily="18" charset="0"/>
                </a:rPr>
                <a:t> xa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mẹ</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ốm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nặng</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10581" y="1934276"/>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FD9CA0E8-8C36-AE54-FF48-F9BDB67EB0EC}"/>
              </a:ext>
            </a:extLst>
          </p:cNvPr>
          <p:cNvPicPr>
            <a:picLocks noChangeAspect="1"/>
          </p:cNvPicPr>
          <p:nvPr/>
        </p:nvPicPr>
        <p:blipFill>
          <a:blip r:embed="rId20"/>
          <a:stretch>
            <a:fillRect/>
          </a:stretch>
        </p:blipFill>
        <p:spPr>
          <a:xfrm>
            <a:off x="0" y="1907627"/>
            <a:ext cx="4498887" cy="3242441"/>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50203" y="-217261"/>
            <a:ext cx="9456251" cy="1940804"/>
            <a:chOff x="-28473" y="-122668"/>
            <a:chExt cx="9456251" cy="1940804"/>
          </a:xfrm>
        </p:grpSpPr>
        <p:sp>
          <p:nvSpPr>
            <p:cNvPr id="43" name="Rounded Rectangle 42"/>
            <p:cNvSpPr/>
            <p:nvPr/>
          </p:nvSpPr>
          <p:spPr>
            <a:xfrm>
              <a:off x="2090041" y="247669"/>
              <a:ext cx="7337737" cy="102408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848303" y="881102"/>
            <a:ext cx="9427780" cy="2156875"/>
            <a:chOff x="4964765" y="1272125"/>
            <a:chExt cx="4125074" cy="2156875"/>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FF0000"/>
                  </a:solidFill>
                  <a:latin typeface="Cambria" panose="02040503050406030204" pitchFamily="18" charset="0"/>
                  <a:ea typeface="Cambria" panose="02040503050406030204" pitchFamily="18" charset="0"/>
                </a:rPr>
                <a:t>B</a:t>
              </a:r>
              <a:r>
                <a:rPr lang="vi-VN" sz="2800" b="0" i="0" dirty="0">
                  <a:solidFill>
                    <a:srgbClr val="FF0000"/>
                  </a:solidFill>
                  <a:effectLst/>
                  <a:latin typeface="Cambria" panose="02040503050406030204" pitchFamily="18" charset="0"/>
                  <a:ea typeface="Cambria" panose="02040503050406030204" pitchFamily="18" charset="0"/>
                </a:rPr>
                <a:t>ạn nam trong tranh gặp khó khăn khi sắp thi học kì nhưng lại bị gãy tay phải nằm viện</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57205" y="1272125"/>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66C7F6BA-5931-5735-5FDB-FC8D5A28BFA8}"/>
              </a:ext>
            </a:extLst>
          </p:cNvPr>
          <p:cNvPicPr>
            <a:picLocks noChangeAspect="1"/>
          </p:cNvPicPr>
          <p:nvPr/>
        </p:nvPicPr>
        <p:blipFill>
          <a:blip r:embed="rId24"/>
          <a:stretch>
            <a:fillRect/>
          </a:stretch>
        </p:blipFill>
        <p:spPr>
          <a:xfrm>
            <a:off x="170136" y="3226677"/>
            <a:ext cx="4742130" cy="3322418"/>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4086" y="-248792"/>
            <a:ext cx="9582376" cy="1940804"/>
            <a:chOff x="-28473" y="-122668"/>
            <a:chExt cx="8803835" cy="1940804"/>
          </a:xfrm>
        </p:grpSpPr>
        <p:sp>
          <p:nvSpPr>
            <p:cNvPr id="43" name="Rounded Rectangle 42"/>
            <p:cNvSpPr/>
            <p:nvPr/>
          </p:nvSpPr>
          <p:spPr>
            <a:xfrm>
              <a:off x="2090042" y="247669"/>
              <a:ext cx="6685320" cy="90846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195145" y="1133350"/>
            <a:ext cx="7905147" cy="179903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nữ</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vừa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thiêu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rụi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sau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trận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cháy</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67524" y="5339255"/>
            <a:ext cx="2763460" cy="131359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B3A21563-31D0-3E22-2357-041607E8C74E}"/>
              </a:ext>
            </a:extLst>
          </p:cNvPr>
          <p:cNvPicPr>
            <a:picLocks noChangeAspect="1"/>
          </p:cNvPicPr>
          <p:nvPr/>
        </p:nvPicPr>
        <p:blipFill>
          <a:blip r:embed="rId18"/>
          <a:stretch>
            <a:fillRect/>
          </a:stretch>
        </p:blipFill>
        <p:spPr>
          <a:xfrm>
            <a:off x="370653" y="3618854"/>
            <a:ext cx="4548188" cy="3104319"/>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364803" y="-259303"/>
            <a:ext cx="10454734" cy="1940804"/>
            <a:chOff x="-28473" y="-122668"/>
            <a:chExt cx="8349983" cy="1940804"/>
          </a:xfrm>
        </p:grpSpPr>
        <p:sp>
          <p:nvSpPr>
            <p:cNvPr id="43" name="Rounded Rectangle 42"/>
            <p:cNvSpPr/>
            <p:nvPr/>
          </p:nvSpPr>
          <p:spPr>
            <a:xfrm>
              <a:off x="2235571" y="247669"/>
              <a:ext cx="6085939"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887309" y="912633"/>
            <a:ext cx="7304691" cy="2660884"/>
            <a:chOff x="4964765" y="1093448"/>
            <a:chExt cx="3908760" cy="2660884"/>
          </a:xfrm>
        </p:grpSpPr>
        <p:sp>
          <p:nvSpPr>
            <p:cNvPr id="46" name="Rounded Rectangle 45"/>
            <p:cNvSpPr/>
            <p:nvPr/>
          </p:nvSpPr>
          <p:spPr>
            <a:xfrm>
              <a:off x="4964765" y="2201277"/>
              <a:ext cx="3272736" cy="155305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FF0000"/>
                  </a:solidFill>
                  <a:effectLst/>
                  <a:latin typeface="Cambria" panose="02040503050406030204" pitchFamily="18" charset="0"/>
                  <a:ea typeface="Cambria" panose="02040503050406030204" pitchFamily="18" charset="0"/>
                </a:rPr>
                <a:t>Bạn nam trong tranh gặp khó khăn trong chuyện học tập vì không còn nhớ kiến thức của kì trước</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0891" y="1093448"/>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AFF4F70D-9D09-848D-31E3-F9C3D6A5AD1F}"/>
              </a:ext>
            </a:extLst>
          </p:cNvPr>
          <p:cNvPicPr>
            <a:picLocks noChangeAspect="1"/>
          </p:cNvPicPr>
          <p:nvPr/>
        </p:nvPicPr>
        <p:blipFill>
          <a:blip r:embed="rId18"/>
          <a:stretch>
            <a:fillRect/>
          </a:stretch>
        </p:blipFill>
        <p:spPr>
          <a:xfrm>
            <a:off x="94757" y="2406869"/>
            <a:ext cx="4329242" cy="2929759"/>
          </a:xfrm>
          <a:prstGeom prst="rect">
            <a:avLst/>
          </a:prstGeom>
        </p:spPr>
      </p:pic>
    </p:spTree>
    <p:extLst>
      <p:ext uri="{BB962C8B-B14F-4D97-AF65-F5344CB8AC3E}">
        <p14:creationId xmlns:p14="http://schemas.microsoft.com/office/powerpoint/2010/main" val="40475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3"/>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1056</Words>
  <Application>Microsoft Office PowerPoint</Application>
  <PresentationFormat>Widescreen</PresentationFormat>
  <Paragraphs>50</Paragraphs>
  <Slides>29</Slides>
  <Notes>3</Notes>
  <HiddenSlides>0</HiddenSlides>
  <MMClips>12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微软雅黑</vt:lpstr>
      <vt:lpstr>Arial</vt:lpstr>
      <vt:lpstr>Calibri</vt:lpstr>
      <vt:lpstr>Calibri Light</vt:lpstr>
      <vt:lpstr>Cambria</vt:lpstr>
      <vt:lpstr>等线</vt:lpstr>
      <vt:lpstr>等线 Light</vt:lpstr>
      <vt:lpstr>HappyZcool-2016</vt:lpstr>
      <vt:lpstr>Times New Roman</vt:lpstr>
      <vt:lpstr>字魂59号-创粗黑</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2024-07-25T04:00:23Z</dcterms:created>
  <dcterms:modified xsi:type="dcterms:W3CDTF">2024-11-12T08:07:34Z</dcterms:modified>
</cp:coreProperties>
</file>