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50" r:id="rId7"/>
    <p:sldMasterId id="2147483765" r:id="rId8"/>
  </p:sldMasterIdLst>
  <p:notesMasterIdLst>
    <p:notesMasterId r:id="rId42"/>
  </p:notesMasterIdLst>
  <p:sldIdLst>
    <p:sldId id="1072" r:id="rId9"/>
    <p:sldId id="268" r:id="rId10"/>
    <p:sldId id="1067" r:id="rId11"/>
    <p:sldId id="615" r:id="rId12"/>
    <p:sldId id="1083" r:id="rId13"/>
    <p:sldId id="1073" r:id="rId14"/>
    <p:sldId id="606" r:id="rId15"/>
    <p:sldId id="1086" r:id="rId16"/>
    <p:sldId id="1075" r:id="rId17"/>
    <p:sldId id="425" r:id="rId18"/>
    <p:sldId id="603" r:id="rId19"/>
    <p:sldId id="604" r:id="rId20"/>
    <p:sldId id="607" r:id="rId21"/>
    <p:sldId id="1087" r:id="rId22"/>
    <p:sldId id="1085" r:id="rId23"/>
    <p:sldId id="1077" r:id="rId24"/>
    <p:sldId id="274" r:id="rId25"/>
    <p:sldId id="1081" r:id="rId26"/>
    <p:sldId id="1088" r:id="rId27"/>
    <p:sldId id="1089" r:id="rId28"/>
    <p:sldId id="1090" r:id="rId29"/>
    <p:sldId id="1091" r:id="rId30"/>
    <p:sldId id="1092" r:id="rId31"/>
    <p:sldId id="1093" r:id="rId32"/>
    <p:sldId id="1094" r:id="rId33"/>
    <p:sldId id="1057" r:id="rId34"/>
    <p:sldId id="570" r:id="rId35"/>
    <p:sldId id="595" r:id="rId36"/>
    <p:sldId id="596" r:id="rId37"/>
    <p:sldId id="1082" r:id="rId38"/>
    <p:sldId id="598" r:id="rId39"/>
    <p:sldId id="1084" r:id="rId40"/>
    <p:sldId id="5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4" d="100"/>
          <a:sy n="44" d="100"/>
        </p:scale>
        <p:origin x="-1740" y="-744"/>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1</a:t>
            </a:fld>
            <a:endParaRPr lang="en-US"/>
          </a:p>
        </p:txBody>
      </p:sp>
    </p:spTree>
    <p:extLst>
      <p:ext uri="{BB962C8B-B14F-4D97-AF65-F5344CB8AC3E}">
        <p14:creationId xmlns:p14="http://schemas.microsoft.com/office/powerpoint/2010/main" val="303623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24</a:t>
            </a:fld>
            <a:endParaRPr lang="en-US"/>
          </a:p>
        </p:txBody>
      </p:sp>
    </p:spTree>
    <p:extLst>
      <p:ext uri="{BB962C8B-B14F-4D97-AF65-F5344CB8AC3E}">
        <p14:creationId xmlns:p14="http://schemas.microsoft.com/office/powerpoint/2010/main" val="374627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25</a:t>
            </a:fld>
            <a:endParaRPr lang="en-US"/>
          </a:p>
        </p:txBody>
      </p:sp>
    </p:spTree>
    <p:extLst>
      <p:ext uri="{BB962C8B-B14F-4D97-AF65-F5344CB8AC3E}">
        <p14:creationId xmlns:p14="http://schemas.microsoft.com/office/powerpoint/2010/main" val="240684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32</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5</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19</a:t>
            </a:fld>
            <a:endParaRPr lang="en-US"/>
          </a:p>
        </p:txBody>
      </p:sp>
    </p:spTree>
    <p:extLst>
      <p:ext uri="{BB962C8B-B14F-4D97-AF65-F5344CB8AC3E}">
        <p14:creationId xmlns:p14="http://schemas.microsoft.com/office/powerpoint/2010/main" val="358409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20</a:t>
            </a:fld>
            <a:endParaRPr lang="en-US"/>
          </a:p>
        </p:txBody>
      </p:sp>
    </p:spTree>
    <p:extLst>
      <p:ext uri="{BB962C8B-B14F-4D97-AF65-F5344CB8AC3E}">
        <p14:creationId xmlns:p14="http://schemas.microsoft.com/office/powerpoint/2010/main" val="241538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21</a:t>
            </a:fld>
            <a:endParaRPr lang="en-US"/>
          </a:p>
        </p:txBody>
      </p:sp>
    </p:spTree>
    <p:extLst>
      <p:ext uri="{BB962C8B-B14F-4D97-AF65-F5344CB8AC3E}">
        <p14:creationId xmlns:p14="http://schemas.microsoft.com/office/powerpoint/2010/main" val="111732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22</a:t>
            </a:fld>
            <a:endParaRPr lang="en-US"/>
          </a:p>
        </p:txBody>
      </p:sp>
    </p:spTree>
    <p:extLst>
      <p:ext uri="{BB962C8B-B14F-4D97-AF65-F5344CB8AC3E}">
        <p14:creationId xmlns:p14="http://schemas.microsoft.com/office/powerpoint/2010/main" val="378011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23</a:t>
            </a:fld>
            <a:endParaRPr lang="en-US"/>
          </a:p>
        </p:txBody>
      </p:sp>
    </p:spTree>
    <p:extLst>
      <p:ext uri="{BB962C8B-B14F-4D97-AF65-F5344CB8AC3E}">
        <p14:creationId xmlns:p14="http://schemas.microsoft.com/office/powerpoint/2010/main" val="364322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2023/9/11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8627"/>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4175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31881"/>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528378"/>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56070"/>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83544"/>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13669"/>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26161"/>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3757"/>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65"/>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84761"/>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7993073"/>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28075"/>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2184474"/>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07262"/>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91961562"/>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53609"/>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603839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2538"/>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59196"/>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7977951"/>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810544"/>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0197"/>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58222"/>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44232257"/>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0809682"/>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0416616"/>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00843"/>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10617939"/>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85222"/>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00458918"/>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94917"/>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02913989"/>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59205"/>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4170255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764128"/>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2023/9/11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86915688"/>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23796"/>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4233"/>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9369"/>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281551"/>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2452"/>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73758"/>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85123"/>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68513"/>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92915"/>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4122"/>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74258"/>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248688"/>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73520"/>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809311"/>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26847"/>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91743"/>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2566"/>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557713"/>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77846"/>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12223"/>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13691"/>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589490"/>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6424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65999"/>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6162"/>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78007"/>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9558"/>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008852"/>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22849340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8415965"/>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0252725"/>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7573565"/>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0735521"/>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4216954"/>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09277723"/>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51288"/>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213235"/>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66533"/>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33782071"/>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991082"/>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2683308"/>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9596"/>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65291898"/>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67736"/>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4504"/>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302699"/>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693887"/>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1021210"/>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576625"/>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1748970"/>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201250"/>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9398291"/>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86022"/>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411507"/>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7775"/>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96894792"/>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86665"/>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7389435"/>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18727"/>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4952262"/>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0358"/>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2023/9/11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09642356"/>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83943574"/>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220711"/>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99930"/>
      </p:ext>
    </p:extLst>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225412"/>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6120645"/>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6738252"/>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2023/9/11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443488"/>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8899"/>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6100110"/>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60213"/>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3643261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151483"/>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4054380"/>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09549"/>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3831388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48997"/>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16237"/>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0252231"/>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0740232"/>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2303286"/>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6818176"/>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5377089"/>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7295287"/>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9649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56680"/>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44672"/>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9734170"/>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46544"/>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87481933"/>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13868"/>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1161291"/>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25439"/>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22523"/>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2944335"/>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7748556"/>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6983288"/>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2546936"/>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9147406"/>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4041446"/>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40121802"/>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37644"/>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9391581"/>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3748"/>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1707068"/>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33588"/>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0494872"/>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47361"/>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61114666"/>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273"/>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2023/9/11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38463"/>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27725"/>
      </p:ext>
    </p:extLst>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05442"/>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90398418"/>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85014"/>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46970"/>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82233"/>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46100"/>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12174"/>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89036"/>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43900"/>
      </p:ext>
    </p:extLst>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79282"/>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15163"/>
      </p:ext>
    </p:extLst>
  </p:cSld>
  <p:clrMapOvr>
    <a:masterClrMapping/>
  </p:clrMapOvr>
  <p:transition>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17326"/>
      </p:ext>
    </p:extLst>
  </p:cSld>
  <p:clrMapOvr>
    <a:masterClrMapping/>
  </p:clrMapOvr>
  <p:transition spd="slow" advTm="3000">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37823"/>
      </p:ext>
    </p:extLst>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06032"/>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839115"/>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63692"/>
      </p:ext>
    </p:extLst>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487"/>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5887"/>
      </p:ext>
    </p:extLst>
  </p:cSld>
  <p:clrMapOvr>
    <a:masterClrMapping/>
  </p:clrMapOvr>
  <p:transition>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4049"/>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85559"/>
      </p:ext>
    </p:extLst>
  </p:cSld>
  <p:clrMapOvr>
    <a:masterClrMapping/>
  </p:clrMapOvr>
  <p:transition>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85149"/>
      </p:ext>
    </p:extLst>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244269"/>
      </p:ext>
    </p:extLst>
  </p:cSld>
  <p:clrMapOvr>
    <a:masterClrMapping/>
  </p:clrMapOvr>
  <p:transition spd="slow"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6012"/>
      </p:ext>
    </p:extLst>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46538"/>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50515"/>
      </p:ext>
    </p:extLst>
  </p:cSld>
  <p:clrMapOvr>
    <a:masterClrMapping/>
  </p:clrMapOvr>
  <p:transition>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93769"/>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90703"/>
      </p:ext>
    </p:extLst>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20561"/>
      </p:ext>
    </p:extLst>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16393"/>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71873"/>
      </p:ext>
    </p:extLst>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6369"/>
      </p:ext>
    </p:extLst>
  </p:cSld>
  <p:clrMapOvr>
    <a:masterClrMapping/>
  </p:clrMapOvr>
  <p:transition spd="slow" advTm="300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110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14015"/>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651"/>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85414"/>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44738"/>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11386"/>
      </p:ext>
    </p:extLst>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59093"/>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04768"/>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245681"/>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21362"/>
      </p:ext>
    </p:extLst>
  </p:cSld>
  <p:clrMapOvr>
    <a:masterClrMapping/>
  </p:clrMapOvr>
  <p:transition spd="slow" advClick="0" advTm="4000">
    <p:comb/>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21476"/>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075333198"/>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06133"/>
      </p:ext>
    </p:extLst>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923812"/>
      </p:ext>
    </p:extLst>
  </p:cSld>
  <p:clrMapOvr>
    <a:masterClrMapping/>
  </p:clrMapOvr>
  <p:transition spd="slow" advTm="3000">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54242"/>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16108"/>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13084"/>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806"/>
      </p:ext>
    </p:extLst>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137"/>
      </p:ext>
    </p:extLst>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90316"/>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73260"/>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4558"/>
      </p:ext>
    </p:extLst>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434086"/>
      </p:ext>
    </p:extLst>
  </p:cSld>
  <p:clrMapOvr>
    <a:masterClrMapping/>
  </p:clrMapOvr>
  <p:transition spd="slow" advTm="3000">
    <p:rand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04888"/>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15984"/>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2957"/>
      </p:ext>
    </p:extLst>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82796"/>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02492"/>
      </p:ext>
    </p:extLst>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43774"/>
      </p:ext>
    </p:extLst>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55223"/>
      </p:ext>
    </p:extLst>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62929"/>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34995"/>
      </p:ext>
    </p:extLst>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61197"/>
      </p:ext>
    </p:extLst>
  </p:cSld>
  <p:clrMapOvr>
    <a:masterClrMapping/>
  </p:clrMapOvr>
  <p:transition spd="slow" advClick="0" advTm="4000">
    <p:comb/>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57465"/>
      </p:ext>
    </p:extLst>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529569228"/>
      </p:ext>
    </p:extLst>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42997"/>
      </p:ext>
    </p:extLst>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451418"/>
      </p:ext>
    </p:extLst>
  </p:cSld>
  <p:clrMapOvr>
    <a:masterClrMapping/>
  </p:clrMapOvr>
  <p:transition spd="slow" advTm="3000">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716207"/>
      </p:ext>
    </p:extLst>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71668"/>
      </p:ext>
    </p:extLst>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11806"/>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59211"/>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1214"/>
      </p:ext>
    </p:extLst>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033"/>
      </p:ext>
    </p:extLst>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75304"/>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21140"/>
      </p:ext>
    </p:extLst>
  </p:cSld>
  <p:clrMapOvr>
    <a:masterClrMapping/>
  </p:clrMapOvr>
  <p:transition>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4680"/>
      </p:ext>
    </p:extLst>
  </p:cSld>
  <p:clrMapOvr>
    <a:masterClrMapping/>
  </p:clrMapOvr>
  <p:transition spd="slow" advTm="3000">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72435"/>
      </p:ext>
    </p:extLst>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7371"/>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12035"/>
      </p:ext>
    </p:extLst>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67005"/>
      </p:ext>
    </p:extLst>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62351"/>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1213"/>
      </p:ext>
    </p:extLst>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282819"/>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896"/>
      </p:ext>
    </p:extLst>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447874"/>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7311"/>
      </p:ext>
    </p:extLst>
  </p:cSld>
  <p:clrMapOvr>
    <a:masterClrMapping/>
  </p:clrMapOvr>
  <p:transition spd="slow" advClick="0" advTm="4000">
    <p:comb/>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53944"/>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753255899"/>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905177"/>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67872"/>
      </p:ext>
    </p:extLst>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88745"/>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93396"/>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22170"/>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30"/>
      </p:ext>
    </p:extLst>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3411"/>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49999"/>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2750"/>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42676"/>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41149"/>
      </p:ext>
    </p:extLst>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45420"/>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85065"/>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37048"/>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58702"/>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863"/>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28740"/>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6631"/>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17940"/>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32964"/>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28874"/>
      </p:ext>
    </p:extLst>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087983"/>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8471342"/>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6228782"/>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303518"/>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2369180"/>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3347053"/>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365594"/>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6299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4308463"/>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3812"/>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3172409"/>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7535"/>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1436715"/>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6350"/>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7092827"/>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37114"/>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10107"/>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612780"/>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6810642"/>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8018752"/>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7062535"/>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8741119"/>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7905082"/>
      </p:ext>
    </p:extLst>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59223667"/>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57291"/>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48090586"/>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2729"/>
      </p:ext>
    </p:extLst>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60212680"/>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44586"/>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79719967"/>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71331"/>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9746154"/>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82343"/>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2023/9/11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5354287"/>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3303"/>
      </p:ext>
    </p:extLst>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02355"/>
      </p:ext>
    </p:extLst>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26105"/>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637808"/>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86544573"/>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803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96007"/>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45947"/>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994776"/>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55024"/>
      </p:ext>
    </p:extLst>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97305"/>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76638"/>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81211"/>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06412"/>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97344"/>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00026"/>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93985"/>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43385"/>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69987"/>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23740"/>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96994"/>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45466"/>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51151"/>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57702086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38658"/>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5072"/>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08943"/>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33292"/>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439"/>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734139"/>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8127"/>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66485"/>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92525"/>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93390"/>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596"/>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76075"/>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19211"/>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4376454"/>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5075572"/>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7522706"/>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915202"/>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248962"/>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5184290"/>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9047688"/>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49207"/>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0607786"/>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083681"/>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7729145"/>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1428"/>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65558925"/>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65617"/>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3013712"/>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71214"/>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53083"/>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1968343"/>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66584"/>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3052791"/>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502144"/>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205083"/>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2689798"/>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90818186"/>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7739"/>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6036034"/>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810"/>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86849168"/>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893932"/>
      </p:ext>
    </p:extLst>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868314"/>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77919"/>
      </p:ext>
    </p:extLst>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9523350"/>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10904"/>
      </p:ext>
    </p:extLst>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2023/9/11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5229198"/>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7596474"/>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3908"/>
      </p:ext>
    </p:extLst>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98130"/>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30283"/>
      </p:ext>
    </p:extLst>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2711144"/>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9523741"/>
      </p:ext>
    </p:extLst>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0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2023/9/11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15620333"/>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69831"/>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86198342"/>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12635"/>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06854922"/>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9199"/>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4385867"/>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981487"/>
      </p:ext>
    </p:extLst>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2023/9/11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86011098"/>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51037"/>
      </p:ext>
    </p:extLst>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0061"/>
      </p:ext>
    </p:extLst>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711075"/>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2204512"/>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3752188"/>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3748266"/>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7354113"/>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246837"/>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078535"/>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23118914"/>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25293"/>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72934234"/>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42235"/>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639107530"/>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1329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60207645"/>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21157"/>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94727"/>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7978613"/>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427646"/>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8834959"/>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637348"/>
      </p:ext>
    </p:extLst>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7887392"/>
      </p:ext>
    </p:extLst>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1997422"/>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61221633"/>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14512"/>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69643351"/>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68691"/>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168929104"/>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60671"/>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693405862"/>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44573"/>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7792068"/>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73145"/>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2023/9/11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964641393"/>
      </p:ext>
    </p:extLst>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499505"/>
      </p:ext>
    </p:extLst>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1204"/>
      </p:ext>
    </p:extLst>
  </p:cSld>
  <p:clrMapOvr>
    <a:masterClrMapping/>
  </p:clrMapOvr>
  <p:transition>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28484"/>
      </p:ext>
    </p:extLst>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826238458"/>
      </p:ext>
    </p:extLst>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32356355"/>
      </p:ext>
    </p:extLst>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98698"/>
      </p:ext>
    </p:extLst>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2152"/>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526857"/>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35994"/>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623"/>
      </p:ext>
    </p:extLst>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45627"/>
      </p:ext>
    </p:extLst>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50778"/>
      </p:ext>
    </p:extLst>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1365618"/>
      </p:ext>
    </p:extLst>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36706149"/>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68249248"/>
      </p:ext>
    </p:extLst>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2843622"/>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2121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38657544"/>
      </p:ext>
    </p:extLst>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8161893"/>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83140"/>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03081"/>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61131"/>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03022"/>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188"/>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2023/9/11</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34345"/>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17283"/>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30345"/>
      </p:ext>
    </p:extLst>
  </p:cSld>
  <p:clrMapOvr>
    <a:masterClrMapping/>
  </p:clrMapOvr>
  <p:transition spd="slow" advTm="3000"/>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608440"/>
      </p:ext>
    </p:extLst>
  </p:cSld>
  <p:clrMapOvr>
    <a:masterClrMapping/>
  </p:clrMapOvr>
  <p:transition spd="slow" advTm="3000"/>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818"/>
      </p:ext>
    </p:extLst>
  </p:cSld>
  <p:clrMapOvr>
    <a:masterClrMapping/>
  </p:clrMapOvr>
  <p:transition spd="slow" advTm="3000"/>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74098"/>
      </p:ext>
    </p:extLst>
  </p:cSld>
  <p:clrMapOvr>
    <a:masterClrMapping/>
  </p:clrMapOvr>
  <p:transition spd="slow" advTm="3000"/>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82589"/>
      </p:ext>
    </p:extLst>
  </p:cSld>
  <p:clrMapOvr>
    <a:masterClrMapping/>
  </p:clrMapOvr>
  <p:transition spd="slow" advTm="3000"/>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55264"/>
      </p:ext>
    </p:extLst>
  </p:cSld>
  <p:clrMapOvr>
    <a:masterClrMapping/>
  </p:clrMapOvr>
  <p:transition spd="slow" advTm="3000"/>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9962"/>
      </p:ext>
    </p:extLst>
  </p:cSld>
  <p:clrMapOvr>
    <a:masterClrMapping/>
  </p:clrMapOvr>
  <p:transition>
    <p:randomBar dir="vert"/>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95684"/>
      </p:ext>
    </p:extLst>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78198"/>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1230"/>
      </p:ext>
    </p:extLst>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88086"/>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61196"/>
      </p:ext>
    </p:extLst>
  </p:cSld>
  <p:clrMapOvr>
    <a:masterClrMapping/>
  </p:clrMapOvr>
  <p:transition>
    <p:randomBar dir="vert"/>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03839"/>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518"/>
      </p:ext>
    </p:extLst>
  </p:cSld>
  <p:clrMapOvr>
    <a:masterClrMapping/>
  </p:clrMapOvr>
  <p:transition>
    <p:randomBar dir="vert"/>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2023/9/11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theme" Target="../theme/theme7.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38.xml"/><Relationship Id="rId299" Type="http://schemas.openxmlformats.org/officeDocument/2006/relationships/slideLayout" Target="../slideLayouts/slideLayout420.xml"/><Relationship Id="rId21" Type="http://schemas.openxmlformats.org/officeDocument/2006/relationships/slideLayout" Target="../slideLayouts/slideLayout142.xml"/><Relationship Id="rId63" Type="http://schemas.openxmlformats.org/officeDocument/2006/relationships/slideLayout" Target="../slideLayouts/slideLayout184.xml"/><Relationship Id="rId159" Type="http://schemas.openxmlformats.org/officeDocument/2006/relationships/slideLayout" Target="../slideLayouts/slideLayout280.xml"/><Relationship Id="rId324" Type="http://schemas.openxmlformats.org/officeDocument/2006/relationships/slideLayout" Target="../slideLayouts/slideLayout445.xml"/><Relationship Id="rId366" Type="http://schemas.openxmlformats.org/officeDocument/2006/relationships/slideLayout" Target="../slideLayouts/slideLayout487.xml"/><Relationship Id="rId531" Type="http://schemas.openxmlformats.org/officeDocument/2006/relationships/slideLayout" Target="../slideLayouts/slideLayout652.xml"/><Relationship Id="rId170" Type="http://schemas.openxmlformats.org/officeDocument/2006/relationships/slideLayout" Target="../slideLayouts/slideLayout291.xml"/><Relationship Id="rId226" Type="http://schemas.openxmlformats.org/officeDocument/2006/relationships/slideLayout" Target="../slideLayouts/slideLayout347.xml"/><Relationship Id="rId433" Type="http://schemas.openxmlformats.org/officeDocument/2006/relationships/slideLayout" Target="../slideLayouts/slideLayout554.xml"/><Relationship Id="rId268" Type="http://schemas.openxmlformats.org/officeDocument/2006/relationships/slideLayout" Target="../slideLayouts/slideLayout389.xml"/><Relationship Id="rId475" Type="http://schemas.openxmlformats.org/officeDocument/2006/relationships/slideLayout" Target="../slideLayouts/slideLayout596.xml"/><Relationship Id="rId32" Type="http://schemas.openxmlformats.org/officeDocument/2006/relationships/slideLayout" Target="../slideLayouts/slideLayout153.xml"/><Relationship Id="rId74" Type="http://schemas.openxmlformats.org/officeDocument/2006/relationships/slideLayout" Target="../slideLayouts/slideLayout195.xml"/><Relationship Id="rId128" Type="http://schemas.openxmlformats.org/officeDocument/2006/relationships/slideLayout" Target="../slideLayouts/slideLayout249.xml"/><Relationship Id="rId335" Type="http://schemas.openxmlformats.org/officeDocument/2006/relationships/slideLayout" Target="../slideLayouts/slideLayout456.xml"/><Relationship Id="rId377" Type="http://schemas.openxmlformats.org/officeDocument/2006/relationships/slideLayout" Target="../slideLayouts/slideLayout498.xml"/><Relationship Id="rId500" Type="http://schemas.openxmlformats.org/officeDocument/2006/relationships/slideLayout" Target="../slideLayouts/slideLayout621.xml"/><Relationship Id="rId542" Type="http://schemas.openxmlformats.org/officeDocument/2006/relationships/slideLayout" Target="../slideLayouts/slideLayout663.xml"/><Relationship Id="rId5" Type="http://schemas.openxmlformats.org/officeDocument/2006/relationships/slideLayout" Target="../slideLayouts/slideLayout126.xml"/><Relationship Id="rId181" Type="http://schemas.openxmlformats.org/officeDocument/2006/relationships/slideLayout" Target="../slideLayouts/slideLayout302.xml"/><Relationship Id="rId237" Type="http://schemas.openxmlformats.org/officeDocument/2006/relationships/slideLayout" Target="../slideLayouts/slideLayout358.xml"/><Relationship Id="rId402" Type="http://schemas.openxmlformats.org/officeDocument/2006/relationships/slideLayout" Target="../slideLayouts/slideLayout523.xml"/><Relationship Id="rId279" Type="http://schemas.openxmlformats.org/officeDocument/2006/relationships/slideLayout" Target="../slideLayouts/slideLayout400.xml"/><Relationship Id="rId444" Type="http://schemas.openxmlformats.org/officeDocument/2006/relationships/slideLayout" Target="../slideLayouts/slideLayout565.xml"/><Relationship Id="rId486" Type="http://schemas.openxmlformats.org/officeDocument/2006/relationships/slideLayout" Target="../slideLayouts/slideLayout607.xml"/><Relationship Id="rId43" Type="http://schemas.openxmlformats.org/officeDocument/2006/relationships/slideLayout" Target="../slideLayouts/slideLayout164.xml"/><Relationship Id="rId139" Type="http://schemas.openxmlformats.org/officeDocument/2006/relationships/slideLayout" Target="../slideLayouts/slideLayout260.xml"/><Relationship Id="rId290" Type="http://schemas.openxmlformats.org/officeDocument/2006/relationships/slideLayout" Target="../slideLayouts/slideLayout411.xml"/><Relationship Id="rId304" Type="http://schemas.openxmlformats.org/officeDocument/2006/relationships/slideLayout" Target="../slideLayouts/slideLayout425.xml"/><Relationship Id="rId346" Type="http://schemas.openxmlformats.org/officeDocument/2006/relationships/slideLayout" Target="../slideLayouts/slideLayout467.xml"/><Relationship Id="rId388" Type="http://schemas.openxmlformats.org/officeDocument/2006/relationships/slideLayout" Target="../slideLayouts/slideLayout509.xml"/><Relationship Id="rId511" Type="http://schemas.openxmlformats.org/officeDocument/2006/relationships/slideLayout" Target="../slideLayouts/slideLayout632.xml"/><Relationship Id="rId85" Type="http://schemas.openxmlformats.org/officeDocument/2006/relationships/slideLayout" Target="../slideLayouts/slideLayout206.xml"/><Relationship Id="rId150" Type="http://schemas.openxmlformats.org/officeDocument/2006/relationships/slideLayout" Target="../slideLayouts/slideLayout271.xml"/><Relationship Id="rId192" Type="http://schemas.openxmlformats.org/officeDocument/2006/relationships/slideLayout" Target="../slideLayouts/slideLayout313.xml"/><Relationship Id="rId206" Type="http://schemas.openxmlformats.org/officeDocument/2006/relationships/slideLayout" Target="../slideLayouts/slideLayout327.xml"/><Relationship Id="rId413" Type="http://schemas.openxmlformats.org/officeDocument/2006/relationships/slideLayout" Target="../slideLayouts/slideLayout534.xml"/><Relationship Id="rId248" Type="http://schemas.openxmlformats.org/officeDocument/2006/relationships/slideLayout" Target="../slideLayouts/slideLayout369.xml"/><Relationship Id="rId455" Type="http://schemas.openxmlformats.org/officeDocument/2006/relationships/slideLayout" Target="../slideLayouts/slideLayout576.xml"/><Relationship Id="rId497" Type="http://schemas.openxmlformats.org/officeDocument/2006/relationships/slideLayout" Target="../slideLayouts/slideLayout618.xml"/><Relationship Id="rId12" Type="http://schemas.openxmlformats.org/officeDocument/2006/relationships/slideLayout" Target="../slideLayouts/slideLayout133.xml"/><Relationship Id="rId108" Type="http://schemas.openxmlformats.org/officeDocument/2006/relationships/slideLayout" Target="../slideLayouts/slideLayout229.xml"/><Relationship Id="rId315" Type="http://schemas.openxmlformats.org/officeDocument/2006/relationships/slideLayout" Target="../slideLayouts/slideLayout436.xml"/><Relationship Id="rId357" Type="http://schemas.openxmlformats.org/officeDocument/2006/relationships/slideLayout" Target="../slideLayouts/slideLayout478.xml"/><Relationship Id="rId522" Type="http://schemas.openxmlformats.org/officeDocument/2006/relationships/slideLayout" Target="../slideLayouts/slideLayout643.xml"/><Relationship Id="rId54" Type="http://schemas.openxmlformats.org/officeDocument/2006/relationships/slideLayout" Target="../slideLayouts/slideLayout175.xml"/><Relationship Id="rId96" Type="http://schemas.openxmlformats.org/officeDocument/2006/relationships/slideLayout" Target="../slideLayouts/slideLayout217.xml"/><Relationship Id="rId161" Type="http://schemas.openxmlformats.org/officeDocument/2006/relationships/slideLayout" Target="../slideLayouts/slideLayout282.xml"/><Relationship Id="rId217" Type="http://schemas.openxmlformats.org/officeDocument/2006/relationships/slideLayout" Target="../slideLayouts/slideLayout338.xml"/><Relationship Id="rId399" Type="http://schemas.openxmlformats.org/officeDocument/2006/relationships/slideLayout" Target="../slideLayouts/slideLayout520.xml"/><Relationship Id="rId259" Type="http://schemas.openxmlformats.org/officeDocument/2006/relationships/slideLayout" Target="../slideLayouts/slideLayout380.xml"/><Relationship Id="rId424" Type="http://schemas.openxmlformats.org/officeDocument/2006/relationships/slideLayout" Target="../slideLayouts/slideLayout545.xml"/><Relationship Id="rId466" Type="http://schemas.openxmlformats.org/officeDocument/2006/relationships/slideLayout" Target="../slideLayouts/slideLayout587.xml"/><Relationship Id="rId23" Type="http://schemas.openxmlformats.org/officeDocument/2006/relationships/slideLayout" Target="../slideLayouts/slideLayout144.xml"/><Relationship Id="rId119" Type="http://schemas.openxmlformats.org/officeDocument/2006/relationships/slideLayout" Target="../slideLayouts/slideLayout240.xml"/><Relationship Id="rId270" Type="http://schemas.openxmlformats.org/officeDocument/2006/relationships/slideLayout" Target="../slideLayouts/slideLayout391.xml"/><Relationship Id="rId326" Type="http://schemas.openxmlformats.org/officeDocument/2006/relationships/slideLayout" Target="../slideLayouts/slideLayout447.xml"/><Relationship Id="rId533" Type="http://schemas.openxmlformats.org/officeDocument/2006/relationships/slideLayout" Target="../slideLayouts/slideLayout654.xml"/><Relationship Id="rId65" Type="http://schemas.openxmlformats.org/officeDocument/2006/relationships/slideLayout" Target="../slideLayouts/slideLayout186.xml"/><Relationship Id="rId130" Type="http://schemas.openxmlformats.org/officeDocument/2006/relationships/slideLayout" Target="../slideLayouts/slideLayout251.xml"/><Relationship Id="rId368" Type="http://schemas.openxmlformats.org/officeDocument/2006/relationships/slideLayout" Target="../slideLayouts/slideLayout489.xml"/><Relationship Id="rId172" Type="http://schemas.openxmlformats.org/officeDocument/2006/relationships/slideLayout" Target="../slideLayouts/slideLayout293.xml"/><Relationship Id="rId228" Type="http://schemas.openxmlformats.org/officeDocument/2006/relationships/slideLayout" Target="../slideLayouts/slideLayout349.xml"/><Relationship Id="rId435" Type="http://schemas.openxmlformats.org/officeDocument/2006/relationships/slideLayout" Target="../slideLayouts/slideLayout556.xml"/><Relationship Id="rId477" Type="http://schemas.openxmlformats.org/officeDocument/2006/relationships/slideLayout" Target="../slideLayouts/slideLayout598.xml"/><Relationship Id="rId281" Type="http://schemas.openxmlformats.org/officeDocument/2006/relationships/slideLayout" Target="../slideLayouts/slideLayout402.xml"/><Relationship Id="rId337" Type="http://schemas.openxmlformats.org/officeDocument/2006/relationships/slideLayout" Target="../slideLayouts/slideLayout458.xml"/><Relationship Id="rId502" Type="http://schemas.openxmlformats.org/officeDocument/2006/relationships/slideLayout" Target="../slideLayouts/slideLayout623.xml"/><Relationship Id="rId34" Type="http://schemas.openxmlformats.org/officeDocument/2006/relationships/slideLayout" Target="../slideLayouts/slideLayout155.xml"/><Relationship Id="rId76" Type="http://schemas.openxmlformats.org/officeDocument/2006/relationships/slideLayout" Target="../slideLayouts/slideLayout197.xml"/><Relationship Id="rId141" Type="http://schemas.openxmlformats.org/officeDocument/2006/relationships/slideLayout" Target="../slideLayouts/slideLayout262.xml"/><Relationship Id="rId379" Type="http://schemas.openxmlformats.org/officeDocument/2006/relationships/slideLayout" Target="../slideLayouts/slideLayout500.xml"/><Relationship Id="rId544" Type="http://schemas.openxmlformats.org/officeDocument/2006/relationships/slideLayout" Target="../slideLayouts/slideLayout665.xml"/><Relationship Id="rId7" Type="http://schemas.openxmlformats.org/officeDocument/2006/relationships/slideLayout" Target="../slideLayouts/slideLayout128.xml"/><Relationship Id="rId183" Type="http://schemas.openxmlformats.org/officeDocument/2006/relationships/slideLayout" Target="../slideLayouts/slideLayout304.xml"/><Relationship Id="rId239" Type="http://schemas.openxmlformats.org/officeDocument/2006/relationships/slideLayout" Target="../slideLayouts/slideLayout360.xml"/><Relationship Id="rId390" Type="http://schemas.openxmlformats.org/officeDocument/2006/relationships/slideLayout" Target="../slideLayouts/slideLayout511.xml"/><Relationship Id="rId404" Type="http://schemas.openxmlformats.org/officeDocument/2006/relationships/slideLayout" Target="../slideLayouts/slideLayout525.xml"/><Relationship Id="rId446" Type="http://schemas.openxmlformats.org/officeDocument/2006/relationships/slideLayout" Target="../slideLayouts/slideLayout567.xml"/><Relationship Id="rId250" Type="http://schemas.openxmlformats.org/officeDocument/2006/relationships/slideLayout" Target="../slideLayouts/slideLayout371.xml"/><Relationship Id="rId292" Type="http://schemas.openxmlformats.org/officeDocument/2006/relationships/slideLayout" Target="../slideLayouts/slideLayout413.xml"/><Relationship Id="rId306" Type="http://schemas.openxmlformats.org/officeDocument/2006/relationships/slideLayout" Target="../slideLayouts/slideLayout427.xml"/><Relationship Id="rId488" Type="http://schemas.openxmlformats.org/officeDocument/2006/relationships/slideLayout" Target="../slideLayouts/slideLayout609.xml"/><Relationship Id="rId45" Type="http://schemas.openxmlformats.org/officeDocument/2006/relationships/slideLayout" Target="../slideLayouts/slideLayout166.xml"/><Relationship Id="rId87" Type="http://schemas.openxmlformats.org/officeDocument/2006/relationships/slideLayout" Target="../slideLayouts/slideLayout208.xml"/><Relationship Id="rId110" Type="http://schemas.openxmlformats.org/officeDocument/2006/relationships/slideLayout" Target="../slideLayouts/slideLayout231.xml"/><Relationship Id="rId348" Type="http://schemas.openxmlformats.org/officeDocument/2006/relationships/slideLayout" Target="../slideLayouts/slideLayout469.xml"/><Relationship Id="rId513" Type="http://schemas.openxmlformats.org/officeDocument/2006/relationships/slideLayout" Target="../slideLayouts/slideLayout634.xml"/><Relationship Id="rId152" Type="http://schemas.openxmlformats.org/officeDocument/2006/relationships/slideLayout" Target="../slideLayouts/slideLayout273.xml"/><Relationship Id="rId194" Type="http://schemas.openxmlformats.org/officeDocument/2006/relationships/slideLayout" Target="../slideLayouts/slideLayout315.xml"/><Relationship Id="rId208" Type="http://schemas.openxmlformats.org/officeDocument/2006/relationships/slideLayout" Target="../slideLayouts/slideLayout329.xml"/><Relationship Id="rId415" Type="http://schemas.openxmlformats.org/officeDocument/2006/relationships/slideLayout" Target="../slideLayouts/slideLayout536.xml"/><Relationship Id="rId457" Type="http://schemas.openxmlformats.org/officeDocument/2006/relationships/slideLayout" Target="../slideLayouts/slideLayout578.xml"/><Relationship Id="rId261" Type="http://schemas.openxmlformats.org/officeDocument/2006/relationships/slideLayout" Target="../slideLayouts/slideLayout382.xml"/><Relationship Id="rId499" Type="http://schemas.openxmlformats.org/officeDocument/2006/relationships/slideLayout" Target="../slideLayouts/slideLayout620.xml"/><Relationship Id="rId14" Type="http://schemas.openxmlformats.org/officeDocument/2006/relationships/slideLayout" Target="../slideLayouts/slideLayout135.xml"/><Relationship Id="rId56" Type="http://schemas.openxmlformats.org/officeDocument/2006/relationships/slideLayout" Target="../slideLayouts/slideLayout177.xml"/><Relationship Id="rId317" Type="http://schemas.openxmlformats.org/officeDocument/2006/relationships/slideLayout" Target="../slideLayouts/slideLayout438.xml"/><Relationship Id="rId359" Type="http://schemas.openxmlformats.org/officeDocument/2006/relationships/slideLayout" Target="../slideLayouts/slideLayout480.xml"/><Relationship Id="rId524" Type="http://schemas.openxmlformats.org/officeDocument/2006/relationships/slideLayout" Target="../slideLayouts/slideLayout645.xml"/><Relationship Id="rId98" Type="http://schemas.openxmlformats.org/officeDocument/2006/relationships/slideLayout" Target="../slideLayouts/slideLayout219.xml"/><Relationship Id="rId121" Type="http://schemas.openxmlformats.org/officeDocument/2006/relationships/slideLayout" Target="../slideLayouts/slideLayout242.xml"/><Relationship Id="rId163" Type="http://schemas.openxmlformats.org/officeDocument/2006/relationships/slideLayout" Target="../slideLayouts/slideLayout284.xml"/><Relationship Id="rId219" Type="http://schemas.openxmlformats.org/officeDocument/2006/relationships/slideLayout" Target="../slideLayouts/slideLayout340.xml"/><Relationship Id="rId370" Type="http://schemas.openxmlformats.org/officeDocument/2006/relationships/slideLayout" Target="../slideLayouts/slideLayout491.xml"/><Relationship Id="rId426" Type="http://schemas.openxmlformats.org/officeDocument/2006/relationships/slideLayout" Target="../slideLayouts/slideLayout547.xml"/><Relationship Id="rId230" Type="http://schemas.openxmlformats.org/officeDocument/2006/relationships/slideLayout" Target="../slideLayouts/slideLayout351.xml"/><Relationship Id="rId468" Type="http://schemas.openxmlformats.org/officeDocument/2006/relationships/slideLayout" Target="../slideLayouts/slideLayout589.xml"/><Relationship Id="rId25" Type="http://schemas.openxmlformats.org/officeDocument/2006/relationships/slideLayout" Target="../slideLayouts/slideLayout146.xml"/><Relationship Id="rId67" Type="http://schemas.openxmlformats.org/officeDocument/2006/relationships/slideLayout" Target="../slideLayouts/slideLayout188.xml"/><Relationship Id="rId272" Type="http://schemas.openxmlformats.org/officeDocument/2006/relationships/slideLayout" Target="../slideLayouts/slideLayout393.xml"/><Relationship Id="rId328" Type="http://schemas.openxmlformats.org/officeDocument/2006/relationships/slideLayout" Target="../slideLayouts/slideLayout449.xml"/><Relationship Id="rId535" Type="http://schemas.openxmlformats.org/officeDocument/2006/relationships/slideLayout" Target="../slideLayouts/slideLayout656.xml"/><Relationship Id="rId132" Type="http://schemas.openxmlformats.org/officeDocument/2006/relationships/slideLayout" Target="../slideLayouts/slideLayout253.xml"/><Relationship Id="rId174" Type="http://schemas.openxmlformats.org/officeDocument/2006/relationships/slideLayout" Target="../slideLayouts/slideLayout295.xml"/><Relationship Id="rId381" Type="http://schemas.openxmlformats.org/officeDocument/2006/relationships/slideLayout" Target="../slideLayouts/slideLayout502.xml"/><Relationship Id="rId220" Type="http://schemas.openxmlformats.org/officeDocument/2006/relationships/slideLayout" Target="../slideLayouts/slideLayout341.xml"/><Relationship Id="rId241" Type="http://schemas.openxmlformats.org/officeDocument/2006/relationships/slideLayout" Target="../slideLayouts/slideLayout362.xml"/><Relationship Id="rId437" Type="http://schemas.openxmlformats.org/officeDocument/2006/relationships/slideLayout" Target="../slideLayouts/slideLayout558.xml"/><Relationship Id="rId458" Type="http://schemas.openxmlformats.org/officeDocument/2006/relationships/slideLayout" Target="../slideLayouts/slideLayout579.xml"/><Relationship Id="rId479" Type="http://schemas.openxmlformats.org/officeDocument/2006/relationships/slideLayout" Target="../slideLayouts/slideLayout600.xml"/><Relationship Id="rId15" Type="http://schemas.openxmlformats.org/officeDocument/2006/relationships/slideLayout" Target="../slideLayouts/slideLayout136.xml"/><Relationship Id="rId36" Type="http://schemas.openxmlformats.org/officeDocument/2006/relationships/slideLayout" Target="../slideLayouts/slideLayout157.xml"/><Relationship Id="rId57" Type="http://schemas.openxmlformats.org/officeDocument/2006/relationships/slideLayout" Target="../slideLayouts/slideLayout178.xml"/><Relationship Id="rId262" Type="http://schemas.openxmlformats.org/officeDocument/2006/relationships/slideLayout" Target="../slideLayouts/slideLayout383.xml"/><Relationship Id="rId283" Type="http://schemas.openxmlformats.org/officeDocument/2006/relationships/slideLayout" Target="../slideLayouts/slideLayout404.xml"/><Relationship Id="rId318" Type="http://schemas.openxmlformats.org/officeDocument/2006/relationships/slideLayout" Target="../slideLayouts/slideLayout439.xml"/><Relationship Id="rId339" Type="http://schemas.openxmlformats.org/officeDocument/2006/relationships/slideLayout" Target="../slideLayouts/slideLayout460.xml"/><Relationship Id="rId490" Type="http://schemas.openxmlformats.org/officeDocument/2006/relationships/slideLayout" Target="../slideLayouts/slideLayout611.xml"/><Relationship Id="rId504" Type="http://schemas.openxmlformats.org/officeDocument/2006/relationships/slideLayout" Target="../slideLayouts/slideLayout625.xml"/><Relationship Id="rId525" Type="http://schemas.openxmlformats.org/officeDocument/2006/relationships/slideLayout" Target="../slideLayouts/slideLayout646.xml"/><Relationship Id="rId546" Type="http://schemas.openxmlformats.org/officeDocument/2006/relationships/slideLayout" Target="../slideLayouts/slideLayout667.xml"/><Relationship Id="rId78" Type="http://schemas.openxmlformats.org/officeDocument/2006/relationships/slideLayout" Target="../slideLayouts/slideLayout199.xml"/><Relationship Id="rId99" Type="http://schemas.openxmlformats.org/officeDocument/2006/relationships/slideLayout" Target="../slideLayouts/slideLayout220.xml"/><Relationship Id="rId101" Type="http://schemas.openxmlformats.org/officeDocument/2006/relationships/slideLayout" Target="../slideLayouts/slideLayout222.xml"/><Relationship Id="rId122" Type="http://schemas.openxmlformats.org/officeDocument/2006/relationships/slideLayout" Target="../slideLayouts/slideLayout243.xml"/><Relationship Id="rId143" Type="http://schemas.openxmlformats.org/officeDocument/2006/relationships/slideLayout" Target="../slideLayouts/slideLayout264.xml"/><Relationship Id="rId164" Type="http://schemas.openxmlformats.org/officeDocument/2006/relationships/slideLayout" Target="../slideLayouts/slideLayout285.xml"/><Relationship Id="rId185" Type="http://schemas.openxmlformats.org/officeDocument/2006/relationships/slideLayout" Target="../slideLayouts/slideLayout306.xml"/><Relationship Id="rId350" Type="http://schemas.openxmlformats.org/officeDocument/2006/relationships/slideLayout" Target="../slideLayouts/slideLayout471.xml"/><Relationship Id="rId371" Type="http://schemas.openxmlformats.org/officeDocument/2006/relationships/slideLayout" Target="../slideLayouts/slideLayout492.xml"/><Relationship Id="rId406" Type="http://schemas.openxmlformats.org/officeDocument/2006/relationships/slideLayout" Target="../slideLayouts/slideLayout527.xml"/><Relationship Id="rId9" Type="http://schemas.openxmlformats.org/officeDocument/2006/relationships/slideLayout" Target="../slideLayouts/slideLayout130.xml"/><Relationship Id="rId210" Type="http://schemas.openxmlformats.org/officeDocument/2006/relationships/slideLayout" Target="../slideLayouts/slideLayout331.xml"/><Relationship Id="rId392" Type="http://schemas.openxmlformats.org/officeDocument/2006/relationships/slideLayout" Target="../slideLayouts/slideLayout513.xml"/><Relationship Id="rId427" Type="http://schemas.openxmlformats.org/officeDocument/2006/relationships/slideLayout" Target="../slideLayouts/slideLayout548.xml"/><Relationship Id="rId448" Type="http://schemas.openxmlformats.org/officeDocument/2006/relationships/slideLayout" Target="../slideLayouts/slideLayout569.xml"/><Relationship Id="rId469" Type="http://schemas.openxmlformats.org/officeDocument/2006/relationships/slideLayout" Target="../slideLayouts/slideLayout590.xml"/><Relationship Id="rId26" Type="http://schemas.openxmlformats.org/officeDocument/2006/relationships/slideLayout" Target="../slideLayouts/slideLayout147.xml"/><Relationship Id="rId231" Type="http://schemas.openxmlformats.org/officeDocument/2006/relationships/slideLayout" Target="../slideLayouts/slideLayout352.xml"/><Relationship Id="rId252" Type="http://schemas.openxmlformats.org/officeDocument/2006/relationships/slideLayout" Target="../slideLayouts/slideLayout373.xml"/><Relationship Id="rId273" Type="http://schemas.openxmlformats.org/officeDocument/2006/relationships/slideLayout" Target="../slideLayouts/slideLayout394.xml"/><Relationship Id="rId294" Type="http://schemas.openxmlformats.org/officeDocument/2006/relationships/slideLayout" Target="../slideLayouts/slideLayout415.xml"/><Relationship Id="rId308" Type="http://schemas.openxmlformats.org/officeDocument/2006/relationships/slideLayout" Target="../slideLayouts/slideLayout429.xml"/><Relationship Id="rId329" Type="http://schemas.openxmlformats.org/officeDocument/2006/relationships/slideLayout" Target="../slideLayouts/slideLayout450.xml"/><Relationship Id="rId480" Type="http://schemas.openxmlformats.org/officeDocument/2006/relationships/slideLayout" Target="../slideLayouts/slideLayout601.xml"/><Relationship Id="rId515" Type="http://schemas.openxmlformats.org/officeDocument/2006/relationships/slideLayout" Target="../slideLayouts/slideLayout636.xml"/><Relationship Id="rId536" Type="http://schemas.openxmlformats.org/officeDocument/2006/relationships/slideLayout" Target="../slideLayouts/slideLayout657.xml"/><Relationship Id="rId47" Type="http://schemas.openxmlformats.org/officeDocument/2006/relationships/slideLayout" Target="../slideLayouts/slideLayout168.xml"/><Relationship Id="rId68" Type="http://schemas.openxmlformats.org/officeDocument/2006/relationships/slideLayout" Target="../slideLayouts/slideLayout189.xml"/><Relationship Id="rId89" Type="http://schemas.openxmlformats.org/officeDocument/2006/relationships/slideLayout" Target="../slideLayouts/slideLayout210.xml"/><Relationship Id="rId112" Type="http://schemas.openxmlformats.org/officeDocument/2006/relationships/slideLayout" Target="../slideLayouts/slideLayout233.xml"/><Relationship Id="rId133" Type="http://schemas.openxmlformats.org/officeDocument/2006/relationships/slideLayout" Target="../slideLayouts/slideLayout254.xml"/><Relationship Id="rId154" Type="http://schemas.openxmlformats.org/officeDocument/2006/relationships/slideLayout" Target="../slideLayouts/slideLayout275.xml"/><Relationship Id="rId175" Type="http://schemas.openxmlformats.org/officeDocument/2006/relationships/slideLayout" Target="../slideLayouts/slideLayout296.xml"/><Relationship Id="rId340" Type="http://schemas.openxmlformats.org/officeDocument/2006/relationships/slideLayout" Target="../slideLayouts/slideLayout461.xml"/><Relationship Id="rId361" Type="http://schemas.openxmlformats.org/officeDocument/2006/relationships/slideLayout" Target="../slideLayouts/slideLayout482.xml"/><Relationship Id="rId196" Type="http://schemas.openxmlformats.org/officeDocument/2006/relationships/slideLayout" Target="../slideLayouts/slideLayout317.xml"/><Relationship Id="rId200" Type="http://schemas.openxmlformats.org/officeDocument/2006/relationships/slideLayout" Target="../slideLayouts/slideLayout321.xml"/><Relationship Id="rId382" Type="http://schemas.openxmlformats.org/officeDocument/2006/relationships/slideLayout" Target="../slideLayouts/slideLayout503.xml"/><Relationship Id="rId417" Type="http://schemas.openxmlformats.org/officeDocument/2006/relationships/slideLayout" Target="../slideLayouts/slideLayout538.xml"/><Relationship Id="rId438" Type="http://schemas.openxmlformats.org/officeDocument/2006/relationships/slideLayout" Target="../slideLayouts/slideLayout559.xml"/><Relationship Id="rId459" Type="http://schemas.openxmlformats.org/officeDocument/2006/relationships/slideLayout" Target="../slideLayouts/slideLayout580.xml"/><Relationship Id="rId16" Type="http://schemas.openxmlformats.org/officeDocument/2006/relationships/slideLayout" Target="../slideLayouts/slideLayout137.xml"/><Relationship Id="rId221" Type="http://schemas.openxmlformats.org/officeDocument/2006/relationships/slideLayout" Target="../slideLayouts/slideLayout342.xml"/><Relationship Id="rId242" Type="http://schemas.openxmlformats.org/officeDocument/2006/relationships/slideLayout" Target="../slideLayouts/slideLayout363.xml"/><Relationship Id="rId263" Type="http://schemas.openxmlformats.org/officeDocument/2006/relationships/slideLayout" Target="../slideLayouts/slideLayout384.xml"/><Relationship Id="rId284" Type="http://schemas.openxmlformats.org/officeDocument/2006/relationships/slideLayout" Target="../slideLayouts/slideLayout405.xml"/><Relationship Id="rId319" Type="http://schemas.openxmlformats.org/officeDocument/2006/relationships/slideLayout" Target="../slideLayouts/slideLayout440.xml"/><Relationship Id="rId470" Type="http://schemas.openxmlformats.org/officeDocument/2006/relationships/slideLayout" Target="../slideLayouts/slideLayout591.xml"/><Relationship Id="rId491" Type="http://schemas.openxmlformats.org/officeDocument/2006/relationships/slideLayout" Target="../slideLayouts/slideLayout612.xml"/><Relationship Id="rId505" Type="http://schemas.openxmlformats.org/officeDocument/2006/relationships/slideLayout" Target="../slideLayouts/slideLayout626.xml"/><Relationship Id="rId526" Type="http://schemas.openxmlformats.org/officeDocument/2006/relationships/slideLayout" Target="../slideLayouts/slideLayout647.xml"/><Relationship Id="rId37" Type="http://schemas.openxmlformats.org/officeDocument/2006/relationships/slideLayout" Target="../slideLayouts/slideLayout158.xml"/><Relationship Id="rId58" Type="http://schemas.openxmlformats.org/officeDocument/2006/relationships/slideLayout" Target="../slideLayouts/slideLayout179.xml"/><Relationship Id="rId79" Type="http://schemas.openxmlformats.org/officeDocument/2006/relationships/slideLayout" Target="../slideLayouts/slideLayout200.xml"/><Relationship Id="rId102" Type="http://schemas.openxmlformats.org/officeDocument/2006/relationships/slideLayout" Target="../slideLayouts/slideLayout223.xml"/><Relationship Id="rId123" Type="http://schemas.openxmlformats.org/officeDocument/2006/relationships/slideLayout" Target="../slideLayouts/slideLayout244.xml"/><Relationship Id="rId144" Type="http://schemas.openxmlformats.org/officeDocument/2006/relationships/slideLayout" Target="../slideLayouts/slideLayout265.xml"/><Relationship Id="rId330" Type="http://schemas.openxmlformats.org/officeDocument/2006/relationships/slideLayout" Target="../slideLayouts/slideLayout451.xml"/><Relationship Id="rId547" Type="http://schemas.openxmlformats.org/officeDocument/2006/relationships/slideLayout" Target="../slideLayouts/slideLayout668.xml"/><Relationship Id="rId90" Type="http://schemas.openxmlformats.org/officeDocument/2006/relationships/slideLayout" Target="../slideLayouts/slideLayout211.xml"/><Relationship Id="rId165" Type="http://schemas.openxmlformats.org/officeDocument/2006/relationships/slideLayout" Target="../slideLayouts/slideLayout286.xml"/><Relationship Id="rId186" Type="http://schemas.openxmlformats.org/officeDocument/2006/relationships/slideLayout" Target="../slideLayouts/slideLayout307.xml"/><Relationship Id="rId351" Type="http://schemas.openxmlformats.org/officeDocument/2006/relationships/slideLayout" Target="../slideLayouts/slideLayout472.xml"/><Relationship Id="rId372" Type="http://schemas.openxmlformats.org/officeDocument/2006/relationships/slideLayout" Target="../slideLayouts/slideLayout493.xml"/><Relationship Id="rId393" Type="http://schemas.openxmlformats.org/officeDocument/2006/relationships/slideLayout" Target="../slideLayouts/slideLayout514.xml"/><Relationship Id="rId407" Type="http://schemas.openxmlformats.org/officeDocument/2006/relationships/slideLayout" Target="../slideLayouts/slideLayout528.xml"/><Relationship Id="rId428" Type="http://schemas.openxmlformats.org/officeDocument/2006/relationships/slideLayout" Target="../slideLayouts/slideLayout549.xml"/><Relationship Id="rId449" Type="http://schemas.openxmlformats.org/officeDocument/2006/relationships/slideLayout" Target="../slideLayouts/slideLayout570.xml"/><Relationship Id="rId211" Type="http://schemas.openxmlformats.org/officeDocument/2006/relationships/slideLayout" Target="../slideLayouts/slideLayout332.xml"/><Relationship Id="rId232" Type="http://schemas.openxmlformats.org/officeDocument/2006/relationships/slideLayout" Target="../slideLayouts/slideLayout353.xml"/><Relationship Id="rId253" Type="http://schemas.openxmlformats.org/officeDocument/2006/relationships/slideLayout" Target="../slideLayouts/slideLayout374.xml"/><Relationship Id="rId274" Type="http://schemas.openxmlformats.org/officeDocument/2006/relationships/slideLayout" Target="../slideLayouts/slideLayout395.xml"/><Relationship Id="rId295" Type="http://schemas.openxmlformats.org/officeDocument/2006/relationships/slideLayout" Target="../slideLayouts/slideLayout416.xml"/><Relationship Id="rId309" Type="http://schemas.openxmlformats.org/officeDocument/2006/relationships/slideLayout" Target="../slideLayouts/slideLayout430.xml"/><Relationship Id="rId460" Type="http://schemas.openxmlformats.org/officeDocument/2006/relationships/slideLayout" Target="../slideLayouts/slideLayout581.xml"/><Relationship Id="rId481" Type="http://schemas.openxmlformats.org/officeDocument/2006/relationships/slideLayout" Target="../slideLayouts/slideLayout602.xml"/><Relationship Id="rId516" Type="http://schemas.openxmlformats.org/officeDocument/2006/relationships/slideLayout" Target="../slideLayouts/slideLayout637.xml"/><Relationship Id="rId27" Type="http://schemas.openxmlformats.org/officeDocument/2006/relationships/slideLayout" Target="../slideLayouts/slideLayout148.xml"/><Relationship Id="rId48" Type="http://schemas.openxmlformats.org/officeDocument/2006/relationships/slideLayout" Target="../slideLayouts/slideLayout169.xml"/><Relationship Id="rId69" Type="http://schemas.openxmlformats.org/officeDocument/2006/relationships/slideLayout" Target="../slideLayouts/slideLayout190.xml"/><Relationship Id="rId113" Type="http://schemas.openxmlformats.org/officeDocument/2006/relationships/slideLayout" Target="../slideLayouts/slideLayout234.xml"/><Relationship Id="rId134" Type="http://schemas.openxmlformats.org/officeDocument/2006/relationships/slideLayout" Target="../slideLayouts/slideLayout255.xml"/><Relationship Id="rId320" Type="http://schemas.openxmlformats.org/officeDocument/2006/relationships/slideLayout" Target="../slideLayouts/slideLayout441.xml"/><Relationship Id="rId537" Type="http://schemas.openxmlformats.org/officeDocument/2006/relationships/slideLayout" Target="../slideLayouts/slideLayout658.xml"/><Relationship Id="rId80" Type="http://schemas.openxmlformats.org/officeDocument/2006/relationships/slideLayout" Target="../slideLayouts/slideLayout201.xml"/><Relationship Id="rId155" Type="http://schemas.openxmlformats.org/officeDocument/2006/relationships/slideLayout" Target="../slideLayouts/slideLayout276.xml"/><Relationship Id="rId176" Type="http://schemas.openxmlformats.org/officeDocument/2006/relationships/slideLayout" Target="../slideLayouts/slideLayout297.xml"/><Relationship Id="rId197" Type="http://schemas.openxmlformats.org/officeDocument/2006/relationships/slideLayout" Target="../slideLayouts/slideLayout318.xml"/><Relationship Id="rId341" Type="http://schemas.openxmlformats.org/officeDocument/2006/relationships/slideLayout" Target="../slideLayouts/slideLayout462.xml"/><Relationship Id="rId362" Type="http://schemas.openxmlformats.org/officeDocument/2006/relationships/slideLayout" Target="../slideLayouts/slideLayout483.xml"/><Relationship Id="rId383" Type="http://schemas.openxmlformats.org/officeDocument/2006/relationships/slideLayout" Target="../slideLayouts/slideLayout504.xml"/><Relationship Id="rId418" Type="http://schemas.openxmlformats.org/officeDocument/2006/relationships/slideLayout" Target="../slideLayouts/slideLayout539.xml"/><Relationship Id="rId439" Type="http://schemas.openxmlformats.org/officeDocument/2006/relationships/slideLayout" Target="../slideLayouts/slideLayout560.xml"/><Relationship Id="rId201" Type="http://schemas.openxmlformats.org/officeDocument/2006/relationships/slideLayout" Target="../slideLayouts/slideLayout322.xml"/><Relationship Id="rId222" Type="http://schemas.openxmlformats.org/officeDocument/2006/relationships/slideLayout" Target="../slideLayouts/slideLayout343.xml"/><Relationship Id="rId243" Type="http://schemas.openxmlformats.org/officeDocument/2006/relationships/slideLayout" Target="../slideLayouts/slideLayout364.xml"/><Relationship Id="rId264" Type="http://schemas.openxmlformats.org/officeDocument/2006/relationships/slideLayout" Target="../slideLayouts/slideLayout385.xml"/><Relationship Id="rId285" Type="http://schemas.openxmlformats.org/officeDocument/2006/relationships/slideLayout" Target="../slideLayouts/slideLayout406.xml"/><Relationship Id="rId450" Type="http://schemas.openxmlformats.org/officeDocument/2006/relationships/slideLayout" Target="../slideLayouts/slideLayout571.xml"/><Relationship Id="rId471" Type="http://schemas.openxmlformats.org/officeDocument/2006/relationships/slideLayout" Target="../slideLayouts/slideLayout592.xml"/><Relationship Id="rId506" Type="http://schemas.openxmlformats.org/officeDocument/2006/relationships/slideLayout" Target="../slideLayouts/slideLayout627.xml"/><Relationship Id="rId17" Type="http://schemas.openxmlformats.org/officeDocument/2006/relationships/slideLayout" Target="../slideLayouts/slideLayout138.xml"/><Relationship Id="rId38" Type="http://schemas.openxmlformats.org/officeDocument/2006/relationships/slideLayout" Target="../slideLayouts/slideLayout159.xml"/><Relationship Id="rId59" Type="http://schemas.openxmlformats.org/officeDocument/2006/relationships/slideLayout" Target="../slideLayouts/slideLayout180.xml"/><Relationship Id="rId103" Type="http://schemas.openxmlformats.org/officeDocument/2006/relationships/slideLayout" Target="../slideLayouts/slideLayout224.xml"/><Relationship Id="rId124" Type="http://schemas.openxmlformats.org/officeDocument/2006/relationships/slideLayout" Target="../slideLayouts/slideLayout245.xml"/><Relationship Id="rId310" Type="http://schemas.openxmlformats.org/officeDocument/2006/relationships/slideLayout" Target="../slideLayouts/slideLayout431.xml"/><Relationship Id="rId492" Type="http://schemas.openxmlformats.org/officeDocument/2006/relationships/slideLayout" Target="../slideLayouts/slideLayout613.xml"/><Relationship Id="rId527" Type="http://schemas.openxmlformats.org/officeDocument/2006/relationships/slideLayout" Target="../slideLayouts/slideLayout648.xml"/><Relationship Id="rId548" Type="http://schemas.openxmlformats.org/officeDocument/2006/relationships/slideLayout" Target="../slideLayouts/slideLayout669.xml"/><Relationship Id="rId70" Type="http://schemas.openxmlformats.org/officeDocument/2006/relationships/slideLayout" Target="../slideLayouts/slideLayout191.xml"/><Relationship Id="rId91" Type="http://schemas.openxmlformats.org/officeDocument/2006/relationships/slideLayout" Target="../slideLayouts/slideLayout212.xml"/><Relationship Id="rId145" Type="http://schemas.openxmlformats.org/officeDocument/2006/relationships/slideLayout" Target="../slideLayouts/slideLayout266.xml"/><Relationship Id="rId166" Type="http://schemas.openxmlformats.org/officeDocument/2006/relationships/slideLayout" Target="../slideLayouts/slideLayout287.xml"/><Relationship Id="rId187" Type="http://schemas.openxmlformats.org/officeDocument/2006/relationships/slideLayout" Target="../slideLayouts/slideLayout308.xml"/><Relationship Id="rId331" Type="http://schemas.openxmlformats.org/officeDocument/2006/relationships/slideLayout" Target="../slideLayouts/slideLayout452.xml"/><Relationship Id="rId352" Type="http://schemas.openxmlformats.org/officeDocument/2006/relationships/slideLayout" Target="../slideLayouts/slideLayout473.xml"/><Relationship Id="rId373" Type="http://schemas.openxmlformats.org/officeDocument/2006/relationships/slideLayout" Target="../slideLayouts/slideLayout494.xml"/><Relationship Id="rId394" Type="http://schemas.openxmlformats.org/officeDocument/2006/relationships/slideLayout" Target="../slideLayouts/slideLayout515.xml"/><Relationship Id="rId408" Type="http://schemas.openxmlformats.org/officeDocument/2006/relationships/slideLayout" Target="../slideLayouts/slideLayout529.xml"/><Relationship Id="rId429" Type="http://schemas.openxmlformats.org/officeDocument/2006/relationships/slideLayout" Target="../slideLayouts/slideLayout550.xml"/><Relationship Id="rId1" Type="http://schemas.openxmlformats.org/officeDocument/2006/relationships/slideLayout" Target="../slideLayouts/slideLayout122.xml"/><Relationship Id="rId212" Type="http://schemas.openxmlformats.org/officeDocument/2006/relationships/slideLayout" Target="../slideLayouts/slideLayout333.xml"/><Relationship Id="rId233" Type="http://schemas.openxmlformats.org/officeDocument/2006/relationships/slideLayout" Target="../slideLayouts/slideLayout354.xml"/><Relationship Id="rId254" Type="http://schemas.openxmlformats.org/officeDocument/2006/relationships/slideLayout" Target="../slideLayouts/slideLayout375.xml"/><Relationship Id="rId440" Type="http://schemas.openxmlformats.org/officeDocument/2006/relationships/slideLayout" Target="../slideLayouts/slideLayout561.xml"/><Relationship Id="rId28" Type="http://schemas.openxmlformats.org/officeDocument/2006/relationships/slideLayout" Target="../slideLayouts/slideLayout149.xml"/><Relationship Id="rId49" Type="http://schemas.openxmlformats.org/officeDocument/2006/relationships/slideLayout" Target="../slideLayouts/slideLayout170.xml"/><Relationship Id="rId114" Type="http://schemas.openxmlformats.org/officeDocument/2006/relationships/slideLayout" Target="../slideLayouts/slideLayout235.xml"/><Relationship Id="rId275" Type="http://schemas.openxmlformats.org/officeDocument/2006/relationships/slideLayout" Target="../slideLayouts/slideLayout396.xml"/><Relationship Id="rId296" Type="http://schemas.openxmlformats.org/officeDocument/2006/relationships/slideLayout" Target="../slideLayouts/slideLayout417.xml"/><Relationship Id="rId300" Type="http://schemas.openxmlformats.org/officeDocument/2006/relationships/slideLayout" Target="../slideLayouts/slideLayout421.xml"/><Relationship Id="rId461" Type="http://schemas.openxmlformats.org/officeDocument/2006/relationships/slideLayout" Target="../slideLayouts/slideLayout582.xml"/><Relationship Id="rId482" Type="http://schemas.openxmlformats.org/officeDocument/2006/relationships/slideLayout" Target="../slideLayouts/slideLayout603.xml"/><Relationship Id="rId517" Type="http://schemas.openxmlformats.org/officeDocument/2006/relationships/slideLayout" Target="../slideLayouts/slideLayout638.xml"/><Relationship Id="rId538" Type="http://schemas.openxmlformats.org/officeDocument/2006/relationships/slideLayout" Target="../slideLayouts/slideLayout659.xml"/><Relationship Id="rId60" Type="http://schemas.openxmlformats.org/officeDocument/2006/relationships/slideLayout" Target="../slideLayouts/slideLayout181.xml"/><Relationship Id="rId81" Type="http://schemas.openxmlformats.org/officeDocument/2006/relationships/slideLayout" Target="../slideLayouts/slideLayout202.xml"/><Relationship Id="rId135" Type="http://schemas.openxmlformats.org/officeDocument/2006/relationships/slideLayout" Target="../slideLayouts/slideLayout256.xml"/><Relationship Id="rId156" Type="http://schemas.openxmlformats.org/officeDocument/2006/relationships/slideLayout" Target="../slideLayouts/slideLayout277.xml"/><Relationship Id="rId177" Type="http://schemas.openxmlformats.org/officeDocument/2006/relationships/slideLayout" Target="../slideLayouts/slideLayout298.xml"/><Relationship Id="rId198" Type="http://schemas.openxmlformats.org/officeDocument/2006/relationships/slideLayout" Target="../slideLayouts/slideLayout319.xml"/><Relationship Id="rId321" Type="http://schemas.openxmlformats.org/officeDocument/2006/relationships/slideLayout" Target="../slideLayouts/slideLayout442.xml"/><Relationship Id="rId342" Type="http://schemas.openxmlformats.org/officeDocument/2006/relationships/slideLayout" Target="../slideLayouts/slideLayout463.xml"/><Relationship Id="rId363" Type="http://schemas.openxmlformats.org/officeDocument/2006/relationships/slideLayout" Target="../slideLayouts/slideLayout484.xml"/><Relationship Id="rId384" Type="http://schemas.openxmlformats.org/officeDocument/2006/relationships/slideLayout" Target="../slideLayouts/slideLayout505.xml"/><Relationship Id="rId419" Type="http://schemas.openxmlformats.org/officeDocument/2006/relationships/slideLayout" Target="../slideLayouts/slideLayout540.xml"/><Relationship Id="rId202" Type="http://schemas.openxmlformats.org/officeDocument/2006/relationships/slideLayout" Target="../slideLayouts/slideLayout323.xml"/><Relationship Id="rId223" Type="http://schemas.openxmlformats.org/officeDocument/2006/relationships/slideLayout" Target="../slideLayouts/slideLayout344.xml"/><Relationship Id="rId244" Type="http://schemas.openxmlformats.org/officeDocument/2006/relationships/slideLayout" Target="../slideLayouts/slideLayout365.xml"/><Relationship Id="rId430" Type="http://schemas.openxmlformats.org/officeDocument/2006/relationships/slideLayout" Target="../slideLayouts/slideLayout551.xml"/><Relationship Id="rId18" Type="http://schemas.openxmlformats.org/officeDocument/2006/relationships/slideLayout" Target="../slideLayouts/slideLayout139.xml"/><Relationship Id="rId39" Type="http://schemas.openxmlformats.org/officeDocument/2006/relationships/slideLayout" Target="../slideLayouts/slideLayout160.xml"/><Relationship Id="rId265" Type="http://schemas.openxmlformats.org/officeDocument/2006/relationships/slideLayout" Target="../slideLayouts/slideLayout386.xml"/><Relationship Id="rId286" Type="http://schemas.openxmlformats.org/officeDocument/2006/relationships/slideLayout" Target="../slideLayouts/slideLayout407.xml"/><Relationship Id="rId451" Type="http://schemas.openxmlformats.org/officeDocument/2006/relationships/slideLayout" Target="../slideLayouts/slideLayout572.xml"/><Relationship Id="rId472" Type="http://schemas.openxmlformats.org/officeDocument/2006/relationships/slideLayout" Target="../slideLayouts/slideLayout593.xml"/><Relationship Id="rId493" Type="http://schemas.openxmlformats.org/officeDocument/2006/relationships/slideLayout" Target="../slideLayouts/slideLayout614.xml"/><Relationship Id="rId507" Type="http://schemas.openxmlformats.org/officeDocument/2006/relationships/slideLayout" Target="../slideLayouts/slideLayout628.xml"/><Relationship Id="rId528" Type="http://schemas.openxmlformats.org/officeDocument/2006/relationships/slideLayout" Target="../slideLayouts/slideLayout649.xml"/><Relationship Id="rId549" Type="http://schemas.openxmlformats.org/officeDocument/2006/relationships/theme" Target="../theme/theme8.xml"/><Relationship Id="rId50" Type="http://schemas.openxmlformats.org/officeDocument/2006/relationships/slideLayout" Target="../slideLayouts/slideLayout171.xml"/><Relationship Id="rId104" Type="http://schemas.openxmlformats.org/officeDocument/2006/relationships/slideLayout" Target="../slideLayouts/slideLayout225.xml"/><Relationship Id="rId125" Type="http://schemas.openxmlformats.org/officeDocument/2006/relationships/slideLayout" Target="../slideLayouts/slideLayout246.xml"/><Relationship Id="rId146" Type="http://schemas.openxmlformats.org/officeDocument/2006/relationships/slideLayout" Target="../slideLayouts/slideLayout267.xml"/><Relationship Id="rId167" Type="http://schemas.openxmlformats.org/officeDocument/2006/relationships/slideLayout" Target="../slideLayouts/slideLayout288.xml"/><Relationship Id="rId188" Type="http://schemas.openxmlformats.org/officeDocument/2006/relationships/slideLayout" Target="../slideLayouts/slideLayout309.xml"/><Relationship Id="rId311" Type="http://schemas.openxmlformats.org/officeDocument/2006/relationships/slideLayout" Target="../slideLayouts/slideLayout432.xml"/><Relationship Id="rId332" Type="http://schemas.openxmlformats.org/officeDocument/2006/relationships/slideLayout" Target="../slideLayouts/slideLayout453.xml"/><Relationship Id="rId353" Type="http://schemas.openxmlformats.org/officeDocument/2006/relationships/slideLayout" Target="../slideLayouts/slideLayout474.xml"/><Relationship Id="rId374" Type="http://schemas.openxmlformats.org/officeDocument/2006/relationships/slideLayout" Target="../slideLayouts/slideLayout495.xml"/><Relationship Id="rId395" Type="http://schemas.openxmlformats.org/officeDocument/2006/relationships/slideLayout" Target="../slideLayouts/slideLayout516.xml"/><Relationship Id="rId409" Type="http://schemas.openxmlformats.org/officeDocument/2006/relationships/slideLayout" Target="../slideLayouts/slideLayout530.xml"/><Relationship Id="rId71" Type="http://schemas.openxmlformats.org/officeDocument/2006/relationships/slideLayout" Target="../slideLayouts/slideLayout192.xml"/><Relationship Id="rId92" Type="http://schemas.openxmlformats.org/officeDocument/2006/relationships/slideLayout" Target="../slideLayouts/slideLayout213.xml"/><Relationship Id="rId213" Type="http://schemas.openxmlformats.org/officeDocument/2006/relationships/slideLayout" Target="../slideLayouts/slideLayout334.xml"/><Relationship Id="rId234" Type="http://schemas.openxmlformats.org/officeDocument/2006/relationships/slideLayout" Target="../slideLayouts/slideLayout355.xml"/><Relationship Id="rId420" Type="http://schemas.openxmlformats.org/officeDocument/2006/relationships/slideLayout" Target="../slideLayouts/slideLayout541.xml"/><Relationship Id="rId2" Type="http://schemas.openxmlformats.org/officeDocument/2006/relationships/slideLayout" Target="../slideLayouts/slideLayout123.xml"/><Relationship Id="rId29" Type="http://schemas.openxmlformats.org/officeDocument/2006/relationships/slideLayout" Target="../slideLayouts/slideLayout150.xml"/><Relationship Id="rId255" Type="http://schemas.openxmlformats.org/officeDocument/2006/relationships/slideLayout" Target="../slideLayouts/slideLayout376.xml"/><Relationship Id="rId276" Type="http://schemas.openxmlformats.org/officeDocument/2006/relationships/slideLayout" Target="../slideLayouts/slideLayout397.xml"/><Relationship Id="rId297" Type="http://schemas.openxmlformats.org/officeDocument/2006/relationships/slideLayout" Target="../slideLayouts/slideLayout418.xml"/><Relationship Id="rId441" Type="http://schemas.openxmlformats.org/officeDocument/2006/relationships/slideLayout" Target="../slideLayouts/slideLayout562.xml"/><Relationship Id="rId462" Type="http://schemas.openxmlformats.org/officeDocument/2006/relationships/slideLayout" Target="../slideLayouts/slideLayout583.xml"/><Relationship Id="rId483" Type="http://schemas.openxmlformats.org/officeDocument/2006/relationships/slideLayout" Target="../slideLayouts/slideLayout604.xml"/><Relationship Id="rId518" Type="http://schemas.openxmlformats.org/officeDocument/2006/relationships/slideLayout" Target="../slideLayouts/slideLayout639.xml"/><Relationship Id="rId539" Type="http://schemas.openxmlformats.org/officeDocument/2006/relationships/slideLayout" Target="../slideLayouts/slideLayout660.xml"/><Relationship Id="rId40" Type="http://schemas.openxmlformats.org/officeDocument/2006/relationships/slideLayout" Target="../slideLayouts/slideLayout161.xml"/><Relationship Id="rId115" Type="http://schemas.openxmlformats.org/officeDocument/2006/relationships/slideLayout" Target="../slideLayouts/slideLayout236.xml"/><Relationship Id="rId136" Type="http://schemas.openxmlformats.org/officeDocument/2006/relationships/slideLayout" Target="../slideLayouts/slideLayout257.xml"/><Relationship Id="rId157" Type="http://schemas.openxmlformats.org/officeDocument/2006/relationships/slideLayout" Target="../slideLayouts/slideLayout278.xml"/><Relationship Id="rId178" Type="http://schemas.openxmlformats.org/officeDocument/2006/relationships/slideLayout" Target="../slideLayouts/slideLayout299.xml"/><Relationship Id="rId301" Type="http://schemas.openxmlformats.org/officeDocument/2006/relationships/slideLayout" Target="../slideLayouts/slideLayout422.xml"/><Relationship Id="rId322" Type="http://schemas.openxmlformats.org/officeDocument/2006/relationships/slideLayout" Target="../slideLayouts/slideLayout443.xml"/><Relationship Id="rId343" Type="http://schemas.openxmlformats.org/officeDocument/2006/relationships/slideLayout" Target="../slideLayouts/slideLayout464.xml"/><Relationship Id="rId364" Type="http://schemas.openxmlformats.org/officeDocument/2006/relationships/slideLayout" Target="../slideLayouts/slideLayout485.xml"/><Relationship Id="rId61" Type="http://schemas.openxmlformats.org/officeDocument/2006/relationships/slideLayout" Target="../slideLayouts/slideLayout182.xml"/><Relationship Id="rId82" Type="http://schemas.openxmlformats.org/officeDocument/2006/relationships/slideLayout" Target="../slideLayouts/slideLayout203.xml"/><Relationship Id="rId199" Type="http://schemas.openxmlformats.org/officeDocument/2006/relationships/slideLayout" Target="../slideLayouts/slideLayout320.xml"/><Relationship Id="rId203" Type="http://schemas.openxmlformats.org/officeDocument/2006/relationships/slideLayout" Target="../slideLayouts/slideLayout324.xml"/><Relationship Id="rId385" Type="http://schemas.openxmlformats.org/officeDocument/2006/relationships/slideLayout" Target="../slideLayouts/slideLayout506.xml"/><Relationship Id="rId19" Type="http://schemas.openxmlformats.org/officeDocument/2006/relationships/slideLayout" Target="../slideLayouts/slideLayout140.xml"/><Relationship Id="rId224" Type="http://schemas.openxmlformats.org/officeDocument/2006/relationships/slideLayout" Target="../slideLayouts/slideLayout345.xml"/><Relationship Id="rId245" Type="http://schemas.openxmlformats.org/officeDocument/2006/relationships/slideLayout" Target="../slideLayouts/slideLayout366.xml"/><Relationship Id="rId266" Type="http://schemas.openxmlformats.org/officeDocument/2006/relationships/slideLayout" Target="../slideLayouts/slideLayout387.xml"/><Relationship Id="rId287" Type="http://schemas.openxmlformats.org/officeDocument/2006/relationships/slideLayout" Target="../slideLayouts/slideLayout408.xml"/><Relationship Id="rId410" Type="http://schemas.openxmlformats.org/officeDocument/2006/relationships/slideLayout" Target="../slideLayouts/slideLayout531.xml"/><Relationship Id="rId431" Type="http://schemas.openxmlformats.org/officeDocument/2006/relationships/slideLayout" Target="../slideLayouts/slideLayout552.xml"/><Relationship Id="rId452" Type="http://schemas.openxmlformats.org/officeDocument/2006/relationships/slideLayout" Target="../slideLayouts/slideLayout573.xml"/><Relationship Id="rId473" Type="http://schemas.openxmlformats.org/officeDocument/2006/relationships/slideLayout" Target="../slideLayouts/slideLayout594.xml"/><Relationship Id="rId494" Type="http://schemas.openxmlformats.org/officeDocument/2006/relationships/slideLayout" Target="../slideLayouts/slideLayout615.xml"/><Relationship Id="rId508" Type="http://schemas.openxmlformats.org/officeDocument/2006/relationships/slideLayout" Target="../slideLayouts/slideLayout629.xml"/><Relationship Id="rId529" Type="http://schemas.openxmlformats.org/officeDocument/2006/relationships/slideLayout" Target="../slideLayouts/slideLayout650.xml"/><Relationship Id="rId30" Type="http://schemas.openxmlformats.org/officeDocument/2006/relationships/slideLayout" Target="../slideLayouts/slideLayout151.xml"/><Relationship Id="rId105" Type="http://schemas.openxmlformats.org/officeDocument/2006/relationships/slideLayout" Target="../slideLayouts/slideLayout226.xml"/><Relationship Id="rId126" Type="http://schemas.openxmlformats.org/officeDocument/2006/relationships/slideLayout" Target="../slideLayouts/slideLayout247.xml"/><Relationship Id="rId147" Type="http://schemas.openxmlformats.org/officeDocument/2006/relationships/slideLayout" Target="../slideLayouts/slideLayout268.xml"/><Relationship Id="rId168" Type="http://schemas.openxmlformats.org/officeDocument/2006/relationships/slideLayout" Target="../slideLayouts/slideLayout289.xml"/><Relationship Id="rId312" Type="http://schemas.openxmlformats.org/officeDocument/2006/relationships/slideLayout" Target="../slideLayouts/slideLayout433.xml"/><Relationship Id="rId333" Type="http://schemas.openxmlformats.org/officeDocument/2006/relationships/slideLayout" Target="../slideLayouts/slideLayout454.xml"/><Relationship Id="rId354" Type="http://schemas.openxmlformats.org/officeDocument/2006/relationships/slideLayout" Target="../slideLayouts/slideLayout475.xml"/><Relationship Id="rId540" Type="http://schemas.openxmlformats.org/officeDocument/2006/relationships/slideLayout" Target="../slideLayouts/slideLayout661.xml"/><Relationship Id="rId51" Type="http://schemas.openxmlformats.org/officeDocument/2006/relationships/slideLayout" Target="../slideLayouts/slideLayout172.xml"/><Relationship Id="rId72" Type="http://schemas.openxmlformats.org/officeDocument/2006/relationships/slideLayout" Target="../slideLayouts/slideLayout193.xml"/><Relationship Id="rId93" Type="http://schemas.openxmlformats.org/officeDocument/2006/relationships/slideLayout" Target="../slideLayouts/slideLayout214.xml"/><Relationship Id="rId189" Type="http://schemas.openxmlformats.org/officeDocument/2006/relationships/slideLayout" Target="../slideLayouts/slideLayout310.xml"/><Relationship Id="rId375" Type="http://schemas.openxmlformats.org/officeDocument/2006/relationships/slideLayout" Target="../slideLayouts/slideLayout496.xml"/><Relationship Id="rId396" Type="http://schemas.openxmlformats.org/officeDocument/2006/relationships/slideLayout" Target="../slideLayouts/slideLayout517.xml"/><Relationship Id="rId3" Type="http://schemas.openxmlformats.org/officeDocument/2006/relationships/slideLayout" Target="../slideLayouts/slideLayout124.xml"/><Relationship Id="rId214" Type="http://schemas.openxmlformats.org/officeDocument/2006/relationships/slideLayout" Target="../slideLayouts/slideLayout335.xml"/><Relationship Id="rId235" Type="http://schemas.openxmlformats.org/officeDocument/2006/relationships/slideLayout" Target="../slideLayouts/slideLayout356.xml"/><Relationship Id="rId256" Type="http://schemas.openxmlformats.org/officeDocument/2006/relationships/slideLayout" Target="../slideLayouts/slideLayout377.xml"/><Relationship Id="rId277" Type="http://schemas.openxmlformats.org/officeDocument/2006/relationships/slideLayout" Target="../slideLayouts/slideLayout398.xml"/><Relationship Id="rId298" Type="http://schemas.openxmlformats.org/officeDocument/2006/relationships/slideLayout" Target="../slideLayouts/slideLayout419.xml"/><Relationship Id="rId400" Type="http://schemas.openxmlformats.org/officeDocument/2006/relationships/slideLayout" Target="../slideLayouts/slideLayout521.xml"/><Relationship Id="rId421" Type="http://schemas.openxmlformats.org/officeDocument/2006/relationships/slideLayout" Target="../slideLayouts/slideLayout542.xml"/><Relationship Id="rId442" Type="http://schemas.openxmlformats.org/officeDocument/2006/relationships/slideLayout" Target="../slideLayouts/slideLayout563.xml"/><Relationship Id="rId463" Type="http://schemas.openxmlformats.org/officeDocument/2006/relationships/slideLayout" Target="../slideLayouts/slideLayout584.xml"/><Relationship Id="rId484" Type="http://schemas.openxmlformats.org/officeDocument/2006/relationships/slideLayout" Target="../slideLayouts/slideLayout605.xml"/><Relationship Id="rId519" Type="http://schemas.openxmlformats.org/officeDocument/2006/relationships/slideLayout" Target="../slideLayouts/slideLayout640.xml"/><Relationship Id="rId116" Type="http://schemas.openxmlformats.org/officeDocument/2006/relationships/slideLayout" Target="../slideLayouts/slideLayout237.xml"/><Relationship Id="rId137" Type="http://schemas.openxmlformats.org/officeDocument/2006/relationships/slideLayout" Target="../slideLayouts/slideLayout258.xml"/><Relationship Id="rId158" Type="http://schemas.openxmlformats.org/officeDocument/2006/relationships/slideLayout" Target="../slideLayouts/slideLayout279.xml"/><Relationship Id="rId302" Type="http://schemas.openxmlformats.org/officeDocument/2006/relationships/slideLayout" Target="../slideLayouts/slideLayout423.xml"/><Relationship Id="rId323" Type="http://schemas.openxmlformats.org/officeDocument/2006/relationships/slideLayout" Target="../slideLayouts/slideLayout444.xml"/><Relationship Id="rId344" Type="http://schemas.openxmlformats.org/officeDocument/2006/relationships/slideLayout" Target="../slideLayouts/slideLayout465.xml"/><Relationship Id="rId530" Type="http://schemas.openxmlformats.org/officeDocument/2006/relationships/slideLayout" Target="../slideLayouts/slideLayout651.xml"/><Relationship Id="rId20" Type="http://schemas.openxmlformats.org/officeDocument/2006/relationships/slideLayout" Target="../slideLayouts/slideLayout141.xml"/><Relationship Id="rId41" Type="http://schemas.openxmlformats.org/officeDocument/2006/relationships/slideLayout" Target="../slideLayouts/slideLayout162.xml"/><Relationship Id="rId62" Type="http://schemas.openxmlformats.org/officeDocument/2006/relationships/slideLayout" Target="../slideLayouts/slideLayout183.xml"/><Relationship Id="rId83" Type="http://schemas.openxmlformats.org/officeDocument/2006/relationships/slideLayout" Target="../slideLayouts/slideLayout204.xml"/><Relationship Id="rId179" Type="http://schemas.openxmlformats.org/officeDocument/2006/relationships/slideLayout" Target="../slideLayouts/slideLayout300.xml"/><Relationship Id="rId365" Type="http://schemas.openxmlformats.org/officeDocument/2006/relationships/slideLayout" Target="../slideLayouts/slideLayout486.xml"/><Relationship Id="rId386" Type="http://schemas.openxmlformats.org/officeDocument/2006/relationships/slideLayout" Target="../slideLayouts/slideLayout507.xml"/><Relationship Id="rId190" Type="http://schemas.openxmlformats.org/officeDocument/2006/relationships/slideLayout" Target="../slideLayouts/slideLayout311.xml"/><Relationship Id="rId204" Type="http://schemas.openxmlformats.org/officeDocument/2006/relationships/slideLayout" Target="../slideLayouts/slideLayout325.xml"/><Relationship Id="rId225" Type="http://schemas.openxmlformats.org/officeDocument/2006/relationships/slideLayout" Target="../slideLayouts/slideLayout346.xml"/><Relationship Id="rId246" Type="http://schemas.openxmlformats.org/officeDocument/2006/relationships/slideLayout" Target="../slideLayouts/slideLayout367.xml"/><Relationship Id="rId267" Type="http://schemas.openxmlformats.org/officeDocument/2006/relationships/slideLayout" Target="../slideLayouts/slideLayout388.xml"/><Relationship Id="rId288" Type="http://schemas.openxmlformats.org/officeDocument/2006/relationships/slideLayout" Target="../slideLayouts/slideLayout409.xml"/><Relationship Id="rId411" Type="http://schemas.openxmlformats.org/officeDocument/2006/relationships/slideLayout" Target="../slideLayouts/slideLayout532.xml"/><Relationship Id="rId432" Type="http://schemas.openxmlformats.org/officeDocument/2006/relationships/slideLayout" Target="../slideLayouts/slideLayout553.xml"/><Relationship Id="rId453" Type="http://schemas.openxmlformats.org/officeDocument/2006/relationships/slideLayout" Target="../slideLayouts/slideLayout574.xml"/><Relationship Id="rId474" Type="http://schemas.openxmlformats.org/officeDocument/2006/relationships/slideLayout" Target="../slideLayouts/slideLayout595.xml"/><Relationship Id="rId509" Type="http://schemas.openxmlformats.org/officeDocument/2006/relationships/slideLayout" Target="../slideLayouts/slideLayout630.xml"/><Relationship Id="rId106" Type="http://schemas.openxmlformats.org/officeDocument/2006/relationships/slideLayout" Target="../slideLayouts/slideLayout227.xml"/><Relationship Id="rId127" Type="http://schemas.openxmlformats.org/officeDocument/2006/relationships/slideLayout" Target="../slideLayouts/slideLayout248.xml"/><Relationship Id="rId313" Type="http://schemas.openxmlformats.org/officeDocument/2006/relationships/slideLayout" Target="../slideLayouts/slideLayout434.xml"/><Relationship Id="rId495" Type="http://schemas.openxmlformats.org/officeDocument/2006/relationships/slideLayout" Target="../slideLayouts/slideLayout616.xml"/><Relationship Id="rId10" Type="http://schemas.openxmlformats.org/officeDocument/2006/relationships/slideLayout" Target="../slideLayouts/slideLayout131.xml"/><Relationship Id="rId31" Type="http://schemas.openxmlformats.org/officeDocument/2006/relationships/slideLayout" Target="../slideLayouts/slideLayout152.xml"/><Relationship Id="rId52" Type="http://schemas.openxmlformats.org/officeDocument/2006/relationships/slideLayout" Target="../slideLayouts/slideLayout173.xml"/><Relationship Id="rId73" Type="http://schemas.openxmlformats.org/officeDocument/2006/relationships/slideLayout" Target="../slideLayouts/slideLayout194.xml"/><Relationship Id="rId94" Type="http://schemas.openxmlformats.org/officeDocument/2006/relationships/slideLayout" Target="../slideLayouts/slideLayout215.xml"/><Relationship Id="rId148" Type="http://schemas.openxmlformats.org/officeDocument/2006/relationships/slideLayout" Target="../slideLayouts/slideLayout269.xml"/><Relationship Id="rId169" Type="http://schemas.openxmlformats.org/officeDocument/2006/relationships/slideLayout" Target="../slideLayouts/slideLayout290.xml"/><Relationship Id="rId334" Type="http://schemas.openxmlformats.org/officeDocument/2006/relationships/slideLayout" Target="../slideLayouts/slideLayout455.xml"/><Relationship Id="rId355" Type="http://schemas.openxmlformats.org/officeDocument/2006/relationships/slideLayout" Target="../slideLayouts/slideLayout476.xml"/><Relationship Id="rId376" Type="http://schemas.openxmlformats.org/officeDocument/2006/relationships/slideLayout" Target="../slideLayouts/slideLayout497.xml"/><Relationship Id="rId397" Type="http://schemas.openxmlformats.org/officeDocument/2006/relationships/slideLayout" Target="../slideLayouts/slideLayout518.xml"/><Relationship Id="rId520" Type="http://schemas.openxmlformats.org/officeDocument/2006/relationships/slideLayout" Target="../slideLayouts/slideLayout641.xml"/><Relationship Id="rId541" Type="http://schemas.openxmlformats.org/officeDocument/2006/relationships/slideLayout" Target="../slideLayouts/slideLayout662.xml"/><Relationship Id="rId4" Type="http://schemas.openxmlformats.org/officeDocument/2006/relationships/slideLayout" Target="../slideLayouts/slideLayout125.xml"/><Relationship Id="rId180" Type="http://schemas.openxmlformats.org/officeDocument/2006/relationships/slideLayout" Target="../slideLayouts/slideLayout301.xml"/><Relationship Id="rId215" Type="http://schemas.openxmlformats.org/officeDocument/2006/relationships/slideLayout" Target="../slideLayouts/slideLayout336.xml"/><Relationship Id="rId236" Type="http://schemas.openxmlformats.org/officeDocument/2006/relationships/slideLayout" Target="../slideLayouts/slideLayout357.xml"/><Relationship Id="rId257" Type="http://schemas.openxmlformats.org/officeDocument/2006/relationships/slideLayout" Target="../slideLayouts/slideLayout378.xml"/><Relationship Id="rId278" Type="http://schemas.openxmlformats.org/officeDocument/2006/relationships/slideLayout" Target="../slideLayouts/slideLayout399.xml"/><Relationship Id="rId401" Type="http://schemas.openxmlformats.org/officeDocument/2006/relationships/slideLayout" Target="../slideLayouts/slideLayout522.xml"/><Relationship Id="rId422" Type="http://schemas.openxmlformats.org/officeDocument/2006/relationships/slideLayout" Target="../slideLayouts/slideLayout543.xml"/><Relationship Id="rId443" Type="http://schemas.openxmlformats.org/officeDocument/2006/relationships/slideLayout" Target="../slideLayouts/slideLayout564.xml"/><Relationship Id="rId464" Type="http://schemas.openxmlformats.org/officeDocument/2006/relationships/slideLayout" Target="../slideLayouts/slideLayout585.xml"/><Relationship Id="rId303" Type="http://schemas.openxmlformats.org/officeDocument/2006/relationships/slideLayout" Target="../slideLayouts/slideLayout424.xml"/><Relationship Id="rId485" Type="http://schemas.openxmlformats.org/officeDocument/2006/relationships/slideLayout" Target="../slideLayouts/slideLayout606.xml"/><Relationship Id="rId42" Type="http://schemas.openxmlformats.org/officeDocument/2006/relationships/slideLayout" Target="../slideLayouts/slideLayout163.xml"/><Relationship Id="rId84" Type="http://schemas.openxmlformats.org/officeDocument/2006/relationships/slideLayout" Target="../slideLayouts/slideLayout205.xml"/><Relationship Id="rId138" Type="http://schemas.openxmlformats.org/officeDocument/2006/relationships/slideLayout" Target="../slideLayouts/slideLayout259.xml"/><Relationship Id="rId345" Type="http://schemas.openxmlformats.org/officeDocument/2006/relationships/slideLayout" Target="../slideLayouts/slideLayout466.xml"/><Relationship Id="rId387" Type="http://schemas.openxmlformats.org/officeDocument/2006/relationships/slideLayout" Target="../slideLayouts/slideLayout508.xml"/><Relationship Id="rId510" Type="http://schemas.openxmlformats.org/officeDocument/2006/relationships/slideLayout" Target="../slideLayouts/slideLayout631.xml"/><Relationship Id="rId191" Type="http://schemas.openxmlformats.org/officeDocument/2006/relationships/slideLayout" Target="../slideLayouts/slideLayout312.xml"/><Relationship Id="rId205" Type="http://schemas.openxmlformats.org/officeDocument/2006/relationships/slideLayout" Target="../slideLayouts/slideLayout326.xml"/><Relationship Id="rId247" Type="http://schemas.openxmlformats.org/officeDocument/2006/relationships/slideLayout" Target="../slideLayouts/slideLayout368.xml"/><Relationship Id="rId412" Type="http://schemas.openxmlformats.org/officeDocument/2006/relationships/slideLayout" Target="../slideLayouts/slideLayout533.xml"/><Relationship Id="rId107" Type="http://schemas.openxmlformats.org/officeDocument/2006/relationships/slideLayout" Target="../slideLayouts/slideLayout228.xml"/><Relationship Id="rId289" Type="http://schemas.openxmlformats.org/officeDocument/2006/relationships/slideLayout" Target="../slideLayouts/slideLayout410.xml"/><Relationship Id="rId454" Type="http://schemas.openxmlformats.org/officeDocument/2006/relationships/slideLayout" Target="../slideLayouts/slideLayout575.xml"/><Relationship Id="rId496" Type="http://schemas.openxmlformats.org/officeDocument/2006/relationships/slideLayout" Target="../slideLayouts/slideLayout617.xml"/><Relationship Id="rId11" Type="http://schemas.openxmlformats.org/officeDocument/2006/relationships/slideLayout" Target="../slideLayouts/slideLayout132.xml"/><Relationship Id="rId53" Type="http://schemas.openxmlformats.org/officeDocument/2006/relationships/slideLayout" Target="../slideLayouts/slideLayout174.xml"/><Relationship Id="rId149" Type="http://schemas.openxmlformats.org/officeDocument/2006/relationships/slideLayout" Target="../slideLayouts/slideLayout270.xml"/><Relationship Id="rId314" Type="http://schemas.openxmlformats.org/officeDocument/2006/relationships/slideLayout" Target="../slideLayouts/slideLayout435.xml"/><Relationship Id="rId356" Type="http://schemas.openxmlformats.org/officeDocument/2006/relationships/slideLayout" Target="../slideLayouts/slideLayout477.xml"/><Relationship Id="rId398" Type="http://schemas.openxmlformats.org/officeDocument/2006/relationships/slideLayout" Target="../slideLayouts/slideLayout519.xml"/><Relationship Id="rId521" Type="http://schemas.openxmlformats.org/officeDocument/2006/relationships/slideLayout" Target="../slideLayouts/slideLayout642.xml"/><Relationship Id="rId95" Type="http://schemas.openxmlformats.org/officeDocument/2006/relationships/slideLayout" Target="../slideLayouts/slideLayout216.xml"/><Relationship Id="rId160" Type="http://schemas.openxmlformats.org/officeDocument/2006/relationships/slideLayout" Target="../slideLayouts/slideLayout281.xml"/><Relationship Id="rId216" Type="http://schemas.openxmlformats.org/officeDocument/2006/relationships/slideLayout" Target="../slideLayouts/slideLayout337.xml"/><Relationship Id="rId423" Type="http://schemas.openxmlformats.org/officeDocument/2006/relationships/slideLayout" Target="../slideLayouts/slideLayout544.xml"/><Relationship Id="rId258" Type="http://schemas.openxmlformats.org/officeDocument/2006/relationships/slideLayout" Target="../slideLayouts/slideLayout379.xml"/><Relationship Id="rId465" Type="http://schemas.openxmlformats.org/officeDocument/2006/relationships/slideLayout" Target="../slideLayouts/slideLayout586.xml"/><Relationship Id="rId22" Type="http://schemas.openxmlformats.org/officeDocument/2006/relationships/slideLayout" Target="../slideLayouts/slideLayout143.xml"/><Relationship Id="rId64" Type="http://schemas.openxmlformats.org/officeDocument/2006/relationships/slideLayout" Target="../slideLayouts/slideLayout185.xml"/><Relationship Id="rId118" Type="http://schemas.openxmlformats.org/officeDocument/2006/relationships/slideLayout" Target="../slideLayouts/slideLayout239.xml"/><Relationship Id="rId325" Type="http://schemas.openxmlformats.org/officeDocument/2006/relationships/slideLayout" Target="../slideLayouts/slideLayout446.xml"/><Relationship Id="rId367" Type="http://schemas.openxmlformats.org/officeDocument/2006/relationships/slideLayout" Target="../slideLayouts/slideLayout488.xml"/><Relationship Id="rId532" Type="http://schemas.openxmlformats.org/officeDocument/2006/relationships/slideLayout" Target="../slideLayouts/slideLayout653.xml"/><Relationship Id="rId171" Type="http://schemas.openxmlformats.org/officeDocument/2006/relationships/slideLayout" Target="../slideLayouts/slideLayout292.xml"/><Relationship Id="rId227" Type="http://schemas.openxmlformats.org/officeDocument/2006/relationships/slideLayout" Target="../slideLayouts/slideLayout348.xml"/><Relationship Id="rId269" Type="http://schemas.openxmlformats.org/officeDocument/2006/relationships/slideLayout" Target="../slideLayouts/slideLayout390.xml"/><Relationship Id="rId434" Type="http://schemas.openxmlformats.org/officeDocument/2006/relationships/slideLayout" Target="../slideLayouts/slideLayout555.xml"/><Relationship Id="rId476" Type="http://schemas.openxmlformats.org/officeDocument/2006/relationships/slideLayout" Target="../slideLayouts/slideLayout597.xml"/><Relationship Id="rId33" Type="http://schemas.openxmlformats.org/officeDocument/2006/relationships/slideLayout" Target="../slideLayouts/slideLayout154.xml"/><Relationship Id="rId129" Type="http://schemas.openxmlformats.org/officeDocument/2006/relationships/slideLayout" Target="../slideLayouts/slideLayout250.xml"/><Relationship Id="rId280" Type="http://schemas.openxmlformats.org/officeDocument/2006/relationships/slideLayout" Target="../slideLayouts/slideLayout401.xml"/><Relationship Id="rId336" Type="http://schemas.openxmlformats.org/officeDocument/2006/relationships/slideLayout" Target="../slideLayouts/slideLayout457.xml"/><Relationship Id="rId501" Type="http://schemas.openxmlformats.org/officeDocument/2006/relationships/slideLayout" Target="../slideLayouts/slideLayout622.xml"/><Relationship Id="rId543" Type="http://schemas.openxmlformats.org/officeDocument/2006/relationships/slideLayout" Target="../slideLayouts/slideLayout664.xml"/><Relationship Id="rId75" Type="http://schemas.openxmlformats.org/officeDocument/2006/relationships/slideLayout" Target="../slideLayouts/slideLayout196.xml"/><Relationship Id="rId140" Type="http://schemas.openxmlformats.org/officeDocument/2006/relationships/slideLayout" Target="../slideLayouts/slideLayout261.xml"/><Relationship Id="rId182" Type="http://schemas.openxmlformats.org/officeDocument/2006/relationships/slideLayout" Target="../slideLayouts/slideLayout303.xml"/><Relationship Id="rId378" Type="http://schemas.openxmlformats.org/officeDocument/2006/relationships/slideLayout" Target="../slideLayouts/slideLayout499.xml"/><Relationship Id="rId403" Type="http://schemas.openxmlformats.org/officeDocument/2006/relationships/slideLayout" Target="../slideLayouts/slideLayout524.xml"/><Relationship Id="rId6" Type="http://schemas.openxmlformats.org/officeDocument/2006/relationships/slideLayout" Target="../slideLayouts/slideLayout127.xml"/><Relationship Id="rId238" Type="http://schemas.openxmlformats.org/officeDocument/2006/relationships/slideLayout" Target="../slideLayouts/slideLayout359.xml"/><Relationship Id="rId445" Type="http://schemas.openxmlformats.org/officeDocument/2006/relationships/slideLayout" Target="../slideLayouts/slideLayout566.xml"/><Relationship Id="rId487" Type="http://schemas.openxmlformats.org/officeDocument/2006/relationships/slideLayout" Target="../slideLayouts/slideLayout608.xml"/><Relationship Id="rId291" Type="http://schemas.openxmlformats.org/officeDocument/2006/relationships/slideLayout" Target="../slideLayouts/slideLayout412.xml"/><Relationship Id="rId305" Type="http://schemas.openxmlformats.org/officeDocument/2006/relationships/slideLayout" Target="../slideLayouts/slideLayout426.xml"/><Relationship Id="rId347" Type="http://schemas.openxmlformats.org/officeDocument/2006/relationships/slideLayout" Target="../slideLayouts/slideLayout468.xml"/><Relationship Id="rId512" Type="http://schemas.openxmlformats.org/officeDocument/2006/relationships/slideLayout" Target="../slideLayouts/slideLayout633.xml"/><Relationship Id="rId44" Type="http://schemas.openxmlformats.org/officeDocument/2006/relationships/slideLayout" Target="../slideLayouts/slideLayout165.xml"/><Relationship Id="rId86" Type="http://schemas.openxmlformats.org/officeDocument/2006/relationships/slideLayout" Target="../slideLayouts/slideLayout207.xml"/><Relationship Id="rId151" Type="http://schemas.openxmlformats.org/officeDocument/2006/relationships/slideLayout" Target="../slideLayouts/slideLayout272.xml"/><Relationship Id="rId389" Type="http://schemas.openxmlformats.org/officeDocument/2006/relationships/slideLayout" Target="../slideLayouts/slideLayout510.xml"/><Relationship Id="rId193" Type="http://schemas.openxmlformats.org/officeDocument/2006/relationships/slideLayout" Target="../slideLayouts/slideLayout314.xml"/><Relationship Id="rId207" Type="http://schemas.openxmlformats.org/officeDocument/2006/relationships/slideLayout" Target="../slideLayouts/slideLayout328.xml"/><Relationship Id="rId249" Type="http://schemas.openxmlformats.org/officeDocument/2006/relationships/slideLayout" Target="../slideLayouts/slideLayout370.xml"/><Relationship Id="rId414" Type="http://schemas.openxmlformats.org/officeDocument/2006/relationships/slideLayout" Target="../slideLayouts/slideLayout535.xml"/><Relationship Id="rId456" Type="http://schemas.openxmlformats.org/officeDocument/2006/relationships/slideLayout" Target="../slideLayouts/slideLayout577.xml"/><Relationship Id="rId498" Type="http://schemas.openxmlformats.org/officeDocument/2006/relationships/slideLayout" Target="../slideLayouts/slideLayout619.xml"/><Relationship Id="rId13" Type="http://schemas.openxmlformats.org/officeDocument/2006/relationships/slideLayout" Target="../slideLayouts/slideLayout134.xml"/><Relationship Id="rId109" Type="http://schemas.openxmlformats.org/officeDocument/2006/relationships/slideLayout" Target="../slideLayouts/slideLayout230.xml"/><Relationship Id="rId260" Type="http://schemas.openxmlformats.org/officeDocument/2006/relationships/slideLayout" Target="../slideLayouts/slideLayout381.xml"/><Relationship Id="rId316" Type="http://schemas.openxmlformats.org/officeDocument/2006/relationships/slideLayout" Target="../slideLayouts/slideLayout437.xml"/><Relationship Id="rId523" Type="http://schemas.openxmlformats.org/officeDocument/2006/relationships/slideLayout" Target="../slideLayouts/slideLayout644.xml"/><Relationship Id="rId55" Type="http://schemas.openxmlformats.org/officeDocument/2006/relationships/slideLayout" Target="../slideLayouts/slideLayout176.xml"/><Relationship Id="rId97" Type="http://schemas.openxmlformats.org/officeDocument/2006/relationships/slideLayout" Target="../slideLayouts/slideLayout218.xml"/><Relationship Id="rId120" Type="http://schemas.openxmlformats.org/officeDocument/2006/relationships/slideLayout" Target="../slideLayouts/slideLayout241.xml"/><Relationship Id="rId358" Type="http://schemas.openxmlformats.org/officeDocument/2006/relationships/slideLayout" Target="../slideLayouts/slideLayout479.xml"/><Relationship Id="rId162" Type="http://schemas.openxmlformats.org/officeDocument/2006/relationships/slideLayout" Target="../slideLayouts/slideLayout283.xml"/><Relationship Id="rId218" Type="http://schemas.openxmlformats.org/officeDocument/2006/relationships/slideLayout" Target="../slideLayouts/slideLayout339.xml"/><Relationship Id="rId425" Type="http://schemas.openxmlformats.org/officeDocument/2006/relationships/slideLayout" Target="../slideLayouts/slideLayout546.xml"/><Relationship Id="rId467" Type="http://schemas.openxmlformats.org/officeDocument/2006/relationships/slideLayout" Target="../slideLayouts/slideLayout588.xml"/><Relationship Id="rId271" Type="http://schemas.openxmlformats.org/officeDocument/2006/relationships/slideLayout" Target="../slideLayouts/slideLayout392.xml"/><Relationship Id="rId24" Type="http://schemas.openxmlformats.org/officeDocument/2006/relationships/slideLayout" Target="../slideLayouts/slideLayout145.xml"/><Relationship Id="rId66" Type="http://schemas.openxmlformats.org/officeDocument/2006/relationships/slideLayout" Target="../slideLayouts/slideLayout187.xml"/><Relationship Id="rId131" Type="http://schemas.openxmlformats.org/officeDocument/2006/relationships/slideLayout" Target="../slideLayouts/slideLayout252.xml"/><Relationship Id="rId327" Type="http://schemas.openxmlformats.org/officeDocument/2006/relationships/slideLayout" Target="../slideLayouts/slideLayout448.xml"/><Relationship Id="rId369" Type="http://schemas.openxmlformats.org/officeDocument/2006/relationships/slideLayout" Target="../slideLayouts/slideLayout490.xml"/><Relationship Id="rId534" Type="http://schemas.openxmlformats.org/officeDocument/2006/relationships/slideLayout" Target="../slideLayouts/slideLayout655.xml"/><Relationship Id="rId173" Type="http://schemas.openxmlformats.org/officeDocument/2006/relationships/slideLayout" Target="../slideLayouts/slideLayout294.xml"/><Relationship Id="rId229" Type="http://schemas.openxmlformats.org/officeDocument/2006/relationships/slideLayout" Target="../slideLayouts/slideLayout350.xml"/><Relationship Id="rId380" Type="http://schemas.openxmlformats.org/officeDocument/2006/relationships/slideLayout" Target="../slideLayouts/slideLayout501.xml"/><Relationship Id="rId436" Type="http://schemas.openxmlformats.org/officeDocument/2006/relationships/slideLayout" Target="../slideLayouts/slideLayout557.xml"/><Relationship Id="rId240" Type="http://schemas.openxmlformats.org/officeDocument/2006/relationships/slideLayout" Target="../slideLayouts/slideLayout361.xml"/><Relationship Id="rId478" Type="http://schemas.openxmlformats.org/officeDocument/2006/relationships/slideLayout" Target="../slideLayouts/slideLayout599.xml"/><Relationship Id="rId35" Type="http://schemas.openxmlformats.org/officeDocument/2006/relationships/slideLayout" Target="../slideLayouts/slideLayout156.xml"/><Relationship Id="rId77" Type="http://schemas.openxmlformats.org/officeDocument/2006/relationships/slideLayout" Target="../slideLayouts/slideLayout198.xml"/><Relationship Id="rId100" Type="http://schemas.openxmlformats.org/officeDocument/2006/relationships/slideLayout" Target="../slideLayouts/slideLayout221.xml"/><Relationship Id="rId282" Type="http://schemas.openxmlformats.org/officeDocument/2006/relationships/slideLayout" Target="../slideLayouts/slideLayout403.xml"/><Relationship Id="rId338" Type="http://schemas.openxmlformats.org/officeDocument/2006/relationships/slideLayout" Target="../slideLayouts/slideLayout459.xml"/><Relationship Id="rId503" Type="http://schemas.openxmlformats.org/officeDocument/2006/relationships/slideLayout" Target="../slideLayouts/slideLayout624.xml"/><Relationship Id="rId545" Type="http://schemas.openxmlformats.org/officeDocument/2006/relationships/slideLayout" Target="../slideLayouts/slideLayout666.xml"/><Relationship Id="rId8" Type="http://schemas.openxmlformats.org/officeDocument/2006/relationships/slideLayout" Target="../slideLayouts/slideLayout129.xml"/><Relationship Id="rId142" Type="http://schemas.openxmlformats.org/officeDocument/2006/relationships/slideLayout" Target="../slideLayouts/slideLayout263.xml"/><Relationship Id="rId184" Type="http://schemas.openxmlformats.org/officeDocument/2006/relationships/slideLayout" Target="../slideLayouts/slideLayout305.xml"/><Relationship Id="rId391" Type="http://schemas.openxmlformats.org/officeDocument/2006/relationships/slideLayout" Target="../slideLayouts/slideLayout512.xml"/><Relationship Id="rId405" Type="http://schemas.openxmlformats.org/officeDocument/2006/relationships/slideLayout" Target="../slideLayouts/slideLayout526.xml"/><Relationship Id="rId447" Type="http://schemas.openxmlformats.org/officeDocument/2006/relationships/slideLayout" Target="../slideLayouts/slideLayout568.xml"/><Relationship Id="rId251" Type="http://schemas.openxmlformats.org/officeDocument/2006/relationships/slideLayout" Target="../slideLayouts/slideLayout372.xml"/><Relationship Id="rId489" Type="http://schemas.openxmlformats.org/officeDocument/2006/relationships/slideLayout" Target="../slideLayouts/slideLayout610.xml"/><Relationship Id="rId46" Type="http://schemas.openxmlformats.org/officeDocument/2006/relationships/slideLayout" Target="../slideLayouts/slideLayout167.xml"/><Relationship Id="rId293" Type="http://schemas.openxmlformats.org/officeDocument/2006/relationships/slideLayout" Target="../slideLayouts/slideLayout414.xml"/><Relationship Id="rId307" Type="http://schemas.openxmlformats.org/officeDocument/2006/relationships/slideLayout" Target="../slideLayouts/slideLayout428.xml"/><Relationship Id="rId349" Type="http://schemas.openxmlformats.org/officeDocument/2006/relationships/slideLayout" Target="../slideLayouts/slideLayout470.xml"/><Relationship Id="rId514" Type="http://schemas.openxmlformats.org/officeDocument/2006/relationships/slideLayout" Target="../slideLayouts/slideLayout635.xml"/><Relationship Id="rId88" Type="http://schemas.openxmlformats.org/officeDocument/2006/relationships/slideLayout" Target="../slideLayouts/slideLayout209.xml"/><Relationship Id="rId111" Type="http://schemas.openxmlformats.org/officeDocument/2006/relationships/slideLayout" Target="../slideLayouts/slideLayout232.xml"/><Relationship Id="rId153" Type="http://schemas.openxmlformats.org/officeDocument/2006/relationships/slideLayout" Target="../slideLayouts/slideLayout274.xml"/><Relationship Id="rId195" Type="http://schemas.openxmlformats.org/officeDocument/2006/relationships/slideLayout" Target="../slideLayouts/slideLayout316.xml"/><Relationship Id="rId209" Type="http://schemas.openxmlformats.org/officeDocument/2006/relationships/slideLayout" Target="../slideLayouts/slideLayout330.xml"/><Relationship Id="rId360" Type="http://schemas.openxmlformats.org/officeDocument/2006/relationships/slideLayout" Target="../slideLayouts/slideLayout481.xml"/><Relationship Id="rId416" Type="http://schemas.openxmlformats.org/officeDocument/2006/relationships/slideLayout" Target="../slideLayouts/slideLayout5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36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436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43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11/9/2023</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 id="2147483913" r:id="rId148"/>
    <p:sldLayoutId id="2147483914" r:id="rId149"/>
    <p:sldLayoutId id="2147483915" r:id="rId150"/>
    <p:sldLayoutId id="2147483916" r:id="rId151"/>
    <p:sldLayoutId id="2147483917" r:id="rId152"/>
    <p:sldLayoutId id="2147483918" r:id="rId153"/>
    <p:sldLayoutId id="2147483919" r:id="rId154"/>
    <p:sldLayoutId id="2147483920" r:id="rId155"/>
    <p:sldLayoutId id="2147483921" r:id="rId156"/>
    <p:sldLayoutId id="2147483922" r:id="rId157"/>
    <p:sldLayoutId id="2147483923" r:id="rId158"/>
    <p:sldLayoutId id="2147483924" r:id="rId159"/>
    <p:sldLayoutId id="2147483925" r:id="rId160"/>
    <p:sldLayoutId id="2147483926" r:id="rId161"/>
    <p:sldLayoutId id="2147483927" r:id="rId162"/>
    <p:sldLayoutId id="2147483928" r:id="rId163"/>
    <p:sldLayoutId id="2147483929" r:id="rId164"/>
    <p:sldLayoutId id="2147483930" r:id="rId165"/>
    <p:sldLayoutId id="2147483931" r:id="rId166"/>
    <p:sldLayoutId id="2147483932" r:id="rId167"/>
    <p:sldLayoutId id="2147483933" r:id="rId168"/>
    <p:sldLayoutId id="2147483934" r:id="rId169"/>
    <p:sldLayoutId id="2147483935" r:id="rId170"/>
    <p:sldLayoutId id="2147483936" r:id="rId171"/>
    <p:sldLayoutId id="2147483937" r:id="rId172"/>
    <p:sldLayoutId id="2147483938" r:id="rId173"/>
    <p:sldLayoutId id="2147483939" r:id="rId174"/>
    <p:sldLayoutId id="2147483940" r:id="rId175"/>
    <p:sldLayoutId id="2147483941" r:id="rId176"/>
    <p:sldLayoutId id="2147483942" r:id="rId177"/>
    <p:sldLayoutId id="2147483943" r:id="rId178"/>
    <p:sldLayoutId id="2147483944" r:id="rId179"/>
    <p:sldLayoutId id="2147483945" r:id="rId180"/>
    <p:sldLayoutId id="2147483946" r:id="rId181"/>
    <p:sldLayoutId id="2147483947" r:id="rId182"/>
    <p:sldLayoutId id="2147483948" r:id="rId183"/>
    <p:sldLayoutId id="2147483949" r:id="rId184"/>
    <p:sldLayoutId id="2147483950" r:id="rId185"/>
    <p:sldLayoutId id="2147483951" r:id="rId186"/>
    <p:sldLayoutId id="2147483952" r:id="rId187"/>
    <p:sldLayoutId id="2147483953" r:id="rId188"/>
    <p:sldLayoutId id="2147483954" r:id="rId189"/>
    <p:sldLayoutId id="2147483955" r:id="rId190"/>
    <p:sldLayoutId id="2147483956" r:id="rId191"/>
    <p:sldLayoutId id="2147483957" r:id="rId192"/>
    <p:sldLayoutId id="2147483958" r:id="rId193"/>
    <p:sldLayoutId id="2147483959" r:id="rId194"/>
    <p:sldLayoutId id="2147483960" r:id="rId195"/>
    <p:sldLayoutId id="2147483961" r:id="rId196"/>
    <p:sldLayoutId id="2147483962" r:id="rId197"/>
    <p:sldLayoutId id="2147483963" r:id="rId198"/>
    <p:sldLayoutId id="2147483964" r:id="rId199"/>
    <p:sldLayoutId id="2147483965" r:id="rId200"/>
    <p:sldLayoutId id="2147483966" r:id="rId201"/>
    <p:sldLayoutId id="2147483967" r:id="rId202"/>
    <p:sldLayoutId id="2147483968" r:id="rId203"/>
    <p:sldLayoutId id="2147483969" r:id="rId204"/>
    <p:sldLayoutId id="2147483970" r:id="rId205"/>
    <p:sldLayoutId id="2147483971" r:id="rId206"/>
    <p:sldLayoutId id="2147483972" r:id="rId207"/>
    <p:sldLayoutId id="2147483973" r:id="rId208"/>
    <p:sldLayoutId id="2147483974" r:id="rId209"/>
    <p:sldLayoutId id="2147483975" r:id="rId210"/>
    <p:sldLayoutId id="2147483976" r:id="rId211"/>
    <p:sldLayoutId id="2147483977" r:id="rId212"/>
    <p:sldLayoutId id="2147483978" r:id="rId213"/>
    <p:sldLayoutId id="2147483979" r:id="rId214"/>
    <p:sldLayoutId id="2147483980" r:id="rId215"/>
    <p:sldLayoutId id="2147483981" r:id="rId216"/>
    <p:sldLayoutId id="2147483982" r:id="rId217"/>
    <p:sldLayoutId id="2147483983" r:id="rId218"/>
    <p:sldLayoutId id="2147483984" r:id="rId219"/>
    <p:sldLayoutId id="2147483985" r:id="rId220"/>
    <p:sldLayoutId id="2147483986" r:id="rId221"/>
    <p:sldLayoutId id="2147483987" r:id="rId222"/>
    <p:sldLayoutId id="2147483988" r:id="rId223"/>
    <p:sldLayoutId id="2147483989" r:id="rId224"/>
    <p:sldLayoutId id="2147483990" r:id="rId225"/>
    <p:sldLayoutId id="2147483991" r:id="rId226"/>
    <p:sldLayoutId id="2147483992" r:id="rId227"/>
    <p:sldLayoutId id="2147483993" r:id="rId228"/>
    <p:sldLayoutId id="2147483994" r:id="rId229"/>
    <p:sldLayoutId id="2147483995" r:id="rId230"/>
    <p:sldLayoutId id="2147483996" r:id="rId231"/>
    <p:sldLayoutId id="2147483997" r:id="rId232"/>
    <p:sldLayoutId id="2147483998" r:id="rId233"/>
    <p:sldLayoutId id="2147483999" r:id="rId234"/>
    <p:sldLayoutId id="2147484000" r:id="rId235"/>
    <p:sldLayoutId id="2147484001" r:id="rId236"/>
    <p:sldLayoutId id="2147484002" r:id="rId237"/>
    <p:sldLayoutId id="2147484003" r:id="rId238"/>
    <p:sldLayoutId id="2147484004" r:id="rId239"/>
    <p:sldLayoutId id="2147484005" r:id="rId240"/>
    <p:sldLayoutId id="2147484006" r:id="rId241"/>
    <p:sldLayoutId id="2147484007" r:id="rId242"/>
    <p:sldLayoutId id="2147484008" r:id="rId243"/>
    <p:sldLayoutId id="2147484009" r:id="rId244"/>
    <p:sldLayoutId id="2147484010" r:id="rId245"/>
    <p:sldLayoutId id="2147484011" r:id="rId246"/>
    <p:sldLayoutId id="2147484012" r:id="rId247"/>
    <p:sldLayoutId id="2147484013" r:id="rId248"/>
    <p:sldLayoutId id="2147484014" r:id="rId249"/>
    <p:sldLayoutId id="2147484015" r:id="rId250"/>
    <p:sldLayoutId id="2147484016" r:id="rId251"/>
    <p:sldLayoutId id="2147484017" r:id="rId252"/>
    <p:sldLayoutId id="2147484018" r:id="rId253"/>
    <p:sldLayoutId id="2147484019" r:id="rId254"/>
    <p:sldLayoutId id="2147484020" r:id="rId255"/>
    <p:sldLayoutId id="2147484021" r:id="rId256"/>
    <p:sldLayoutId id="2147484022" r:id="rId257"/>
    <p:sldLayoutId id="2147484023" r:id="rId258"/>
    <p:sldLayoutId id="2147484024" r:id="rId259"/>
    <p:sldLayoutId id="2147484025" r:id="rId260"/>
    <p:sldLayoutId id="2147484026" r:id="rId261"/>
    <p:sldLayoutId id="2147484027" r:id="rId262"/>
    <p:sldLayoutId id="2147484028" r:id="rId263"/>
    <p:sldLayoutId id="2147484029" r:id="rId264"/>
    <p:sldLayoutId id="2147484030" r:id="rId265"/>
    <p:sldLayoutId id="2147484031" r:id="rId266"/>
    <p:sldLayoutId id="2147484032" r:id="rId267"/>
    <p:sldLayoutId id="2147484033" r:id="rId268"/>
    <p:sldLayoutId id="2147484034" r:id="rId269"/>
    <p:sldLayoutId id="2147484035" r:id="rId270"/>
    <p:sldLayoutId id="2147484036" r:id="rId271"/>
    <p:sldLayoutId id="2147484037" r:id="rId272"/>
    <p:sldLayoutId id="2147484038" r:id="rId273"/>
    <p:sldLayoutId id="2147484039" r:id="rId274"/>
    <p:sldLayoutId id="2147484040" r:id="rId275"/>
    <p:sldLayoutId id="2147484041" r:id="rId276"/>
    <p:sldLayoutId id="2147484042" r:id="rId277"/>
    <p:sldLayoutId id="2147484043" r:id="rId278"/>
    <p:sldLayoutId id="2147484044" r:id="rId279"/>
    <p:sldLayoutId id="2147484045" r:id="rId280"/>
    <p:sldLayoutId id="2147484046" r:id="rId281"/>
    <p:sldLayoutId id="2147484047" r:id="rId282"/>
    <p:sldLayoutId id="2147484048" r:id="rId283"/>
    <p:sldLayoutId id="2147484049" r:id="rId284"/>
    <p:sldLayoutId id="2147484050" r:id="rId285"/>
    <p:sldLayoutId id="2147484051" r:id="rId286"/>
    <p:sldLayoutId id="2147484052" r:id="rId287"/>
    <p:sldLayoutId id="2147484053" r:id="rId288"/>
    <p:sldLayoutId id="2147484054" r:id="rId289"/>
    <p:sldLayoutId id="2147484055" r:id="rId290"/>
    <p:sldLayoutId id="2147484056" r:id="rId291"/>
    <p:sldLayoutId id="2147484057" r:id="rId292"/>
    <p:sldLayoutId id="2147484058" r:id="rId293"/>
    <p:sldLayoutId id="2147484059" r:id="rId294"/>
    <p:sldLayoutId id="2147484060" r:id="rId295"/>
    <p:sldLayoutId id="2147484061" r:id="rId296"/>
    <p:sldLayoutId id="2147484062" r:id="rId297"/>
    <p:sldLayoutId id="2147484063" r:id="rId298"/>
    <p:sldLayoutId id="2147484064" r:id="rId299"/>
    <p:sldLayoutId id="2147484065" r:id="rId300"/>
    <p:sldLayoutId id="2147484066" r:id="rId301"/>
    <p:sldLayoutId id="2147484067" r:id="rId302"/>
    <p:sldLayoutId id="2147484068" r:id="rId303"/>
    <p:sldLayoutId id="2147484069" r:id="rId304"/>
    <p:sldLayoutId id="2147484070" r:id="rId305"/>
    <p:sldLayoutId id="2147484071" r:id="rId306"/>
    <p:sldLayoutId id="2147484072" r:id="rId307"/>
    <p:sldLayoutId id="2147484073" r:id="rId308"/>
    <p:sldLayoutId id="2147484074" r:id="rId309"/>
    <p:sldLayoutId id="2147484075" r:id="rId310"/>
    <p:sldLayoutId id="2147484076" r:id="rId311"/>
    <p:sldLayoutId id="2147484077" r:id="rId312"/>
    <p:sldLayoutId id="2147484078" r:id="rId313"/>
    <p:sldLayoutId id="2147484079" r:id="rId314"/>
    <p:sldLayoutId id="2147484080" r:id="rId315"/>
    <p:sldLayoutId id="2147484081" r:id="rId316"/>
    <p:sldLayoutId id="2147484082" r:id="rId317"/>
    <p:sldLayoutId id="2147484083" r:id="rId318"/>
    <p:sldLayoutId id="2147484084" r:id="rId319"/>
    <p:sldLayoutId id="2147484085" r:id="rId320"/>
    <p:sldLayoutId id="2147484086" r:id="rId321"/>
    <p:sldLayoutId id="2147484087" r:id="rId322"/>
    <p:sldLayoutId id="2147484088" r:id="rId323"/>
    <p:sldLayoutId id="2147484089" r:id="rId324"/>
    <p:sldLayoutId id="2147484090" r:id="rId325"/>
    <p:sldLayoutId id="2147484091" r:id="rId326"/>
    <p:sldLayoutId id="2147484092" r:id="rId327"/>
    <p:sldLayoutId id="2147484093" r:id="rId328"/>
    <p:sldLayoutId id="2147484094" r:id="rId329"/>
    <p:sldLayoutId id="2147484095" r:id="rId330"/>
    <p:sldLayoutId id="2147484096" r:id="rId331"/>
    <p:sldLayoutId id="2147484097" r:id="rId332"/>
    <p:sldLayoutId id="2147484098" r:id="rId333"/>
    <p:sldLayoutId id="2147484099" r:id="rId334"/>
    <p:sldLayoutId id="2147484100" r:id="rId335"/>
    <p:sldLayoutId id="2147484101" r:id="rId336"/>
    <p:sldLayoutId id="2147484102" r:id="rId337"/>
    <p:sldLayoutId id="2147484103" r:id="rId338"/>
    <p:sldLayoutId id="2147484104" r:id="rId339"/>
    <p:sldLayoutId id="2147484105" r:id="rId340"/>
    <p:sldLayoutId id="2147484106" r:id="rId341"/>
    <p:sldLayoutId id="2147484107" r:id="rId342"/>
    <p:sldLayoutId id="2147484108" r:id="rId343"/>
    <p:sldLayoutId id="2147484109" r:id="rId344"/>
    <p:sldLayoutId id="2147484110" r:id="rId345"/>
    <p:sldLayoutId id="2147484111" r:id="rId346"/>
    <p:sldLayoutId id="2147484112" r:id="rId347"/>
    <p:sldLayoutId id="2147484113" r:id="rId348"/>
    <p:sldLayoutId id="2147484114" r:id="rId349"/>
    <p:sldLayoutId id="2147484115" r:id="rId350"/>
    <p:sldLayoutId id="2147484116" r:id="rId351"/>
    <p:sldLayoutId id="2147484117" r:id="rId352"/>
    <p:sldLayoutId id="2147484118" r:id="rId353"/>
    <p:sldLayoutId id="2147484119" r:id="rId354"/>
    <p:sldLayoutId id="2147484120" r:id="rId355"/>
    <p:sldLayoutId id="2147484121" r:id="rId356"/>
    <p:sldLayoutId id="2147484122" r:id="rId357"/>
    <p:sldLayoutId id="2147484123" r:id="rId358"/>
    <p:sldLayoutId id="2147484124" r:id="rId359"/>
    <p:sldLayoutId id="2147484125" r:id="rId360"/>
    <p:sldLayoutId id="2147484126" r:id="rId361"/>
    <p:sldLayoutId id="2147484127" r:id="rId362"/>
    <p:sldLayoutId id="2147484128" r:id="rId363"/>
    <p:sldLayoutId id="2147484129" r:id="rId364"/>
    <p:sldLayoutId id="2147484130" r:id="rId365"/>
    <p:sldLayoutId id="2147484131" r:id="rId366"/>
    <p:sldLayoutId id="2147484132" r:id="rId367"/>
    <p:sldLayoutId id="2147484133" r:id="rId368"/>
    <p:sldLayoutId id="2147484134" r:id="rId369"/>
    <p:sldLayoutId id="2147484135" r:id="rId370"/>
    <p:sldLayoutId id="2147484136" r:id="rId371"/>
    <p:sldLayoutId id="2147484137" r:id="rId372"/>
    <p:sldLayoutId id="2147484138" r:id="rId373"/>
    <p:sldLayoutId id="2147484139" r:id="rId374"/>
    <p:sldLayoutId id="2147484140" r:id="rId375"/>
    <p:sldLayoutId id="2147484141" r:id="rId376"/>
    <p:sldLayoutId id="2147484142" r:id="rId377"/>
    <p:sldLayoutId id="2147484143" r:id="rId378"/>
    <p:sldLayoutId id="2147484144" r:id="rId379"/>
    <p:sldLayoutId id="2147484145" r:id="rId380"/>
    <p:sldLayoutId id="2147484146" r:id="rId381"/>
    <p:sldLayoutId id="2147484147" r:id="rId382"/>
    <p:sldLayoutId id="2147484148" r:id="rId383"/>
    <p:sldLayoutId id="2147484149" r:id="rId384"/>
    <p:sldLayoutId id="2147484150" r:id="rId385"/>
    <p:sldLayoutId id="2147484151" r:id="rId386"/>
    <p:sldLayoutId id="2147484152" r:id="rId387"/>
    <p:sldLayoutId id="2147484153" r:id="rId388"/>
    <p:sldLayoutId id="2147484154" r:id="rId389"/>
    <p:sldLayoutId id="2147484155" r:id="rId390"/>
    <p:sldLayoutId id="2147484156" r:id="rId391"/>
    <p:sldLayoutId id="2147484157" r:id="rId392"/>
    <p:sldLayoutId id="2147484158" r:id="rId393"/>
    <p:sldLayoutId id="2147484159" r:id="rId394"/>
    <p:sldLayoutId id="2147484160" r:id="rId395"/>
    <p:sldLayoutId id="2147484161" r:id="rId396"/>
    <p:sldLayoutId id="2147484162" r:id="rId397"/>
    <p:sldLayoutId id="2147484163" r:id="rId398"/>
    <p:sldLayoutId id="2147484164" r:id="rId399"/>
    <p:sldLayoutId id="2147484165" r:id="rId400"/>
    <p:sldLayoutId id="2147484166" r:id="rId401"/>
    <p:sldLayoutId id="2147484167" r:id="rId402"/>
    <p:sldLayoutId id="2147484168" r:id="rId403"/>
    <p:sldLayoutId id="2147484169" r:id="rId404"/>
    <p:sldLayoutId id="2147484170" r:id="rId405"/>
    <p:sldLayoutId id="2147484171" r:id="rId406"/>
    <p:sldLayoutId id="2147484172" r:id="rId407"/>
    <p:sldLayoutId id="2147484173" r:id="rId408"/>
    <p:sldLayoutId id="2147484174" r:id="rId409"/>
    <p:sldLayoutId id="2147484175" r:id="rId410"/>
    <p:sldLayoutId id="2147484176" r:id="rId411"/>
    <p:sldLayoutId id="2147484177" r:id="rId412"/>
    <p:sldLayoutId id="2147484178" r:id="rId413"/>
    <p:sldLayoutId id="2147484179" r:id="rId414"/>
    <p:sldLayoutId id="2147484180" r:id="rId415"/>
    <p:sldLayoutId id="2147484181" r:id="rId416"/>
    <p:sldLayoutId id="2147484182" r:id="rId417"/>
    <p:sldLayoutId id="2147484183" r:id="rId418"/>
    <p:sldLayoutId id="2147484184" r:id="rId419"/>
    <p:sldLayoutId id="2147484185" r:id="rId420"/>
    <p:sldLayoutId id="2147484186" r:id="rId421"/>
    <p:sldLayoutId id="2147484187" r:id="rId422"/>
    <p:sldLayoutId id="2147484188" r:id="rId423"/>
    <p:sldLayoutId id="2147484189" r:id="rId424"/>
    <p:sldLayoutId id="2147484190" r:id="rId425"/>
    <p:sldLayoutId id="2147484191" r:id="rId426"/>
    <p:sldLayoutId id="2147484192" r:id="rId427"/>
    <p:sldLayoutId id="2147484193" r:id="rId428"/>
    <p:sldLayoutId id="2147484194" r:id="rId429"/>
    <p:sldLayoutId id="2147484195" r:id="rId430"/>
    <p:sldLayoutId id="2147484196" r:id="rId431"/>
    <p:sldLayoutId id="2147484197" r:id="rId432"/>
    <p:sldLayoutId id="2147484198" r:id="rId433"/>
    <p:sldLayoutId id="2147484199" r:id="rId434"/>
    <p:sldLayoutId id="2147484200" r:id="rId435"/>
    <p:sldLayoutId id="2147484201" r:id="rId436"/>
    <p:sldLayoutId id="2147484202" r:id="rId437"/>
    <p:sldLayoutId id="2147484203" r:id="rId438"/>
    <p:sldLayoutId id="2147484204" r:id="rId439"/>
    <p:sldLayoutId id="2147484205" r:id="rId440"/>
    <p:sldLayoutId id="2147484206" r:id="rId441"/>
    <p:sldLayoutId id="2147484207" r:id="rId442"/>
    <p:sldLayoutId id="2147484208" r:id="rId443"/>
    <p:sldLayoutId id="2147484209" r:id="rId444"/>
    <p:sldLayoutId id="2147484210" r:id="rId445"/>
    <p:sldLayoutId id="2147484211" r:id="rId446"/>
    <p:sldLayoutId id="2147484212" r:id="rId447"/>
    <p:sldLayoutId id="2147484213" r:id="rId448"/>
    <p:sldLayoutId id="2147484214" r:id="rId449"/>
    <p:sldLayoutId id="2147484215" r:id="rId450"/>
    <p:sldLayoutId id="2147484216" r:id="rId451"/>
    <p:sldLayoutId id="2147484217" r:id="rId452"/>
    <p:sldLayoutId id="2147484218" r:id="rId453"/>
    <p:sldLayoutId id="2147484219" r:id="rId454"/>
    <p:sldLayoutId id="2147484220" r:id="rId455"/>
    <p:sldLayoutId id="2147484221" r:id="rId456"/>
    <p:sldLayoutId id="2147484222" r:id="rId457"/>
    <p:sldLayoutId id="2147484223" r:id="rId458"/>
    <p:sldLayoutId id="2147484224" r:id="rId459"/>
    <p:sldLayoutId id="2147484225" r:id="rId460"/>
    <p:sldLayoutId id="2147484226" r:id="rId461"/>
    <p:sldLayoutId id="2147484227" r:id="rId462"/>
    <p:sldLayoutId id="2147484228" r:id="rId463"/>
    <p:sldLayoutId id="2147484229" r:id="rId464"/>
    <p:sldLayoutId id="2147484230" r:id="rId465"/>
    <p:sldLayoutId id="2147484231" r:id="rId466"/>
    <p:sldLayoutId id="2147484232" r:id="rId467"/>
    <p:sldLayoutId id="2147484233" r:id="rId468"/>
    <p:sldLayoutId id="2147484234" r:id="rId469"/>
    <p:sldLayoutId id="2147484235" r:id="rId470"/>
    <p:sldLayoutId id="2147484236" r:id="rId471"/>
    <p:sldLayoutId id="2147484237" r:id="rId472"/>
    <p:sldLayoutId id="2147484238" r:id="rId473"/>
    <p:sldLayoutId id="2147484239" r:id="rId474"/>
    <p:sldLayoutId id="2147484240" r:id="rId475"/>
    <p:sldLayoutId id="2147484241" r:id="rId476"/>
    <p:sldLayoutId id="2147484242" r:id="rId477"/>
    <p:sldLayoutId id="2147484243" r:id="rId478"/>
    <p:sldLayoutId id="2147484244" r:id="rId479"/>
    <p:sldLayoutId id="2147484245" r:id="rId480"/>
    <p:sldLayoutId id="2147484246" r:id="rId481"/>
    <p:sldLayoutId id="2147484247" r:id="rId482"/>
    <p:sldLayoutId id="2147484248" r:id="rId483"/>
    <p:sldLayoutId id="2147484249" r:id="rId484"/>
    <p:sldLayoutId id="2147484250" r:id="rId485"/>
    <p:sldLayoutId id="2147484251" r:id="rId486"/>
    <p:sldLayoutId id="2147484252" r:id="rId487"/>
    <p:sldLayoutId id="2147484253" r:id="rId488"/>
    <p:sldLayoutId id="2147484254" r:id="rId489"/>
    <p:sldLayoutId id="2147484255" r:id="rId490"/>
    <p:sldLayoutId id="2147484256" r:id="rId491"/>
    <p:sldLayoutId id="2147484257" r:id="rId492"/>
    <p:sldLayoutId id="2147484258" r:id="rId493"/>
    <p:sldLayoutId id="2147484259" r:id="rId494"/>
    <p:sldLayoutId id="2147484260" r:id="rId495"/>
    <p:sldLayoutId id="2147484261" r:id="rId496"/>
    <p:sldLayoutId id="2147484262" r:id="rId497"/>
    <p:sldLayoutId id="2147484263" r:id="rId498"/>
    <p:sldLayoutId id="2147484264" r:id="rId499"/>
    <p:sldLayoutId id="2147484265" r:id="rId500"/>
    <p:sldLayoutId id="2147484266" r:id="rId501"/>
    <p:sldLayoutId id="2147484267" r:id="rId502"/>
    <p:sldLayoutId id="2147484268" r:id="rId503"/>
    <p:sldLayoutId id="2147484269" r:id="rId504"/>
    <p:sldLayoutId id="2147484270" r:id="rId505"/>
    <p:sldLayoutId id="2147484271" r:id="rId506"/>
    <p:sldLayoutId id="2147484272" r:id="rId507"/>
    <p:sldLayoutId id="2147484273" r:id="rId508"/>
    <p:sldLayoutId id="2147484274" r:id="rId509"/>
    <p:sldLayoutId id="2147484275" r:id="rId510"/>
    <p:sldLayoutId id="2147484276" r:id="rId511"/>
    <p:sldLayoutId id="2147484277" r:id="rId512"/>
    <p:sldLayoutId id="2147484278" r:id="rId513"/>
    <p:sldLayoutId id="2147484279" r:id="rId514"/>
    <p:sldLayoutId id="2147484280" r:id="rId515"/>
    <p:sldLayoutId id="2147484281" r:id="rId516"/>
    <p:sldLayoutId id="2147484282" r:id="rId517"/>
    <p:sldLayoutId id="2147484283" r:id="rId518"/>
    <p:sldLayoutId id="2147484284" r:id="rId519"/>
    <p:sldLayoutId id="2147484285" r:id="rId520"/>
    <p:sldLayoutId id="2147484286" r:id="rId521"/>
    <p:sldLayoutId id="2147484287" r:id="rId522"/>
    <p:sldLayoutId id="2147484288" r:id="rId523"/>
    <p:sldLayoutId id="2147484289" r:id="rId524"/>
    <p:sldLayoutId id="2147484290" r:id="rId525"/>
    <p:sldLayoutId id="2147484291" r:id="rId526"/>
    <p:sldLayoutId id="2147484292" r:id="rId527"/>
    <p:sldLayoutId id="2147484293" r:id="rId528"/>
    <p:sldLayoutId id="2147484294" r:id="rId529"/>
    <p:sldLayoutId id="2147484295" r:id="rId530"/>
    <p:sldLayoutId id="2147484296" r:id="rId531"/>
    <p:sldLayoutId id="2147484297" r:id="rId532"/>
    <p:sldLayoutId id="2147484298" r:id="rId533"/>
    <p:sldLayoutId id="2147484299" r:id="rId534"/>
    <p:sldLayoutId id="2147484300" r:id="rId535"/>
    <p:sldLayoutId id="2147484301" r:id="rId536"/>
    <p:sldLayoutId id="2147484302" r:id="rId537"/>
    <p:sldLayoutId id="2147484303" r:id="rId538"/>
    <p:sldLayoutId id="2147484304" r:id="rId539"/>
    <p:sldLayoutId id="2147484305" r:id="rId540"/>
    <p:sldLayoutId id="2147484306" r:id="rId541"/>
    <p:sldLayoutId id="2147484307" r:id="rId542"/>
    <p:sldLayoutId id="2147484308" r:id="rId543"/>
    <p:sldLayoutId id="2147484309" r:id="rId544"/>
    <p:sldLayoutId id="2147484310" r:id="rId545"/>
    <p:sldLayoutId id="2147484311" r:id="rId546"/>
    <p:sldLayoutId id="2147484312" r:id="rId547"/>
    <p:sldLayoutId id="2147484313"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wm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65.xml"/><Relationship Id="rId6" Type="http://schemas.openxmlformats.org/officeDocument/2006/relationships/image" Target="../media/image36.gif"/><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2.xml"/><Relationship Id="rId1" Type="http://schemas.openxmlformats.org/officeDocument/2006/relationships/tags" Target="../tags/tag7.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61.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12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77.xml"/><Relationship Id="rId6" Type="http://schemas.openxmlformats.org/officeDocument/2006/relationships/image" Target="../media/image27.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slideLayout" Target="../slideLayouts/slideLayout12.xml"/><Relationship Id="rId7" Type="http://schemas.openxmlformats.org/officeDocument/2006/relationships/image" Target="../media/image48.gif"/><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gif"/><Relationship Id="rId11" Type="http://schemas.openxmlformats.org/officeDocument/2006/relationships/image" Target="../media/image52.png"/><Relationship Id="rId5" Type="http://schemas.openxmlformats.org/officeDocument/2006/relationships/image" Target="../media/image46.gif"/><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notesSlide" Target="../notesSlides/notesSlide5.xml"/><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58.gif"/><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6.xml"/><Relationship Id="rId16"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slide" Target="slide25.xml"/><Relationship Id="rId11" Type="http://schemas.openxmlformats.org/officeDocument/2006/relationships/image" Target="../media/image49.gif"/><Relationship Id="rId5" Type="http://schemas.openxmlformats.org/officeDocument/2006/relationships/image" Target="../media/image57.png"/><Relationship Id="rId15" Type="http://schemas.openxmlformats.org/officeDocument/2006/relationships/image" Target="../media/image60.gif"/><Relationship Id="rId10" Type="http://schemas.openxmlformats.org/officeDocument/2006/relationships/slide" Target="slide23.xml"/><Relationship Id="rId4" Type="http://schemas.openxmlformats.org/officeDocument/2006/relationships/audio" Target="../media/audio2.wav"/><Relationship Id="rId9" Type="http://schemas.openxmlformats.org/officeDocument/2006/relationships/image" Target="../media/image59.gif"/><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audio" Target="../media/audio5.wav"/><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62.pn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60.gif"/><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8.xml"/><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audio" Target="../media/audio4.wav"/><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audio" Target="../media/audio5.wav"/><Relationship Id="rId9" Type="http://schemas.openxmlformats.org/officeDocument/2006/relationships/image" Target="../media/image62.pn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49.gif"/><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9.xml"/><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audio" Target="../media/audio4.wav"/><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audio" Target="../media/audio5.wav"/><Relationship Id="rId9" Type="http://schemas.openxmlformats.org/officeDocument/2006/relationships/image" Target="../media/image62.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59.gif"/><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audio" Target="../media/audio5.wav"/><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62.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73.gif"/><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1.xml"/><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audio" Target="../media/audio4.wav"/><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audio" Target="../media/audio5.wav"/><Relationship Id="rId9" Type="http://schemas.openxmlformats.org/officeDocument/2006/relationships/image" Target="../media/image62.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5.png"/><Relationship Id="rId1" Type="http://schemas.openxmlformats.org/officeDocument/2006/relationships/slideLayout" Target="../slideLayouts/slideLayout77.xml"/><Relationship Id="rId5" Type="http://schemas.openxmlformats.org/officeDocument/2006/relationships/image" Target="../media/image76.jp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44.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3.xml"/><Relationship Id="rId7" Type="http://schemas.openxmlformats.org/officeDocument/2006/relationships/image" Target="../media/image31.jpeg"/><Relationship Id="rId2" Type="http://schemas.openxmlformats.org/officeDocument/2006/relationships/slideLayout" Target="../slideLayouts/slideLayout50.xml"/><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jpg"/><Relationship Id="rId9"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44.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2.xml"/><Relationship Id="rId1" Type="http://schemas.openxmlformats.org/officeDocument/2006/relationships/tags" Target="../tags/tag3.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2.xml"/><Relationship Id="rId7" Type="http://schemas.openxmlformats.org/officeDocument/2006/relationships/image" Target="../media/image31.jpe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jp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6.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1" y="0"/>
            <a:ext cx="9724937" cy="6883400"/>
          </a:xfrm>
          <a:prstGeom prst="rect">
            <a:avLst/>
          </a:prstGeom>
        </p:spPr>
      </p:pic>
      <p:grpSp>
        <p:nvGrpSpPr>
          <p:cNvPr id="4" name="Group 2"/>
          <p:cNvGrpSpPr>
            <a:grpSpLocks noChangeAspect="1"/>
          </p:cNvGrpSpPr>
          <p:nvPr/>
        </p:nvGrpSpPr>
        <p:grpSpPr bwMode="auto">
          <a:xfrm>
            <a:off x="5481033" y="5237389"/>
            <a:ext cx="3124672" cy="168383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6869810" y="5873973"/>
            <a:ext cx="864493" cy="407795"/>
            <a:chOff x="336" y="2040"/>
            <a:chExt cx="1200" cy="2016"/>
          </a:xfrm>
        </p:grpSpPr>
        <p:pic>
          <p:nvPicPr>
            <p:cNvPr id="26" name="Picture 28" descr="p3012_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3673271" y="301686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4" y="3921528"/>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4" name="AutoShape 22"/>
          <p:cNvSpPr>
            <a:spLocks noChangeArrowheads="1"/>
          </p:cNvSpPr>
          <p:nvPr/>
        </p:nvSpPr>
        <p:spPr bwMode="auto">
          <a:xfrm>
            <a:off x="1854159" y="466722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9866040" y="345970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9" name="AutoShape 22"/>
          <p:cNvSpPr>
            <a:spLocks noChangeArrowheads="1"/>
          </p:cNvSpPr>
          <p:nvPr/>
        </p:nvSpPr>
        <p:spPr bwMode="auto">
          <a:xfrm>
            <a:off x="8036728" y="63232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0" name="AutoShape 22"/>
          <p:cNvSpPr>
            <a:spLocks noChangeArrowheads="1"/>
          </p:cNvSpPr>
          <p:nvPr/>
        </p:nvSpPr>
        <p:spPr bwMode="auto">
          <a:xfrm>
            <a:off x="431272" y="69406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1" name="AutoShape 22"/>
          <p:cNvSpPr>
            <a:spLocks noChangeArrowheads="1"/>
          </p:cNvSpPr>
          <p:nvPr/>
        </p:nvSpPr>
        <p:spPr bwMode="auto">
          <a:xfrm>
            <a:off x="10204967" y="90870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863" y="564487"/>
            <a:ext cx="1109271" cy="1165235"/>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51" y="2323322"/>
            <a:ext cx="2075491" cy="3140307"/>
          </a:xfrm>
          <a:prstGeom prst="ellipse">
            <a:avLst/>
          </a:prstGeom>
          <a:ln>
            <a:noFill/>
          </a:ln>
          <a:effectLst>
            <a:softEdge rad="112500"/>
          </a:effectLst>
        </p:spPr>
      </p:pic>
      <p:sp>
        <p:nvSpPr>
          <p:cNvPr id="56" name="Title 1"/>
          <p:cNvSpPr txBox="1">
            <a:spLocks/>
          </p:cNvSpPr>
          <p:nvPr/>
        </p:nvSpPr>
        <p:spPr>
          <a:xfrm>
            <a:off x="1792390" y="461305"/>
            <a:ext cx="10261599" cy="685800"/>
          </a:xfrm>
          <a:prstGeom prst="rect">
            <a:avLst/>
          </a:prstGeom>
        </p:spPr>
        <p:txBody>
          <a:bodyPr vert="horz" lIns="91438" tIns="45719" rIns="91438" bIns="4571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9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UBND HUYỆN NGHĨA HÀNH</a:t>
            </a:r>
          </a:p>
          <a:p>
            <a:r>
              <a:rPr lang="en-US" sz="1900" b="1">
                <a:solidFill>
                  <a:srgbClr val="002060"/>
                </a:solidFill>
                <a:latin typeface="Times New Roman" pitchFamily="18" charset="0"/>
                <a:cs typeface="Times New Roman" pitchFamily="18" charset="0"/>
              </a:rPr>
              <a:t>TRƯỜNG THCS HÀNH TÍN TÂY</a:t>
            </a:r>
            <a:endParaRPr lang="en-US" sz="1900" b="1" dirty="0">
              <a:solidFill>
                <a:srgbClr val="002060"/>
              </a:solidFill>
              <a:latin typeface="Times New Roman" pitchFamily="18" charset="0"/>
              <a:cs typeface="Times New Roman" pitchFamily="18" charset="0"/>
            </a:endParaRPr>
          </a:p>
        </p:txBody>
      </p:sp>
      <p:sp>
        <p:nvSpPr>
          <p:cNvPr id="57" name="Rectangle 56"/>
          <p:cNvSpPr/>
          <p:nvPr/>
        </p:nvSpPr>
        <p:spPr>
          <a:xfrm>
            <a:off x="2348759" y="1879206"/>
            <a:ext cx="9843244" cy="3016204"/>
          </a:xfrm>
          <a:prstGeom prst="rect">
            <a:avLst/>
          </a:prstGeom>
        </p:spPr>
        <p:txBody>
          <a:bodyPr wrap="square" lIns="121914" tIns="60957" rIns="121914" bIns="60957">
            <a:spAutoFit/>
          </a:bodyPr>
          <a:lstStyle/>
          <a:p>
            <a:pPr algn="ctr"/>
            <a:r>
              <a:rPr lang="en-US" sz="5300" b="1" i="1" smtClean="0">
                <a:solidFill>
                  <a:srgbClr val="FF0000"/>
                </a:solidFill>
              </a:rPr>
              <a:t>Nhóm KNTT</a:t>
            </a:r>
            <a:endParaRPr lang="en-US" sz="5300" b="1" i="1">
              <a:solidFill>
                <a:srgbClr val="FF0000"/>
              </a:solidFill>
            </a:endParaRPr>
          </a:p>
          <a:p>
            <a:pPr algn="ctr"/>
            <a:r>
              <a:rPr lang="en-US" sz="5400" b="1" i="1">
                <a:solidFill>
                  <a:srgbClr val="002060"/>
                </a:solidFill>
                <a:effectLst>
                  <a:outerShdw blurRad="38100" dist="38100" dir="2700000" algn="tl">
                    <a:srgbClr val="000000">
                      <a:alpha val="43137"/>
                    </a:srgbClr>
                  </a:outerShdw>
                </a:effectLst>
              </a:rPr>
              <a:t>MÔN </a:t>
            </a:r>
          </a:p>
          <a:p>
            <a:pPr algn="ctr"/>
            <a:r>
              <a:rPr lang="en-US" sz="5400" b="1" i="1">
                <a:solidFill>
                  <a:srgbClr val="002060"/>
                </a:solidFill>
                <a:effectLst>
                  <a:outerShdw blurRad="38100" dist="38100" dir="2700000" algn="tl">
                    <a:srgbClr val="000000">
                      <a:alpha val="43137"/>
                    </a:srgbClr>
                  </a:outerShdw>
                </a:effectLst>
              </a:rPr>
              <a:t>GIÁO DỤC CÔNG DÂN </a:t>
            </a:r>
            <a:r>
              <a:rPr lang="en-US" sz="5400" b="1" i="1" smtClean="0">
                <a:solidFill>
                  <a:srgbClr val="002060"/>
                </a:solidFill>
                <a:effectLst>
                  <a:outerShdw blurRad="38100" dist="38100" dir="2700000" algn="tl">
                    <a:srgbClr val="000000">
                      <a:alpha val="43137"/>
                    </a:srgbClr>
                  </a:outerShdw>
                </a:effectLst>
              </a:rPr>
              <a:t>8</a:t>
            </a:r>
            <a:endParaRPr lang="en-US" sz="5400" b="1" i="1">
              <a:solidFill>
                <a:srgbClr val="002060"/>
              </a:solidFill>
              <a:effectLst>
                <a:outerShdw blurRad="38100" dist="38100" dir="2700000" algn="tl">
                  <a:srgbClr val="000000">
                    <a:alpha val="43137"/>
                  </a:srgbClr>
                </a:outerShdw>
              </a:effectLst>
            </a:endParaRPr>
          </a:p>
          <a:p>
            <a:pPr algn="ctr"/>
            <a:endParaRPr lang="en-US" sz="2700" b="1" i="1">
              <a:solidFill>
                <a:srgbClr val="002060"/>
              </a:solidFill>
              <a:effectLst>
                <a:outerShdw blurRad="38100" dist="38100" dir="2700000" algn="tl">
                  <a:srgbClr val="000000">
                    <a:alpha val="43137"/>
                  </a:srgbClr>
                </a:outerShdw>
              </a:effectLst>
            </a:endParaRPr>
          </a:p>
        </p:txBody>
      </p:sp>
      <p:pic>
        <p:nvPicPr>
          <p:cNvPr id="59" name="Picture 5" descr="FLOWERS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018" y="4911595"/>
            <a:ext cx="1423012" cy="19533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84157" y="5668033"/>
            <a:ext cx="1369363" cy="11899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784" y="5554213"/>
            <a:ext cx="2602567" cy="1015661"/>
          </a:xfrm>
          <a:prstGeom prst="rect">
            <a:avLst/>
          </a:prstGeom>
        </p:spPr>
        <p:txBody>
          <a:bodyPr wrap="none" lIns="91438" tIns="45719" rIns="91438" bIns="45719">
            <a:spAutoFit/>
          </a:bodyPr>
          <a:lstStyle/>
          <a:p>
            <a:pPr algn="ctr"/>
            <a:r>
              <a:rPr lang="en-US" sz="2000" b="1">
                <a:solidFill>
                  <a:srgbClr val="002060"/>
                </a:solidFill>
                <a:latin typeface="Times New Roman" pitchFamily="18" charset="0"/>
                <a:cs typeface="Times New Roman" pitchFamily="18" charset="0"/>
              </a:rPr>
              <a:t>Giáo viên</a:t>
            </a:r>
          </a:p>
          <a:p>
            <a:pPr algn="ctr"/>
            <a:r>
              <a:rPr lang="en-US" sz="2000" b="1">
                <a:solidFill>
                  <a:srgbClr val="002060"/>
                </a:solidFill>
                <a:latin typeface="Times New Roman" pitchFamily="18" charset="0"/>
                <a:cs typeface="Times New Roman" pitchFamily="18" charset="0"/>
              </a:rPr>
              <a:t>Lê Thị Thanh </a:t>
            </a:r>
            <a:r>
              <a:rPr lang="en-US" sz="2000" b="1" smtClean="0">
                <a:solidFill>
                  <a:srgbClr val="002060"/>
                </a:solidFill>
                <a:latin typeface="Times New Roman" pitchFamily="18" charset="0"/>
                <a:cs typeface="Times New Roman" pitchFamily="18" charset="0"/>
              </a:rPr>
              <a:t>Thuyền</a:t>
            </a:r>
          </a:p>
          <a:p>
            <a:pPr algn="ctr"/>
            <a:r>
              <a:rPr lang="en-US" sz="2000" b="1">
                <a:solidFill>
                  <a:srgbClr val="002060"/>
                </a:solidFill>
                <a:latin typeface="Times New Roman" pitchFamily="18" charset="0"/>
                <a:cs typeface="Times New Roman" pitchFamily="18" charset="0"/>
              </a:rPr>
              <a:t>(</a:t>
            </a:r>
            <a:r>
              <a:rPr lang="en-US" sz="2000" b="1" smtClean="0">
                <a:solidFill>
                  <a:srgbClr val="002060"/>
                </a:solidFill>
                <a:latin typeface="Times New Roman" pitchFamily="18" charset="0"/>
                <a:cs typeface="Times New Roman" pitchFamily="18" charset="0"/>
              </a:rPr>
              <a:t>Quảng Ngãi)</a:t>
            </a:r>
            <a:endParaRPr lang="en-US" sz="2000" b="1" dirty="0">
              <a:solidFill>
                <a:srgbClr val="002060"/>
              </a:solidFill>
              <a:latin typeface="Times New Roman" pitchFamily="18" charset="0"/>
              <a:cs typeface="Times New Roman" pitchFamily="18" charset="0"/>
            </a:endParaRPr>
          </a:p>
        </p:txBody>
      </p:sp>
      <p:sp>
        <p:nvSpPr>
          <p:cNvPr id="47" name="AutoShape 22"/>
          <p:cNvSpPr>
            <a:spLocks noChangeArrowheads="1"/>
          </p:cNvSpPr>
          <p:nvPr/>
        </p:nvSpPr>
        <p:spPr bwMode="auto">
          <a:xfrm>
            <a:off x="2601868" y="20804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2" name="AutoShape 22"/>
          <p:cNvSpPr>
            <a:spLocks noChangeArrowheads="1"/>
          </p:cNvSpPr>
          <p:nvPr/>
        </p:nvSpPr>
        <p:spPr bwMode="auto">
          <a:xfrm>
            <a:off x="3123830" y="58927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61" name="AutoShape 22"/>
          <p:cNvSpPr>
            <a:spLocks noChangeArrowheads="1"/>
          </p:cNvSpPr>
          <p:nvPr/>
        </p:nvSpPr>
        <p:spPr bwMode="auto">
          <a:xfrm>
            <a:off x="7056548" y="2849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5720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6" presetClass="entr" presetSubtype="16" fill="hold" nodeType="withEffect">
                                  <p:stCondLst>
                                    <p:cond delay="1500"/>
                                  </p:stCondLst>
                                  <p:childTnLst>
                                    <p:set>
                                      <p:cBhvr>
                                        <p:cTn id="57" dur="1" fill="hold">
                                          <p:stCondLst>
                                            <p:cond delay="0"/>
                                          </p:stCondLst>
                                        </p:cTn>
                                        <p:tgtEl>
                                          <p:spTgt spid="53"/>
                                        </p:tgtEl>
                                        <p:attrNameLst>
                                          <p:attrName>style.visibility</p:attrName>
                                        </p:attrNameLst>
                                      </p:cBhvr>
                                      <p:to>
                                        <p:strVal val="visible"/>
                                      </p:to>
                                    </p:set>
                                    <p:animEffect transition="in" filter="circle(in)">
                                      <p:cBhvr>
                                        <p:cTn id="58" dur="2000"/>
                                        <p:tgtEl>
                                          <p:spTgt spid="53"/>
                                        </p:tgtEl>
                                      </p:cBhvr>
                                    </p:animEffect>
                                  </p:childTnLst>
                                </p:cTn>
                              </p:par>
                              <p:par>
                                <p:cTn id="59" presetID="42" presetClass="entr" presetSubtype="0" fill="hold" nodeType="withEffect">
                                  <p:stCondLst>
                                    <p:cond delay="150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1000"/>
                                        <p:tgtEl>
                                          <p:spTgt spid="3">
                                            <p:txEl>
                                              <p:pRg st="0" end="0"/>
                                            </p:txEl>
                                          </p:spTgt>
                                        </p:tgtEl>
                                      </p:cBhvr>
                                    </p:animEffect>
                                    <p:anim calcmode="lin" valueType="num">
                                      <p:cBhvr>
                                        <p:cTn id="6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1500"/>
                                  </p:stCondLst>
                                  <p:childTnLst>
                                    <p:set>
                                      <p:cBhvr>
                                        <p:cTn id="65" dur="1" fill="hold">
                                          <p:stCondLst>
                                            <p:cond delay="0"/>
                                          </p:stCondLst>
                                        </p:cTn>
                                        <p:tgtEl>
                                          <p:spTgt spid="3">
                                            <p:txEl>
                                              <p:pRg st="1" end="1"/>
                                            </p:txEl>
                                          </p:spTgt>
                                        </p:tgtEl>
                                        <p:attrNameLst>
                                          <p:attrName>style.visibility</p:attrName>
                                        </p:attrNameLst>
                                      </p:cBhvr>
                                      <p:to>
                                        <p:strVal val="visible"/>
                                      </p:to>
                                    </p:set>
                                    <p:animEffect transition="in" filter="fade">
                                      <p:cBhvr>
                                        <p:cTn id="66" dur="1000"/>
                                        <p:tgtEl>
                                          <p:spTgt spid="3">
                                            <p:txEl>
                                              <p:pRg st="1" end="1"/>
                                            </p:txEl>
                                          </p:spTgt>
                                        </p:tgtEl>
                                      </p:cBhvr>
                                    </p:animEffect>
                                    <p:anim calcmode="lin" valueType="num">
                                      <p:cBhvr>
                                        <p:cTn id="6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1500"/>
                                  </p:stCondLst>
                                  <p:childTnLst>
                                    <p:set>
                                      <p:cBhvr>
                                        <p:cTn id="70" dur="1" fill="hold">
                                          <p:stCondLst>
                                            <p:cond delay="0"/>
                                          </p:stCondLst>
                                        </p:cTn>
                                        <p:tgtEl>
                                          <p:spTgt spid="3">
                                            <p:txEl>
                                              <p:pRg st="2" end="2"/>
                                            </p:txEl>
                                          </p:spTgt>
                                        </p:tgtEl>
                                        <p:attrNameLst>
                                          <p:attrName>style.visibility</p:attrName>
                                        </p:attrNameLst>
                                      </p:cBhvr>
                                      <p:to>
                                        <p:strVal val="visible"/>
                                      </p:to>
                                    </p:set>
                                    <p:animEffect transition="in" filter="fade">
                                      <p:cBhvr>
                                        <p:cTn id="71" dur="1000"/>
                                        <p:tgtEl>
                                          <p:spTgt spid="3">
                                            <p:txEl>
                                              <p:pRg st="2" end="2"/>
                                            </p:txEl>
                                          </p:spTgt>
                                        </p:tgtEl>
                                      </p:cBhvr>
                                    </p:animEffect>
                                    <p:anim calcmode="lin" valueType="num">
                                      <p:cBhvr>
                                        <p:cTn id="7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74" presetID="6" presetClass="entr" presetSubtype="16"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circle(in)">
                                      <p:cBhvr>
                                        <p:cTn id="76" dur="2000"/>
                                        <p:tgtEl>
                                          <p:spTgt spid="54"/>
                                        </p:tgtEl>
                                      </p:cBhvr>
                                    </p:animEffect>
                                  </p:childTnLst>
                                </p:cTn>
                              </p:par>
                              <p:par>
                                <p:cTn id="77" presetID="26"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80">
                                          <p:stCondLst>
                                            <p:cond delay="0"/>
                                          </p:stCondLst>
                                        </p:cTn>
                                        <p:tgtEl>
                                          <p:spTgt spid="56"/>
                                        </p:tgtEl>
                                      </p:cBhvr>
                                    </p:animEffect>
                                    <p:anim calcmode="lin" valueType="num">
                                      <p:cBhvr>
                                        <p:cTn id="8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85" dur="26">
                                          <p:stCondLst>
                                            <p:cond delay="650"/>
                                          </p:stCondLst>
                                        </p:cTn>
                                        <p:tgtEl>
                                          <p:spTgt spid="56"/>
                                        </p:tgtEl>
                                      </p:cBhvr>
                                      <p:to x="100000" y="60000"/>
                                    </p:animScale>
                                    <p:animScale>
                                      <p:cBhvr>
                                        <p:cTn id="86" dur="166" decel="50000">
                                          <p:stCondLst>
                                            <p:cond delay="676"/>
                                          </p:stCondLst>
                                        </p:cTn>
                                        <p:tgtEl>
                                          <p:spTgt spid="56"/>
                                        </p:tgtEl>
                                      </p:cBhvr>
                                      <p:to x="100000" y="100000"/>
                                    </p:animScale>
                                    <p:animScale>
                                      <p:cBhvr>
                                        <p:cTn id="87" dur="26">
                                          <p:stCondLst>
                                            <p:cond delay="1312"/>
                                          </p:stCondLst>
                                        </p:cTn>
                                        <p:tgtEl>
                                          <p:spTgt spid="56"/>
                                        </p:tgtEl>
                                      </p:cBhvr>
                                      <p:to x="100000" y="80000"/>
                                    </p:animScale>
                                    <p:animScale>
                                      <p:cBhvr>
                                        <p:cTn id="88" dur="166" decel="50000">
                                          <p:stCondLst>
                                            <p:cond delay="1338"/>
                                          </p:stCondLst>
                                        </p:cTn>
                                        <p:tgtEl>
                                          <p:spTgt spid="56"/>
                                        </p:tgtEl>
                                      </p:cBhvr>
                                      <p:to x="100000" y="100000"/>
                                    </p:animScale>
                                    <p:animScale>
                                      <p:cBhvr>
                                        <p:cTn id="89" dur="26">
                                          <p:stCondLst>
                                            <p:cond delay="1642"/>
                                          </p:stCondLst>
                                        </p:cTn>
                                        <p:tgtEl>
                                          <p:spTgt spid="56"/>
                                        </p:tgtEl>
                                      </p:cBhvr>
                                      <p:to x="100000" y="90000"/>
                                    </p:animScale>
                                    <p:animScale>
                                      <p:cBhvr>
                                        <p:cTn id="90" dur="166" decel="50000">
                                          <p:stCondLst>
                                            <p:cond delay="1668"/>
                                          </p:stCondLst>
                                        </p:cTn>
                                        <p:tgtEl>
                                          <p:spTgt spid="56"/>
                                        </p:tgtEl>
                                      </p:cBhvr>
                                      <p:to x="100000" y="100000"/>
                                    </p:animScale>
                                    <p:animScale>
                                      <p:cBhvr>
                                        <p:cTn id="91" dur="26">
                                          <p:stCondLst>
                                            <p:cond delay="1808"/>
                                          </p:stCondLst>
                                        </p:cTn>
                                        <p:tgtEl>
                                          <p:spTgt spid="56"/>
                                        </p:tgtEl>
                                      </p:cBhvr>
                                      <p:to x="100000" y="95000"/>
                                    </p:animScale>
                                    <p:animScale>
                                      <p:cBhvr>
                                        <p:cTn id="92" dur="166" decel="50000">
                                          <p:stCondLst>
                                            <p:cond delay="1834"/>
                                          </p:stCondLst>
                                        </p:cTn>
                                        <p:tgtEl>
                                          <p:spTgt spid="56"/>
                                        </p:tgtEl>
                                      </p:cBhvr>
                                      <p:to x="100000" y="100000"/>
                                    </p:animScale>
                                  </p:childTnLst>
                                </p:cTn>
                              </p:par>
                              <p:par>
                                <p:cTn id="93" presetID="3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p:cTn id="95" dur="1500" fill="hold"/>
                                        <p:tgtEl>
                                          <p:spTgt spid="57"/>
                                        </p:tgtEl>
                                        <p:attrNameLst>
                                          <p:attrName>ppt_w</p:attrName>
                                        </p:attrNameLst>
                                      </p:cBhvr>
                                      <p:tavLst>
                                        <p:tav tm="0">
                                          <p:val>
                                            <p:fltVal val="0"/>
                                          </p:val>
                                        </p:tav>
                                        <p:tav tm="100000">
                                          <p:val>
                                            <p:strVal val="#ppt_w"/>
                                          </p:val>
                                        </p:tav>
                                      </p:tavLst>
                                    </p:anim>
                                    <p:anim calcmode="lin" valueType="num">
                                      <p:cBhvr>
                                        <p:cTn id="96" dur="1500" fill="hold"/>
                                        <p:tgtEl>
                                          <p:spTgt spid="57"/>
                                        </p:tgtEl>
                                        <p:attrNameLst>
                                          <p:attrName>ppt_h</p:attrName>
                                        </p:attrNameLst>
                                      </p:cBhvr>
                                      <p:tavLst>
                                        <p:tav tm="0">
                                          <p:val>
                                            <p:fltVal val="0"/>
                                          </p:val>
                                        </p:tav>
                                        <p:tav tm="100000">
                                          <p:val>
                                            <p:strVal val="#ppt_h"/>
                                          </p:val>
                                        </p:tav>
                                      </p:tavLst>
                                    </p:anim>
                                    <p:anim calcmode="lin" valueType="num">
                                      <p:cBhvr>
                                        <p:cTn id="97" dur="1500" fill="hold"/>
                                        <p:tgtEl>
                                          <p:spTgt spid="57"/>
                                        </p:tgtEl>
                                        <p:attrNameLst>
                                          <p:attrName>style.rotation</p:attrName>
                                        </p:attrNameLst>
                                      </p:cBhvr>
                                      <p:tavLst>
                                        <p:tav tm="0">
                                          <p:val>
                                            <p:fltVal val="90"/>
                                          </p:val>
                                        </p:tav>
                                        <p:tav tm="100000">
                                          <p:val>
                                            <p:fltVal val="0"/>
                                          </p:val>
                                        </p:tav>
                                      </p:tavLst>
                                    </p:anim>
                                    <p:animEffect transition="in" filter="fade">
                                      <p:cBhvr>
                                        <p:cTn id="98" dur="1500"/>
                                        <p:tgtEl>
                                          <p:spTgt spid="57"/>
                                        </p:tgtEl>
                                      </p:cBhvr>
                                    </p:animEffect>
                                  </p:childTnLst>
                                </p:cTn>
                              </p:par>
                              <p:par>
                                <p:cTn id="99" presetID="23" presetClass="entr" presetSubtype="528" repeatCount="indefinite" fill="hold" nodeType="withEffect">
                                  <p:stCondLst>
                                    <p:cond delay="1500"/>
                                  </p:stCondLst>
                                  <p:childTnLst>
                                    <p:set>
                                      <p:cBhvr>
                                        <p:cTn id="100" dur="1" fill="hold">
                                          <p:stCondLst>
                                            <p:cond delay="0"/>
                                          </p:stCondLst>
                                        </p:cTn>
                                        <p:tgtEl>
                                          <p:spTgt spid="47"/>
                                        </p:tgtEl>
                                        <p:attrNameLst>
                                          <p:attrName>style.visibility</p:attrName>
                                        </p:attrNameLst>
                                      </p:cBhvr>
                                      <p:to>
                                        <p:strVal val="visible"/>
                                      </p:to>
                                    </p:set>
                                    <p:anim calcmode="lin" valueType="num">
                                      <p:cBhvr>
                                        <p:cTn id="101" dur="1000" fill="hold"/>
                                        <p:tgtEl>
                                          <p:spTgt spid="47"/>
                                        </p:tgtEl>
                                        <p:attrNameLst>
                                          <p:attrName>ppt_w</p:attrName>
                                        </p:attrNameLst>
                                      </p:cBhvr>
                                      <p:tavLst>
                                        <p:tav tm="0">
                                          <p:val>
                                            <p:fltVal val="0"/>
                                          </p:val>
                                        </p:tav>
                                        <p:tav tm="100000">
                                          <p:val>
                                            <p:strVal val="#ppt_w"/>
                                          </p:val>
                                        </p:tav>
                                      </p:tavLst>
                                    </p:anim>
                                    <p:anim calcmode="lin" valueType="num">
                                      <p:cBhvr>
                                        <p:cTn id="102" dur="1000" fill="hold"/>
                                        <p:tgtEl>
                                          <p:spTgt spid="47"/>
                                        </p:tgtEl>
                                        <p:attrNameLst>
                                          <p:attrName>ppt_h</p:attrName>
                                        </p:attrNameLst>
                                      </p:cBhvr>
                                      <p:tavLst>
                                        <p:tav tm="0">
                                          <p:val>
                                            <p:fltVal val="0"/>
                                          </p:val>
                                        </p:tav>
                                        <p:tav tm="100000">
                                          <p:val>
                                            <p:strVal val="#ppt_h"/>
                                          </p:val>
                                        </p:tav>
                                      </p:tavLst>
                                    </p:anim>
                                    <p:anim calcmode="lin" valueType="num">
                                      <p:cBhvr>
                                        <p:cTn id="103" dur="1000" fill="hold"/>
                                        <p:tgtEl>
                                          <p:spTgt spid="47"/>
                                        </p:tgtEl>
                                        <p:attrNameLst>
                                          <p:attrName>ppt_x</p:attrName>
                                        </p:attrNameLst>
                                      </p:cBhvr>
                                      <p:tavLst>
                                        <p:tav tm="0">
                                          <p:val>
                                            <p:fltVal val="0.5"/>
                                          </p:val>
                                        </p:tav>
                                        <p:tav tm="100000">
                                          <p:val>
                                            <p:strVal val="#ppt_x"/>
                                          </p:val>
                                        </p:tav>
                                      </p:tavLst>
                                    </p:anim>
                                    <p:anim calcmode="lin" valueType="num">
                                      <p:cBhvr>
                                        <p:cTn id="104" dur="1000" fill="hold"/>
                                        <p:tgtEl>
                                          <p:spTgt spid="47"/>
                                        </p:tgtEl>
                                        <p:attrNameLst>
                                          <p:attrName>ppt_y</p:attrName>
                                        </p:attrNameLst>
                                      </p:cBhvr>
                                      <p:tavLst>
                                        <p:tav tm="0">
                                          <p:val>
                                            <p:fltVal val="0.5"/>
                                          </p:val>
                                        </p:tav>
                                        <p:tav tm="100000">
                                          <p:val>
                                            <p:strVal val="#ppt_y"/>
                                          </p:val>
                                        </p:tav>
                                      </p:tavLst>
                                    </p:anim>
                                  </p:childTnLst>
                                </p:cTn>
                              </p:par>
                              <p:par>
                                <p:cTn id="105" presetID="23" presetClass="entr" presetSubtype="528" repeatCount="indefinite" fill="hold" nodeType="withEffect">
                                  <p:stCondLst>
                                    <p:cond delay="1500"/>
                                  </p:stCondLst>
                                  <p:childTnLst>
                                    <p:set>
                                      <p:cBhvr>
                                        <p:cTn id="106" dur="1" fill="hold">
                                          <p:stCondLst>
                                            <p:cond delay="0"/>
                                          </p:stCondLst>
                                        </p:cTn>
                                        <p:tgtEl>
                                          <p:spTgt spid="52"/>
                                        </p:tgtEl>
                                        <p:attrNameLst>
                                          <p:attrName>style.visibility</p:attrName>
                                        </p:attrNameLst>
                                      </p:cBhvr>
                                      <p:to>
                                        <p:strVal val="visible"/>
                                      </p:to>
                                    </p:set>
                                    <p:anim calcmode="lin" valueType="num">
                                      <p:cBhvr>
                                        <p:cTn id="107" dur="1000" fill="hold"/>
                                        <p:tgtEl>
                                          <p:spTgt spid="52"/>
                                        </p:tgtEl>
                                        <p:attrNameLst>
                                          <p:attrName>ppt_w</p:attrName>
                                        </p:attrNameLst>
                                      </p:cBhvr>
                                      <p:tavLst>
                                        <p:tav tm="0">
                                          <p:val>
                                            <p:fltVal val="0"/>
                                          </p:val>
                                        </p:tav>
                                        <p:tav tm="100000">
                                          <p:val>
                                            <p:strVal val="#ppt_w"/>
                                          </p:val>
                                        </p:tav>
                                      </p:tavLst>
                                    </p:anim>
                                    <p:anim calcmode="lin" valueType="num">
                                      <p:cBhvr>
                                        <p:cTn id="108" dur="1000" fill="hold"/>
                                        <p:tgtEl>
                                          <p:spTgt spid="52"/>
                                        </p:tgtEl>
                                        <p:attrNameLst>
                                          <p:attrName>ppt_h</p:attrName>
                                        </p:attrNameLst>
                                      </p:cBhvr>
                                      <p:tavLst>
                                        <p:tav tm="0">
                                          <p:val>
                                            <p:fltVal val="0"/>
                                          </p:val>
                                        </p:tav>
                                        <p:tav tm="100000">
                                          <p:val>
                                            <p:strVal val="#ppt_h"/>
                                          </p:val>
                                        </p:tav>
                                      </p:tavLst>
                                    </p:anim>
                                    <p:anim calcmode="lin" valueType="num">
                                      <p:cBhvr>
                                        <p:cTn id="109" dur="1000" fill="hold"/>
                                        <p:tgtEl>
                                          <p:spTgt spid="52"/>
                                        </p:tgtEl>
                                        <p:attrNameLst>
                                          <p:attrName>ppt_x</p:attrName>
                                        </p:attrNameLst>
                                      </p:cBhvr>
                                      <p:tavLst>
                                        <p:tav tm="0">
                                          <p:val>
                                            <p:fltVal val="0.5"/>
                                          </p:val>
                                        </p:tav>
                                        <p:tav tm="100000">
                                          <p:val>
                                            <p:strVal val="#ppt_x"/>
                                          </p:val>
                                        </p:tav>
                                      </p:tavLst>
                                    </p:anim>
                                    <p:anim calcmode="lin" valueType="num">
                                      <p:cBhvr>
                                        <p:cTn id="110" dur="1000" fill="hold"/>
                                        <p:tgtEl>
                                          <p:spTgt spid="52"/>
                                        </p:tgtEl>
                                        <p:attrNameLst>
                                          <p:attrName>ppt_y</p:attrName>
                                        </p:attrNameLst>
                                      </p:cBhvr>
                                      <p:tavLst>
                                        <p:tav tm="0">
                                          <p:val>
                                            <p:fltVal val="0.5"/>
                                          </p:val>
                                        </p:tav>
                                        <p:tav tm="100000">
                                          <p:val>
                                            <p:strVal val="#ppt_y"/>
                                          </p:val>
                                        </p:tav>
                                      </p:tavLst>
                                    </p:anim>
                                  </p:childTnLst>
                                </p:cTn>
                              </p:par>
                              <p:par>
                                <p:cTn id="111" presetID="23" presetClass="entr" presetSubtype="528" repeatCount="indefinite" fill="hold" nodeType="withEffect">
                                  <p:stCondLst>
                                    <p:cond delay="15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1000" fill="hold"/>
                                        <p:tgtEl>
                                          <p:spTgt spid="61"/>
                                        </p:tgtEl>
                                        <p:attrNameLst>
                                          <p:attrName>ppt_w</p:attrName>
                                        </p:attrNameLst>
                                      </p:cBhvr>
                                      <p:tavLst>
                                        <p:tav tm="0">
                                          <p:val>
                                            <p:fltVal val="0"/>
                                          </p:val>
                                        </p:tav>
                                        <p:tav tm="100000">
                                          <p:val>
                                            <p:strVal val="#ppt_w"/>
                                          </p:val>
                                        </p:tav>
                                      </p:tavLst>
                                    </p:anim>
                                    <p:anim calcmode="lin" valueType="num">
                                      <p:cBhvr>
                                        <p:cTn id="114" dur="1000" fill="hold"/>
                                        <p:tgtEl>
                                          <p:spTgt spid="61"/>
                                        </p:tgtEl>
                                        <p:attrNameLst>
                                          <p:attrName>ppt_h</p:attrName>
                                        </p:attrNameLst>
                                      </p:cBhvr>
                                      <p:tavLst>
                                        <p:tav tm="0">
                                          <p:val>
                                            <p:fltVal val="0"/>
                                          </p:val>
                                        </p:tav>
                                        <p:tav tm="100000">
                                          <p:val>
                                            <p:strVal val="#ppt_h"/>
                                          </p:val>
                                        </p:tav>
                                      </p:tavLst>
                                    </p:anim>
                                    <p:anim calcmode="lin" valueType="num">
                                      <p:cBhvr>
                                        <p:cTn id="115" dur="1000" fill="hold"/>
                                        <p:tgtEl>
                                          <p:spTgt spid="61"/>
                                        </p:tgtEl>
                                        <p:attrNameLst>
                                          <p:attrName>ppt_x</p:attrName>
                                        </p:attrNameLst>
                                      </p:cBhvr>
                                      <p:tavLst>
                                        <p:tav tm="0">
                                          <p:val>
                                            <p:fltVal val="0.5"/>
                                          </p:val>
                                        </p:tav>
                                        <p:tav tm="100000">
                                          <p:val>
                                            <p:strVal val="#ppt_x"/>
                                          </p:val>
                                        </p:tav>
                                      </p:tavLst>
                                    </p:anim>
                                    <p:anim calcmode="lin" valueType="num">
                                      <p:cBhvr>
                                        <p:cTn id="116"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a:extLst>
              <a:ext uri="{FF2B5EF4-FFF2-40B4-BE49-F238E27FC236}">
                <a16:creationId xmlns:a16="http://schemas.microsoft.com/office/drawing/2014/main" xmlns=""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smtClean="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c</a:t>
            </a: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94179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smtClean="0"/>
              <a:t>Sự cần thiết phải lập kế hoạch chi tiêu.</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a:extLst>
              <a:ext uri="{FF2B5EF4-FFF2-40B4-BE49-F238E27FC236}">
                <a16:creationId xmlns:a16="http://schemas.microsoft.com/office/drawing/2014/main" xmlns="" id="{5C765E9B-D54F-4F2F-A2FC-1DE3E27B8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a:t>
            </a:r>
            <a:r>
              <a:rPr lang="en-US" sz="4400" smtClean="0">
                <a:solidFill>
                  <a:schemeClr val="tx1"/>
                </a:solidFill>
              </a:rPr>
              <a:t>hông </a:t>
            </a:r>
            <a:r>
              <a:rPr lang="en-US" sz="4400">
                <a:solidFill>
                  <a:schemeClr val="tx1"/>
                </a:solidFill>
              </a:rPr>
              <a:t>tin </a:t>
            </a:r>
            <a:r>
              <a:rPr lang="en-US" sz="4400" smtClean="0">
                <a:solidFill>
                  <a:schemeClr val="tx1"/>
                </a:solidFill>
              </a:rPr>
              <a:t>SHS tr.48</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3"/>
            <a:endCxn id="19" idx="1"/>
          </p:cNvCxnSpPr>
          <p:nvPr/>
        </p:nvCxnSpPr>
        <p:spPr>
          <a:xfrm flipV="1">
            <a:off x="5910678" y="566850"/>
            <a:ext cx="734190"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1090777" y="1595469"/>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5722825" y="2348642"/>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56450" y="2483228"/>
            <a:ext cx="4593231" cy="4374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Việc chi tiêu tùy tiện của bạn Phương đã dẫn đến sinh hoạt của gia đình bạn bị đảo lộn: những thứ cần thiết như rau, cá, thịt,... bị thiếu và 5 ngày bạn đã chi tiêu hết tiền.</a:t>
            </a:r>
            <a:endParaRPr lang="en-US" sz="2400">
              <a:solidFill>
                <a:schemeClr val="tx1"/>
              </a:solidFill>
            </a:endParaRPr>
          </a:p>
          <a:p>
            <a:pPr algn="just"/>
            <a:r>
              <a:rPr lang="en-US" sz="2400" i="1">
                <a:solidFill>
                  <a:schemeClr val="tx1"/>
                </a:solidFill>
              </a:rPr>
              <a:t>Nếu mẹ không có đủ tiền để đưa thêm thì sẽ bất ổn trong sinh hoạt gia đình, có thể vay mượn tiền để đi chợ.</a:t>
            </a:r>
            <a:endParaRPr lang="en-US" sz="2400">
              <a:solidFill>
                <a:schemeClr val="tx1"/>
              </a:solidFill>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5128654" y="3358721"/>
            <a:ext cx="6313715"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Nếu vẫn tiếp tục chi tiêu không có kế hoạch sẽ dẫn đến những vấn đề: nợ nhiều hơn, không đảm bảo sức khỏe cho các thành viên trong gia đình, không có khoản tiền dự phòng cho những lúc cần thiết, không tiết kiệm được tiền để đầu tư, mua sắm những vật dụng thiết yếu trong gia đình, đi du lịch, thực hiện những kế hoạch khác,...</a:t>
            </a:r>
            <a:endParaRPr lang="en-US" sz="2400">
              <a:solidFill>
                <a:schemeClr val="tx1"/>
              </a:solidFill>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7828311" y="114006"/>
            <a:ext cx="4293432" cy="278875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Lập kế hoạch chi tiêu giúp cân bằng tài chính, tránh những khoản chi không cần thiết, thực hiện được tiết kiệm, góp phần tạo dựng cuộc sống ổn định, ấm no và không ngừng phát </a:t>
            </a:r>
            <a:r>
              <a:rPr lang="en-US" sz="2400" i="1">
                <a:solidFill>
                  <a:schemeClr val="tx1"/>
                </a:solidFill>
              </a:rPr>
              <a:t>triển</a:t>
            </a:r>
            <a:r>
              <a:rPr lang="en-US" sz="2400" i="1" smtClean="0">
                <a:solidFill>
                  <a:schemeClr val="tx1"/>
                </a:solidFill>
              </a:rPr>
              <a:t>.</a:t>
            </a:r>
            <a:endParaRPr lang="en-US" sz="2400">
              <a:solidFill>
                <a:schemeClr val="tx1"/>
              </a:solidFill>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a:stCxn id="6" idx="2"/>
          </p:cNvCxnSpPr>
          <p:nvPr/>
        </p:nvCxnSpPr>
        <p:spPr>
          <a:xfrm flipH="1">
            <a:off x="2289974" y="1370942"/>
            <a:ext cx="751461" cy="33052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a:stCxn id="6" idx="2"/>
            <a:endCxn id="9" idx="0"/>
          </p:cNvCxnSpPr>
          <p:nvPr/>
        </p:nvCxnSpPr>
        <p:spPr>
          <a:xfrm>
            <a:off x="3041435" y="1370942"/>
            <a:ext cx="3349109" cy="9777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6644868"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a:t>1</a:t>
            </a:r>
            <a:r>
              <a:rPr lang="en-US" b="1"/>
              <a:t>. </a:t>
            </a:r>
            <a:r>
              <a:rPr lang="en-US" b="1"/>
              <a:t>S</a:t>
            </a:r>
            <a:r>
              <a:rPr lang="en-US" b="1" smtClean="0"/>
              <a:t>ự </a:t>
            </a:r>
            <a:r>
              <a:rPr lang="en-US" b="1"/>
              <a:t>cần thiết phải lập kế hoạch chi tiêu</a:t>
            </a:r>
            <a:endParaRPr lang="en-US"/>
          </a:p>
          <a:p>
            <a:pPr algn="just">
              <a:buNone/>
            </a:pPr>
            <a:r>
              <a:rPr lang="en-US"/>
              <a:t>- Kế hoạch chi tiêu xác định các tài khoản chi tiêu dựa trên những nguồn lực hiện có để thực hiện những mục tiêu tài chính của cá nhân, gia đình.</a:t>
            </a:r>
          </a:p>
          <a:p>
            <a:pPr algn="just">
              <a:buNone/>
            </a:pPr>
            <a:r>
              <a:rPr lang="en-US"/>
              <a:t>- Lập kế hoạch chi tiêu giúp cân bằng được tài chính, tránh những khoản chi tiêu không cần thiết, thực hiện được tiết kiệm, góp phần tạo dựng cuộc sống ổn định, ấm no.</a:t>
            </a:r>
            <a:endParaRPr lang="en-US"/>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1554090" y="3442664"/>
            <a:ext cx="9303149" cy="1206405"/>
          </a:xfrm>
        </p:spPr>
        <p:txBody>
          <a:bodyPr/>
          <a:lstStyle/>
          <a:p>
            <a:r>
              <a:rPr lang="en-US" sz="5400" b="1" smtClean="0"/>
              <a:t>CÁCH LẬP KẾ HOẠCH </a:t>
            </a:r>
            <a:br>
              <a:rPr lang="en-US" sz="5400" b="1" smtClean="0"/>
            </a:br>
            <a:r>
              <a:rPr lang="en-US" sz="5400" b="1" smtClean="0"/>
              <a:t>CHI TIÊU</a:t>
            </a:r>
            <a:endParaRPr lang="en-US" sz="5400"/>
          </a:p>
        </p:txBody>
      </p:sp>
      <p:grpSp>
        <p:nvGrpSpPr>
          <p:cNvPr id="65" name="Group 64"/>
          <p:cNvGrpSpPr/>
          <p:nvPr/>
        </p:nvGrpSpPr>
        <p:grpSpPr>
          <a:xfrm>
            <a:off x="-61474" y="270862"/>
            <a:ext cx="5687700" cy="2656678"/>
            <a:chOff x="4695647" y="4229755"/>
            <a:chExt cx="3364300" cy="2301869"/>
          </a:xfrm>
        </p:grpSpPr>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68" name="Rectangle 67"/>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bg1"/>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bg1"/>
                </a:solidFill>
                <a:effectLst/>
                <a:uLnTx/>
                <a:uFillTx/>
                <a:latin typeface="SVN-Vanilla Daisy Pro" panose="00000500000000000000" pitchFamily="2" charset="0"/>
                <a:ea typeface="+mn-ea"/>
              </a:endParaRPr>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smtClean="0">
                <a:solidFill>
                  <a:schemeClr val="bg1"/>
                </a:solidFill>
                <a:latin typeface="Arial Unicode MS" pitchFamily="34" charset="-128"/>
              </a:rPr>
              <a:t>2. Cách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lgn="ctr">
                <a:solidFill>
                  <a:schemeClr val="tx1"/>
                </a:solidFill>
                <a:round/>
                <a:headEnd/>
                <a:tailE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a:t>
            </a:r>
            <a:r>
              <a:rPr lang="en-US" sz="2800"/>
              <a:t>SHS </a:t>
            </a:r>
            <a:r>
              <a:rPr lang="en-US" sz="2800" smtClean="0"/>
              <a:t>tr.49,50 </a:t>
            </a:r>
            <a:r>
              <a:rPr lang="en-US" sz="2800"/>
              <a:t>và trả lời câu hỏi</a:t>
            </a:r>
            <a:endParaRPr lang="vi-VN" altLang="ko-KR" sz="2500" b="1">
              <a:solidFill>
                <a:schemeClr val="accent1"/>
              </a:solidFill>
              <a:latin typeface="Arial Unicode MS" pitchFamily="34" charset="-128"/>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8" y="2273074"/>
            <a:ext cx="12256262" cy="458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168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407963" y="-56755"/>
            <a:ext cx="11345897" cy="5583260"/>
          </a:xfrm>
          <a:prstGeom prst="rect">
            <a:avLst/>
          </a:prstGeom>
        </p:spPr>
      </p:pic>
      <p:sp>
        <p:nvSpPr>
          <p:cNvPr id="10" name="TextBox 9"/>
          <p:cNvSpPr txBox="1"/>
          <p:nvPr/>
        </p:nvSpPr>
        <p:spPr>
          <a:xfrm>
            <a:off x="1276955" y="1289203"/>
            <a:ext cx="8100572" cy="3387142"/>
          </a:xfrm>
          <a:prstGeom prst="rect">
            <a:avLst/>
          </a:prstGeom>
          <a:noFill/>
          <a:ln>
            <a:noFill/>
          </a:ln>
        </p:spPr>
        <p:txBody>
          <a:bodyPr wrap="square" lIns="121917" tIns="60958" rIns="121917" bIns="60958" rtlCol="0">
            <a:spAutoFit/>
          </a:bodyPr>
          <a:lstStyle/>
          <a:p>
            <a:pPr algn="just">
              <a:lnSpc>
                <a:spcPct val="107000"/>
              </a:lnSpc>
              <a:spcAft>
                <a:spcPts val="800"/>
              </a:spcAft>
            </a:pPr>
            <a:r>
              <a:rPr lang="en-US" sz="5400" b="1"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THẢO LUẬN NHÓM</a:t>
            </a:r>
            <a:endParaRPr lang="en-US" sz="54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4400"/>
              <a:t>Đ</a:t>
            </a:r>
            <a:r>
              <a:rPr lang="en-US" sz="4400" smtClean="0"/>
              <a:t>ọc </a:t>
            </a:r>
            <a:r>
              <a:rPr lang="en-US" sz="4400"/>
              <a:t>các thông tin SHS tr.49, 50 và viết ra khổ giấy lớn các bước lập kế hoạch chi tiêu.</a:t>
            </a:r>
            <a:endParaRPr lang="en-US" sz="4400" dirty="0">
              <a:solidFill>
                <a:schemeClr val="accent5">
                  <a:lumMod val="50000"/>
                </a:schemeClr>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74E621DB-5586-7940-0FDC-11BF84AFF4F4}"/>
              </a:ext>
            </a:extLst>
          </p:cNvPr>
          <p:cNvPicPr>
            <a:picLocks noChangeAspect="1"/>
          </p:cNvPicPr>
          <p:nvPr/>
        </p:nvPicPr>
        <p:blipFill rotWithShape="1">
          <a:blip r:embed="rId4">
            <a:extLst>
              <a:ext uri="{28A0092B-C50C-407E-A947-70E740481C1C}">
                <a14:useLocalDpi xmlns:a14="http://schemas.microsoft.com/office/drawing/2010/main" val="0"/>
              </a:ext>
            </a:extLst>
          </a:blip>
          <a:srcRect l="31000" r="-3" b="-3"/>
          <a:stretch/>
        </p:blipFill>
        <p:spPr>
          <a:xfrm>
            <a:off x="9344340" y="3777868"/>
            <a:ext cx="2847660" cy="3002403"/>
          </a:xfrm>
          <a:prstGeom prst="rect">
            <a:avLst/>
          </a:prstGeom>
        </p:spPr>
      </p:pic>
    </p:spTree>
    <p:extLst>
      <p:ext uri="{BB962C8B-B14F-4D97-AF65-F5344CB8AC3E}">
        <p14:creationId xmlns:p14="http://schemas.microsoft.com/office/powerpoint/2010/main" val="26239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970318"/>
          </a:xfrm>
          <a:prstGeom prst="rect">
            <a:avLst/>
          </a:prstGeom>
        </p:spPr>
        <p:txBody>
          <a:bodyPr wrap="square">
            <a:spAutoFit/>
          </a:bodyPr>
          <a:lstStyle/>
          <a:p>
            <a:r>
              <a:rPr lang="en-US" sz="2800" b="1"/>
              <a:t>2. Tìm hiểu cách lập kế hoạch chi tiêu</a:t>
            </a:r>
            <a:endParaRPr lang="en-US" sz="2800"/>
          </a:p>
          <a:p>
            <a:r>
              <a:rPr lang="en-US" sz="2800" i="1"/>
              <a:t>- Các bước lập kế hoạch chi tiêu:</a:t>
            </a:r>
            <a:endParaRPr lang="en-US" sz="2800"/>
          </a:p>
          <a:p>
            <a:r>
              <a:rPr lang="en-US" sz="2800"/>
              <a:t>+ Bước 1: Xác định mục tiêu và thời hạn thực hiện dựa trên nguồn lực hiện có.</a:t>
            </a:r>
          </a:p>
          <a:p>
            <a:r>
              <a:rPr lang="en-US" sz="2800"/>
              <a:t>+ Bước 2: Xác định các khoản cần chi.</a:t>
            </a:r>
          </a:p>
          <a:p>
            <a:r>
              <a:rPr lang="en-US" sz="2800"/>
              <a:t>+ Bước 3: Thiết lập quy tắc thu, chi.</a:t>
            </a:r>
          </a:p>
          <a:p>
            <a:r>
              <a:rPr lang="en-US" sz="2800"/>
              <a:t>+ Bước 4: Thực hiện kế hoạch chi tiêu.</a:t>
            </a:r>
          </a:p>
          <a:p>
            <a:r>
              <a:rPr lang="en-US" sz="2800"/>
              <a:t>+ Bước 5: Kiểm tra và điều chỉnh kế </a:t>
            </a:r>
            <a:r>
              <a:rPr lang="en-US" sz="2800"/>
              <a:t>hoạch </a:t>
            </a:r>
            <a:endParaRPr lang="en-US" sz="2800" smtClean="0"/>
          </a:p>
          <a:p>
            <a:r>
              <a:rPr lang="en-US" sz="2800" smtClean="0"/>
              <a:t>chi </a:t>
            </a:r>
            <a:r>
              <a:rPr lang="en-US" sz="2800"/>
              <a:t>tiêu.</a:t>
            </a:r>
            <a:endParaRPr lang="en-US" sz="2800"/>
          </a:p>
        </p:txBody>
      </p:sp>
    </p:spTree>
    <p:extLst>
      <p:ext uri="{BB962C8B-B14F-4D97-AF65-F5344CB8AC3E}">
        <p14:creationId xmlns:p14="http://schemas.microsoft.com/office/powerpoint/2010/main" val="1920138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2275146" y="1310906"/>
            <a:ext cx="89534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a:t>
            </a:r>
            <a:r>
              <a:rPr kumimoji="0" lang="en-US" altLang="en-US" sz="5400" b="1" i="0" u="none" strike="noStrike" kern="1200" cap="none" spc="0" normalizeH="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 CÁ NHÂN</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038" y="2842013"/>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xmlns="" id="{658204E6-4C1D-AD94-EB52-A18106096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xmlns="" id="{73525CA5-53B1-B0DB-E065-2CE88E35E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xmlns="" id="{B855CB3A-08C1-82C4-772C-464D9E719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66967" y="2690131"/>
            <a:ext cx="9521372" cy="1569660"/>
          </a:xfrm>
          <a:prstGeom prst="rect">
            <a:avLst/>
          </a:prstGeom>
        </p:spPr>
        <p:txBody>
          <a:bodyPr wrap="square">
            <a:spAutoFit/>
          </a:bodyPr>
          <a:lstStyle/>
          <a:p>
            <a:pPr algn="just"/>
            <a:r>
              <a:rPr lang="en-US" sz="4800" smtClean="0"/>
              <a:t>Em hãy tự </a:t>
            </a:r>
            <a:r>
              <a:rPr lang="en-US" sz="4800"/>
              <a:t>lập một kế hoạch chi tiêu cá nhân theo các bước vừa học.</a:t>
            </a:r>
            <a:endParaRPr lang="en-US" sz="4800"/>
          </a:p>
        </p:txBody>
      </p:sp>
      <p:pic>
        <p:nvPicPr>
          <p:cNvPr id="10" name="图片 66">
            <a:extLst>
              <a:ext uri="{FF2B5EF4-FFF2-40B4-BE49-F238E27FC236}">
                <a16:creationId xmlns="" xmlns:a16="http://schemas.microsoft.com/office/drawing/2014/main" xmlns:lc="http://schemas.openxmlformats.org/drawingml/2006/lockedCanvas" id="{D372AED6-16FC-8143-DCAF-1DCDF1CEE1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57"/>
          <a:stretch/>
        </p:blipFill>
        <p:spPr>
          <a:xfrm>
            <a:off x="9076249" y="4460580"/>
            <a:ext cx="2353751" cy="2281685"/>
          </a:xfrm>
          <a:prstGeom prst="rect">
            <a:avLst/>
          </a:prstGeom>
        </p:spPr>
      </p:pic>
      <p:pic>
        <p:nvPicPr>
          <p:cNvPr id="11" name="Picture 10">
            <a:extLst>
              <a:ext uri="{FF2B5EF4-FFF2-40B4-BE49-F238E27FC236}">
                <a16:creationId xmlns="" xmlns:a16="http://schemas.microsoft.com/office/drawing/2014/main" id="{B6A0B7A0-F87E-BA92-13CB-629F2529B9D7}"/>
              </a:ext>
            </a:extLst>
          </p:cNvPr>
          <p:cNvPicPr>
            <a:picLocks noChangeAspect="1"/>
          </p:cNvPicPr>
          <p:nvPr/>
        </p:nvPicPr>
        <p:blipFill>
          <a:blip r:embed="rId7"/>
          <a:stretch>
            <a:fillRect/>
          </a:stretch>
        </p:blipFill>
        <p:spPr>
          <a:xfrm>
            <a:off x="511727" y="4842325"/>
            <a:ext cx="1867791" cy="1867791"/>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127883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20D04A0A-33F9-4E82-8CBB-DCAD53483EE3}"/>
              </a:ext>
            </a:extLst>
          </p:cNvPr>
          <p:cNvSpPr/>
          <p:nvPr/>
        </p:nvSpPr>
        <p:spPr>
          <a:xfrm>
            <a:off x="3174960" y="1051600"/>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18" y="4910352"/>
            <a:ext cx="1044772" cy="828355"/>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814" y="2684500"/>
            <a:ext cx="558289" cy="442643"/>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0877" y="4359896"/>
            <a:ext cx="558289" cy="442643"/>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spTree>
    <p:extLst>
      <p:ext uri="{BB962C8B-B14F-4D97-AF65-F5344CB8AC3E}">
        <p14:creationId xmlns:p14="http://schemas.microsoft.com/office/powerpoint/2010/main" val="11232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582287" y="2007431"/>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a:ln>
                  <a:noFill/>
                </a:ln>
                <a:solidFill>
                  <a:srgbClr val="0000FF"/>
                </a:solidFill>
                <a:effectLst/>
                <a:uLnTx/>
                <a:uFillTx/>
                <a:latin typeface="#9Slide05 Fourth" panose="00000500000000000000" pitchFamily="2" charset="0"/>
                <a:ea typeface="Helvetica Neue"/>
                <a:cs typeface="Helvetica Neue"/>
              </a:rPr>
              <a:t> </a:t>
            </a:r>
            <a:r>
              <a:rPr kumimoji="0" lang="en-US" altLang="en-US" sz="4400" b="1" i="0" u="none" strike="noStrike" kern="1200" cap="none" spc="0" normalizeH="0" baseline="0" noProof="0" smtClean="0">
                <a:ln>
                  <a:noFill/>
                </a:ln>
                <a:solidFill>
                  <a:srgbClr val="0000FF"/>
                </a:solidFill>
                <a:effectLst/>
                <a:uLnTx/>
                <a:uFillTx/>
                <a:latin typeface="#9Slide05 Fourth" panose="00000500000000000000" pitchFamily="2" charset="0"/>
                <a:ea typeface="Helvetica Neue"/>
                <a:cs typeface="Helvetica Neue"/>
              </a:rPr>
              <a:t>8:</a:t>
            </a:r>
            <a:r>
              <a:rPr kumimoji="0" lang="en-US" altLang="en-US" sz="44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Lập</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kế hoạch chi tiêu</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a:t>
            </a: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Tree>
    <p:extLst>
      <p:ext uri="{BB962C8B-B14F-4D97-AF65-F5344CB8AC3E}">
        <p14:creationId xmlns:p14="http://schemas.microsoft.com/office/powerpoint/2010/main" val="300861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AM A">
            <a:extLst>
              <a:ext uri="{FF2B5EF4-FFF2-40B4-BE49-F238E27FC236}">
                <a16:creationId xmlns=""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endParaRPr lang="en-US" sz="6600" b="1">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A4C5C41E-5105-4CDF-95B0-4CD67F72B833}"/>
              </a:ext>
            </a:extLst>
          </p:cNvPr>
          <p:cNvSpPr/>
          <p:nvPr/>
        </p:nvSpPr>
        <p:spPr>
          <a:xfrm>
            <a:off x="447371" y="5742169"/>
            <a:ext cx="1491114" cy="769441"/>
          </a:xfrm>
          <a:prstGeom prst="rect">
            <a:avLst/>
          </a:prstGeom>
          <a:noFill/>
        </p:spPr>
        <p:txBody>
          <a:bodyPr wrap="none" lIns="91440" tIns="45720" rIns="91440" bIns="45720">
            <a:spAutoFit/>
          </a:bodyPr>
          <a:lstStyle/>
          <a:p>
            <a:pPr algn="ctr"/>
            <a:r>
              <a:rPr lang="en-US" sz="4400" b="1" smtClean="0">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smtClean="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1</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Plus Sign 27">
            <a:extLst>
              <a:ext uri="{FF2B5EF4-FFF2-40B4-BE49-F238E27FC236}">
                <a16:creationId xmlns=""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85F35C3C-A9B7-4D52-8BD9-7FC35D3B10CE}"/>
              </a:ext>
            </a:extLst>
          </p:cNvPr>
          <p:cNvSpPr/>
          <p:nvPr/>
        </p:nvSpPr>
        <p:spPr>
          <a:xfrm>
            <a:off x="2342131" y="5554663"/>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endParaRPr lang="en-US" sz="6600" b="1">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 xmlns:a16="http://schemas.microsoft.com/office/drawing/2014/main" id="{FE22CBCF-3661-4BE4-9E00-A356CF6DA704}"/>
              </a:ext>
            </a:extLst>
          </p:cNvPr>
          <p:cNvSpPr/>
          <p:nvPr/>
        </p:nvSpPr>
        <p:spPr>
          <a:xfrm>
            <a:off x="2365365" y="555521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endParaRPr lang="en-US" sz="6600" b="1">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 xmlns:a16="http://schemas.microsoft.com/office/drawing/2014/main" id="{0EC34A96-6D54-458C-A63A-5EC536E6A8B6}"/>
              </a:ext>
            </a:extLst>
          </p:cNvPr>
          <p:cNvSpPr/>
          <p:nvPr/>
        </p:nvSpPr>
        <p:spPr>
          <a:xfrm>
            <a:off x="2366549"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endParaRPr lang="en-US" sz="6600" b="1">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 xmlns:a16="http://schemas.microsoft.com/office/drawing/2014/main" id="{30F75734-8CFE-4DD9-AFD1-44D9617C5BEC}"/>
              </a:ext>
            </a:extLst>
          </p:cNvPr>
          <p:cNvSpPr/>
          <p:nvPr/>
        </p:nvSpPr>
        <p:spPr>
          <a:xfrm>
            <a:off x="2380466" y="5559534"/>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latin typeface="Times New Roman" panose="02020603050405020304" pitchFamily="18" charset="0"/>
                <a:cs typeface="Times New Roman" panose="02020603050405020304" pitchFamily="18" charset="0"/>
              </a:rPr>
              <a:t>10</a:t>
            </a:r>
            <a:endParaRPr lang="en-US" sz="6600" b="1">
              <a:latin typeface="Times New Roman" panose="02020603050405020304" pitchFamily="18" charset="0"/>
              <a:cs typeface="Times New Roman" panose="02020603050405020304" pitchFamily="18" charset="0"/>
            </a:endParaRPr>
          </a:p>
        </p:txBody>
      </p:sp>
      <p:sp>
        <p:nvSpPr>
          <p:cNvPr id="64" name="Oval 63">
            <a:extLst>
              <a:ext uri="{FF2B5EF4-FFF2-40B4-BE49-F238E27FC236}">
                <a16:creationId xmlns="" xmlns:a16="http://schemas.microsoft.com/office/drawing/2014/main" id="{61852BE2-B519-4B78-BA71-C363745633C6}"/>
              </a:ext>
            </a:extLst>
          </p:cNvPr>
          <p:cNvSpPr/>
          <p:nvPr/>
        </p:nvSpPr>
        <p:spPr>
          <a:xfrm>
            <a:off x="10378072" y="747990"/>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a:extLst>
              <a:ext uri="{FF2B5EF4-FFF2-40B4-BE49-F238E27FC236}">
                <a16:creationId xmlns="" xmlns:a16="http://schemas.microsoft.com/office/drawing/2014/main" id="{B3B67745-CAA1-4450-A9CB-61847E316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14">
            <a:off x="10498459" y="445996"/>
            <a:ext cx="1665089" cy="1518387"/>
          </a:xfrm>
          <a:prstGeom prst="rect">
            <a:avLst/>
          </a:prstGeom>
        </p:spPr>
      </p:pic>
      <p:sp>
        <p:nvSpPr>
          <p:cNvPr id="63" name="Oval 62">
            <a:extLst>
              <a:ext uri="{FF2B5EF4-FFF2-40B4-BE49-F238E27FC236}">
                <a16:creationId xmlns="" xmlns:a16="http://schemas.microsoft.com/office/drawing/2014/main" id="{A9D48011-2F4F-407F-BC95-04A9F8CF1D22}"/>
              </a:ext>
            </a:extLst>
          </p:cNvPr>
          <p:cNvSpPr/>
          <p:nvPr/>
        </p:nvSpPr>
        <p:spPr>
          <a:xfrm>
            <a:off x="8324080" y="747990"/>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8" action="ppaction://hlinksldjump"/>
            <a:extLst>
              <a:ext uri="{FF2B5EF4-FFF2-40B4-BE49-F238E27FC236}">
                <a16:creationId xmlns="" xmlns:a16="http://schemas.microsoft.com/office/drawing/2014/main" id="{31E8C7EC-5ADF-4B52-81DA-19A71DD79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79792">
            <a:off x="8459934" y="378306"/>
            <a:ext cx="1595281" cy="1196569"/>
          </a:xfrm>
          <a:prstGeom prst="rect">
            <a:avLst/>
          </a:prstGeom>
        </p:spPr>
      </p:pic>
      <p:sp>
        <p:nvSpPr>
          <p:cNvPr id="62" name="Oval 61">
            <a:extLst>
              <a:ext uri="{FF2B5EF4-FFF2-40B4-BE49-F238E27FC236}">
                <a16:creationId xmlns="" xmlns:a16="http://schemas.microsoft.com/office/drawing/2014/main" id="{2D68B3E5-9131-42F1-9A38-93B49429375E}"/>
              </a:ext>
            </a:extLst>
          </p:cNvPr>
          <p:cNvSpPr/>
          <p:nvPr/>
        </p:nvSpPr>
        <p:spPr>
          <a:xfrm>
            <a:off x="6506254" y="708254"/>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709" y="144060"/>
            <a:ext cx="1907248" cy="1545336"/>
          </a:xfrm>
          <a:prstGeom prst="rect">
            <a:avLst/>
          </a:prstGeom>
        </p:spPr>
      </p:pic>
      <p:sp>
        <p:nvSpPr>
          <p:cNvPr id="60" name="Oval 59">
            <a:extLst>
              <a:ext uri="{FF2B5EF4-FFF2-40B4-BE49-F238E27FC236}">
                <a16:creationId xmlns="" xmlns:a16="http://schemas.microsoft.com/office/drawing/2014/main" id="{2ADECC48-64C5-4065-A7FB-C2E1698BDBE4}"/>
              </a:ext>
            </a:extLst>
          </p:cNvPr>
          <p:cNvSpPr/>
          <p:nvPr/>
        </p:nvSpPr>
        <p:spPr>
          <a:xfrm>
            <a:off x="1630649" y="600116"/>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79" y="284648"/>
            <a:ext cx="1589852" cy="1545336"/>
          </a:xfrm>
          <a:prstGeom prst="rect">
            <a:avLst/>
          </a:prstGeom>
        </p:spPr>
      </p:pic>
      <p:sp>
        <p:nvSpPr>
          <p:cNvPr id="61" name="Oval 60">
            <a:extLst>
              <a:ext uri="{FF2B5EF4-FFF2-40B4-BE49-F238E27FC236}">
                <a16:creationId xmlns="" xmlns:a16="http://schemas.microsoft.com/office/drawing/2014/main" id="{62918738-F451-477C-8FD2-39EB360D393C}"/>
              </a:ext>
            </a:extLst>
          </p:cNvPr>
          <p:cNvSpPr/>
          <p:nvPr/>
        </p:nvSpPr>
        <p:spPr>
          <a:xfrm>
            <a:off x="3948387" y="357506"/>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2994">
            <a:off x="2657695" y="139393"/>
            <a:ext cx="1864070" cy="1545336"/>
          </a:xfrm>
          <a:prstGeom prst="rect">
            <a:avLst/>
          </a:prstGeom>
        </p:spPr>
      </p:pic>
      <p:sp>
        <p:nvSpPr>
          <p:cNvPr id="45" name="TEAM B">
            <a:extLst>
              <a:ext uri="{FF2B5EF4-FFF2-40B4-BE49-F238E27FC236}">
                <a16:creationId xmlns=""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endParaRPr lang="en-US" sz="6600" b="1">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 xmlns:a16="http://schemas.microsoft.com/office/drawing/2014/main" id="{52CE2229-2B52-46F5-8794-CD28FD83C87A}"/>
              </a:ext>
            </a:extLst>
          </p:cNvPr>
          <p:cNvSpPr/>
          <p:nvPr/>
        </p:nvSpPr>
        <p:spPr>
          <a:xfrm>
            <a:off x="7747811" y="5746057"/>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smtClean="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2</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Plus Sign 48">
            <a:extLst>
              <a:ext uri="{FF2B5EF4-FFF2-40B4-BE49-F238E27FC236}">
                <a16:creationId xmlns=""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 xmlns:a16="http://schemas.microsoft.com/office/drawing/2014/main" id="{B3EA558D-D123-4A63-962D-3D14C80FE4AC}"/>
              </a:ext>
            </a:extLst>
          </p:cNvPr>
          <p:cNvSpPr/>
          <p:nvPr/>
        </p:nvSpPr>
        <p:spPr>
          <a:xfrm>
            <a:off x="9672581"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endParaRPr lang="en-US" sz="6600" b="1">
              <a:latin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 xmlns:a16="http://schemas.microsoft.com/office/drawing/2014/main" id="{391CB609-471D-4B72-8336-FEE182D3A2BF}"/>
              </a:ext>
            </a:extLst>
          </p:cNvPr>
          <p:cNvSpPr/>
          <p:nvPr/>
        </p:nvSpPr>
        <p:spPr>
          <a:xfrm>
            <a:off x="9651255" y="555034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endParaRPr lang="en-US" sz="6600" b="1">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 xmlns:a16="http://schemas.microsoft.com/office/drawing/2014/main" id="{5EF116F2-D354-4679-AF4B-3BBD1DF0FA2F}"/>
              </a:ext>
            </a:extLst>
          </p:cNvPr>
          <p:cNvSpPr/>
          <p:nvPr/>
        </p:nvSpPr>
        <p:spPr>
          <a:xfrm>
            <a:off x="9665185" y="555788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endParaRPr lang="en-US" sz="6600" b="1">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 xmlns:a16="http://schemas.microsoft.com/office/drawing/2014/main" id="{CD306276-6EC5-4B73-99AB-84B71B077E9B}"/>
              </a:ext>
            </a:extLst>
          </p:cNvPr>
          <p:cNvSpPr/>
          <p:nvPr/>
        </p:nvSpPr>
        <p:spPr>
          <a:xfrm>
            <a:off x="9652639"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latin typeface="Times New Roman" panose="02020603050405020304" pitchFamily="18" charset="0"/>
                <a:cs typeface="Times New Roman" panose="02020603050405020304" pitchFamily="18" charset="0"/>
              </a:rPr>
              <a:t>10</a:t>
            </a:r>
            <a:endParaRPr lang="en-US" sz="6600" b="1">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0DDC2A37-E953-4F38-95BF-78B9FF9FB939}"/>
              </a:ext>
            </a:extLst>
          </p:cNvPr>
          <p:cNvSpPr/>
          <p:nvPr/>
        </p:nvSpPr>
        <p:spPr>
          <a:xfrm>
            <a:off x="1116353" y="1483759"/>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1</a:t>
            </a:r>
          </a:p>
        </p:txBody>
      </p:sp>
      <p:pic>
        <p:nvPicPr>
          <p:cNvPr id="12" name="Picture 11">
            <a:extLst>
              <a:ext uri="{FF2B5EF4-FFF2-40B4-BE49-F238E27FC236}">
                <a16:creationId xmlns="" xmlns:a16="http://schemas.microsoft.com/office/drawing/2014/main" id="{EE547C58-E03C-454C-8EB6-B1D4AB3122E2}"/>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a:extLst>
              <a:ext uri="{FF2B5EF4-FFF2-40B4-BE49-F238E27FC236}">
                <a16:creationId xmlns="" xmlns:a16="http://schemas.microsoft.com/office/drawing/2014/main" id="{AF431C90-0AEC-4B64-8486-EDE1AE305C51}"/>
              </a:ext>
            </a:extLst>
          </p:cNvPr>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a:extLst>
              <a:ext uri="{FF2B5EF4-FFF2-40B4-BE49-F238E27FC236}">
                <a16:creationId xmlns="" xmlns:a16="http://schemas.microsoft.com/office/drawing/2014/main" id="{F7990285-D234-409A-A366-B0B4CE51FFC4}"/>
              </a:ext>
            </a:extLst>
          </p:cNvPr>
          <p:cNvSpPr/>
          <p:nvPr/>
        </p:nvSpPr>
        <p:spPr>
          <a:xfrm>
            <a:off x="7177302" y="1549528"/>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2</a:t>
            </a:r>
          </a:p>
        </p:txBody>
      </p:sp>
      <p:sp>
        <p:nvSpPr>
          <p:cNvPr id="16" name="Heart 15">
            <a:hlinkClick r:id="rId17" action="ppaction://hlinksldjump"/>
            <a:extLst>
              <a:ext uri="{FF2B5EF4-FFF2-40B4-BE49-F238E27FC236}">
                <a16:creationId xmlns="" xmlns:a16="http://schemas.microsoft.com/office/drawing/2014/main" id="{DA69900A-F0DA-4B13-B9A0-C0120A855BBF}"/>
              </a:ext>
            </a:extLst>
          </p:cNvPr>
          <p:cNvSpPr/>
          <p:nvPr/>
        </p:nvSpPr>
        <p:spPr>
          <a:xfrm>
            <a:off x="5528709" y="5746057"/>
            <a:ext cx="962243" cy="952011"/>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Kết thúc</a:t>
            </a:r>
            <a:endParaRPr lang="en-US" dirty="0"/>
          </a:p>
        </p:txBody>
      </p:sp>
    </p:spTree>
    <p:extLst>
      <p:ext uri="{BB962C8B-B14F-4D97-AF65-F5344CB8AC3E}">
        <p14:creationId xmlns:p14="http://schemas.microsoft.com/office/powerpoint/2010/main" val="1231653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0" nodeType="clickEffect">
                                  <p:stCondLst>
                                    <p:cond delay="0"/>
                                  </p:stCondLst>
                                  <p:childTnLst>
                                    <p:anim calcmode="lin" valueType="num">
                                      <p:cBhvr>
                                        <p:cTn id="58" dur="1000"/>
                                        <p:tgtEl>
                                          <p:spTgt spid="64"/>
                                        </p:tgtEl>
                                        <p:attrNameLst>
                                          <p:attrName>ppt_w</p:attrName>
                                        </p:attrNameLst>
                                      </p:cBhvr>
                                      <p:tavLst>
                                        <p:tav tm="0">
                                          <p:val>
                                            <p:strVal val="ppt_w"/>
                                          </p:val>
                                        </p:tav>
                                        <p:tav tm="100000">
                                          <p:val>
                                            <p:strVal val="ppt_w+.3"/>
                                          </p:val>
                                        </p:tav>
                                      </p:tavLst>
                                    </p:anim>
                                    <p:anim calcmode="lin" valueType="num">
                                      <p:cBhvr>
                                        <p:cTn id="59" dur="1000"/>
                                        <p:tgtEl>
                                          <p:spTgt spid="64"/>
                                        </p:tgtEl>
                                        <p:attrNameLst>
                                          <p:attrName>ppt_h</p:attrName>
                                        </p:attrNameLst>
                                      </p:cBhvr>
                                      <p:tavLst>
                                        <p:tav tm="0">
                                          <p:val>
                                            <p:strVal val="ppt_h"/>
                                          </p:val>
                                        </p:tav>
                                        <p:tav tm="100000">
                                          <p:val>
                                            <p:strVal val="ppt_h"/>
                                          </p:val>
                                        </p:tav>
                                      </p:tavLst>
                                    </p:anim>
                                    <p:animEffect transition="out" filter="fade">
                                      <p:cBhvr>
                                        <p:cTn id="60" dur="1000"/>
                                        <p:tgtEl>
                                          <p:spTgt spid="64"/>
                                        </p:tgtEl>
                                      </p:cBhvr>
                                    </p:animEffect>
                                    <p:set>
                                      <p:cBhvr>
                                        <p:cTn id="6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0" nodeType="clickEffect">
                                  <p:stCondLst>
                                    <p:cond delay="0"/>
                                  </p:stCondLst>
                                  <p:childTnLst>
                                    <p:anim calcmode="lin" valueType="num">
                                      <p:cBhvr>
                                        <p:cTn id="66" dur="1000"/>
                                        <p:tgtEl>
                                          <p:spTgt spid="63"/>
                                        </p:tgtEl>
                                        <p:attrNameLst>
                                          <p:attrName>ppt_w</p:attrName>
                                        </p:attrNameLst>
                                      </p:cBhvr>
                                      <p:tavLst>
                                        <p:tav tm="0">
                                          <p:val>
                                            <p:strVal val="ppt_w"/>
                                          </p:val>
                                        </p:tav>
                                        <p:tav tm="100000">
                                          <p:val>
                                            <p:strVal val="ppt_w+.3"/>
                                          </p:val>
                                        </p:tav>
                                      </p:tavLst>
                                    </p:anim>
                                    <p:anim calcmode="lin" valueType="num">
                                      <p:cBhvr>
                                        <p:cTn id="67" dur="1000"/>
                                        <p:tgtEl>
                                          <p:spTgt spid="63"/>
                                        </p:tgtEl>
                                        <p:attrNameLst>
                                          <p:attrName>ppt_h</p:attrName>
                                        </p:attrNameLst>
                                      </p:cBhvr>
                                      <p:tavLst>
                                        <p:tav tm="0">
                                          <p:val>
                                            <p:strVal val="ppt_h"/>
                                          </p:val>
                                        </p:tav>
                                        <p:tav tm="100000">
                                          <p:val>
                                            <p:strVal val="ppt_h"/>
                                          </p:val>
                                        </p:tav>
                                      </p:tavLst>
                                    </p:anim>
                                    <p:animEffect transition="out" filter="fade">
                                      <p:cBhvr>
                                        <p:cTn id="68" dur="1000"/>
                                        <p:tgtEl>
                                          <p:spTgt spid="63"/>
                                        </p:tgtEl>
                                      </p:cBhvr>
                                    </p:animEffect>
                                    <p:set>
                                      <p:cBhvr>
                                        <p:cTn id="6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0" nodeType="clickEffect">
                                  <p:stCondLst>
                                    <p:cond delay="0"/>
                                  </p:stCondLst>
                                  <p:childTnLst>
                                    <p:anim calcmode="lin" valueType="num">
                                      <p:cBhvr>
                                        <p:cTn id="74" dur="1000"/>
                                        <p:tgtEl>
                                          <p:spTgt spid="62"/>
                                        </p:tgtEl>
                                        <p:attrNameLst>
                                          <p:attrName>ppt_w</p:attrName>
                                        </p:attrNameLst>
                                      </p:cBhvr>
                                      <p:tavLst>
                                        <p:tav tm="0">
                                          <p:val>
                                            <p:strVal val="ppt_w"/>
                                          </p:val>
                                        </p:tav>
                                        <p:tav tm="100000">
                                          <p:val>
                                            <p:strVal val="ppt_w+.3"/>
                                          </p:val>
                                        </p:tav>
                                      </p:tavLst>
                                    </p:anim>
                                    <p:anim calcmode="lin" valueType="num">
                                      <p:cBhvr>
                                        <p:cTn id="75" dur="1000"/>
                                        <p:tgtEl>
                                          <p:spTgt spid="62"/>
                                        </p:tgtEl>
                                        <p:attrNameLst>
                                          <p:attrName>ppt_h</p:attrName>
                                        </p:attrNameLst>
                                      </p:cBhvr>
                                      <p:tavLst>
                                        <p:tav tm="0">
                                          <p:val>
                                            <p:strVal val="ppt_h"/>
                                          </p:val>
                                        </p:tav>
                                        <p:tav tm="100000">
                                          <p:val>
                                            <p:strVal val="ppt_h"/>
                                          </p:val>
                                        </p:tav>
                                      </p:tavLst>
                                    </p:anim>
                                    <p:animEffect transition="out" filter="fade">
                                      <p:cBhvr>
                                        <p:cTn id="76" dur="1000"/>
                                        <p:tgtEl>
                                          <p:spTgt spid="62"/>
                                        </p:tgtEl>
                                      </p:cBhvr>
                                    </p:animEffect>
                                    <p:set>
                                      <p:cBhvr>
                                        <p:cTn id="7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50" presetClass="exit" presetSubtype="0" accel="100000" fill="hold" grpId="0" nodeType="clickEffect">
                                  <p:stCondLst>
                                    <p:cond delay="0"/>
                                  </p:stCondLst>
                                  <p:childTnLst>
                                    <p:anim calcmode="lin" valueType="num">
                                      <p:cBhvr>
                                        <p:cTn id="82" dur="1000"/>
                                        <p:tgtEl>
                                          <p:spTgt spid="61"/>
                                        </p:tgtEl>
                                        <p:attrNameLst>
                                          <p:attrName>ppt_w</p:attrName>
                                        </p:attrNameLst>
                                      </p:cBhvr>
                                      <p:tavLst>
                                        <p:tav tm="0">
                                          <p:val>
                                            <p:strVal val="ppt_w"/>
                                          </p:val>
                                        </p:tav>
                                        <p:tav tm="100000">
                                          <p:val>
                                            <p:strVal val="ppt_w+.3"/>
                                          </p:val>
                                        </p:tav>
                                      </p:tavLst>
                                    </p:anim>
                                    <p:anim calcmode="lin" valueType="num">
                                      <p:cBhvr>
                                        <p:cTn id="83" dur="1000"/>
                                        <p:tgtEl>
                                          <p:spTgt spid="61"/>
                                        </p:tgtEl>
                                        <p:attrNameLst>
                                          <p:attrName>ppt_h</p:attrName>
                                        </p:attrNameLst>
                                      </p:cBhvr>
                                      <p:tavLst>
                                        <p:tav tm="0">
                                          <p:val>
                                            <p:strVal val="ppt_h"/>
                                          </p:val>
                                        </p:tav>
                                        <p:tav tm="100000">
                                          <p:val>
                                            <p:strVal val="ppt_h"/>
                                          </p:val>
                                        </p:tav>
                                      </p:tavLst>
                                    </p:anim>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0" presetClass="exit" presetSubtype="0" accel="100000" fill="hold" grpId="0" nodeType="clickEffect">
                                  <p:stCondLst>
                                    <p:cond delay="0"/>
                                  </p:stCondLst>
                                  <p:childTnLst>
                                    <p:anim calcmode="lin" valueType="num">
                                      <p:cBhvr>
                                        <p:cTn id="90" dur="1000"/>
                                        <p:tgtEl>
                                          <p:spTgt spid="60"/>
                                        </p:tgtEl>
                                        <p:attrNameLst>
                                          <p:attrName>ppt_w</p:attrName>
                                        </p:attrNameLst>
                                      </p:cBhvr>
                                      <p:tavLst>
                                        <p:tav tm="0">
                                          <p:val>
                                            <p:strVal val="ppt_w"/>
                                          </p:val>
                                        </p:tav>
                                        <p:tav tm="100000">
                                          <p:val>
                                            <p:strVal val="ppt_w+.3"/>
                                          </p:val>
                                        </p:tav>
                                      </p:tavLst>
                                    </p:anim>
                                    <p:anim calcmode="lin" valueType="num">
                                      <p:cBhvr>
                                        <p:cTn id="91" dur="1000"/>
                                        <p:tgtEl>
                                          <p:spTgt spid="60"/>
                                        </p:tgtEl>
                                        <p:attrNameLst>
                                          <p:attrName>ppt_h</p:attrName>
                                        </p:attrNameLst>
                                      </p:cBhvr>
                                      <p:tavLst>
                                        <p:tav tm="0">
                                          <p:val>
                                            <p:strVal val="ppt_h"/>
                                          </p:val>
                                        </p:tav>
                                        <p:tav tm="100000">
                                          <p:val>
                                            <p:strVal val="ppt_h"/>
                                          </p:val>
                                        </p:tav>
                                      </p:tavLst>
                                    </p:anim>
                                    <p:animEffect transition="out" filter="fade">
                                      <p:cBhvr>
                                        <p:cTn id="92" dur="1000"/>
                                        <p:tgtEl>
                                          <p:spTgt spid="60"/>
                                        </p:tgtEl>
                                      </p:cBhvr>
                                    </p:animEffect>
                                    <p:set>
                                      <p:cBhvr>
                                        <p:cTn id="9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2"/>
                                        </p:tgtEl>
                                      </p:cBhvr>
                                    </p:animEffect>
                                    <p:animScale>
                                      <p:cBhvr>
                                        <p:cTn id="99" dur="250" autoRev="1" fill="hold"/>
                                        <p:tgtEl>
                                          <p:spTgt spid="12"/>
                                        </p:tgtEl>
                                      </p:cBhvr>
                                      <p:by x="105000" y="105000"/>
                                    </p:animScale>
                                  </p:childTnLst>
                                </p:cTn>
                              </p:par>
                              <p:par>
                                <p:cTn id="100" presetID="23" presetClass="entr" presetSubtype="32"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strVal val="4*#ppt_w"/>
                                          </p:val>
                                        </p:tav>
                                        <p:tav tm="100000">
                                          <p:val>
                                            <p:strVal val="#ppt_w"/>
                                          </p:val>
                                        </p:tav>
                                      </p:tavLst>
                                    </p:anim>
                                    <p:anim calcmode="lin" valueType="num">
                                      <p:cBhvr>
                                        <p:cTn id="10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9"/>
                                        </p:tgtEl>
                                      </p:cBhvr>
                                    </p:animEffect>
                                    <p:animScale>
                                      <p:cBhvr>
                                        <p:cTn id="109" dur="250" autoRev="1" fill="hold"/>
                                        <p:tgtEl>
                                          <p:spTgt spid="59"/>
                                        </p:tgtEl>
                                      </p:cBhvr>
                                      <p:by x="105000" y="105000"/>
                                    </p:animScale>
                                  </p:childTnLst>
                                </p:cTn>
                              </p:par>
                              <p:par>
                                <p:cTn id="110" presetID="23" presetClass="entr" presetSubtype="32" fill="hold"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p:cTn id="112" dur="500" fill="hold"/>
                                        <p:tgtEl>
                                          <p:spTgt spid="70"/>
                                        </p:tgtEl>
                                        <p:attrNameLst>
                                          <p:attrName>ppt_w</p:attrName>
                                        </p:attrNameLst>
                                      </p:cBhvr>
                                      <p:tavLst>
                                        <p:tav tm="0">
                                          <p:val>
                                            <p:strVal val="4*#ppt_w"/>
                                          </p:val>
                                        </p:tav>
                                        <p:tav tm="100000">
                                          <p:val>
                                            <p:strVal val="#ppt_w"/>
                                          </p:val>
                                        </p:tav>
                                      </p:tavLst>
                                    </p:anim>
                                    <p:anim calcmode="lin" valueType="num">
                                      <p:cBhvr>
                                        <p:cTn id="113"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64" grpId="0" animBg="1"/>
      <p:bldP spid="63" grpId="0" animBg="1"/>
      <p:bldP spid="62" grpId="0" animBg="1"/>
      <p:bldP spid="60" grpId="0" animBg="1"/>
      <p:bldP spid="61" grpId="0" animBg="1"/>
      <p:bldP spid="47" grpId="0" animBg="1"/>
      <p:bldP spid="50" grpId="0" animBg="1"/>
      <p:bldP spid="51" grpId="0" animBg="1"/>
      <p:bldP spid="52" grpId="0" animBg="1"/>
      <p:bldP spid="53"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Mua thừa đồ này, thiếu đồ kia; chi phí bị tổn hao bởi các khoản chi không chính đáng.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1635617" y="231910"/>
            <a:ext cx="86030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Nếu chi tiêu </a:t>
            </a:r>
            <a:r>
              <a:rPr lang="en-US" sz="3200" i="1" u="sng">
                <a:solidFill>
                  <a:schemeClr val="tx1"/>
                </a:solidFill>
                <a:latin typeface="Times New Roman" pitchFamily="18" charset="0"/>
                <a:cs typeface="Times New Roman" pitchFamily="18" charset="0"/>
              </a:rPr>
              <a:t>không</a:t>
            </a:r>
            <a:r>
              <a:rPr lang="en-US" sz="3200">
                <a:solidFill>
                  <a:schemeClr val="tx1"/>
                </a:solidFill>
                <a:latin typeface="Times New Roman" pitchFamily="18" charset="0"/>
                <a:cs typeface="Times New Roman" pitchFamily="18" charset="0"/>
              </a:rPr>
              <a:t> có kế hoạch thì sẽ dẫn đến hậu quả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Tích ra được các khoản tiền tiết kiệm.</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Có thể mua được nhiều đồ dùng mà mình yêu thích.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D</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Không bị phụ thuộc ràng buộc bởi các nguyên tắc.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08074" y="473609"/>
            <a:ext cx="1589852" cy="1545336"/>
          </a:xfrm>
          <a:prstGeom prst="rect">
            <a:avLst/>
          </a:prstGeom>
        </p:spPr>
      </p:pic>
      <p:sp>
        <p:nvSpPr>
          <p:cNvPr id="11" name="Arrow: Pentagon 10">
            <a:hlinkClick r:id="rId8" action="ppaction://hlinksldjump"/>
            <a:extLst>
              <a:ext uri="{FF2B5EF4-FFF2-40B4-BE49-F238E27FC236}">
                <a16:creationId xmlns="" xmlns:a16="http://schemas.microsoft.com/office/drawing/2014/main" id="{3F5E0018-06D1-4CC3-8E0E-A698D17C90D4}"/>
              </a:ext>
            </a:extLst>
          </p:cNvPr>
          <p:cNvSpPr/>
          <p:nvPr/>
        </p:nvSpPr>
        <p:spPr>
          <a:xfrm flipH="1">
            <a:off x="9447143" y="5707866"/>
            <a:ext cx="2400300" cy="85393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itchFamily="18" charset="0"/>
                <a:cs typeface="Times New Roman" panose="02020603050405020304" pitchFamily="18" charset="0"/>
              </a:rPr>
              <a:t>TRỞ VỀ</a:t>
            </a:r>
            <a:endParaRPr lang="en-US" sz="2800" b="1">
              <a:solidFill>
                <a:srgbClr val="7030A0"/>
              </a:solidFill>
              <a:latin typeface="Times New Roman" panose="02020603050405020304" pitchFamily="18" charset="0"/>
              <a:cs typeface="Times New Roman" panose="02020603050405020304" pitchFamily="18" charset="0"/>
            </a:endParaRPr>
          </a:p>
        </p:txBody>
      </p:sp>
      <p:pic>
        <p:nvPicPr>
          <p:cNvPr id="16"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1965367"/>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1921865"/>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1985455"/>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1950301"/>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19382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1961531"/>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031740"/>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19656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018945"/>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a:grpSpLocks/>
          </p:cNvGrpSpPr>
          <p:nvPr/>
        </p:nvGrpSpPr>
        <p:grpSpPr bwMode="auto">
          <a:xfrm>
            <a:off x="10678244" y="2018945"/>
            <a:ext cx="1169199" cy="925286"/>
            <a:chOff x="432" y="3264"/>
            <a:chExt cx="964" cy="685"/>
          </a:xfrm>
        </p:grpSpPr>
        <p:pic>
          <p:nvPicPr>
            <p:cNvPr id="26"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01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09254E-6 -2.31267E-7 L -0.14253 0.25416 " pathEditMode="relative" rAng="0" ptsTypes="AA">
                                      <p:cBhvr>
                                        <p:cTn id="99" dur="2000" fill="hold"/>
                                        <p:tgtEl>
                                          <p:spTgt spid="10"/>
                                        </p:tgtEl>
                                        <p:attrNameLst>
                                          <p:attrName>ppt_x</p:attrName>
                                          <p:attrName>ppt_y</p:attrName>
                                        </p:attrNameLst>
                                      </p:cBhvr>
                                      <p:rCtr x="-7133" y="126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1" y="25323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phát sinh.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344557" y="304799"/>
            <a:ext cx="1047689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Khi thực hiện kế hoạch chi tiêu</a:t>
            </a:r>
            <a:r>
              <a:rPr lang="en-US" sz="3600">
                <a:solidFill>
                  <a:schemeClr val="tx1"/>
                </a:solidFill>
                <a:latin typeface="Times New Roman" pitchFamily="18" charset="0"/>
                <a:cs typeface="Times New Roman" pitchFamily="18" charset="0"/>
              </a:rPr>
              <a:t>, </a:t>
            </a:r>
            <a:endParaRPr lang="en-US" sz="3600" smtClean="0">
              <a:solidFill>
                <a:schemeClr val="tx1"/>
              </a:solidFill>
              <a:latin typeface="Times New Roman" pitchFamily="18" charset="0"/>
              <a:cs typeface="Times New Roman" pitchFamily="18" charset="0"/>
            </a:endParaRPr>
          </a:p>
          <a:p>
            <a:pPr lvl="0" algn="ctr">
              <a:defRPr/>
            </a:pPr>
            <a:r>
              <a:rPr lang="en-US" sz="3600" smtClean="0">
                <a:solidFill>
                  <a:schemeClr val="tx1"/>
                </a:solidFill>
                <a:latin typeface="Times New Roman" pitchFamily="18" charset="0"/>
                <a:cs typeface="Times New Roman" pitchFamily="18" charset="0"/>
              </a:rPr>
              <a:t>cần </a:t>
            </a:r>
            <a:r>
              <a:rPr lang="en-US" sz="3600">
                <a:solidFill>
                  <a:schemeClr val="tx1"/>
                </a:solidFill>
                <a:latin typeface="Times New Roman" pitchFamily="18" charset="0"/>
                <a:cs typeface="Times New Roman" pitchFamily="18" charset="0"/>
              </a:rPr>
              <a:t>tập trung vào các khoản chi nào?</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cần thiết nhưng có thể linh hoạt.</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 chi phát sinh.</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464556" flipH="1">
            <a:off x="10260407" y="392613"/>
            <a:ext cx="1589852" cy="1174802"/>
          </a:xfrm>
          <a:prstGeom prst="rect">
            <a:avLst/>
          </a:prstGeom>
        </p:spPr>
      </p:pic>
      <p:sp>
        <p:nvSpPr>
          <p:cNvPr id="11" name="Arrow: Pentagon 10">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hlinkClick r:id="rId8" action="ppaction://hlinksldjump"/>
              </a:rPr>
              <a:t>TRỞ</a:t>
            </a:r>
            <a:r>
              <a:rPr lang="en-US" sz="2800" b="1">
                <a:solidFill>
                  <a:srgbClr val="7030A0"/>
                </a:solidFill>
                <a:latin typeface="Times New Roman" pitchFamily="18" charset="0"/>
                <a:cs typeface="Times New Roman" panose="02020603050405020304" pitchFamily="18" charset="0"/>
              </a:rPr>
              <a:t>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58886"/>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15384"/>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78974"/>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43820"/>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317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55050"/>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25259"/>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591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12464"/>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12464"/>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37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92D05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2.08333E-6 -1.9519E-6 L -0.32331 0.75995 " pathEditMode="relative" rAng="0" ptsTypes="AA">
                                      <p:cBhvr>
                                        <p:cTn id="99" dur="2000" fill="hold"/>
                                        <p:tgtEl>
                                          <p:spTgt spid="10"/>
                                        </p:tgtEl>
                                        <p:attrNameLst>
                                          <p:attrName>ppt_x</p:attrName>
                                          <p:attrName>ppt_y</p:attrName>
                                        </p:attrNameLst>
                                      </p:cBhvr>
                                      <p:rCtr x="-16172" y="379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9"/>
                                        </p:tgtEl>
                                        <p:attrNameLst>
                                          <p:attrName>fillcolor</p:attrName>
                                        </p:attrNameLst>
                                      </p:cBhvr>
                                      <p:to>
                                        <a:srgbClr val="92D05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111829"/>
            <a:ext cx="8480645" cy="149935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Sau khi đã lập được kế hoạch cần chi tiêu một cách hợp lí để thực hiện được những mục tiêu đã đề ra.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344557" y="304800"/>
            <a:ext cx="11502886" cy="124097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Em tán thành với ý kiến nào dưới đây?</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720034"/>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smtClean="0">
                <a:latin typeface="Times New Roman" pitchFamily="18" charset="0"/>
                <a:cs typeface="Times New Roman" pitchFamily="18" charset="0"/>
              </a:rPr>
              <a:t>Chỉ </a:t>
            </a:r>
            <a:r>
              <a:rPr lang="en-US" sz="3200">
                <a:latin typeface="Times New Roman" pitchFamily="18" charset="0"/>
                <a:cs typeface="Times New Roman" pitchFamily="18" charset="0"/>
              </a:rPr>
              <a:t>cần có kế hoạch là chúng ta đã có thể có chi tiêu hợp lí.</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768378"/>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Không cần kiểm tra hay thực hiện thêm bất cứ điều gì sau khi đã lập được kế hoạch chi tiêu.</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838493"/>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Kế hoạch chi tiêu là một trong những điều giúp chúng ta có thể xóa đói giảm nghèo.</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84183" y="374164"/>
            <a:ext cx="1564105" cy="1545336"/>
          </a:xfrm>
          <a:prstGeom prst="rect">
            <a:avLst/>
          </a:prstGeom>
        </p:spPr>
      </p:pic>
      <p:sp>
        <p:nvSpPr>
          <p:cNvPr id="11" name="Arrow: Pentagon 10">
            <a:hlinkClick r:id="rId8" action="ppaction://hlinksldjump"/>
            <a:extLst>
              <a:ext uri="{FF2B5EF4-FFF2-40B4-BE49-F238E27FC236}">
                <a16:creationId xmlns="" xmlns:a16="http://schemas.microsoft.com/office/drawing/2014/main" id="{3F5E0018-06D1-4CC3-8E0E-A698D17C90D4}"/>
              </a:ext>
            </a:extLst>
          </p:cNvPr>
          <p:cNvSpPr/>
          <p:nvPr/>
        </p:nvSpPr>
        <p:spPr>
          <a:xfrm flipH="1">
            <a:off x="9666086"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6199" y="2481608"/>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279" y="2438106"/>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2704" y="2501696"/>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5567" y="2466542"/>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108786" y="24545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84751" y="2477772"/>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71058" y="2547981"/>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731" y="24819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5768" y="2535186"/>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65885" y="2535186"/>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95833E-6 3.7037E-7 L -0.16563 0.41991 " pathEditMode="relative" rAng="0" ptsTypes="AA">
                                      <p:cBhvr>
                                        <p:cTn id="99" dur="2000" fill="hold"/>
                                        <p:tgtEl>
                                          <p:spTgt spid="10"/>
                                        </p:tgtEl>
                                        <p:attrNameLst>
                                          <p:attrName>ppt_x</p:attrName>
                                          <p:attrName>ppt_y</p:attrName>
                                        </p:attrNameLst>
                                      </p:cBhvr>
                                      <p:rCtr x="-8281"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7"/>
                                        </p:tgtEl>
                                        <p:attrNameLst>
                                          <p:attrName>fillcolor</p:attrName>
                                        </p:attrNameLst>
                                      </p:cBhvr>
                                      <p:to>
                                        <a:srgbClr val="92D050"/>
                                      </p:to>
                                    </p:animClr>
                                    <p:set>
                                      <p:cBhvr>
                                        <p:cTn id="103" dur="500" fill="hold"/>
                                        <p:tgtEl>
                                          <p:spTgt spid="7"/>
                                        </p:tgtEl>
                                        <p:attrNameLst>
                                          <p:attrName>fill.type</p:attrName>
                                        </p:attrNameLst>
                                      </p:cBhvr>
                                      <p:to>
                                        <p:strVal val="solid"/>
                                      </p:to>
                                    </p:set>
                                    <p:set>
                                      <p:cBhvr>
                                        <p:cTn id="104" dur="500" fill="hold"/>
                                        <p:tgtEl>
                                          <p:spTgt spid="7"/>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29"/>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344556" y="2388666"/>
            <a:ext cx="9807169" cy="128782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Lên danh sách những món đồ mà mình cần mua, thực hiện tiết kiệm mỗi ngày từ số tiền mà mẹ cho để có thể mua được những món đồ mà mình cần.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344556" y="152402"/>
            <a:ext cx="1047689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itchFamily="18" charset="0"/>
                <a:cs typeface="Times New Roman" pitchFamily="18" charset="0"/>
              </a:rPr>
              <a:t>Sắp vào năm học, em cần mua thêm một số đồ dùng học tập nhưng số tiền tiêu vặt mẹ cho hằng ngày không quá nhiều để có thể mua được số đồ dùng mà em mong muốn em phải làm như thế nào?</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400872" y="3785347"/>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Xin mẹ thêm tiền để mua các đồ dùng mà mình muốn.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344556" y="4790149"/>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Bỏ bớt các món đồ cần mua để có thể mua được với số tiền tiêu vặt mà mẹ cho.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344556" y="5839523"/>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Hỏi vay thêm bạn bè để có đủ số tiền cần thiết dùng để mua đồ dùng học tập khi vào trong năm học.</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515" y="177955"/>
            <a:ext cx="1927640" cy="1702748"/>
          </a:xfrm>
          <a:prstGeom prst="rect">
            <a:avLst/>
          </a:prstGeom>
        </p:spPr>
      </p:pic>
      <p:sp>
        <p:nvSpPr>
          <p:cNvPr id="11" name="Arrow: Pentagon 10">
            <a:hlinkClick r:id="rId8" action="ppaction://hlinksldjump"/>
            <a:extLst>
              <a:ext uri="{FF2B5EF4-FFF2-40B4-BE49-F238E27FC236}">
                <a16:creationId xmlns="" xmlns:a16="http://schemas.microsoft.com/office/drawing/2014/main" id="{3F5E0018-06D1-4CC3-8E0E-A698D17C90D4}"/>
              </a:ext>
            </a:extLst>
          </p:cNvPr>
          <p:cNvSpPr/>
          <p:nvPr/>
        </p:nvSpPr>
        <p:spPr>
          <a:xfrm flipH="1">
            <a:off x="10251583" y="5759494"/>
            <a:ext cx="194041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78974"/>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35472"/>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99062"/>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63908"/>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518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75138"/>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45347"/>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792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32552"/>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32552"/>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67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79167E-6 -1.48148E-6 L -0.078 0.21829 " pathEditMode="relative" rAng="0" ptsTypes="AA">
                                      <p:cBhvr>
                                        <p:cTn id="99" dur="2000" fill="hold"/>
                                        <p:tgtEl>
                                          <p:spTgt spid="10"/>
                                        </p:tgtEl>
                                        <p:attrNameLst>
                                          <p:attrName>ppt_x</p:attrName>
                                          <p:attrName>ppt_y</p:attrName>
                                        </p:attrNameLst>
                                      </p:cBhvr>
                                      <p:rCtr x="-3906" y="10903"/>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1296" y="2214499"/>
            <a:ext cx="10338068" cy="62832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xin thêm mẹ tiền để mua bộ sách yêu thích.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279244" y="21776"/>
            <a:ext cx="1083945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smtClean="0">
                <a:solidFill>
                  <a:schemeClr val="tx1"/>
                </a:solidFill>
                <a:latin typeface="Times New Roman" pitchFamily="18" charset="0"/>
                <a:cs typeface="Times New Roman" pitchFamily="18" charset="0"/>
              </a:rPr>
              <a:t>Ngọc </a:t>
            </a:r>
            <a:r>
              <a:rPr lang="en-US" sz="3200">
                <a:solidFill>
                  <a:schemeClr val="tx1"/>
                </a:solidFill>
                <a:latin typeface="Times New Roman" pitchFamily="18" charset="0"/>
                <a:cs typeface="Times New Roman" pitchFamily="18" charset="0"/>
              </a:rPr>
              <a:t>muốn mua được bộ sách mới ra của tác giả Antoine de Saint-Exupéry nhưng số tiền mà Ngọc đang có chưa đủ. Theo em, Ngọc có thể thực hiện tiết kiệm chi tiêu như thế nào để đạt được mục tiêu mua bộ sách mới?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23067" y="2972320"/>
            <a:ext cx="10316298" cy="8376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kêu gọi bạn bè cùng góp tiền mua chung bộ sách.</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1296" y="3940633"/>
            <a:ext cx="10316297" cy="137586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Để có được tiền mua bộ sách mới Ngọc có thể tiết kiệm tiền từ các khoản tiền tiêu vặt hằng ngày, kiếm thêm một số tiền từ các kế hoạch nhỏ của bản thân.</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1296" y="5447119"/>
            <a:ext cx="10316297" cy="143009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lên kế hoạch xin người thân thêm tiền để thực hiện kế hoạch mua sách, vì mua sách là một mục tiêu tốt nên chắc chắn người thân sẽ sẵn sàng giúp đỡ Ngọc.</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8" action="ppaction://hlinksldjump"/>
            <a:extLst>
              <a:ext uri="{FF2B5EF4-FFF2-40B4-BE49-F238E27FC236}">
                <a16:creationId xmlns="" xmlns:a16="http://schemas.microsoft.com/office/drawing/2014/main" id="{3F5E0018-06D1-4CC3-8E0E-A698D17C90D4}"/>
              </a:ext>
            </a:extLst>
          </p:cNvPr>
          <p:cNvSpPr/>
          <p:nvPr/>
        </p:nvSpPr>
        <p:spPr>
          <a:xfrm flipH="1">
            <a:off x="10417592" y="5658878"/>
            <a:ext cx="177440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2554305"/>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2510803"/>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2574393"/>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2539239"/>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25272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2550469"/>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620678"/>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25546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607883"/>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678244" y="2607883"/>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85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92D05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16667E-7 -4.07407E-6 L -0.06185 0.41991 " pathEditMode="relative" rAng="0" ptsTypes="AA">
                                      <p:cBhvr>
                                        <p:cTn id="99" dur="2000" fill="hold"/>
                                        <p:tgtEl>
                                          <p:spTgt spid="10"/>
                                        </p:tgtEl>
                                        <p:attrNameLst>
                                          <p:attrName>ppt_x</p:attrName>
                                          <p:attrName>ppt_y</p:attrName>
                                        </p:attrNameLst>
                                      </p:cBhvr>
                                      <p:rCtr x="-3099"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8"/>
                                        </p:tgtEl>
                                        <p:attrNameLst>
                                          <p:attrName>fillcolor</p:attrName>
                                        </p:attrNameLst>
                                      </p:cBhvr>
                                      <p:to>
                                        <a:srgbClr val="92D050"/>
                                      </p:to>
                                    </p:animClr>
                                    <p:set>
                                      <p:cBhvr>
                                        <p:cTn id="103" dur="500" fill="hold"/>
                                        <p:tgtEl>
                                          <p:spTgt spid="8"/>
                                        </p:tgtEl>
                                        <p:attrNameLst>
                                          <p:attrName>fill.type</p:attrName>
                                        </p:attrNameLst>
                                      </p:cBhvr>
                                      <p:to>
                                        <p:strVal val="solid"/>
                                      </p:to>
                                    </p:set>
                                    <p:set>
                                      <p:cBhvr>
                                        <p:cTn id="104" dur="500" fill="hold"/>
                                        <p:tgtEl>
                                          <p:spTgt spid="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endParaRPr lang="en-US" sz="4000" smtClean="0"/>
          </a:p>
          <a:p>
            <a:pPr lvl="0" algn="ctr" eaLnBrk="0" fontAlgn="base" hangingPunct="0">
              <a:lnSpc>
                <a:spcPct val="100000"/>
              </a:lnSpc>
              <a:spcBef>
                <a:spcPct val="0"/>
              </a:spcBef>
              <a:spcAft>
                <a:spcPct val="0"/>
              </a:spcAft>
              <a:buNone/>
              <a:defRPr/>
            </a:pPr>
            <a:r>
              <a:rPr lang="en-US" sz="4000" smtClean="0"/>
              <a:t>ý </a:t>
            </a:r>
            <a:r>
              <a:rPr lang="en-US" sz="4000"/>
              <a:t>kiến </a:t>
            </a:r>
            <a:r>
              <a:rPr lang="en-US" sz="4000" smtClean="0"/>
              <a:t>nào dưới </a:t>
            </a:r>
            <a:r>
              <a:rPr lang="en-US" sz="4000"/>
              <a:t>đ</a:t>
            </a:r>
            <a:r>
              <a:rPr lang="en-US" sz="4000" smtClean="0"/>
              <a:t>ây</a:t>
            </a:r>
            <a:r>
              <a:rPr lang="en-US" sz="4000"/>
              <a:t>?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Lập kế hoạch chi tiêu chủ yếu để thực hiện mục tiêu tiết kiệm.</a:t>
            </a:r>
            <a:endParaRPr lang="en-US" sz="3200"/>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Đảm bảo các khoản chi thiết yếu là nội dung quan trọng trong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thói quen chi tiêu tùy tiện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399315"/>
            <a:ext cx="10201275" cy="10158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ít tiền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xmlns="" id="{55697CD6-7DF4-44E7-A44F-772C763BBCBC}"/>
              </a:ext>
            </a:extLst>
          </p:cNvPr>
          <p:cNvSpPr txBox="1"/>
          <p:nvPr/>
        </p:nvSpPr>
        <p:spPr>
          <a:xfrm>
            <a:off x="304799" y="1410505"/>
            <a:ext cx="12127616" cy="4524315"/>
          </a:xfrm>
          <a:prstGeom prst="rect">
            <a:avLst/>
          </a:prstGeom>
          <a:noFill/>
        </p:spPr>
        <p:txBody>
          <a:bodyPr wrap="square">
            <a:spAutoFit/>
          </a:bodyPr>
          <a:lstStyle/>
          <a:p>
            <a:r>
              <a:rPr lang="en-US" sz="3200" b="1" smtClean="0"/>
              <a:t>Bài </a:t>
            </a:r>
            <a:r>
              <a:rPr lang="en-US" sz="3200" b="1"/>
              <a:t>tập 2:</a:t>
            </a:r>
            <a:r>
              <a:rPr lang="en-US" sz="3200"/>
              <a:t> Thói quen chi tiêu dưới đây hợp lí hay chưa hợp lí? Vì sao?</a:t>
            </a:r>
          </a:p>
          <a:p>
            <a:r>
              <a:rPr lang="en-US" sz="3200"/>
              <a:t>a) Xác định thứ tự ưu tiên những thứ cần mua trước khi đi mua sắm.</a:t>
            </a:r>
          </a:p>
          <a:p>
            <a:r>
              <a:rPr lang="en-US" sz="3200"/>
              <a:t>b) Xác định giá tiền những thứ cần mua.</a:t>
            </a:r>
          </a:p>
          <a:p>
            <a:r>
              <a:rPr lang="en-US" sz="3200"/>
              <a:t>c) Liệt kê những thứ cần mua trước khi đi mua sắm.</a:t>
            </a:r>
          </a:p>
          <a:p>
            <a:r>
              <a:rPr lang="en-US" sz="3200"/>
              <a:t>d) Khảo giá những loại đồ muốn mua ở vài nơi để lựa chọn nơi nào có đồ cùng chất lượng nhưng giá rẻ hơn thì mua.</a:t>
            </a:r>
          </a:p>
          <a:p>
            <a:r>
              <a:rPr lang="en-US" sz="3200"/>
              <a:t>e) Chỉ chi tiêu cho những việc thật sự cần thiết.</a:t>
            </a:r>
          </a:p>
          <a:p>
            <a:r>
              <a:rPr lang="en-US" sz="3200"/>
              <a:t>g) Chỉ chọn những đồ đắt tiền để mua.</a:t>
            </a:r>
          </a:p>
          <a:p>
            <a:r>
              <a:rPr lang="en-US" sz="3200"/>
              <a:t>h) Chỉ chọn mua những đồ có giá rẻ nhất.</a:t>
            </a:r>
          </a:p>
        </p:txBody>
      </p:sp>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112" y="4354715"/>
            <a:ext cx="1909174" cy="2694451"/>
          </a:xfrm>
          <a:prstGeom prst="rect">
            <a:avLst/>
          </a:prstGeom>
        </p:spPr>
      </p:pic>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3763131" y="2841258"/>
            <a:ext cx="525450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i="0" u="sng"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a:t>
            </a:r>
            <a:r>
              <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3:</a:t>
            </a:r>
            <a:endPar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a:extLst>
              <a:ext uri="{FF2B5EF4-FFF2-40B4-BE49-F238E27FC236}">
                <a16:creationId xmlns:a16="http://schemas.microsoft.com/office/drawing/2014/main" xmlns="" id="{82BB745A-ECC9-43EF-846A-F4E291A48393}"/>
              </a:ext>
            </a:extLst>
          </p:cNvPr>
          <p:cNvGrpSpPr/>
          <p:nvPr/>
        </p:nvGrpSpPr>
        <p:grpSpPr>
          <a:xfrm>
            <a:off x="2269961" y="2066831"/>
            <a:ext cx="8000563" cy="3789686"/>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xmlns="" id="{B7F8E7F3-718B-4362-BB52-15DFDC3F0352}"/>
              </a:ext>
            </a:extLst>
          </p:cNvPr>
          <p:cNvSpPr/>
          <p:nvPr/>
        </p:nvSpPr>
        <p:spPr>
          <a:xfrm>
            <a:off x="587014" y="406407"/>
            <a:ext cx="3968139"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ctr"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XỬ </a:t>
            </a:r>
            <a:r>
              <a:rPr kumimoji="0" lang="en-US" sz="3200" b="1" i="0" u="none" strike="noStrike" kern="0" cap="none" spc="0" normalizeH="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AA5BA-1406-49A7-88B5-A37157C686B5}"/>
              </a:ext>
            </a:extLst>
          </p:cNvPr>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alphaModFix/>
            </a:blip>
            <a:srcRect l="16992" t="-937" r="50159" b="17086"/>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8011886" y="2046514"/>
            <a:ext cx="4271553" cy="4302238"/>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3200" b="1" i="0" u="none" strike="noStrike" kern="1200" cap="none" spc="0" normalizeH="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sp>
        <p:nvSpPr>
          <p:cNvPr id="3" name="TextBox 2"/>
          <p:cNvSpPr txBox="1"/>
          <p:nvPr/>
        </p:nvSpPr>
        <p:spPr>
          <a:xfrm>
            <a:off x="783770" y="2133614"/>
            <a:ext cx="6553199" cy="3170099"/>
          </a:xfrm>
          <a:prstGeom prst="rect">
            <a:avLst/>
          </a:prstGeom>
          <a:noFill/>
        </p:spPr>
        <p:txBody>
          <a:bodyPr wrap="square" rtlCol="0">
            <a:spAutoFit/>
          </a:bodyPr>
          <a:lstStyle/>
          <a:p>
            <a:pPr algn="just"/>
            <a:r>
              <a:rPr lang="en-US" sz="4000" smtClean="0">
                <a:latin typeface="Arial" pitchFamily="34" charset="0"/>
                <a:cs typeface="Arial" pitchFamily="34" charset="0"/>
              </a:rPr>
              <a:t>      Em hãy kể những thói quen chi tiêu của mình  và cho biết thói quen chi tiêu nào chưa hợp lí. </a:t>
            </a:r>
          </a:p>
          <a:p>
            <a:pPr algn="just"/>
            <a:r>
              <a:rPr lang="en-US" sz="4000" smtClean="0">
                <a:latin typeface="Arial" pitchFamily="34" charset="0"/>
                <a:cs typeface="Arial" pitchFamily="34" charset="0"/>
              </a:rPr>
              <a:t>      Giải thích vì sao?</a:t>
            </a:r>
            <a:endParaRPr lang="en-US" sz="4000">
              <a:latin typeface="Arial" pitchFamily="34" charset="0"/>
              <a:cs typeface="Arial" pitchFamily="34"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xmlns="" id="{11F6B31D-A414-8927-D2D8-9110E5F7C448}"/>
              </a:ext>
            </a:extLst>
          </p:cNvPr>
          <p:cNvSpPr txBox="1">
            <a:spLocks/>
          </p:cNvSpPr>
          <p:nvPr>
            <p:custDataLst>
              <p:tags r:id="rId1"/>
            </p:custDataLst>
          </p:nvPr>
        </p:nvSpPr>
        <p:spPr>
          <a:xfrm>
            <a:off x="0" y="0"/>
            <a:ext cx="6270171"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85000" lnSpcReduction="10000"/>
          </a:bodyPr>
          <a:lstStyle/>
          <a:p>
            <a:pPr algn="ctr">
              <a:spcBef>
                <a:spcPct val="0"/>
              </a:spcBef>
              <a:defRPr/>
            </a:pPr>
            <a:r>
              <a:rPr lang="en-US" altLang="en-US" sz="4000" b="1" dirty="0">
                <a:solidFill>
                  <a:srgbClr val="FFFFFF"/>
                </a:solidFill>
                <a:latin typeface="SVN-Vanilla Daisy Pro" panose="00000500000000000000" pitchFamily="2" charset="0"/>
              </a:rPr>
              <a:t>TRÒ </a:t>
            </a:r>
            <a:r>
              <a:rPr lang="en-US" altLang="en-US" sz="4000" b="1">
                <a:solidFill>
                  <a:srgbClr val="FFFFFF"/>
                </a:solidFill>
                <a:latin typeface="SVN-Vanilla Daisy Pro" panose="00000500000000000000" pitchFamily="2" charset="0"/>
              </a:rPr>
              <a:t>CHƠI</a:t>
            </a:r>
            <a:r>
              <a:rPr lang="en-US" altLang="en-US" sz="4000" b="1" smtClean="0">
                <a:solidFill>
                  <a:srgbClr val="FFFFFF"/>
                </a:solidFill>
                <a:latin typeface="SVN-Vanilla Daisy Pro" panose="00000500000000000000" pitchFamily="2" charset="0"/>
              </a:rPr>
              <a:t>: GIẢI BÀI TOÁN THU CHI</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xmlns="" id="{99EF85CA-2875-121C-B87E-5383C3E91DE9}"/>
              </a:ext>
            </a:extLst>
          </p:cNvPr>
          <p:cNvSpPr/>
          <p:nvPr/>
        </p:nvSpPr>
        <p:spPr>
          <a:xfrm>
            <a:off x="677093" y="1713810"/>
            <a:ext cx="10881361" cy="2800767"/>
          </a:xfrm>
          <a:prstGeom prst="rect">
            <a:avLst/>
          </a:prstGeom>
        </p:spPr>
        <p:txBody>
          <a:bodyPr wrap="square">
            <a:spAutoFit/>
          </a:bodyPr>
          <a:lstStyle/>
          <a:p>
            <a:pPr algn="just"/>
            <a:r>
              <a:rPr lang="en-US" sz="4400" i="1" smtClean="0"/>
              <a:t>       Giả </a:t>
            </a:r>
            <a:r>
              <a:rPr lang="en-US" sz="4400" i="1"/>
              <a:t>sử mẹ đưa cho em 150.000 đồng để mua thức ăn cho cả nhà dùng trong một ngày. Em hãy nêu phương án thực hiện nhiệm vụ này và giải thích vì sao em chọn như vậy ?</a:t>
            </a:r>
            <a:endParaRPr lang="en-US" sz="4400"/>
          </a:p>
        </p:txBody>
      </p:sp>
      <p:pic>
        <p:nvPicPr>
          <p:cNvPr id="7" name="图片 66">
            <a:extLst>
              <a:ext uri="{FF2B5EF4-FFF2-40B4-BE49-F238E27FC236}">
                <a16:creationId xmlns="" xmlns:a16="http://schemas.microsoft.com/office/drawing/2014/main" xmlns:lc="http://schemas.openxmlformats.org/drawingml/2006/lockedCanvas" id="{D372AED6-16FC-8143-DCAF-1DCDF1CEE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7"/>
          <a:stretch/>
        </p:blipFill>
        <p:spPr>
          <a:xfrm>
            <a:off x="9076249" y="4122692"/>
            <a:ext cx="2702312" cy="2619574"/>
          </a:xfrm>
          <a:prstGeom prst="rect">
            <a:avLst/>
          </a:prstGeom>
        </p:spPr>
      </p:pic>
      <p:pic>
        <p:nvPicPr>
          <p:cNvPr id="8" name="Picture 7">
            <a:extLst>
              <a:ext uri="{FF2B5EF4-FFF2-40B4-BE49-F238E27FC236}">
                <a16:creationId xmlns="" xmlns:a16="http://schemas.microsoft.com/office/drawing/2014/main" id="{B6A0B7A0-F87E-BA92-13CB-629F2529B9D7}"/>
              </a:ext>
            </a:extLst>
          </p:cNvPr>
          <p:cNvPicPr>
            <a:picLocks noChangeAspect="1"/>
          </p:cNvPicPr>
          <p:nvPr/>
        </p:nvPicPr>
        <p:blipFill>
          <a:blip r:embed="rId4"/>
          <a:stretch>
            <a:fillRect/>
          </a:stretch>
        </p:blipFill>
        <p:spPr>
          <a:xfrm>
            <a:off x="511727" y="4565729"/>
            <a:ext cx="2144387" cy="2144387"/>
          </a:xfrm>
          <a:prstGeom prst="rect">
            <a:avLst/>
          </a:prstGeom>
        </p:spPr>
      </p:pic>
    </p:spTree>
    <p:extLst>
      <p:ext uri="{BB962C8B-B14F-4D97-AF65-F5344CB8AC3E}">
        <p14:creationId xmlns:p14="http://schemas.microsoft.com/office/powerpoint/2010/main" val="3727877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a:t>
            </a: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6823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80099" y="507602"/>
            <a:ext cx="6926961" cy="4047990"/>
            <a:chOff x="1949253" y="1627716"/>
            <a:chExt cx="3271491" cy="2309600"/>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a:extLst>
              <a:ext uri="{FF2B5EF4-FFF2-40B4-BE49-F238E27FC236}">
                <a16:creationId xmlns:a16="http://schemas.microsoft.com/office/drawing/2014/main" xmlns="" id="{3E1C6EDD-57C8-41B1-91C8-7F0CD50A933A}"/>
              </a:ext>
            </a:extLst>
          </p:cNvPr>
          <p:cNvGrpSpPr/>
          <p:nvPr/>
        </p:nvGrpSpPr>
        <p:grpSpPr>
          <a:xfrm flipH="1">
            <a:off x="5670739" y="2481890"/>
            <a:ext cx="6570616" cy="4223808"/>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a:extLst>
              <a:ext uri="{FF2B5EF4-FFF2-40B4-BE49-F238E27FC236}">
                <a16:creationId xmlns:a16="http://schemas.microsoft.com/office/drawing/2014/main" xmlns="" id="{AD5D3D59-1A45-4C00-8B3D-8EE88C7AE176}"/>
              </a:ext>
            </a:extLst>
          </p:cNvPr>
          <p:cNvGrpSpPr/>
          <p:nvPr/>
        </p:nvGrpSpPr>
        <p:grpSpPr>
          <a:xfrm>
            <a:off x="69495" y="64240"/>
            <a:ext cx="869766" cy="1203995"/>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a:endParaRPr>
          </a:p>
        </p:txBody>
      </p:sp>
      <p:sp>
        <p:nvSpPr>
          <p:cNvPr id="237" name="Rectangle 236"/>
          <p:cNvSpPr/>
          <p:nvPr/>
        </p:nvSpPr>
        <p:spPr>
          <a:xfrm>
            <a:off x="604129" y="1713415"/>
            <a:ext cx="5080606" cy="1384995"/>
          </a:xfrm>
          <a:prstGeom prst="rect">
            <a:avLst/>
          </a:prstGeom>
        </p:spPr>
        <p:txBody>
          <a:bodyPr wrap="square">
            <a:spAutoFit/>
          </a:bodyPr>
          <a:lstStyle/>
          <a:p>
            <a:pPr algn="just"/>
            <a:r>
              <a:rPr lang="en-US" sz="2800" b="1"/>
              <a:t>Nhóm 1,2: </a:t>
            </a:r>
            <a:r>
              <a:rPr lang="en-US" sz="2800"/>
              <a:t>Em hãy </a:t>
            </a:r>
            <a:r>
              <a:rPr lang="en-US" sz="2800" smtClean="0"/>
              <a:t>lập và thực hiện kế hoạch để khắc phục thói quen chi tiêu chưa hợp lí.</a:t>
            </a:r>
            <a:endParaRPr lang="en-US" sz="2800"/>
          </a:p>
        </p:txBody>
      </p:sp>
      <p:sp>
        <p:nvSpPr>
          <p:cNvPr id="238" name="Rectangle 237"/>
          <p:cNvSpPr/>
          <p:nvPr/>
        </p:nvSpPr>
        <p:spPr>
          <a:xfrm>
            <a:off x="6645922" y="3719759"/>
            <a:ext cx="4979554" cy="1384995"/>
          </a:xfrm>
          <a:prstGeom prst="rect">
            <a:avLst/>
          </a:prstGeom>
        </p:spPr>
        <p:txBody>
          <a:bodyPr wrap="square">
            <a:spAutoFit/>
          </a:bodyPr>
          <a:lstStyle/>
          <a:p>
            <a:pPr algn="just"/>
            <a:r>
              <a:rPr lang="en-US" sz="2800" b="1"/>
              <a:t>Nhóm 3,4: </a:t>
            </a:r>
            <a:r>
              <a:rPr lang="en-US" sz="2800"/>
              <a:t>Em hãy </a:t>
            </a:r>
            <a:r>
              <a:rPr lang="en-US" sz="2800" smtClean="0"/>
              <a:t>viết bài chia sẻ về một thói quen chi tiêu hợp lí mà em tâm đắc.</a:t>
            </a:r>
            <a:endParaRPr lang="en-US" sz="2800"/>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 xmlns:a16="http://schemas.microsoft.com/office/drawing/2014/main"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 xmlns:a16="http://schemas.microsoft.com/office/drawing/2014/main"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 xmlns:a16="http://schemas.microsoft.com/office/drawing/2014/main"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253042" y="2365810"/>
            <a:ext cx="5923416" cy="2308324"/>
          </a:xfrm>
          <a:prstGeom prst="rect">
            <a:avLst/>
          </a:prstGeom>
        </p:spPr>
        <p:txBody>
          <a:bodyPr wrap="none">
            <a:spAutoFit/>
          </a:bodyPr>
          <a:lstStyle/>
          <a:p>
            <a:pPr algn="ctr"/>
            <a:r>
              <a:rPr lang="en-US" sz="7200">
                <a:solidFill>
                  <a:srgbClr val="FF0000"/>
                </a:solidFill>
                <a:latin typeface="Aachen" pitchFamily="18" charset="0"/>
                <a:ea typeface="Aachen" pitchFamily="18" charset="0"/>
                <a:cs typeface="Aachen" pitchFamily="18" charset="0"/>
              </a:rPr>
              <a:t>Chúc các em </a:t>
            </a:r>
            <a:endParaRPr lang="en-US" sz="7200" smtClean="0">
              <a:solidFill>
                <a:srgbClr val="FF0000"/>
              </a:solidFill>
              <a:latin typeface="Aachen" pitchFamily="18" charset="0"/>
              <a:ea typeface="Aachen" pitchFamily="18" charset="0"/>
              <a:cs typeface="Aachen" pitchFamily="18" charset="0"/>
            </a:endParaRPr>
          </a:p>
          <a:p>
            <a:pPr algn="ctr"/>
            <a:r>
              <a:rPr lang="en-US" sz="7200" smtClean="0">
                <a:solidFill>
                  <a:srgbClr val="FF0000"/>
                </a:solidFill>
                <a:latin typeface="Aachen" pitchFamily="18" charset="0"/>
                <a:ea typeface="Aachen" pitchFamily="18" charset="0"/>
                <a:cs typeface="Aachen" pitchFamily="18" charset="0"/>
              </a:rPr>
              <a:t>học tốt! </a:t>
            </a:r>
            <a:endParaRPr lang="en-US" sz="72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24459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3"/>
          <a:srcRect l="871" r="1" b="1"/>
          <a:stretch/>
        </p:blipFill>
        <p:spPr>
          <a:xfrm>
            <a:off x="49951" y="1282"/>
            <a:ext cx="12191980" cy="6856718"/>
          </a:xfrm>
          <a:prstGeom prst="rect">
            <a:avLst/>
          </a:prstGeom>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6025072" y="2538654"/>
            <a:ext cx="3881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a:t>
            </a: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chào </a:t>
            </a:r>
            <a:endParaRPr kumimoji="0" lang="en-US"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endParaRPr>
          </a:p>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rPr>
              <a:t>và </a:t>
            </a: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1624" y="2896653"/>
            <a:ext cx="2738106"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0501" y="4885168"/>
            <a:ext cx="2687293" cy="1988514"/>
          </a:xfrm>
          <a:prstGeom prst="rect">
            <a:avLst/>
          </a:prstGeom>
        </p:spPr>
      </p:pic>
      <p:grpSp>
        <p:nvGrpSpPr>
          <p:cNvPr id="13" name="组合 2">
            <a:extLst>
              <a:ext uri="{FF2B5EF4-FFF2-40B4-BE49-F238E27FC236}">
                <a16:creationId xmlns:a16="http://schemas.microsoft.com/office/drawing/2014/main" xmlns="" id="{A83F8DA1-F2A1-4B4E-A71A-A565D60BD2CC}"/>
              </a:ext>
            </a:extLst>
          </p:cNvPr>
          <p:cNvGrpSpPr/>
          <p:nvPr/>
        </p:nvGrpSpPr>
        <p:grpSpPr>
          <a:xfrm>
            <a:off x="5518845" y="2060346"/>
            <a:ext cx="5250829" cy="2742465"/>
            <a:chOff x="1949253" y="1617623"/>
            <a:chExt cx="3271491" cy="2319693"/>
          </a:xfrm>
        </p:grpSpPr>
        <p:grpSp>
          <p:nvGrpSpPr>
            <p:cNvPr id="14" name="组合 135">
              <a:extLst>
                <a:ext uri="{FF2B5EF4-FFF2-40B4-BE49-F238E27FC236}">
                  <a16:creationId xmlns:a16="http://schemas.microsoft.com/office/drawing/2014/main" xmlns=""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2" name="Footer Placeholder 3">
            <a:extLst>
              <a:ext uri="{FF2B5EF4-FFF2-40B4-BE49-F238E27FC236}">
                <a16:creationId xmlns:a16="http://schemas.microsoft.com/office/drawing/2014/main" xmlns="" id="{3FCFA532-6434-BB8F-6EC4-7BA0FD5782F7}"/>
              </a:ext>
            </a:extLst>
          </p:cNvPr>
          <p:cNvSpPr txBox="1">
            <a:spLocks/>
          </p:cNvSpPr>
          <p:nvPr/>
        </p:nvSpPr>
        <p:spPr>
          <a:xfrm>
            <a:off x="596449" y="332142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smtClean="0">
                <a:solidFill>
                  <a:srgbClr val="002060"/>
                </a:solidFill>
                <a:latin typeface="#9Slide05 Brannboll Ny" panose="02000000000000000000" pitchFamily="2" charset="0"/>
              </a:rPr>
              <a:t>ĐT: 036.730.7953</a:t>
            </a:r>
          </a:p>
          <a:p>
            <a:pPr>
              <a:defRPr/>
            </a:pPr>
            <a:r>
              <a:rPr lang="en-US" sz="1800" smtClean="0">
                <a:solidFill>
                  <a:srgbClr val="002060"/>
                </a:solidFill>
                <a:latin typeface="#9Slide05 Brannboll Ny" panose="02000000000000000000" pitchFamily="2" charset="0"/>
              </a:rPr>
              <a:t>Lê </a:t>
            </a:r>
            <a:r>
              <a:rPr lang="en-US" sz="1800" smtClean="0">
                <a:solidFill>
                  <a:srgbClr val="002060"/>
                </a:solidFill>
                <a:latin typeface="#9Slide05 Brannboll Ny" panose="02000000000000000000" pitchFamily="2" charset="0"/>
              </a:rPr>
              <a:t>Thị Thanh Thuyền – THCS Hành Tín Tây</a:t>
            </a:r>
          </a:p>
          <a:p>
            <a:pPr>
              <a:defRPr/>
            </a:pPr>
            <a:r>
              <a:rPr lang="en-US" sz="1800" smtClean="0">
                <a:solidFill>
                  <a:srgbClr val="002060"/>
                </a:solidFill>
                <a:latin typeface="#9Slide05 Brannboll Ny" panose="02000000000000000000" pitchFamily="2" charset="0"/>
              </a:rPr>
              <a:t>Nghĩa Hành – Quảng Ngãi</a:t>
            </a:r>
            <a:endParaRPr lang="en-US" sz="1800" dirty="0">
              <a:solidFill>
                <a:srgbClr val="002060"/>
              </a:solidFill>
              <a:latin typeface="#9Slide05 Brannboll Ny" panose="02000000000000000000" pitchFamily="2" charset="0"/>
            </a:endParaRPr>
          </a:p>
        </p:txBody>
      </p:sp>
      <p:grpSp>
        <p:nvGrpSpPr>
          <p:cNvPr id="107" name="Group 106"/>
          <p:cNvGrpSpPr/>
          <p:nvPr/>
        </p:nvGrpSpPr>
        <p:grpSpPr>
          <a:xfrm>
            <a:off x="-292360" y="347067"/>
            <a:ext cx="5687700" cy="2740260"/>
            <a:chOff x="4479297" y="4184483"/>
            <a:chExt cx="3364300" cy="2374287"/>
          </a:xfrm>
        </p:grpSpPr>
        <p:pic>
          <p:nvPicPr>
            <p:cNvPr id="108"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09" name="Rectangle 108"/>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656" y="1167280"/>
            <a:ext cx="1426386" cy="1644383"/>
          </a:xfrm>
          <a:prstGeom prst="ellipse">
            <a:avLst/>
          </a:prstGeom>
          <a:ln>
            <a:noFill/>
          </a:ln>
          <a:effectLst>
            <a:softEdge rad="112500"/>
          </a:effectLst>
        </p:spPr>
      </p:pic>
    </p:spTree>
    <p:extLst>
      <p:ext uri="{BB962C8B-B14F-4D97-AF65-F5344CB8AC3E}">
        <p14:creationId xmlns:p14="http://schemas.microsoft.com/office/powerpoint/2010/main" val="781408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circle(in)">
                                      <p:cBhvr>
                                        <p:cTn id="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1474" y="270862"/>
            <a:ext cx="5687700" cy="2656678"/>
            <a:chOff x="4695647" y="4229755"/>
            <a:chExt cx="3364300" cy="2301869"/>
          </a:xfrm>
        </p:grpSpPr>
        <p:pic>
          <p:nvPicPr>
            <p:cNvPr id="8" name="PA_库_图片 27"/>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9" name="Rectangle 8"/>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accent4">
                    <a:lumMod val="75000"/>
                  </a:schemeClr>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75000"/>
                    </a:schemeClr>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accent4">
                    <a:lumMod val="75000"/>
                  </a:schemeClr>
                </a:solidFill>
                <a:effectLst/>
                <a:uLnTx/>
                <a:uFillTx/>
                <a:latin typeface="SVN-Vanilla Daisy Pro" panose="00000500000000000000" pitchFamily="2" charset="0"/>
                <a:ea typeface="+mn-ea"/>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
        <p:nvSpPr>
          <p:cNvPr id="2" name="Rectangle 1"/>
          <p:cNvSpPr/>
          <p:nvPr/>
        </p:nvSpPr>
        <p:spPr>
          <a:xfrm>
            <a:off x="5029202" y="543632"/>
            <a:ext cx="6901541"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1</a:t>
            </a:r>
            <a:r>
              <a:rPr lang="en-US" sz="2800" i="1"/>
              <a:t>:</a:t>
            </a:r>
            <a:endParaRPr lang="en-US" sz="2800"/>
          </a:p>
          <a:p>
            <a:pPr lvl="0"/>
            <a:r>
              <a:rPr lang="en-US" sz="2800" i="1"/>
              <a:t>Rau </a:t>
            </a:r>
            <a:r>
              <a:rPr lang="en-US" sz="2800" i="1"/>
              <a:t>= </a:t>
            </a:r>
            <a:r>
              <a:rPr lang="en-US" sz="2800" i="1" smtClean="0"/>
              <a:t>10.000đ</a:t>
            </a:r>
            <a:endParaRPr lang="en-US" sz="2800"/>
          </a:p>
          <a:p>
            <a:pPr lvl="0"/>
            <a:r>
              <a:rPr lang="en-US" sz="2800" i="1"/>
              <a:t>Thịt lợn = 0,5 kg x 120.000 đ/kg </a:t>
            </a:r>
            <a:r>
              <a:rPr lang="en-US" sz="2800" i="1"/>
              <a:t>= </a:t>
            </a:r>
            <a:r>
              <a:rPr lang="en-US" sz="2800" i="1" smtClean="0"/>
              <a:t>60.000đ</a:t>
            </a:r>
            <a:endParaRPr lang="en-US" sz="2800"/>
          </a:p>
          <a:p>
            <a:pPr lvl="0"/>
            <a:r>
              <a:rPr lang="en-US" sz="2800" i="1"/>
              <a:t>Cá = 1 kg x 50.000 đ/kg</a:t>
            </a:r>
            <a:r>
              <a:rPr lang="en-US" sz="2800" i="1"/>
              <a:t>= </a:t>
            </a:r>
            <a:r>
              <a:rPr lang="en-US" sz="2800" i="1" smtClean="0"/>
              <a:t>50.000đ</a:t>
            </a:r>
            <a:endParaRPr lang="en-US" sz="2800"/>
          </a:p>
          <a:p>
            <a:pPr lvl="0"/>
            <a:r>
              <a:rPr lang="en-US" sz="2800" i="1"/>
              <a:t>Trái cây </a:t>
            </a:r>
            <a:r>
              <a:rPr lang="en-US" sz="2800" i="1"/>
              <a:t>= </a:t>
            </a:r>
            <a:r>
              <a:rPr lang="en-US" sz="2800" i="1" smtClean="0"/>
              <a:t>30.000đ</a:t>
            </a:r>
            <a:endParaRPr lang="en-US" sz="2800"/>
          </a:p>
          <a:p>
            <a:r>
              <a:rPr lang="en-US" sz="2800" i="1"/>
              <a:t>=&gt; Tổng cộng mua </a:t>
            </a:r>
            <a:r>
              <a:rPr lang="en-US" sz="2800" i="1"/>
              <a:t>hết </a:t>
            </a:r>
            <a:r>
              <a:rPr lang="en-US" sz="2800" i="1" smtClean="0"/>
              <a:t>150.000đ</a:t>
            </a:r>
            <a:endParaRPr lang="en-US" sz="2800"/>
          </a:p>
        </p:txBody>
      </p:sp>
      <p:sp>
        <p:nvSpPr>
          <p:cNvPr id="3" name="Rectangle 2"/>
          <p:cNvSpPr/>
          <p:nvPr/>
        </p:nvSpPr>
        <p:spPr>
          <a:xfrm>
            <a:off x="1055916" y="3518611"/>
            <a:ext cx="7043055"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2</a:t>
            </a:r>
            <a:r>
              <a:rPr lang="en-US" sz="2800" i="1"/>
              <a:t>:</a:t>
            </a:r>
            <a:endParaRPr lang="en-US" sz="2800"/>
          </a:p>
          <a:p>
            <a:pPr lvl="0"/>
            <a:r>
              <a:rPr lang="en-US" sz="2800" i="1"/>
              <a:t>Rau </a:t>
            </a:r>
            <a:r>
              <a:rPr lang="en-US" sz="2800" i="1"/>
              <a:t>= </a:t>
            </a:r>
            <a:r>
              <a:rPr lang="en-US" sz="2800" i="1" smtClean="0"/>
              <a:t>16.000đ</a:t>
            </a:r>
            <a:endParaRPr lang="en-US" sz="2800"/>
          </a:p>
          <a:p>
            <a:pPr lvl="0"/>
            <a:r>
              <a:rPr lang="en-US" sz="2800" i="1"/>
              <a:t>Thịt bò = 0,2 kg x 240.000 đ/kg </a:t>
            </a:r>
            <a:r>
              <a:rPr lang="en-US" sz="2800" i="1"/>
              <a:t>= </a:t>
            </a:r>
            <a:r>
              <a:rPr lang="en-US" sz="2800" i="1" smtClean="0"/>
              <a:t>48.000đ</a:t>
            </a:r>
            <a:endParaRPr lang="en-US" sz="2800"/>
          </a:p>
          <a:p>
            <a:pPr lvl="0"/>
            <a:r>
              <a:rPr lang="en-US" sz="2800" i="1"/>
              <a:t>Đậu phụ </a:t>
            </a:r>
            <a:r>
              <a:rPr lang="en-US" sz="2800" i="1"/>
              <a:t>= </a:t>
            </a:r>
            <a:r>
              <a:rPr lang="en-US" sz="2800" i="1" smtClean="0"/>
              <a:t>20.000đ</a:t>
            </a:r>
            <a:endParaRPr lang="en-US" sz="2800"/>
          </a:p>
          <a:p>
            <a:pPr lvl="0"/>
            <a:r>
              <a:rPr lang="en-US" sz="2800" i="1"/>
              <a:t>Thịt lợn = 0,3 kg x 120.000 đ/kg </a:t>
            </a:r>
            <a:r>
              <a:rPr lang="en-US" sz="2800" i="1"/>
              <a:t>= </a:t>
            </a:r>
            <a:r>
              <a:rPr lang="en-US" sz="2800" i="1" smtClean="0"/>
              <a:t>36.000đ</a:t>
            </a:r>
            <a:endParaRPr lang="en-US" sz="2800"/>
          </a:p>
          <a:p>
            <a:pPr lvl="0"/>
            <a:r>
              <a:rPr lang="en-US" sz="2800" i="1"/>
              <a:t>Trái cây </a:t>
            </a:r>
            <a:r>
              <a:rPr lang="en-US" sz="2800" i="1"/>
              <a:t>= </a:t>
            </a:r>
            <a:r>
              <a:rPr lang="en-US" sz="2800" i="1" smtClean="0"/>
              <a:t>30.000đ</a:t>
            </a:r>
            <a:endParaRPr lang="en-US" sz="2800"/>
          </a:p>
          <a:p>
            <a:r>
              <a:rPr lang="en-US" sz="2800" i="1"/>
              <a:t>=&gt; Tổng </a:t>
            </a:r>
            <a:r>
              <a:rPr lang="en-US" sz="2800" i="1"/>
              <a:t>cộng </a:t>
            </a:r>
            <a:r>
              <a:rPr lang="en-US" sz="2800" i="1" smtClean="0"/>
              <a:t>150.000đ</a:t>
            </a:r>
            <a:endParaRPr lang="en-US" sz="2800"/>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 xmlns:a16="http://schemas.microsoft.com/office/drawing/2014/main"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 xmlns:a16="http://schemas.microsoft.com/office/drawing/2014/main"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 xmlns:a16="http://schemas.microsoft.com/office/drawing/2014/main"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406770" y="2776616"/>
            <a:ext cx="5554727" cy="1569660"/>
          </a:xfrm>
          <a:prstGeom prst="rect">
            <a:avLst/>
          </a:prstGeom>
        </p:spPr>
        <p:txBody>
          <a:bodyPr wrap="none">
            <a:spAutoFit/>
          </a:bodyPr>
          <a:lstStyle/>
          <a:p>
            <a:pPr algn="ctr"/>
            <a:r>
              <a:rPr lang="en-US" sz="4800" i="1"/>
              <a:t> Theo em, vì sao </a:t>
            </a:r>
            <a:r>
              <a:rPr lang="en-US" sz="4800" i="1"/>
              <a:t>phải </a:t>
            </a:r>
            <a:endParaRPr lang="en-US" sz="4800" i="1" smtClean="0"/>
          </a:p>
          <a:p>
            <a:pPr algn="ctr"/>
            <a:r>
              <a:rPr lang="en-US" sz="4800" i="1" smtClean="0"/>
              <a:t>tính </a:t>
            </a:r>
            <a:r>
              <a:rPr lang="en-US" sz="4800" i="1"/>
              <a:t>toán như vậy?</a:t>
            </a:r>
            <a:endParaRPr lang="en-US" sz="48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39367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Tree>
    <p:extLst>
      <p:ext uri="{BB962C8B-B14F-4D97-AF65-F5344CB8AC3E}">
        <p14:creationId xmlns:p14="http://schemas.microsoft.com/office/powerpoint/2010/main" val="22003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714998" y="3505755"/>
            <a:ext cx="10812237" cy="1206405"/>
          </a:xfrm>
        </p:spPr>
        <p:txBody>
          <a:bodyPr/>
          <a:lstStyle/>
          <a:p>
            <a:r>
              <a:rPr lang="en-US" sz="5400" b="1" smtClean="0"/>
              <a:t>SỰ CẦN THIẾT </a:t>
            </a:r>
            <a:br>
              <a:rPr lang="en-US" sz="5400" b="1" smtClean="0"/>
            </a:br>
            <a:r>
              <a:rPr lang="en-US" sz="5400" b="1" smtClean="0"/>
              <a:t>PHẢI LẬP KẾ HOẠCH CHI TIÊU</a:t>
            </a:r>
            <a:endParaRPr lang="en-US" sz="5400"/>
          </a:p>
        </p:txBody>
      </p:sp>
      <p:grpSp>
        <p:nvGrpSpPr>
          <p:cNvPr id="65" name="Group 64"/>
          <p:cNvGrpSpPr/>
          <p:nvPr/>
        </p:nvGrpSpPr>
        <p:grpSpPr>
          <a:xfrm>
            <a:off x="-61474" y="270862"/>
            <a:ext cx="5687700" cy="2656678"/>
            <a:chOff x="4695647" y="4229755"/>
            <a:chExt cx="3364300" cy="2301869"/>
          </a:xfrm>
        </p:grpSpPr>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68" name="Rectangle 67"/>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bg1"/>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bg1"/>
                </a:solidFill>
                <a:effectLst/>
                <a:uLnTx/>
                <a:uFillTx/>
                <a:latin typeface="SVN-Vanilla Daisy Pro" panose="00000500000000000000" pitchFamily="2" charset="0"/>
                <a:ea typeface="+mn-ea"/>
              </a:endParaRPr>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1</a:t>
            </a:r>
            <a:r>
              <a:rPr lang="en-US" altLang="ko-KR" sz="2500" b="1">
                <a:solidFill>
                  <a:schemeClr val="bg1"/>
                </a:solidFill>
                <a:latin typeface="Arial Unicode MS" pitchFamily="34" charset="-128"/>
              </a:rPr>
              <a:t>. </a:t>
            </a:r>
            <a:r>
              <a:rPr lang="en-US" altLang="ko-KR" sz="2500" b="1" smtClean="0">
                <a:solidFill>
                  <a:schemeClr val="bg1"/>
                </a:solidFill>
                <a:latin typeface="Arial Unicode MS" pitchFamily="34" charset="-128"/>
              </a:rPr>
              <a:t>Sự cần thiết phải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lgn="ctr">
                <a:solidFill>
                  <a:schemeClr val="tx1"/>
                </a:solidFill>
                <a:round/>
                <a:headEnd/>
                <a:tailE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a:t>
            </a:r>
            <a:r>
              <a:rPr lang="en-US" sz="2800"/>
              <a:t>SHS </a:t>
            </a:r>
            <a:r>
              <a:rPr lang="en-US" sz="2800" smtClean="0"/>
              <a:t>tr.48 </a:t>
            </a:r>
            <a:r>
              <a:rPr lang="en-US" sz="2800"/>
              <a:t>và trả lời câu hỏi</a:t>
            </a:r>
            <a:endParaRPr lang="vi-VN" altLang="ko-KR" sz="2500" b="1">
              <a:solidFill>
                <a:schemeClr val="accent1"/>
              </a:solidFill>
              <a:latin typeface="Arial Unicode MS" pitchFamily="34" charset="-128"/>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056" y="2351077"/>
            <a:ext cx="11978937" cy="417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674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4524315"/>
          </a:xfrm>
          <a:prstGeom prst="rect">
            <a:avLst/>
          </a:prstGeom>
          <a:ln w="57150">
            <a:solidFill>
              <a:schemeClr val="tx1"/>
            </a:solidFill>
          </a:ln>
        </p:spPr>
        <p:txBody>
          <a:bodyPr wrap="square">
            <a:spAutoFit/>
          </a:bodyPr>
          <a:lstStyle/>
          <a:p>
            <a:pPr algn="just"/>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noProof="0">
                <a:solidFill>
                  <a:prstClr val="black"/>
                </a:solidFill>
                <a:latin typeface="#9Slide05 Atlantika" pitchFamily="2" charset="0"/>
                <a:cs typeface="Times New Roman" panose="02020603050405020304" pitchFamily="18" charset="0"/>
              </a:rPr>
              <a:t> </a:t>
            </a:r>
            <a:r>
              <a:rPr lang="en-US" sz="3200" noProof="0" smtClean="0">
                <a:solidFill>
                  <a:prstClr val="black"/>
                </a:solidFill>
                <a:latin typeface="#9Slide05 Atlantika" pitchFamily="2" charset="0"/>
                <a:cs typeface="Times New Roman" panose="02020603050405020304" pitchFamily="18" charset="0"/>
              </a:rPr>
              <a:t> </a:t>
            </a:r>
            <a:r>
              <a:rPr lang="en-US" sz="3200" i="1" smtClean="0">
                <a:solidFill>
                  <a:schemeClr val="accent4">
                    <a:lumMod val="75000"/>
                  </a:schemeClr>
                </a:solidFill>
              </a:rPr>
              <a:t>Câu a) </a:t>
            </a:r>
            <a:r>
              <a:rPr lang="en-US" sz="3200" i="1"/>
              <a:t>Việc bạn Phương chi tiêu tùy tiện đã dẫn đến khó khăn gì trong cuộc sống? Nếu mẹ không đủ tiền để đưa thêm thì điều gì sẽ xảy ra?</a:t>
            </a:r>
            <a:endParaRPr lang="en-US" sz="3200"/>
          </a:p>
          <a:p>
            <a:pPr algn="just"/>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3200" i="1" noProof="0" smtClean="0">
                <a:solidFill>
                  <a:schemeClr val="accent4">
                    <a:lumMod val="75000"/>
                  </a:schemeClr>
                </a:solidFill>
              </a:rPr>
              <a:t>Câu b)</a:t>
            </a:r>
            <a:r>
              <a:rPr lang="en-US" sz="3200" i="1" noProof="0" smtClean="0"/>
              <a:t> </a:t>
            </a:r>
            <a:r>
              <a:rPr lang="en-US" sz="3200" i="1"/>
              <a:t>Em hãy dự đoán những khó khăn có thể xảy ra nếu Phương tiếp tục chi tiêu như vậy?</a:t>
            </a:r>
            <a:endParaRPr lang="en-US" sz="3200"/>
          </a:p>
          <a:p>
            <a:pPr algn="just"/>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3200" i="1" noProof="0" smtClean="0">
                <a:solidFill>
                  <a:schemeClr val="accent4">
                    <a:lumMod val="75000"/>
                  </a:schemeClr>
                </a:solidFill>
              </a:rPr>
              <a:t>Câu c) </a:t>
            </a:r>
            <a:r>
              <a:rPr lang="en-US" sz="3200" i="1"/>
              <a:t>Em hãy nêu lí do cần phải lập kế hoạch chi tiêu?</a:t>
            </a:r>
            <a:endParaRPr lang="en-US" sz="3200"/>
          </a:p>
        </p:txBody>
      </p:sp>
      <p:pic>
        <p:nvPicPr>
          <p:cNvPr id="45" name="Chỗ dành sẵn cho Nội dung 4" descr="Ảnh có chứa trong nhà&#10;&#10;Mô tả được tạo tự động">
            <a:extLst>
              <a:ext uri="{FF2B5EF4-FFF2-40B4-BE49-F238E27FC236}">
                <a16:creationId xmlns:a16="http://schemas.microsoft.com/office/drawing/2014/main" xmlns="" id="{5C765E9B-D54F-4F2F-A2FC-1DE3E27B8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6277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7340</TotalTime>
  <Words>1737</Words>
  <Application>Microsoft Office PowerPoint</Application>
  <PresentationFormat>Custom</PresentationFormat>
  <Paragraphs>223</Paragraphs>
  <Slides>33</Slides>
  <Notes>13</Notes>
  <HiddenSlides>0</HiddenSlides>
  <MMClips>1</MMClips>
  <ScaleCrop>false</ScaleCrop>
  <HeadingPairs>
    <vt:vector size="4" baseType="variant">
      <vt:variant>
        <vt:lpstr>Theme</vt:lpstr>
      </vt:variant>
      <vt:variant>
        <vt:i4>8</vt:i4>
      </vt:variant>
      <vt:variant>
        <vt:lpstr>Slide Titles</vt:lpstr>
      </vt:variant>
      <vt:variant>
        <vt:i4>33</vt:i4>
      </vt:variant>
    </vt:vector>
  </HeadingPairs>
  <TitlesOfParts>
    <vt:vector size="41" baseType="lpstr">
      <vt:lpstr>Office Theme</vt:lpstr>
      <vt:lpstr>1_Office Theme</vt:lpstr>
      <vt:lpstr>1_Thiết kế: Thạch Trương Thảo (0987 039 863)</vt:lpstr>
      <vt:lpstr>2_Office Theme</vt:lpstr>
      <vt:lpstr>Mental Health Awareness Training Workshop by Slidesgo</vt:lpstr>
      <vt:lpstr>3_Office Theme</vt:lpstr>
      <vt:lpstr>27_Office Theme</vt:lpstr>
      <vt:lpstr>3_Thiết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SỰ CẦN THIẾT  PHẢI LẬP KẾ HOẠCH CHI TIÊU</vt:lpstr>
      <vt:lpstr>PowerPoint Presentation</vt:lpstr>
      <vt:lpstr>PowerPoint Presentation</vt:lpstr>
      <vt:lpstr>PowerPoint Presentation</vt:lpstr>
      <vt:lpstr>PowerPoint Presentation</vt:lpstr>
      <vt:lpstr>PowerPoint Presentation</vt:lpstr>
      <vt:lpstr>CÁCH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210</cp:revision>
  <dcterms:created xsi:type="dcterms:W3CDTF">2021-07-15T15:36:06Z</dcterms:created>
  <dcterms:modified xsi:type="dcterms:W3CDTF">2023-09-11T04:59:30Z</dcterms:modified>
</cp:coreProperties>
</file>