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324" r:id="rId19"/>
    <p:sldId id="333" r:id="rId20"/>
    <p:sldId id="334" r:id="rId21"/>
    <p:sldId id="335" r:id="rId22"/>
    <p:sldId id="336" r:id="rId23"/>
    <p:sldId id="337" r:id="rId24"/>
    <p:sldId id="312" r:id="rId25"/>
    <p:sldId id="338" r:id="rId26"/>
    <p:sldId id="322" r:id="rId27"/>
    <p:sldId id="342" r:id="rId28"/>
    <p:sldId id="343" r:id="rId29"/>
    <p:sldId id="344" r:id="rId30"/>
    <p:sldId id="346" r:id="rId31"/>
    <p:sldId id="348" r:id="rId32"/>
    <p:sldId id="274" r:id="rId33"/>
    <p:sldId id="27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B9E82-CC68-0C07-2CF5-E747A34DB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41D10E-6DCB-D84A-1D07-B27BF7326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5BFAE-196B-1EEC-E789-60376B835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3CC59-EDA7-4623-8241-75EAE452499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14A2C-5E48-D2B9-AD93-ACAA74F76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4B094-DEC6-AB98-73C4-2473E105A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D5AD-6438-4BBF-AB72-66B87650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51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B065A-9FF0-1312-5B76-214C00528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D46808-64F4-0A94-EA9F-7D51D1A370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12201-DDB6-E9DB-D6F9-DCABE98AA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3CC59-EDA7-4623-8241-75EAE452499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22C9E-6F35-F84B-186B-A655ED98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AB3E0-C632-F761-CF6C-107380D0B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D5AD-6438-4BBF-AB72-66B87650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3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D42BD7-B3DD-AA57-569F-3DDAAFD86E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E99269-5199-6797-7276-8D82710AC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ADAFF-22D3-3E11-2E6B-FB62479E6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3CC59-EDA7-4623-8241-75EAE452499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DA3D-65C6-16EA-AB22-A510686F8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F6552-A5D3-2009-A94E-5BB9BD858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D5AD-6438-4BBF-AB72-66B87650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7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DC15D-E2A9-FB5E-2B53-2C1B2AEB3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AE760-A970-9B06-3F61-6799D4D61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5B3AD-D7A1-5B20-A5F7-F9FF8BBA7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3CC59-EDA7-4623-8241-75EAE452499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EC9F5-1E8D-AA07-7DD7-C2024A9A5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FE031-E2FF-2013-C344-3F76399B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D5AD-6438-4BBF-AB72-66B87650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31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6365-CA4D-3666-0B9D-86237B3D7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652FB-2992-BBD6-8D66-A3ADD0098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07F7B-5FBA-FD6B-A2C0-16BDACAB3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3CC59-EDA7-4623-8241-75EAE452499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A9AC5-7D22-DC74-3AF8-14A96C9F7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03816-974A-F1CA-B214-E410AA9E6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D5AD-6438-4BBF-AB72-66B87650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37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73F5-D0B4-4684-9215-02B752B3A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50E77-3A13-EF47-0FD1-2523F27AC0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25C5-4FDA-045D-92CC-EA5E86C7D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1732C-7630-87FB-C248-9B05563A6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3CC59-EDA7-4623-8241-75EAE452499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011F9-EBCA-C2D6-9B37-C79C6561F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127CB-E38E-CF13-DE17-A70593F14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D5AD-6438-4BBF-AB72-66B87650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55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493A1-8CBF-DC54-E927-A5608D6E8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B6C4B-461F-5236-2908-48F2A6BB1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D1DC6-7D3D-8448-9A30-04A28E004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B06D9B-D574-BFC9-1550-80BBE2504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F51298-5EE4-4203-5B93-6B54E81ECC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E5CBC4-42D1-5DDC-A6DC-90D8545CB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3CC59-EDA7-4623-8241-75EAE452499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34F65-5751-2067-4AAC-A59D9982F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153C10-795D-F539-19A2-D6BD2D60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D5AD-6438-4BBF-AB72-66B87650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4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BE185-95E9-9FB9-A6B3-F837A8D7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EFA99-C70B-BF9B-A21E-0B070539E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3CC59-EDA7-4623-8241-75EAE452499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2CF26-A577-2B2C-7BF4-CB7FD421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6038F-C129-DA4F-017B-65821C99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D5AD-6438-4BBF-AB72-66B87650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8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C3856-5FA4-0E77-944B-09F3D9471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3CC59-EDA7-4623-8241-75EAE452499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74AE4-AC2B-8D22-D525-E803AFABD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A64D2-B53F-DFC0-428B-AD80360A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D5AD-6438-4BBF-AB72-66B87650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4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B0D6-1789-23AD-F1AE-07623FAF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38E7A-78DF-2A08-FB03-665C4948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3D266-7519-7711-CBF1-B195698DC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26A6C-D2D4-FDC5-07FA-68233783E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3CC59-EDA7-4623-8241-75EAE452499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32842-3364-5B51-C1E3-6669E01DC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4BD73-CCF9-159F-774A-EB9A49A1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D5AD-6438-4BBF-AB72-66B87650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0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8BD2F-1AE3-C9AB-024F-C91DBFFD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4E2AAA-FF5D-D924-2089-EAF05256A1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068C3-7E4A-46B7-4B68-D96A1B386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32E23-969E-45B5-3F4C-53E42E2D5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3CC59-EDA7-4623-8241-75EAE452499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823F0-70D7-9F5B-836A-D1345C0C7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1F365-620E-AB82-D1B8-82E1B8743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D5AD-6438-4BBF-AB72-66B87650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D3954-22EA-8181-E79C-1ABF76215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2DD9D-6DF8-5A90-769D-DA71D3D9C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0FBB5-9569-F737-21F4-6DD98F9A0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3CC59-EDA7-4623-8241-75EAE452499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4B886-D382-9966-D9C7-C235E6472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3A21E-9501-9448-ACAF-EFC2AFC79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BD5AD-6438-4BBF-AB72-66B87650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1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1.xml"/><Relationship Id="rId4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1.xml"/><Relationship Id="rId4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6.wav"/><Relationship Id="rId11" Type="http://schemas.openxmlformats.org/officeDocument/2006/relationships/image" Target="../media/image32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1.xml"/><Relationship Id="rId4" Type="http://schemas.openxmlformats.org/officeDocument/2006/relationships/image" Target="../media/image23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image" Target="../media/image32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1.xml"/><Relationship Id="rId4" Type="http://schemas.openxmlformats.org/officeDocument/2006/relationships/image" Target="../media/image2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1.xml"/><Relationship Id="rId4" Type="http://schemas.openxmlformats.org/officeDocument/2006/relationships/image" Target="../media/image23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Hình nền bảng phấn trẻ em ngồi đọc sách 10">
            <a:extLst>
              <a:ext uri="{FF2B5EF4-FFF2-40B4-BE49-F238E27FC236}">
                <a16:creationId xmlns:a16="http://schemas.microsoft.com/office/drawing/2014/main" id="{57DF87C6-3627-F234-800D-94C7E06E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6" y="0"/>
            <a:ext cx="12150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666" y="32040"/>
            <a:ext cx="12214074" cy="624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TRÀ BỒNG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TRÀ GIANG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LẠC BỘ ĐỌC SÁCH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03 NĂM 2025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Văn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Na-ma-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9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 Giang,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EA8C90-723F-AC65-D113-8ADA7F7EC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71830">
            <a:off x="4456943" y="3757874"/>
            <a:ext cx="3278113" cy="2117068"/>
          </a:xfrm>
          <a:prstGeom prst="rect">
            <a:avLst/>
          </a:prstGeom>
        </p:spPr>
      </p:pic>
      <p:pic>
        <p:nvPicPr>
          <p:cNvPr id="2" name="LoiAnhVongMaiNganNam-FM_44j3d">
            <a:hlinkClick r:id="" action="ppaction://media"/>
            <a:extLst>
              <a:ext uri="{FF2B5EF4-FFF2-40B4-BE49-F238E27FC236}">
                <a16:creationId xmlns:a16="http://schemas.microsoft.com/office/drawing/2014/main" id="{921621BD-65CA-11C4-129A-62DACE9AB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8140" y="5460759"/>
            <a:ext cx="609600" cy="609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B79ED94-CC2A-ABC1-E95A-7ADE63520C45}"/>
              </a:ext>
            </a:extLst>
          </p:cNvPr>
          <p:cNvSpPr txBox="1">
            <a:spLocks/>
          </p:cNvSpPr>
          <p:nvPr/>
        </p:nvSpPr>
        <p:spPr>
          <a:xfrm>
            <a:off x="39496" y="5460758"/>
            <a:ext cx="3453413" cy="116126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Văn Hải</a:t>
            </a:r>
          </a:p>
          <a:p>
            <a:pPr algn="just"/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Tranh: Trương Hiếu</a:t>
            </a:r>
          </a:p>
          <a:p>
            <a:pPr algn="just"/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1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Nxb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GDVN </a:t>
            </a:r>
            <a:r>
              <a:rPr lang="en-US" sz="1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2009</a:t>
            </a:r>
          </a:p>
          <a:p>
            <a:pPr algn="just"/>
            <a:r>
              <a:rPr lang="en-US" sz="1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31 tr</a:t>
            </a:r>
          </a:p>
          <a:p>
            <a:pPr algn="just"/>
            <a:r>
              <a:rPr lang="en-US" sz="1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14,5 x 20,5cm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F1D55-4D22-9BB6-5247-212A67145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826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NỘI DUNG CÂU 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B14AC-78DA-58DE-AD05-3BB79EB9F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478" y="1135347"/>
            <a:ext cx="6575322" cy="5239544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ngục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giết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cướp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tật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hi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!”.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04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khuất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Gòn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Khi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phiên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nhoẻn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miệng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toạ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phiên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“Các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giết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giết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chi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0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DC36E-6443-E796-E1CB-A21BE2A7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12954" y="1135344"/>
            <a:ext cx="4527756" cy="52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3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6947F-F0A5-58AF-76D2-CB1C7799C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72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NỘI DUNG CÂU CHUYỆN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C073B-B0DF-1B0F-B916-4FA94496E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443" y="1032387"/>
            <a:ext cx="6383595" cy="561913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trầm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giam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tịch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Anh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đấy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Việt Nam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du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Vê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-xu-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tin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Oét-xmô-len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0D15F4-AE3D-D140-586E-4A009C8BB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06473" y="1165122"/>
            <a:ext cx="4866969" cy="508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05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13583-43D6-79BC-BFBB-D66E2367C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575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NỘI DUNG CÂU 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B8CCC-4034-02C9-274D-06D5D2D2B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206" y="1319978"/>
            <a:ext cx="6383594" cy="5316796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Oét-xmô-len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nguỵ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tráo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cam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giam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bắn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Nguyễn Văn </a:t>
            </a:r>
            <a:r>
              <a:rPr lang="en-US" sz="11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11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15-10-1964,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đao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nguỵ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phắt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bịt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dõng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dạc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11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8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42B011-D4E5-E7D1-C186-E9917A0D5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5469" y="1319978"/>
            <a:ext cx="4935793" cy="487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45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BD097-D234-E456-3CE9-48D877AC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877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NỘI DUNG CÂU 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EECDA-AF2A-9B4F-19DB-AB716E076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632" y="1825625"/>
            <a:ext cx="5705168" cy="4351338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dõng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dạc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 Minh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Việt Nam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446D9-412B-40D2-B082-7CCE4C80A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34959" y="943898"/>
            <a:ext cx="4810434" cy="554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35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16BEA-5B21-EB19-7AA1-F925A8945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675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NỘI DUNG CÂU 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57438-5233-16FF-60C5-AB4BE4F37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232" y="1061884"/>
            <a:ext cx="6619567" cy="5430991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điên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cuồng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nã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đạn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hiên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sừng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sững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khiếp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9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dường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Nguyễn Văn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kiên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Sài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Gòn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 </a:t>
            </a:r>
            <a:r>
              <a:rPr lang="en-US" sz="30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B8978-6E3D-33C9-5E6C-917165C04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49044" y="1061884"/>
            <a:ext cx="4591666" cy="52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2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38B17-3007-0FCF-4D3D-C64D6BB4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050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NỘI DUNG CÂU 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CE4A7-C0EF-DF1D-C98B-F3776195E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942" y="1135624"/>
            <a:ext cx="6250858" cy="5560144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nguỵ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song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Sài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Gòn -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Nguyễn Văn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Sài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Gòn.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86C67B-C29D-43FE-0B41-DB4A07C73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6980" y="1135624"/>
            <a:ext cx="5161936" cy="505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07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BF01-DAC2-A2EA-1DBA-F0AAFA365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776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NỘI DUNG CÂU 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6FA93-7B9C-CA17-7650-84C646247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749" y="1253331"/>
            <a:ext cx="6767052" cy="5117972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chuộng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ngưỡng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tịch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 Minh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Nguyễn Văn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Chí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lẫm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78263-0D50-6D5A-2CB4-1187A8FEA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37419" y="1046623"/>
            <a:ext cx="4011562" cy="532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53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C5A11-39C9-2C6A-6F52-79F482DC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575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NỘI DUNG CÂU 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1F54A-D953-705A-B131-758C2E043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368" y="1120878"/>
            <a:ext cx="5572432" cy="5371996"/>
          </a:xfrm>
        </p:spPr>
        <p:txBody>
          <a:bodyPr/>
          <a:lstStyle/>
          <a:p>
            <a:pPr marL="457200" lvl="1" indent="0" algn="just">
              <a:buNone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soi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nguời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Quảng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5CA43-5FF3-B880-7492-A4916498D278}"/>
              </a:ext>
            </a:extLst>
          </p:cNvPr>
          <p:cNvSpPr txBox="1">
            <a:spLocks/>
          </p:cNvSpPr>
          <p:nvPr/>
        </p:nvSpPr>
        <p:spPr>
          <a:xfrm>
            <a:off x="324465" y="5537563"/>
            <a:ext cx="5771535" cy="755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b="0" i="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K</a:t>
            </a:r>
            <a:r>
              <a:rPr lang="vi-VN" sz="1400" b="0" i="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hu tưởng niệm Nguyễn Văn Trỗi (trên đường Nam Kỳ Khởi Nghĩa, quận 3, TP.HCM)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FACDD1-B961-C115-076C-D808A845A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68" y="1283110"/>
            <a:ext cx="5572432" cy="425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3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ahoma"/>
                <a:ea typeface="Tahoma"/>
                <a:cs typeface="Tahoma"/>
              </a:rPr>
              <a:t>Anh </a:t>
            </a:r>
            <a:r>
              <a:rPr lang="en-US" sz="3200" dirty="0" err="1">
                <a:latin typeface="Tahoma"/>
                <a:ea typeface="Tahoma"/>
                <a:cs typeface="Tahoma"/>
              </a:rPr>
              <a:t>Trỗi</a:t>
            </a:r>
            <a:r>
              <a:rPr lang="en-US" sz="3200" dirty="0">
                <a:latin typeface="Tahoma"/>
                <a:ea typeface="Tahoma"/>
                <a:cs typeface="Tahoma"/>
              </a:rPr>
              <a:t> </a:t>
            </a:r>
            <a:r>
              <a:rPr lang="en-US" sz="3200" dirty="0" err="1">
                <a:latin typeface="Tahoma"/>
                <a:ea typeface="Tahoma"/>
                <a:cs typeface="Tahoma"/>
              </a:rPr>
              <a:t>sinh</a:t>
            </a:r>
            <a:r>
              <a:rPr lang="en-US" sz="3200" dirty="0">
                <a:latin typeface="Tahoma"/>
                <a:ea typeface="Tahoma"/>
                <a:cs typeface="Tahoma"/>
              </a:rPr>
              <a:t> </a:t>
            </a:r>
            <a:r>
              <a:rPr lang="en-US" sz="3200" dirty="0" err="1">
                <a:latin typeface="Tahoma"/>
                <a:ea typeface="Tahoma"/>
                <a:cs typeface="Tahoma"/>
              </a:rPr>
              <a:t>ra</a:t>
            </a:r>
            <a:r>
              <a:rPr lang="en-US" sz="3200" dirty="0">
                <a:latin typeface="Tahoma"/>
                <a:ea typeface="Tahoma"/>
                <a:cs typeface="Tahoma"/>
              </a:rPr>
              <a:t> </a:t>
            </a:r>
            <a:r>
              <a:rPr lang="en-US" sz="3200" dirty="0" err="1">
                <a:latin typeface="Tahoma"/>
                <a:ea typeface="Tahoma"/>
                <a:cs typeface="Tahoma"/>
              </a:rPr>
              <a:t>và</a:t>
            </a:r>
            <a:r>
              <a:rPr lang="en-US" sz="3200" dirty="0">
                <a:latin typeface="Tahoma"/>
                <a:ea typeface="Tahoma"/>
                <a:cs typeface="Tahoma"/>
              </a:rPr>
              <a:t> </a:t>
            </a:r>
            <a:r>
              <a:rPr lang="en-US" sz="3200" dirty="0" err="1">
                <a:latin typeface="Tahoma"/>
                <a:ea typeface="Tahoma"/>
                <a:cs typeface="Tahoma"/>
              </a:rPr>
              <a:t>lớn</a:t>
            </a:r>
            <a:r>
              <a:rPr lang="en-US" sz="3200" dirty="0">
                <a:latin typeface="Tahoma"/>
                <a:ea typeface="Tahoma"/>
                <a:cs typeface="Tahoma"/>
              </a:rPr>
              <a:t> </a:t>
            </a:r>
            <a:r>
              <a:rPr lang="en-US" sz="3200" dirty="0" err="1">
                <a:latin typeface="Tahoma"/>
                <a:ea typeface="Tahoma"/>
                <a:cs typeface="Tahoma"/>
              </a:rPr>
              <a:t>lên</a:t>
            </a:r>
            <a:r>
              <a:rPr lang="en-US" sz="3200" dirty="0">
                <a:latin typeface="Tahoma"/>
                <a:ea typeface="Tahoma"/>
                <a:cs typeface="Tahoma"/>
              </a:rPr>
              <a:t> ở </a:t>
            </a:r>
            <a:r>
              <a:rPr lang="en-US" sz="3200" dirty="0" err="1">
                <a:latin typeface="Tahoma"/>
                <a:ea typeface="Tahoma"/>
                <a:cs typeface="Tahoma"/>
              </a:rPr>
              <a:t>đâu</a:t>
            </a:r>
            <a:r>
              <a:rPr lang="en-US" sz="3200" dirty="0">
                <a:latin typeface="Tahoma"/>
                <a:ea typeface="Tahoma"/>
                <a:cs typeface="Tahoma"/>
              </a:rPr>
              <a:t>?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Quảng Nam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627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THẢO LUẬN</a:t>
            </a:r>
          </a:p>
        </p:txBody>
      </p:sp>
    </p:spTree>
    <p:extLst>
      <p:ext uri="{BB962C8B-B14F-4D97-AF65-F5344CB8AC3E}">
        <p14:creationId xmlns:p14="http://schemas.microsoft.com/office/powerpoint/2010/main" val="349847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771831" y="947566"/>
            <a:ext cx="10648335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quê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ăn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</a:rPr>
              <a:t>15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 candies</a:t>
            </a:r>
          </a:p>
        </p:txBody>
      </p:sp>
    </p:spTree>
    <p:extLst>
      <p:ext uri="{BB962C8B-B14F-4D97-AF65-F5344CB8AC3E}">
        <p14:creationId xmlns:p14="http://schemas.microsoft.com/office/powerpoint/2010/main" val="28331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9C578-EE47-BE1C-4FB9-BBD5A2E5A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949" y="372204"/>
            <a:ext cx="6725264" cy="596960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SỬ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 VĂN TRỖI (1940-1964)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- Anh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Thanh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Quảng Nam.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-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xa,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Nẵng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Sài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Gòn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ban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-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Đoàn Thanh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BD1F55-63DC-72A1-FE16-350A9B2E3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26" y="1106130"/>
            <a:ext cx="4182089" cy="497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7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0CF65-F704-0327-331E-C9DE2BFB5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D6678D-CD56-E0A8-8277-7D0B1004AD51}"/>
              </a:ext>
            </a:extLst>
          </p:cNvPr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65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địch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kg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</a:t>
            </a:r>
            <a:r>
              <a:rPr lang="en-US" sz="3200" dirty="0">
                <a:latin typeface="Tahoma"/>
                <a:ea typeface="Tahoma"/>
                <a:cs typeface="Tahoma"/>
              </a:rPr>
              <a:t>?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EDAA8-8643-218B-864D-807386CFE48A}"/>
              </a:ext>
            </a:extLst>
          </p:cNvPr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 kg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AD03D49B-9426-3D9F-38B6-627A3A9AA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C01231-03E0-DFAC-CD7C-E3B7F066C51B}"/>
              </a:ext>
            </a:extLst>
          </p:cNvPr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383438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3AC20-3E5F-340C-E0E5-FA9F1E4BE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06458FB-36D2-6B24-75E3-5AF6FA7CF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09FF28-9D7D-CB1B-BBC6-1372ADABF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181E565B-D228-FC0B-8663-D29233BAA690}"/>
              </a:ext>
            </a:extLst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>
            <a:extLst>
              <a:ext uri="{FF2B5EF4-FFF2-40B4-BE49-F238E27FC236}">
                <a16:creationId xmlns:a16="http://schemas.microsoft.com/office/drawing/2014/main" id="{7B24E8DA-669F-F93C-9DD2-7C7F213BA9F9}"/>
              </a:ext>
            </a:extLst>
          </p:cNvPr>
          <p:cNvSpPr/>
          <p:nvPr/>
        </p:nvSpPr>
        <p:spPr>
          <a:xfrm>
            <a:off x="771831" y="947566"/>
            <a:ext cx="10648335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Na-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89CCCF-BF3D-ECA5-3CDB-42EDA14F649B}"/>
              </a:ext>
            </a:extLst>
          </p:cNvPr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Gòn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CFACDC-9CF3-5636-FB2E-0AFC95381A72}"/>
              </a:ext>
            </a:extLst>
          </p:cNvPr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 candies</a:t>
            </a:r>
          </a:p>
        </p:txBody>
      </p:sp>
    </p:spTree>
    <p:extLst>
      <p:ext uri="{BB962C8B-B14F-4D97-AF65-F5344CB8AC3E}">
        <p14:creationId xmlns:p14="http://schemas.microsoft.com/office/powerpoint/2010/main" val="19779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E1867-7AF6-D160-2289-24C264560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71753E-7264-51DA-D111-48811D6EF2AC}"/>
              </a:ext>
            </a:extLst>
          </p:cNvPr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 Văn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F1CAFB-0951-863C-B729-7FC1AD89FDF4}"/>
              </a:ext>
            </a:extLst>
          </p:cNvPr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B5086556-D7D7-5B76-D47A-2161D40E7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B81D7-125E-2604-CE1E-ECE52A735F04}"/>
              </a:ext>
            </a:extLst>
          </p:cNvPr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118609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2D157-D9BB-26D9-54B1-E1986C798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0319DD5-1362-0DFE-BBFF-38853FE89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6B064B-9757-3A91-44CA-C8931DB21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1DDE2560-44E5-F943-DCD9-E0031019D68B}"/>
              </a:ext>
            </a:extLst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>
            <a:extLst>
              <a:ext uri="{FF2B5EF4-FFF2-40B4-BE49-F238E27FC236}">
                <a16:creationId xmlns:a16="http://schemas.microsoft.com/office/drawing/2014/main" id="{07068612-03D6-B948-5040-4B2CDF651867}"/>
              </a:ext>
            </a:extLst>
          </p:cNvPr>
          <p:cNvSpPr/>
          <p:nvPr/>
        </p:nvSpPr>
        <p:spPr>
          <a:xfrm>
            <a:off x="771831" y="947566"/>
            <a:ext cx="10648335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Công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EF09DD-2486-2504-E1E9-EE5FC935F498}"/>
              </a:ext>
            </a:extLst>
          </p:cNvPr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Mác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Na-ma-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69279F-AD53-DEF6-CB45-D45DAB12FA87}"/>
              </a:ext>
            </a:extLst>
          </p:cNvPr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 candies</a:t>
            </a:r>
          </a:p>
        </p:txBody>
      </p:sp>
    </p:spTree>
    <p:extLst>
      <p:ext uri="{BB962C8B-B14F-4D97-AF65-F5344CB8AC3E}">
        <p14:creationId xmlns:p14="http://schemas.microsoft.com/office/powerpoint/2010/main" val="265086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62462" y="1989750"/>
            <a:ext cx="9286285" cy="2462514"/>
          </a:xfrm>
          <a:prstGeom prst="rect">
            <a:avLst/>
          </a:prstGeom>
        </p:spPr>
      </p:pic>
      <p:pic>
        <p:nvPicPr>
          <p:cNvPr id="10" name="Picture 9" descr="A close up of a logo&#10;&#10;Description generated with high confidence">
            <a:extLst>
              <a:ext uri="{FF2B5EF4-FFF2-40B4-BE49-F238E27FC236}">
                <a16:creationId xmlns:a16="http://schemas.microsoft.com/office/drawing/2014/main" id="{BBEFF43D-9B23-462C-B0E7-A03177C2C3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61" y="310929"/>
            <a:ext cx="1153923" cy="1165462"/>
          </a:xfrm>
          <a:prstGeom prst="rect">
            <a:avLst/>
          </a:prstGeom>
        </p:spPr>
      </p:pic>
      <p:pic>
        <p:nvPicPr>
          <p:cNvPr id="11" name="Picture 10" descr="A close up of a logo&#10;&#10;Description generated with high confidence">
            <a:extLst>
              <a:ext uri="{FF2B5EF4-FFF2-40B4-BE49-F238E27FC236}">
                <a16:creationId xmlns:a16="http://schemas.microsoft.com/office/drawing/2014/main" id="{65073A06-5DFB-498F-B845-8209BE9CE0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1225128" y="506104"/>
            <a:ext cx="642590" cy="7751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3A73AF-FC97-47E8-B778-381D602155B0}"/>
              </a:ext>
            </a:extLst>
          </p:cNvPr>
          <p:cNvSpPr/>
          <p:nvPr/>
        </p:nvSpPr>
        <p:spPr>
          <a:xfrm>
            <a:off x="3917829" y="101719"/>
            <a:ext cx="42117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cript MT Bold" panose="03040602040607080904" pitchFamily="66" charset="0"/>
              </a:rPr>
              <a:t>Rung </a:t>
            </a:r>
          </a:p>
          <a:p>
            <a:pPr algn="ctr"/>
            <a:r>
              <a:rPr lang="en-US" sz="5400" dirty="0" err="1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cript MT Bold" panose="03040602040607080904" pitchFamily="66" charset="0"/>
              </a:rPr>
              <a:t>Chuông</a:t>
            </a:r>
            <a:r>
              <a:rPr lang="en-US" sz="5400" dirty="0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5400" dirty="0" err="1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cript MT Bold" panose="03040602040607080904" pitchFamily="66" charset="0"/>
              </a:rPr>
              <a:t>Vàng</a:t>
            </a:r>
            <a:r>
              <a:rPr lang="en-US" sz="5400" dirty="0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cript MT Bold" panose="03040602040607080904" pitchFamily="66" charset="0"/>
              </a:rPr>
              <a:t> </a:t>
            </a:r>
          </a:p>
        </p:txBody>
      </p:sp>
      <p:pic>
        <p:nvPicPr>
          <p:cNvPr id="13" name="Picture 12" descr="A close up of a flower&#10;&#10;Description generated with high confidence">
            <a:extLst>
              <a:ext uri="{FF2B5EF4-FFF2-40B4-BE49-F238E27FC236}">
                <a16:creationId xmlns:a16="http://schemas.microsoft.com/office/drawing/2014/main" id="{E17E1AA4-B30A-41F2-9D5F-8616CFC400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128" y="76156"/>
            <a:ext cx="983792" cy="983792"/>
          </a:xfrm>
          <a:prstGeom prst="rect">
            <a:avLst/>
          </a:prstGeom>
        </p:spPr>
      </p:pic>
      <p:pic>
        <p:nvPicPr>
          <p:cNvPr id="14" name="Picture 13" descr="A close up of a flower&#10;&#10;Description generated with high confidence">
            <a:extLst>
              <a:ext uri="{FF2B5EF4-FFF2-40B4-BE49-F238E27FC236}">
                <a16:creationId xmlns:a16="http://schemas.microsoft.com/office/drawing/2014/main" id="{E17E1AA4-B30A-41F2-9D5F-8616CFC400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132" y="107293"/>
            <a:ext cx="983792" cy="983792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BBEFF43D-9B23-462C-B0E7-A03177C2C3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304" y="310929"/>
            <a:ext cx="1153923" cy="1165462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65073A06-5DFB-498F-B845-8209BE9CE0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10109970" y="493908"/>
            <a:ext cx="642590" cy="7751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57135" y="2369403"/>
            <a:ext cx="82969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rgbClr val="000000"/>
              </a:solidFill>
              <a:latin typeface="Times New Roman" charset="0"/>
            </a:endParaRPr>
          </a:p>
          <a:p>
            <a:pPr algn="ctr"/>
            <a:r>
              <a:rPr lang="en-US" sz="4400" b="1" dirty="0" err="1">
                <a:solidFill>
                  <a:srgbClr val="000000"/>
                </a:solidFill>
                <a:latin typeface="Times New Roman" charset="0"/>
              </a:rPr>
              <a:t>Vì</a:t>
            </a:r>
            <a:r>
              <a:rPr lang="en-US" sz="4400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charset="0"/>
              </a:rPr>
              <a:t>sao</a:t>
            </a:r>
            <a:r>
              <a:rPr lang="en-US" sz="4400" b="1" dirty="0">
                <a:solidFill>
                  <a:srgbClr val="000000"/>
                </a:solidFill>
                <a:latin typeface="Times New Roman" charset="0"/>
              </a:rPr>
              <a:t> Anh </a:t>
            </a:r>
            <a:r>
              <a:rPr lang="en-US" sz="4400" b="1" dirty="0" err="1">
                <a:solidFill>
                  <a:srgbClr val="000000"/>
                </a:solidFill>
                <a:latin typeface="Times New Roman" charset="0"/>
              </a:rPr>
              <a:t>Trỗi</a:t>
            </a:r>
            <a:r>
              <a:rPr lang="en-US" sz="4400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charset="0"/>
              </a:rPr>
              <a:t>bị</a:t>
            </a:r>
            <a:r>
              <a:rPr lang="en-US" sz="4400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charset="0"/>
              </a:rPr>
              <a:t>bắt</a:t>
            </a:r>
            <a:r>
              <a:rPr lang="en-US" sz="4400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charset="0"/>
              </a:rPr>
              <a:t>giam</a:t>
            </a:r>
            <a:r>
              <a:rPr lang="en-US" sz="4400" b="1" dirty="0">
                <a:solidFill>
                  <a:srgbClr val="000000"/>
                </a:solidFill>
                <a:latin typeface="Times New Roman" charset="0"/>
              </a:rPr>
              <a:t>?</a:t>
            </a:r>
            <a:endParaRPr lang="en-US" sz="4400" b="1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51575" y="4553187"/>
            <a:ext cx="102353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Công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Na-ma-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Countdown Timer 20 sec ( v 466 ) news theme - circle equalizer effects with sound HD 4k!">
            <a:hlinkClick r:id="" action="ppaction://media"/>
            <a:extLst>
              <a:ext uri="{FF2B5EF4-FFF2-40B4-BE49-F238E27FC236}">
                <a16:creationId xmlns:a16="http://schemas.microsoft.com/office/drawing/2014/main" id="{1B9642D3-78A2-4DC1-8F1C-A3DE5A1BD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7433" y="3045374"/>
            <a:ext cx="1414722" cy="13601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447740" y="3193069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19415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849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2" grpId="0" build="allAtOnce"/>
      <p:bldP spid="19" grpId="0" build="allAtOnce"/>
      <p:bldP spid="20" grpId="0"/>
      <p:bldP spid="22" grpId="0"/>
      <p:bldP spid="22" grpId="1"/>
      <p:bldP spid="22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5EF26-21AB-4B07-4397-B20CFC8DA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BC4777-16FC-5508-B64A-D9A442D6D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62462" y="1989750"/>
            <a:ext cx="9286285" cy="2462514"/>
          </a:xfrm>
          <a:prstGeom prst="rect">
            <a:avLst/>
          </a:prstGeom>
        </p:spPr>
      </p:pic>
      <p:pic>
        <p:nvPicPr>
          <p:cNvPr id="10" name="Picture 9" descr="A close up of a logo&#10;&#10;Description generated with high confidence">
            <a:extLst>
              <a:ext uri="{FF2B5EF4-FFF2-40B4-BE49-F238E27FC236}">
                <a16:creationId xmlns:a16="http://schemas.microsoft.com/office/drawing/2014/main" id="{A502044A-FAC0-1C07-C78D-82EFEC6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61" y="310929"/>
            <a:ext cx="1153923" cy="1165462"/>
          </a:xfrm>
          <a:prstGeom prst="rect">
            <a:avLst/>
          </a:prstGeom>
        </p:spPr>
      </p:pic>
      <p:pic>
        <p:nvPicPr>
          <p:cNvPr id="11" name="Picture 10" descr="A close up of a logo&#10;&#10;Description generated with high confidence">
            <a:extLst>
              <a:ext uri="{FF2B5EF4-FFF2-40B4-BE49-F238E27FC236}">
                <a16:creationId xmlns:a16="http://schemas.microsoft.com/office/drawing/2014/main" id="{6919D098-446D-0369-2780-46B52BD12A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1225128" y="506104"/>
            <a:ext cx="642590" cy="7751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BD210C-AF9C-95E6-A0C1-AB20A613624F}"/>
              </a:ext>
            </a:extLst>
          </p:cNvPr>
          <p:cNvSpPr/>
          <p:nvPr/>
        </p:nvSpPr>
        <p:spPr>
          <a:xfrm>
            <a:off x="3917829" y="101719"/>
            <a:ext cx="42117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cript MT Bold" panose="03040602040607080904" pitchFamily="66" charset="0"/>
              </a:rPr>
              <a:t>Rung </a:t>
            </a:r>
          </a:p>
          <a:p>
            <a:pPr algn="ctr"/>
            <a:r>
              <a:rPr lang="en-US" sz="5400" dirty="0" err="1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cript MT Bold" panose="03040602040607080904" pitchFamily="66" charset="0"/>
              </a:rPr>
              <a:t>Chuông</a:t>
            </a:r>
            <a:r>
              <a:rPr lang="en-US" sz="5400" dirty="0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5400" dirty="0" err="1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cript MT Bold" panose="03040602040607080904" pitchFamily="66" charset="0"/>
              </a:rPr>
              <a:t>Vàng</a:t>
            </a:r>
            <a:r>
              <a:rPr lang="en-US" sz="5400" dirty="0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cript MT Bold" panose="03040602040607080904" pitchFamily="66" charset="0"/>
              </a:rPr>
              <a:t> </a:t>
            </a:r>
          </a:p>
        </p:txBody>
      </p:sp>
      <p:pic>
        <p:nvPicPr>
          <p:cNvPr id="13" name="Picture 12" descr="A close up of a flower&#10;&#10;Description generated with high confidence">
            <a:extLst>
              <a:ext uri="{FF2B5EF4-FFF2-40B4-BE49-F238E27FC236}">
                <a16:creationId xmlns:a16="http://schemas.microsoft.com/office/drawing/2014/main" id="{35375D50-FD4C-8E3B-C582-1219A03E0E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128" y="76156"/>
            <a:ext cx="983792" cy="983792"/>
          </a:xfrm>
          <a:prstGeom prst="rect">
            <a:avLst/>
          </a:prstGeom>
        </p:spPr>
      </p:pic>
      <p:pic>
        <p:nvPicPr>
          <p:cNvPr id="14" name="Picture 13" descr="A close up of a flower&#10;&#10;Description generated with high confidence">
            <a:extLst>
              <a:ext uri="{FF2B5EF4-FFF2-40B4-BE49-F238E27FC236}">
                <a16:creationId xmlns:a16="http://schemas.microsoft.com/office/drawing/2014/main" id="{3C9A9E91-08AC-B52D-9970-6EEFF5F3A1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132" y="107293"/>
            <a:ext cx="983792" cy="983792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AE230D33-37C5-37E3-EA77-23E2703351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304" y="310929"/>
            <a:ext cx="1153923" cy="1165462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E24CA55A-5F7E-77F4-8F55-E1B80F1A91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10109970" y="493908"/>
            <a:ext cx="642590" cy="7751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ED3CD0-E441-A799-D0F2-24EF5513F536}"/>
              </a:ext>
            </a:extLst>
          </p:cNvPr>
          <p:cNvSpPr txBox="1"/>
          <p:nvPr/>
        </p:nvSpPr>
        <p:spPr>
          <a:xfrm>
            <a:off x="2357135" y="2369403"/>
            <a:ext cx="829693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rgbClr val="000000"/>
              </a:solidFill>
              <a:latin typeface="Times New Roman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Times New Roman" charset="0"/>
              </a:rPr>
              <a:t>Cứ</a:t>
            </a:r>
            <a:r>
              <a:rPr lang="en-US" sz="4000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charset="0"/>
              </a:rPr>
              <a:t>buổi</a:t>
            </a:r>
            <a:r>
              <a:rPr lang="en-US" sz="4000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charset="0"/>
              </a:rPr>
              <a:t>chiều</a:t>
            </a:r>
            <a:r>
              <a:rPr lang="en-US" sz="4000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charset="0"/>
              </a:rPr>
              <a:t>anh</a:t>
            </a:r>
            <a:r>
              <a:rPr lang="en-US" sz="4000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charset="0"/>
              </a:rPr>
              <a:t>Trỗi</a:t>
            </a:r>
            <a:r>
              <a:rPr lang="en-US" sz="4000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charset="0"/>
              </a:rPr>
              <a:t>làm</a:t>
            </a:r>
            <a:r>
              <a:rPr lang="en-US" sz="4000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charset="0"/>
              </a:rPr>
              <a:t>gì</a:t>
            </a:r>
            <a:r>
              <a:rPr lang="en-US" sz="4000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charset="0"/>
              </a:rPr>
              <a:t>trại</a:t>
            </a:r>
            <a:r>
              <a:rPr lang="en-US" sz="4000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charset="0"/>
              </a:rPr>
              <a:t>giam</a:t>
            </a:r>
            <a:r>
              <a:rPr lang="en-US" sz="4000" b="1" dirty="0">
                <a:solidFill>
                  <a:srgbClr val="000000"/>
                </a:solidFill>
                <a:latin typeface="Times New Roman" charset="0"/>
              </a:rPr>
              <a:t>?</a:t>
            </a:r>
            <a:endParaRPr lang="en-US" sz="4000" b="1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36C138-68D6-1A9D-7AE7-C92963C3B334}"/>
              </a:ext>
            </a:extLst>
          </p:cNvPr>
          <p:cNvSpPr txBox="1"/>
          <p:nvPr/>
        </p:nvSpPr>
        <p:spPr>
          <a:xfrm>
            <a:off x="1251575" y="4553187"/>
            <a:ext cx="10235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Countdown Timer 20 sec ( v 466 ) news theme - circle equalizer effects with sound HD 4k!">
            <a:hlinkClick r:id="" action="ppaction://media"/>
            <a:extLst>
              <a:ext uri="{FF2B5EF4-FFF2-40B4-BE49-F238E27FC236}">
                <a16:creationId xmlns:a16="http://schemas.microsoft.com/office/drawing/2014/main" id="{62A65EF6-3592-1C01-EBBF-9068079DA5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7433" y="3045374"/>
            <a:ext cx="1414722" cy="13601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D6A7348-6EE5-353E-ED18-F64795083FD6}"/>
              </a:ext>
            </a:extLst>
          </p:cNvPr>
          <p:cNvSpPr txBox="1"/>
          <p:nvPr/>
        </p:nvSpPr>
        <p:spPr>
          <a:xfrm>
            <a:off x="447740" y="3193069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52170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849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2" grpId="0" build="allAtOnce"/>
      <p:bldP spid="19" grpId="0" build="allAtOnce"/>
      <p:bldP spid="20" grpId="0"/>
      <p:bldP spid="22" grpId="0"/>
      <p:bldP spid="22" grpId="1"/>
      <p:bldP spid="22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657599" y="656166"/>
            <a:ext cx="8023123" cy="155363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đao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0" b="1" dirty="0" err="1">
                <a:solidFill>
                  <a:schemeClr val="bg1"/>
                </a:solidFill>
                <a:sym typeface="+mn-ea"/>
              </a:rPr>
              <a:t>thời</a:t>
            </a:r>
            <a:r>
              <a:rPr lang="en-US" sz="266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660" b="1" dirty="0" err="1">
                <a:solidFill>
                  <a:schemeClr val="bg1"/>
                </a:solidFill>
                <a:sym typeface="+mn-ea"/>
              </a:rPr>
              <a:t>gian</a:t>
            </a:r>
            <a:r>
              <a:rPr lang="en-US" sz="266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660" b="1" dirty="0" err="1">
                <a:solidFill>
                  <a:schemeClr val="bg1"/>
                </a:solidFill>
                <a:sym typeface="+mn-ea"/>
              </a:rPr>
              <a:t>nào</a:t>
            </a:r>
            <a:r>
              <a:rPr lang="en-US" sz="2660" b="1" dirty="0">
                <a:solidFill>
                  <a:schemeClr val="bg1"/>
                </a:solidFill>
                <a:sym typeface="+mn-ea"/>
              </a:rPr>
              <a:t>, ở </a:t>
            </a:r>
            <a:r>
              <a:rPr lang="en-US" sz="2660" b="1" dirty="0" err="1">
                <a:solidFill>
                  <a:schemeClr val="bg1"/>
                </a:solidFill>
                <a:sym typeface="+mn-ea"/>
              </a:rPr>
              <a:t>đâu</a:t>
            </a:r>
            <a:r>
              <a:rPr lang="en-US" sz="2660" b="1" dirty="0">
                <a:solidFill>
                  <a:schemeClr val="bg1"/>
                </a:solidFill>
                <a:sym typeface="+mn-ea"/>
              </a:rPr>
              <a:t>?</a:t>
            </a:r>
            <a:endParaRPr lang="en-US" altLang="en-US" sz="2665" b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9939" name="Group 51"/>
          <p:cNvGrpSpPr/>
          <p:nvPr/>
        </p:nvGrpSpPr>
        <p:grpSpPr bwMode="auto">
          <a:xfrm>
            <a:off x="715433" y="0"/>
            <a:ext cx="321733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399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598" y="2804584"/>
            <a:ext cx="5798575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sz="2400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15-10-1964, </a:t>
            </a:r>
            <a:r>
              <a:rPr lang="en-US" sz="2400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 Hoà </a:t>
            </a:r>
            <a:endParaRPr lang="en-US" altLang="en-US" sz="2665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064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8956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9591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0" y="3035300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717" y="3947584"/>
            <a:ext cx="3185993" cy="8233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2400" dirty="0">
                <a:solidFill>
                  <a:schemeClr val="bg1"/>
                </a:solidFill>
              </a:rPr>
              <a:t>15-11-1964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4207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9856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4102100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3484" y="4171951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599" y="5109633"/>
            <a:ext cx="3185993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2665" dirty="0">
                <a:solidFill>
                  <a:schemeClr val="bg1"/>
                </a:solidFill>
              </a:rPr>
              <a:t>15-9-1964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5350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51286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5168900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0" y="5314951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667000" y="1219200"/>
            <a:ext cx="533400" cy="13250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265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US" sz="4265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9960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33"/>
          <p:cNvGrpSpPr/>
          <p:nvPr/>
        </p:nvGrpSpPr>
        <p:grpSpPr bwMode="auto">
          <a:xfrm>
            <a:off x="6371304" y="5486400"/>
            <a:ext cx="1371600" cy="1371600"/>
            <a:chOff x="4320" y="2928"/>
            <a:chExt cx="1104" cy="1104"/>
          </a:xfrm>
        </p:grpSpPr>
        <p:sp>
          <p:nvSpPr>
            <p:cNvPr id="3996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996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49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1044" grpId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BB971-B83A-E307-9B91-B3CBAD700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657632-4AAE-6128-AB0F-0010DD1B6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6C4811-9325-9EBF-253B-864648352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D88C1F75-5253-CD62-DA00-941F6D5CA855}"/>
              </a:ext>
            </a:extLst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>
            <a:extLst>
              <a:ext uri="{FF2B5EF4-FFF2-40B4-BE49-F238E27FC236}">
                <a16:creationId xmlns:a16="http://schemas.microsoft.com/office/drawing/2014/main" id="{D6BE0D14-87CA-D622-156C-233C3C0B8B74}"/>
              </a:ext>
            </a:extLst>
          </p:cNvPr>
          <p:cNvSpPr/>
          <p:nvPr/>
        </p:nvSpPr>
        <p:spPr>
          <a:xfrm>
            <a:off x="771831" y="947566"/>
            <a:ext cx="10648335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bao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61BDB6-3654-E5A6-038C-DF8EBE5DED39}"/>
              </a:ext>
            </a:extLst>
          </p:cNvPr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5BDB20-85C8-9422-AA31-006A94095975}"/>
              </a:ext>
            </a:extLst>
          </p:cNvPr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 candies</a:t>
            </a:r>
          </a:p>
        </p:txBody>
      </p:sp>
    </p:spTree>
    <p:extLst>
      <p:ext uri="{BB962C8B-B14F-4D97-AF65-F5344CB8AC3E}">
        <p14:creationId xmlns:p14="http://schemas.microsoft.com/office/powerpoint/2010/main" val="61914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1EBA7-8EFD-82FD-4A8F-CDB7E0387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5859E068-7E1E-904B-C43E-DE175038A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56166"/>
            <a:ext cx="7696326" cy="155363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660" b="1" dirty="0">
                <a:solidFill>
                  <a:schemeClr val="bg1"/>
                </a:solidFill>
                <a:sym typeface="+mn-ea"/>
              </a:rPr>
              <a:t>?</a:t>
            </a:r>
            <a:endParaRPr lang="en-US" altLang="en-US" sz="2665" b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9939" name="Group 51">
            <a:extLst>
              <a:ext uri="{FF2B5EF4-FFF2-40B4-BE49-F238E27FC236}">
                <a16:creationId xmlns:a16="http://schemas.microsoft.com/office/drawing/2014/main" id="{BE36E579-619C-5873-D0C3-8CF7981BE439}"/>
              </a:ext>
            </a:extLst>
          </p:cNvPr>
          <p:cNvGrpSpPr/>
          <p:nvPr/>
        </p:nvGrpSpPr>
        <p:grpSpPr bwMode="auto">
          <a:xfrm>
            <a:off x="715433" y="0"/>
            <a:ext cx="321733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F7FAC7-6789-D650-E023-90E00AD2B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39941" name="Rectangle 10">
              <a:extLst>
                <a:ext uri="{FF2B5EF4-FFF2-40B4-BE49-F238E27FC236}">
                  <a16:creationId xmlns:a16="http://schemas.microsoft.com/office/drawing/2014/main" id="{D6B8467A-C256-8A30-2C55-BE51B30BE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9B7756-91E0-5372-6859-03952BFCE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B97093DD-0F25-0806-1164-5EDD81849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598" y="2804584"/>
            <a:ext cx="3185993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sz="2400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altLang="en-US" sz="2665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78C62C63-A380-4CF6-AEDA-B8D7B5A5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064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792E437D-F1AC-C8E9-2998-245107D63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8956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7699470B-888D-5753-D2A0-71A451711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9591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735CBCE6-E8EA-4CD3-73BB-76FF9CC1A9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3035300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01973F94-45F2-476B-B979-E0F7AA5CB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717" y="3947584"/>
            <a:ext cx="3185993" cy="8233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2400" dirty="0">
                <a:solidFill>
                  <a:schemeClr val="bg1"/>
                </a:solidFill>
              </a:rPr>
              <a:t>25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480E144D-621B-BB5E-33CC-7DBC342E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4207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BF5D94BB-F86C-AE31-834C-6594BD1CC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9856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5ED9852-80E9-3FAB-3BB4-DB5CB5B6A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102100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77060315-0A7D-7510-755E-71BFD41B01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3484" y="4171951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100E6CBB-6125-F2B9-86C1-557F25568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599" y="5109633"/>
            <a:ext cx="3185993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2665" dirty="0">
                <a:solidFill>
                  <a:schemeClr val="bg1"/>
                </a:solidFill>
              </a:rPr>
              <a:t>23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38E0E7E5-3177-3CE7-7728-64E73EF45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5350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B01C3B13-28E2-2259-A986-82B523AF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51286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5ED25BB-36AF-BEF1-2C78-01C590A4B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168900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E64002AE-DACF-8101-4E1F-E63A501C6A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5314951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698863FE-3B3E-E3FA-7120-9FC562209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B386C1D-7886-6469-7C8C-82EADCDC99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1219200"/>
            <a:ext cx="533400" cy="13250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265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US" sz="4265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9960" name="Picture 29" descr="Picture1">
            <a:extLst>
              <a:ext uri="{FF2B5EF4-FFF2-40B4-BE49-F238E27FC236}">
                <a16:creationId xmlns:a16="http://schemas.microsoft.com/office/drawing/2014/main" id="{67B32F8D-7649-677B-35A7-1EDFD32EC58A}"/>
              </a:ext>
            </a:extLst>
          </p:cNvPr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33">
            <a:extLst>
              <a:ext uri="{FF2B5EF4-FFF2-40B4-BE49-F238E27FC236}">
                <a16:creationId xmlns:a16="http://schemas.microsoft.com/office/drawing/2014/main" id="{04EA1EA5-981F-5D36-C9D3-854695073949}"/>
              </a:ext>
            </a:extLst>
          </p:cNvPr>
          <p:cNvGrpSpPr/>
          <p:nvPr/>
        </p:nvGrpSpPr>
        <p:grpSpPr bwMode="auto">
          <a:xfrm>
            <a:off x="6371304" y="5486400"/>
            <a:ext cx="1371600" cy="1371600"/>
            <a:chOff x="4320" y="2928"/>
            <a:chExt cx="1104" cy="1104"/>
          </a:xfrm>
        </p:grpSpPr>
        <p:sp>
          <p:nvSpPr>
            <p:cNvPr id="39962" name="AutoShape 34">
              <a:extLst>
                <a:ext uri="{FF2B5EF4-FFF2-40B4-BE49-F238E27FC236}">
                  <a16:creationId xmlns:a16="http://schemas.microsoft.com/office/drawing/2014/main" id="{C5FA3D6E-B780-D879-F195-877E69AB9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9963" name="WordArt 35">
              <a:extLst>
                <a:ext uri="{FF2B5EF4-FFF2-40B4-BE49-F238E27FC236}">
                  <a16:creationId xmlns:a16="http://schemas.microsoft.com/office/drawing/2014/main" id="{FDFF4DC8-D2DB-06D4-DEC0-BCDEB979D1A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D39624EB-6834-11B5-0ECA-5CE4932152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29D6FB85-A106-F797-D144-8671DCE1D3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7D7E3525-859C-62E6-9A62-27BE24304B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06E3589D-EE87-821C-3803-9353841CF2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03541210-9693-979E-EB1F-7980D4BA09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67327306-9D2C-9F2A-2A21-602ECC6A32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228AAA81-664A-E9DE-D5E4-0D23A24459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561A8211-DCEB-4E46-119C-E2752C3B2F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62DFCCA4-8521-97C9-012D-6FFBE538A9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E1307945-C081-4FEE-DAFE-39DAA1AF4A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65F260C9-CBCA-22F5-A942-375A06BC7C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88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1044" grpId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92BF4-9976-D0E7-5BAE-6D1CBD8C4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D48AC5-F39E-30E0-F67C-3B41834C4176}"/>
              </a:ext>
            </a:extLst>
          </p:cNvPr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loa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toả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05E9E-5C52-362A-88F8-4346AE74E589}"/>
              </a:ext>
            </a:extLst>
          </p:cNvPr>
          <p:cNvSpPr/>
          <p:nvPr/>
        </p:nvSpPr>
        <p:spPr>
          <a:xfrm>
            <a:off x="1285875" y="3707461"/>
            <a:ext cx="9620250" cy="2590099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chuộng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ngưỡng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01866867-EE20-7D82-636F-751EAF1BE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6628C4-1926-1AB9-E657-C0CDED55DE28}"/>
              </a:ext>
            </a:extLst>
          </p:cNvPr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322431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45E1D-399E-7A6E-AA48-F3EC2A87E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239" y="159057"/>
            <a:ext cx="6872747" cy="652196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SỬ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96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 VĂN TRỖI (1940-1964)</a:t>
            </a:r>
            <a:endParaRPr lang="en-US" sz="112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Na-ma-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 Hoà,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man,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15-10-1964,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 Hoà. Cho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9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ngưỡng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Việt Nam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noi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đẽ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9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228A6-8EBE-8D4D-000D-88032333F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2" y="914400"/>
            <a:ext cx="3923071" cy="4660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0E4100-BAC5-3F7C-9F82-8D7F65240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06" y="5607664"/>
            <a:ext cx="4514709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14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E9F43-4F21-524C-DEE8-0F1DA45C9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8588768-26EC-9540-85E6-DC341070B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87E8BF-E7E3-71C6-E3F7-4B3BA6A3E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EED7A0FC-E7C3-7018-6E8E-653E03DC4183}"/>
              </a:ext>
            </a:extLst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>
            <a:extLst>
              <a:ext uri="{FF2B5EF4-FFF2-40B4-BE49-F238E27FC236}">
                <a16:creationId xmlns:a16="http://schemas.microsoft.com/office/drawing/2014/main" id="{CD92BAAF-CEF3-BDB9-978A-2FB268463322}"/>
              </a:ext>
            </a:extLst>
          </p:cNvPr>
          <p:cNvSpPr/>
          <p:nvPr/>
        </p:nvSpPr>
        <p:spPr>
          <a:xfrm>
            <a:off x="771831" y="947566"/>
            <a:ext cx="10648335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Anh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1D150-C59C-27D5-EB0D-D392323C0B16}"/>
              </a:ext>
            </a:extLst>
          </p:cNvPr>
          <p:cNvSpPr/>
          <p:nvPr/>
        </p:nvSpPr>
        <p:spPr>
          <a:xfrm>
            <a:off x="2115333" y="3834737"/>
            <a:ext cx="8341275" cy="227039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 Minh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Việt Nam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0084C4-E3D4-6FE7-05D8-EE2A2762DA19}"/>
              </a:ext>
            </a:extLst>
          </p:cNvPr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 candies</a:t>
            </a:r>
          </a:p>
        </p:txBody>
      </p:sp>
    </p:spTree>
    <p:extLst>
      <p:ext uri="{BB962C8B-B14F-4D97-AF65-F5344CB8AC3E}">
        <p14:creationId xmlns:p14="http://schemas.microsoft.com/office/powerpoint/2010/main" val="221106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CDA03-8DE0-D531-C7F7-251339C93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EC4C54B-B67D-95C5-D003-1DFD0D3EF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FF37A-CE0E-FD15-8B2D-E96EC6713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4195A879-9381-B846-8A54-B6D04CAB9034}"/>
              </a:ext>
            </a:extLst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>
            <a:extLst>
              <a:ext uri="{FF2B5EF4-FFF2-40B4-BE49-F238E27FC236}">
                <a16:creationId xmlns:a16="http://schemas.microsoft.com/office/drawing/2014/main" id="{5E136A35-0AFA-75CC-201B-2FE80AED638E}"/>
              </a:ext>
            </a:extLst>
          </p:cNvPr>
          <p:cNvSpPr/>
          <p:nvPr/>
        </p:nvSpPr>
        <p:spPr>
          <a:xfrm>
            <a:off x="771831" y="947566"/>
            <a:ext cx="10648335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tịch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 Minh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chụp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43E547-B69E-402C-E470-09BDA9EBF007}"/>
              </a:ext>
            </a:extLst>
          </p:cNvPr>
          <p:cNvSpPr/>
          <p:nvPr/>
        </p:nvSpPr>
        <p:spPr>
          <a:xfrm>
            <a:off x="1623849" y="3834737"/>
            <a:ext cx="9953635" cy="268504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Nguyễn Văn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Chí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lẫm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200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D2172E-1B90-97AE-4672-F7D8DAB4E440}"/>
              </a:ext>
            </a:extLst>
          </p:cNvPr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 candies</a:t>
            </a:r>
          </a:p>
        </p:txBody>
      </p:sp>
    </p:spTree>
    <p:extLst>
      <p:ext uri="{BB962C8B-B14F-4D97-AF65-F5344CB8AC3E}">
        <p14:creationId xmlns:p14="http://schemas.microsoft.com/office/powerpoint/2010/main" val="57944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11B4-9920-2E33-0FE8-ADCC8E7D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770"/>
            <a:ext cx="10515600" cy="71150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Ý NGHĨA CÂU CHUYỆN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6FA44-1D2E-3AEF-C39E-7F588E502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22" y="892276"/>
            <a:ext cx="11385755" cy="5663381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quật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1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1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1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1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1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do,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Gòn.</a:t>
            </a:r>
            <a:r>
              <a:rPr lang="en-US" sz="1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Việt Nam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1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 Văn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uộc kháng chiến còn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đẹp </a:t>
            </a:r>
            <a:r>
              <a:rPr lang="en-US" sz="11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lính</a:t>
            </a:r>
            <a:r>
              <a:rPr lang="en-US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Bế Văn Đàn, Phan Đình Giót, Tô Vĩnh Diện, La Văn Cầu, Lê Văn Tám …</a:t>
            </a:r>
            <a:endParaRPr lang="en-US" sz="11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341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5AC6590-C965-02D7-D848-F14171ACC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966" r="12108"/>
          <a:stretch/>
        </p:blipFill>
        <p:spPr>
          <a:xfrm>
            <a:off x="973395" y="560439"/>
            <a:ext cx="10323870" cy="566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93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A40E4-21F3-5B93-4781-51AC492F3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899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NỘI DUNG CÂU CHUYỆN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7B843-99F6-59B5-BDE7-079F0DC83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445" y="1106129"/>
            <a:ext cx="6533536" cy="525180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 Nguyễn Văn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1940,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Thanh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Quýt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Quảng Nam. Sau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xa,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Nẵng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Sài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Gòn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386D3-4123-239F-00DE-C759977D0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96" y="1489588"/>
            <a:ext cx="3701845" cy="356911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9DD2AB7-324A-984E-34C7-660CDBBF45CE}"/>
              </a:ext>
            </a:extLst>
          </p:cNvPr>
          <p:cNvSpPr txBox="1">
            <a:spLocks/>
          </p:cNvSpPr>
          <p:nvPr/>
        </p:nvSpPr>
        <p:spPr>
          <a:xfrm>
            <a:off x="476864" y="5029205"/>
            <a:ext cx="4544962" cy="1168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1600" b="0" i="0" dirty="0">
                <a:solidFill>
                  <a:srgbClr val="002060"/>
                </a:solidFill>
                <a:effectLst/>
                <a:latin typeface="IBM Plex Serif" panose="02060503050406000203" pitchFamily="18" charset="0"/>
              </a:rPr>
              <a:t>Anh Nguyễn Văn Trỗi, người ngồi phía trước (Ảnh chụp tại Sở Thú, Sài Gòn vào khoảng năm 1961). Ảnh tư liệu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418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53B91-F915-DB17-B78B-2C41982B0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100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NỘI DUNG CÂU 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CC46D-CFDA-8C4F-080E-D4B5CFD25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995" y="1253614"/>
            <a:ext cx="7138218" cy="513243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1964,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Gòn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ngụy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Các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thoắt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thoắt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úp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địch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hạm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Gòn,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65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địch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80 kg.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chớp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nhoáng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Lầu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tột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1964,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Nguyễn Văn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(Đức Hoà, Long An)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huấn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địch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8702A-9A1B-CBCA-BC5B-2634FC363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253615"/>
            <a:ext cx="3792794" cy="49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33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BAF1A-CAC6-C8CC-F840-FD904D10D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402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NỘI DUNG CÂU 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E7FE6-2273-4AB4-EA71-5EC240135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994" y="1209368"/>
            <a:ext cx="7093974" cy="5397909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Na-ma-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Nam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5-1964,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Gòn,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Na-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Nguyễn Văn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giơ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26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CFB63-35BA-002C-689E-F80B479AB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16" y="1209368"/>
            <a:ext cx="3901778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86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27161-414C-DD3A-5DCC-E676608E4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25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NỘI DUNG CÂU CHUYỆN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59E40-09E6-C208-9599-6E4305F82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71" y="1091382"/>
            <a:ext cx="6973529" cy="5401491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dứt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khoát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Giặc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ngơi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rước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Nguyễn Văn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Công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Mác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Na-ma-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en-US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16E507-8093-517F-D147-D81C5C40C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27703" y="1197799"/>
            <a:ext cx="4173794" cy="512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83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4AA24-40F2-BF17-183F-0C244CCA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72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NỘI DUNG CÂU 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89B77-8BCE-E089-5639-86C769403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445" y="1253330"/>
            <a:ext cx="6280355" cy="5117973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vợ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cưới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măng-đô-lin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Quyên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?”.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Quyên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lắm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Sau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"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Quyên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nhộn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2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FABBC-45FB-C2FA-C142-2BDE2674C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5470" y="1253330"/>
            <a:ext cx="4925962" cy="495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2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C51A5-2EE9-CC78-D00E-E5B34771C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2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NỘI DUNG CÂU 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8A989-9358-A105-BF02-C6BAD51F7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677" y="1412670"/>
            <a:ext cx="6118123" cy="5080203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1964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Công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giết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Mác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Na-ma-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may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giam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 Hoà.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giở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đòn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hòng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Anh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Trỗi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vẹn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8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1B3D9-469C-2D9B-6A82-F995DFD0B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94967" y="1297856"/>
            <a:ext cx="5058695" cy="497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571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2715</Words>
  <Application>Microsoft Office PowerPoint</Application>
  <PresentationFormat>Widescreen</PresentationFormat>
  <Paragraphs>171</Paragraphs>
  <Slides>33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.VnHelvetInsH</vt:lpstr>
      <vt:lpstr>.VnTime</vt:lpstr>
      <vt:lpstr>Arial</vt:lpstr>
      <vt:lpstr>Calibri</vt:lpstr>
      <vt:lpstr>Calibri Light</vt:lpstr>
      <vt:lpstr>IBM Plex Serif</vt:lpstr>
      <vt:lpstr>Script MT Bold</vt:lpstr>
      <vt:lpstr>Tahoma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I. NỘI DUNG CÂU CHUYỆN</vt:lpstr>
      <vt:lpstr>I. NỘI DUNG CÂU CHUYỆN</vt:lpstr>
      <vt:lpstr>I. NỘI DUNG CÂU CHUYỆN</vt:lpstr>
      <vt:lpstr>I. NỘI DUNG CÂU CHUYỆN</vt:lpstr>
      <vt:lpstr>I. NỘI DUNG CÂU CHUYỆN</vt:lpstr>
      <vt:lpstr>I. NỘI DUNG CÂU CHUYỆN</vt:lpstr>
      <vt:lpstr>I. NỘI DUNG CÂU CHUYỆN</vt:lpstr>
      <vt:lpstr>I. NỘI DUNG CÂU CHUYỆN</vt:lpstr>
      <vt:lpstr>I. NỘI DUNG CÂU CHUYỆN</vt:lpstr>
      <vt:lpstr>I. NỘI DUNG CÂU CHUYỆN</vt:lpstr>
      <vt:lpstr>I. NỘI DUNG CÂU CHUYỆN</vt:lpstr>
      <vt:lpstr>I. NỘI DUNG CÂU CHUYỆN</vt:lpstr>
      <vt:lpstr>I. NỘI DUNG CÂU CHUYỆN</vt:lpstr>
      <vt:lpstr>I. NỘI DUNG CÂU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Ý NGHĨA CÂU CHUYỆN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116</cp:revision>
  <dcterms:created xsi:type="dcterms:W3CDTF">2025-01-16T06:16:03Z</dcterms:created>
  <dcterms:modified xsi:type="dcterms:W3CDTF">2025-03-28T03:10:57Z</dcterms:modified>
</cp:coreProperties>
</file>