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312" r:id="rId5"/>
    <p:sldId id="416" r:id="rId6"/>
    <p:sldId id="635" r:id="rId7"/>
    <p:sldId id="343" r:id="rId8"/>
    <p:sldId id="378" r:id="rId9"/>
    <p:sldId id="683" r:id="rId10"/>
    <p:sldId id="414" r:id="rId11"/>
    <p:sldId id="678" r:id="rId12"/>
    <p:sldId id="682" r:id="rId13"/>
    <p:sldId id="388" r:id="rId14"/>
    <p:sldId id="654" r:id="rId15"/>
    <p:sldId id="655" r:id="rId16"/>
    <p:sldId id="516" r:id="rId17"/>
    <p:sldId id="636" r:id="rId18"/>
    <p:sldId id="637" r:id="rId19"/>
    <p:sldId id="638" r:id="rId20"/>
    <p:sldId id="639" r:id="rId21"/>
    <p:sldId id="641" r:id="rId22"/>
    <p:sldId id="640" r:id="rId23"/>
    <p:sldId id="647" r:id="rId24"/>
    <p:sldId id="648" r:id="rId25"/>
    <p:sldId id="649" r:id="rId26"/>
    <p:sldId id="650" r:id="rId27"/>
    <p:sldId id="413" r:id="rId28"/>
    <p:sldId id="651" r:id="rId29"/>
    <p:sldId id="268" r:id="rId30"/>
    <p:sldId id="657" r:id="rId31"/>
    <p:sldId id="679" r:id="rId32"/>
    <p:sldId id="68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A03"/>
    <a:srgbClr val="7CF1E1"/>
    <a:srgbClr val="86D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96"/>
      </p:cViewPr>
      <p:guideLst>
        <p:guide orient="horz" pos="2144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15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66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98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18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50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07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5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18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16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78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92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93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80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39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12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52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3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07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4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81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97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4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2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12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4.gif"/><Relationship Id="rId4" Type="http://schemas.openxmlformats.org/officeDocument/2006/relationships/image" Target="../media/image27.png"/><Relationship Id="rId9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sv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sv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12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4.gif"/><Relationship Id="rId4" Type="http://schemas.openxmlformats.org/officeDocument/2006/relationships/image" Target="../media/image33.png"/><Relationship Id="rId9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sv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4.gif"/><Relationship Id="rId4" Type="http://schemas.openxmlformats.org/officeDocument/2006/relationships/image" Target="../media/image20.png"/><Relationship Id="rId9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openxmlformats.org/officeDocument/2006/relationships/image" Target="../media/image21.png"/><Relationship Id="rId10" Type="http://schemas.openxmlformats.org/officeDocument/2006/relationships/image" Target="../media/image24.gif"/><Relationship Id="rId4" Type="http://schemas.openxmlformats.org/officeDocument/2006/relationships/image" Target="../media/image20.png"/><Relationship Id="rId9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4.gif"/><Relationship Id="rId4" Type="http://schemas.openxmlformats.org/officeDocument/2006/relationships/image" Target="../media/image20.png"/><Relationship Id="rId9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openxmlformats.org/officeDocument/2006/relationships/image" Target="../media/image21.png"/><Relationship Id="rId10" Type="http://schemas.openxmlformats.org/officeDocument/2006/relationships/image" Target="../media/image24.gif"/><Relationship Id="rId4" Type="http://schemas.openxmlformats.org/officeDocument/2006/relationships/image" Target="../media/image20.png"/><Relationship Id="rId9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gif"/><Relationship Id="rId5" Type="http://schemas.openxmlformats.org/officeDocument/2006/relationships/image" Target="../media/image1.gif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7" Type="http://schemas.openxmlformats.org/officeDocument/2006/relationships/image" Target="../media/image10.png"/><Relationship Id="rId2" Type="http://schemas.openxmlformats.org/officeDocument/2006/relationships/audio" Target="../media/media13.m4a"/><Relationship Id="rId16" Type="http://schemas.openxmlformats.org/officeDocument/2006/relationships/image" Target="../media/image23.png"/><Relationship Id="rId1" Type="http://schemas.microsoft.com/office/2007/relationships/media" Target="../media/media13.m4a"/><Relationship Id="rId15" Type="http://schemas.openxmlformats.org/officeDocument/2006/relationships/image" Target="../media/image17.sv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0" Type="http://schemas.openxmlformats.org/officeDocument/2006/relationships/image" Target="../media/image24.gif"/><Relationship Id="rId4" Type="http://schemas.openxmlformats.org/officeDocument/2006/relationships/image" Target="../media/image20.png"/><Relationship Id="rId9" Type="http://schemas.openxmlformats.org/officeDocument/2006/relationships/image" Target="../media/image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1.png"/><Relationship Id="rId7" Type="http://schemas.openxmlformats.org/officeDocument/2006/relationships/image" Target="../media/image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openxmlformats.org/officeDocument/2006/relationships/image" Target="../media/image21.png"/><Relationship Id="rId10" Type="http://schemas.openxmlformats.org/officeDocument/2006/relationships/image" Target="../media/image24.gif"/><Relationship Id="rId4" Type="http://schemas.openxmlformats.org/officeDocument/2006/relationships/image" Target="../media/image20.png"/><Relationship Id="rId9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3904A0A-BE70-FC8B-855E-6B8805B8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4547" y="1"/>
            <a:ext cx="1751034" cy="120769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F364BBF-9048-B08A-865F-D9F4211B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20068" y="3799251"/>
            <a:ext cx="1871932" cy="232618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183CD05-246B-8D70-9D57-329840075A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423746" y="-97099"/>
            <a:ext cx="3383762" cy="6364967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A3666BA-8E74-73AE-7890-BB89ECF6EE44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32B0B9-9E95-0DD3-75AB-392F1A09F995}"/>
              </a:ext>
            </a:extLst>
          </p:cNvPr>
          <p:cNvSpPr/>
          <p:nvPr/>
        </p:nvSpPr>
        <p:spPr>
          <a:xfrm>
            <a:off x="2661646" y="2142233"/>
            <a:ext cx="63113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 LỚP </a:t>
            </a:r>
            <a:r>
              <a:rPr kumimoji="0" lang="en-US" sz="44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4400" b="1" i="0" u="none" strike="noStrike" kern="0" cap="all" spc="0" normalizeH="0" baseline="0" noProof="0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s 7">
            <a:extLst>
              <a:ext uri="{FF2B5EF4-FFF2-40B4-BE49-F238E27FC236}">
                <a16:creationId xmlns:a16="http://schemas.microsoft.com/office/drawing/2014/main" id="{8D18968E-F125-C45C-283B-E4AC98EB8E26}"/>
              </a:ext>
            </a:extLst>
          </p:cNvPr>
          <p:cNvSpPr/>
          <p:nvPr/>
        </p:nvSpPr>
        <p:spPr>
          <a:xfrm>
            <a:off x="600891" y="768968"/>
            <a:ext cx="11395306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</a:t>
            </a:r>
            <a:r>
              <a:rPr kumimoji="0" lang="vi-VN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THĂM</a:t>
            </a:r>
            <a:r>
              <a:rPr kumimoji="0" lang="en-US" alt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</a:t>
            </a:r>
            <a:r>
              <a:rPr kumimoji="0" lang="vi-VN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489D8E44-50C2-4691-2A5F-C94E0DA8C0B8}"/>
              </a:ext>
            </a:extLst>
          </p:cNvPr>
          <p:cNvSpPr txBox="1"/>
          <p:nvPr/>
        </p:nvSpPr>
        <p:spPr>
          <a:xfrm>
            <a:off x="2765581" y="3537641"/>
            <a:ext cx="564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</a:t>
            </a:r>
            <a:r>
              <a:rPr kumimoji="0" lang="vi-VN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Huyền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endParaRPr kumimoji="0" lang="en-US" altLang="vi-VN" sz="28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E35388D-1374-1EAD-A4D1-D087FE4DC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905" y="-36336"/>
            <a:ext cx="1690852" cy="1406593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E5877595-666A-D7C1-4C04-70C1CDD02FB0}"/>
              </a:ext>
            </a:extLst>
          </p:cNvPr>
          <p:cNvSpPr/>
          <p:nvPr/>
        </p:nvSpPr>
        <p:spPr>
          <a:xfrm>
            <a:off x="11402821" y="-68717"/>
            <a:ext cx="2032001" cy="160255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7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0730" cy="685863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53865" y="429260"/>
            <a:ext cx="4617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2606675" y="1136015"/>
            <a:ext cx="1401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1: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1379855" y="3136900"/>
            <a:ext cx="129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2:</a:t>
            </a:r>
          </a:p>
        </p:txBody>
      </p:sp>
      <p:sp>
        <p:nvSpPr>
          <p:cNvPr id="2" name="TextBox 5"/>
          <p:cNvSpPr txBox="1"/>
          <p:nvPr/>
        </p:nvSpPr>
        <p:spPr>
          <a:xfrm>
            <a:off x="3922396" y="1205230"/>
            <a:ext cx="92443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sao đất nước như bài thơ.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xanh thấp thoáng bao cánh buồm.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3922396" y="2120582"/>
            <a:ext cx="103835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xanh ôm ấp bao nếp nhà.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 ấm tiếng ru hời, trên cánh nôi tuổi thơ.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767965" y="3212465"/>
            <a:ext cx="924433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mai như cánh chim hải âu.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khơi bay khắp muôn phương trời.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 yêu tha thiết quê hương này.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tiếng hát ru hời, ngày ấu thơ êm đềm.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8" grpId="1"/>
      <p:bldP spid="8" grpId="2"/>
      <p:bldP spid="9" grpId="0"/>
      <p:bldP spid="2" grpId="1"/>
      <p:bldP spid="2" grpId="2"/>
      <p:bldP spid="3" grpId="1"/>
      <p:bldP spid="3" grpId="2"/>
      <p:bldP spid="7" grpId="1"/>
      <p:bldP spid="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96B82F85-65D8-4372-8D8A-14A355FA49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4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-58403" y="-11127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9540814" y="11266"/>
            <a:ext cx="267323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1391077" y="1736238"/>
            <a:ext cx="848597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từng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                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ĐẤT NƯỚC TƯƠI ĐẸP 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8F8313B-FF5D-F8FA-6A12-5919371BFCAA}"/>
              </a:ext>
            </a:extLst>
          </p:cNvPr>
          <p:cNvSpPr/>
          <p:nvPr/>
        </p:nvSpPr>
        <p:spPr>
          <a:xfrm>
            <a:off x="5981124" y="2813456"/>
            <a:ext cx="5345410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Ma-Lai-Xi-A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 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Lời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việt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: </a:t>
            </a:r>
            <a:r>
              <a:rPr kumimoji="0" lang="en-US" alt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3487006979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4" grpId="1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55B98FC-597A-40E4-8DC7-ED67ED0FB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88" y="1796939"/>
            <a:ext cx="11051620" cy="1630282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9BD08EC6-2AAE-45D8-A224-83768611D13F}"/>
              </a:ext>
            </a:extLst>
          </p:cNvPr>
          <p:cNvSpPr txBox="1"/>
          <p:nvPr/>
        </p:nvSpPr>
        <p:spPr>
          <a:xfrm>
            <a:off x="314601" y="1136015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</a:p>
        </p:txBody>
      </p:sp>
      <p:pic>
        <p:nvPicPr>
          <p:cNvPr id="14" name="Unknown_cau1.">
            <a:hlinkClick r:id="" action="ppaction://media"/>
            <a:extLst>
              <a:ext uri="{FF2B5EF4-FFF2-40B4-BE49-F238E27FC236}">
                <a16:creationId xmlns:a16="http://schemas.microsoft.com/office/drawing/2014/main" id="{2D7F186A-DC20-4F67-83F2-5D56494B32FF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5631" y="-42886"/>
            <a:ext cx="619125" cy="619125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1459230D-754D-4F7C-A8DB-B989503BDE58}"/>
              </a:ext>
            </a:extLst>
          </p:cNvPr>
          <p:cNvSpPr txBox="1"/>
          <p:nvPr/>
        </p:nvSpPr>
        <p:spPr>
          <a:xfrm>
            <a:off x="1625876" y="3310701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   sao         đất         nước          như      bài            thơ.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30BE3FEE-A264-4D1F-B401-2941729B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41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1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99D9AAA0-3538-47B2-84D8-F8D85F03E024}"/>
              </a:ext>
            </a:extLst>
          </p:cNvPr>
          <p:cNvSpPr txBox="1"/>
          <p:nvPr/>
        </p:nvSpPr>
        <p:spPr>
          <a:xfrm>
            <a:off x="2016696" y="702773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</a:p>
        </p:txBody>
      </p:sp>
      <p:pic>
        <p:nvPicPr>
          <p:cNvPr id="18" name="Unknown_Cau2">
            <a:hlinkClick r:id="" action="ppaction://media"/>
            <a:extLst>
              <a:ext uri="{FF2B5EF4-FFF2-40B4-BE49-F238E27FC236}">
                <a16:creationId xmlns:a16="http://schemas.microsoft.com/office/drawing/2014/main" id="{6D593A8C-3BA8-4A59-ABC6-4FFADABB9D18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07593" y="0"/>
            <a:ext cx="61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85441-EDF8-439E-9BE1-586547AF56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850" y="1760342"/>
            <a:ext cx="9968313" cy="1152479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4CA14197-D975-4691-85D4-FEF24DA2160D}"/>
              </a:ext>
            </a:extLst>
          </p:cNvPr>
          <p:cNvSpPr txBox="1"/>
          <p:nvPr/>
        </p:nvSpPr>
        <p:spPr>
          <a:xfrm>
            <a:off x="2789304" y="2759187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Biển xanh      thấp      thoáng  bao    cánh         buồm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8DD6F31C-0160-4867-9A43-EA2369FD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157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1"/>
      <p:bldP spid="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DB230-9829-4FF5-8C94-69513F6F8F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283" y="1607384"/>
            <a:ext cx="9446244" cy="2068654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E5B4686-B2A8-4BEB-9708-7643C030B303}"/>
              </a:ext>
            </a:extLst>
          </p:cNvPr>
          <p:cNvSpPr txBox="1"/>
          <p:nvPr/>
        </p:nvSpPr>
        <p:spPr>
          <a:xfrm>
            <a:off x="2422349" y="681200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1+2</a:t>
            </a:r>
          </a:p>
        </p:txBody>
      </p:sp>
      <p:pic>
        <p:nvPicPr>
          <p:cNvPr id="13" name="Unknown_cau12.">
            <a:hlinkClick r:id="" action="ppaction://media"/>
            <a:extLst>
              <a:ext uri="{FF2B5EF4-FFF2-40B4-BE49-F238E27FC236}">
                <a16:creationId xmlns:a16="http://schemas.microsoft.com/office/drawing/2014/main" id="{5320C9E6-028C-4436-9922-3332F55639A7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4869" y="279"/>
            <a:ext cx="619125" cy="619125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1845F36D-A426-4A88-A24F-603D6C6F5035}"/>
              </a:ext>
            </a:extLst>
          </p:cNvPr>
          <p:cNvSpPr txBox="1"/>
          <p:nvPr/>
        </p:nvSpPr>
        <p:spPr>
          <a:xfrm>
            <a:off x="2325123" y="242317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như      bài          thơ.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7A4F918-F636-4977-A217-CCEB1B24E9E5}"/>
              </a:ext>
            </a:extLst>
          </p:cNvPr>
          <p:cNvSpPr txBox="1"/>
          <p:nvPr/>
        </p:nvSpPr>
        <p:spPr>
          <a:xfrm>
            <a:off x="1662665" y="3583344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thoáng  bao        cánh           buồm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D9DA3FFC-79B9-4FAE-905C-9C8222355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38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1"/>
      <p:bldP spid="16" grpId="1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50158EA1-4B79-4185-8F5E-E714F6645CA3}"/>
              </a:ext>
            </a:extLst>
          </p:cNvPr>
          <p:cNvSpPr txBox="1"/>
          <p:nvPr/>
        </p:nvSpPr>
        <p:spPr>
          <a:xfrm>
            <a:off x="2325487" y="535561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</p:txBody>
      </p:sp>
      <p:pic>
        <p:nvPicPr>
          <p:cNvPr id="13" name="Unknown_Cau3">
            <a:hlinkClick r:id="" action="ppaction://media"/>
            <a:extLst>
              <a:ext uri="{FF2B5EF4-FFF2-40B4-BE49-F238E27FC236}">
                <a16:creationId xmlns:a16="http://schemas.microsoft.com/office/drawing/2014/main" id="{F75F2B97-579B-4F3E-9572-5344419DC63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02886" y="0"/>
            <a:ext cx="61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AEAE14-5850-49B3-AD9A-6402506C1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7181" y="1734348"/>
            <a:ext cx="9143377" cy="1358679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565C5A7A-3541-462A-80DE-B72C4B8DE283}"/>
              </a:ext>
            </a:extLst>
          </p:cNvPr>
          <p:cNvSpPr txBox="1"/>
          <p:nvPr/>
        </p:nvSpPr>
        <p:spPr>
          <a:xfrm>
            <a:off x="3302000" y="2790630"/>
            <a:ext cx="1029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 xanh       ôm   ấp       bao     nếp  nhà.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5EE83800-878E-48AA-844C-D5E375E4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60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1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9ECC7-B873-4E2A-87B3-2D3416F15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7" y="2059412"/>
            <a:ext cx="10506684" cy="1152478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1A6F4F1-DE7D-4DE4-8C38-E53A65BA2B8B}"/>
              </a:ext>
            </a:extLst>
          </p:cNvPr>
          <p:cNvSpPr txBox="1"/>
          <p:nvPr/>
        </p:nvSpPr>
        <p:spPr>
          <a:xfrm>
            <a:off x="670560" y="964448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</a:p>
        </p:txBody>
      </p:sp>
      <p:pic>
        <p:nvPicPr>
          <p:cNvPr id="13" name="Unknown_cau4.">
            <a:hlinkClick r:id="" action="ppaction://media"/>
            <a:extLst>
              <a:ext uri="{FF2B5EF4-FFF2-40B4-BE49-F238E27FC236}">
                <a16:creationId xmlns:a16="http://schemas.microsoft.com/office/drawing/2014/main" id="{5BA86185-D71E-43E4-85CA-464AA66BAC52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0034" y="14927"/>
            <a:ext cx="619125" cy="619125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81BCA1F6-28FB-43F1-811C-477ADA42A6FD}"/>
              </a:ext>
            </a:extLst>
          </p:cNvPr>
          <p:cNvSpPr txBox="1"/>
          <p:nvPr/>
        </p:nvSpPr>
        <p:spPr>
          <a:xfrm>
            <a:off x="2685394" y="3079869"/>
            <a:ext cx="1029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       ấm      tiếng      ru    hời,  trên    cánh  nôi  tuổi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</a:p>
        </p:txBody>
      </p:sp>
      <p:pic>
        <p:nvPicPr>
          <p:cNvPr id="15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E9604555-B22D-4879-8F18-E55901F9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85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1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816424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2D57C88A-E287-4135-BCDB-247F8B005760}"/>
              </a:ext>
            </a:extLst>
          </p:cNvPr>
          <p:cNvSpPr txBox="1"/>
          <p:nvPr/>
        </p:nvSpPr>
        <p:spPr>
          <a:xfrm>
            <a:off x="2964180" y="379730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3+4</a:t>
            </a:r>
          </a:p>
        </p:txBody>
      </p:sp>
      <p:pic>
        <p:nvPicPr>
          <p:cNvPr id="13" name="Unknown_cau34.">
            <a:hlinkClick r:id="" action="ppaction://media"/>
            <a:extLst>
              <a:ext uri="{FF2B5EF4-FFF2-40B4-BE49-F238E27FC236}">
                <a16:creationId xmlns:a16="http://schemas.microsoft.com/office/drawing/2014/main" id="{79F894D7-6BE2-49CC-8C2C-34CBD411943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4869" y="0"/>
            <a:ext cx="61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9ECB0-07BC-487E-9FE6-5BBD662169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5576" y="1981177"/>
            <a:ext cx="9048796" cy="1999152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34375B9F-72AB-4562-930D-9389283F970B}"/>
              </a:ext>
            </a:extLst>
          </p:cNvPr>
          <p:cNvSpPr txBox="1"/>
          <p:nvPr/>
        </p:nvSpPr>
        <p:spPr>
          <a:xfrm>
            <a:off x="4039667" y="2660002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    xanh                ôm     ấp         bao         nếp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949709E7-05BC-4A1A-B9BC-D4F94F5BD1E6}"/>
              </a:ext>
            </a:extLst>
          </p:cNvPr>
          <p:cNvSpPr txBox="1"/>
          <p:nvPr/>
        </p:nvSpPr>
        <p:spPr>
          <a:xfrm>
            <a:off x="2026215" y="3776704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nhà.      Êm       ấm      tiếng     ru    hời,  trên  cánh nôi  tuổi 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</a:p>
        </p:txBody>
      </p:sp>
      <p:pic>
        <p:nvPicPr>
          <p:cNvPr id="16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8F703C03-E8B1-4B19-9E8A-96614180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0843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84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3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1"/>
      <p:bldP spid="14" grpId="1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1888385" y="31121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lời 1: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17F4EDD-E168-4270-AB44-FB48278D6C13}"/>
              </a:ext>
            </a:extLst>
          </p:cNvPr>
          <p:cNvSpPr txBox="1"/>
          <p:nvPr/>
        </p:nvSpPr>
        <p:spPr>
          <a:xfrm>
            <a:off x="1981835" y="205420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EE5A3BF-2DEF-4E1E-A1AC-7075461BA74D}"/>
              </a:ext>
            </a:extLst>
          </p:cNvPr>
          <p:cNvSpPr txBox="1"/>
          <p:nvPr/>
        </p:nvSpPr>
        <p:spPr>
          <a:xfrm>
            <a:off x="1206507" y="3286150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75320AAD-EBEF-4021-AC79-67EC0E11B9DF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8E4C757-AA0B-4687-97B8-01CEDEA6D672}"/>
              </a:ext>
            </a:extLst>
          </p:cNvPr>
          <p:cNvSpPr txBox="1"/>
          <p:nvPr/>
        </p:nvSpPr>
        <p:spPr>
          <a:xfrm>
            <a:off x="1206507" y="5678232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Unknown_cau1234.">
            <a:hlinkClick r:id="" action="ppaction://media"/>
            <a:extLst>
              <a:ext uri="{FF2B5EF4-FFF2-40B4-BE49-F238E27FC236}">
                <a16:creationId xmlns:a16="http://schemas.microsoft.com/office/drawing/2014/main" id="{8054D766-5BA7-4F64-B778-322B7E98F45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7256" y="5722655"/>
            <a:ext cx="619125" cy="619125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CA47470B-3474-4E2E-A4EE-0A7554A11A5D}"/>
              </a:ext>
            </a:extLst>
          </p:cNvPr>
          <p:cNvSpPr txBox="1"/>
          <p:nvPr/>
        </p:nvSpPr>
        <p:spPr>
          <a:xfrm>
            <a:off x="3498591" y="673384"/>
            <a:ext cx="818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156397A1-CB3C-4E61-973F-BAA91B51252F}"/>
              </a:ext>
            </a:extLst>
          </p:cNvPr>
          <p:cNvSpPr/>
          <p:nvPr/>
        </p:nvSpPr>
        <p:spPr>
          <a:xfrm>
            <a:off x="7104551" y="368467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1184218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1"/>
      <p:bldP spid="13" grpId="1"/>
      <p:bldP spid="14" grpId="1"/>
      <p:bldP spid="15" grpId="1"/>
      <p:bldP spid="16" grpId="1"/>
      <p:bldP spid="18" grpId="1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2C10F-43AB-EC95-358E-CF4F5D17A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B408F-631E-3CDD-9DDB-97CAC5F0D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2484D4-9543-5E8E-FC42-B5B899075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2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FC2541-C536-FEC1-840C-EC1BE025E2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78725" y="2495550"/>
            <a:ext cx="5414010" cy="436245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0577B747-993A-C58E-17D1-18CC29049D31}"/>
              </a:ext>
            </a:extLst>
          </p:cNvPr>
          <p:cNvSpPr txBox="1"/>
          <p:nvPr/>
        </p:nvSpPr>
        <p:spPr>
          <a:xfrm>
            <a:off x="2907483" y="1595809"/>
            <a:ext cx="520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EAEDD8F-1668-F050-C058-6C563A95DD69}"/>
              </a:ext>
            </a:extLst>
          </p:cNvPr>
          <p:cNvSpPr txBox="1"/>
          <p:nvPr/>
        </p:nvSpPr>
        <p:spPr>
          <a:xfrm>
            <a:off x="506730" y="2767330"/>
            <a:ext cx="100037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động theo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“Lớp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đoàn kết”</a:t>
            </a:r>
          </a:p>
        </p:txBody>
      </p:sp>
    </p:spTree>
    <p:extLst>
      <p:ext uri="{BB962C8B-B14F-4D97-AF65-F5344CB8AC3E}">
        <p14:creationId xmlns:p14="http://schemas.microsoft.com/office/powerpoint/2010/main" val="41042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1934785" y="-37449"/>
            <a:ext cx="912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lời 2 dựa trên giai điệu lời 1: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03262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066227" y="3234855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469475" y="4307939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204298" y="5642353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5BF9873-275E-46C1-92F1-AC519B7AFA8D}"/>
              </a:ext>
            </a:extLst>
          </p:cNvPr>
          <p:cNvSpPr txBox="1"/>
          <p:nvPr/>
        </p:nvSpPr>
        <p:spPr>
          <a:xfrm>
            <a:off x="3498591" y="673384"/>
            <a:ext cx="818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7E291E5-6C4F-4CB1-A241-C28136C2815E}"/>
              </a:ext>
            </a:extLst>
          </p:cNvPr>
          <p:cNvSpPr/>
          <p:nvPr/>
        </p:nvSpPr>
        <p:spPr>
          <a:xfrm>
            <a:off x="7104551" y="368467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  <p:pic>
        <p:nvPicPr>
          <p:cNvPr id="2" name="lo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10558" y="5778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40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1"/>
      <p:bldP spid="18" grpId="1"/>
      <p:bldP spid="19" grpId="1"/>
      <p:bldP spid="21" grpId="1"/>
      <p:bldP spid="22" grpId="1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1934785" y="-75969"/>
            <a:ext cx="912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lang="vi-VN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Unknown_cabai.piano">
            <a:hlinkClick r:id="" action="ppaction://media"/>
            <a:extLst>
              <a:ext uri="{FF2B5EF4-FFF2-40B4-BE49-F238E27FC236}">
                <a16:creationId xmlns:a16="http://schemas.microsoft.com/office/drawing/2014/main" id="{3C96447B-EC73-4A39-A197-55CF2B6733F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90223" y="5762999"/>
            <a:ext cx="619125" cy="619125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683C9A6-0C05-4E47-8B51-12B3419B0B01}"/>
              </a:ext>
            </a:extLst>
          </p:cNvPr>
          <p:cNvSpPr txBox="1"/>
          <p:nvPr/>
        </p:nvSpPr>
        <p:spPr>
          <a:xfrm>
            <a:off x="2873012" y="569207"/>
            <a:ext cx="818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89B3D6CB-1652-460E-BDBE-9F9321A11EE5}"/>
              </a:ext>
            </a:extLst>
          </p:cNvPr>
          <p:cNvSpPr/>
          <p:nvPr/>
        </p:nvSpPr>
        <p:spPr>
          <a:xfrm>
            <a:off x="6494886" y="511234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3354226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6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1"/>
      <p:bldP spid="18" grpId="1"/>
      <p:bldP spid="19" grpId="1"/>
      <p:bldP spid="21" grpId="1"/>
      <p:bldP spid="22" grpId="1"/>
      <p:bldP spid="14" grpId="1"/>
      <p:bldP spid="15" grpId="1"/>
      <p:bldP spid="16" grpId="1"/>
      <p:bldP spid="20" grpId="1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2043899" y="45987"/>
            <a:ext cx="912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cùng nhạc đệm: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lang="vi-VN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DD17A21F-5A4E-482A-96D8-F36343D9FF08}"/>
              </a:ext>
            </a:extLst>
          </p:cNvPr>
          <p:cNvSpPr txBox="1"/>
          <p:nvPr/>
        </p:nvSpPr>
        <p:spPr>
          <a:xfrm>
            <a:off x="2935076" y="671825"/>
            <a:ext cx="818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6A753321-1465-4A5A-9528-24C19C878AE9}"/>
              </a:ext>
            </a:extLst>
          </p:cNvPr>
          <p:cNvSpPr/>
          <p:nvPr/>
        </p:nvSpPr>
        <p:spPr>
          <a:xfrm>
            <a:off x="6541036" y="36690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  <p:pic>
        <p:nvPicPr>
          <p:cNvPr id="3" name="nhac d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18583" y="5696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15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1"/>
      <p:bldP spid="18" grpId="1"/>
      <p:bldP spid="19" grpId="1"/>
      <p:bldP spid="21" grpId="1"/>
      <p:bldP spid="22" grpId="1"/>
      <p:bldP spid="14" grpId="1"/>
      <p:bldP spid="15" grpId="1"/>
      <p:bldP spid="16" grpId="1"/>
      <p:bldP spid="20" grpId="1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48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7959" y="655831"/>
            <a:ext cx="6705682" cy="246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Đất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nước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đẹp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sao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pPr lvl="0" algn="r">
              <a:lnSpc>
                <a:spcPct val="115000"/>
              </a:lnSpc>
            </a:pPr>
            <a:r>
              <a:rPr lang="fr-FR" sz="2800" b="1" i="1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800" b="1" i="1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r">
              <a:lnSpc>
                <a:spcPct val="115000"/>
              </a:lnSpc>
            </a:pPr>
            <a:r>
              <a:rPr lang="fr-FR" sz="2800" b="1" i="1" dirty="0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800" b="1" i="1" dirty="0" err="1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800" b="1" i="1" dirty="0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800" b="1" i="1" dirty="0" err="1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800" b="1" i="1" dirty="0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800" b="1" i="1" dirty="0" err="1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Vũ</a:t>
            </a:r>
            <a:r>
              <a:rPr lang="en-US" altLang="fr-FR" sz="2800" b="1" i="1" dirty="0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fr-FR" sz="2800" b="1" i="1" dirty="0" err="1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Trọng</a:t>
            </a:r>
            <a:r>
              <a:rPr lang="en-US" altLang="fr-FR" sz="2800" b="1" i="1" dirty="0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fr-FR" sz="2800" b="1" i="1" dirty="0" err="1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Tường</a:t>
            </a:r>
            <a:endParaRPr lang="en-US" altLang="fr-FR" sz="2800" b="1" i="1" dirty="0">
              <a:solidFill>
                <a:srgbClr val="FFFF00"/>
              </a:solidFill>
              <a:latin typeface="Times New Roman" panose="02020603050405020304"/>
              <a:ea typeface="Calibri" panose="020F0502020204030204"/>
            </a:endParaRPr>
          </a:p>
          <a:p>
            <a:endParaRPr lang="en-US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endParaRPr lang="en-US" dirty="0"/>
          </a:p>
        </p:txBody>
      </p:sp>
      <p:pic>
        <p:nvPicPr>
          <p:cNvPr id="2" name="nhac d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7662545" y="-58420"/>
            <a:ext cx="4529455" cy="179451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28905" y="6015367"/>
            <a:ext cx="12489180" cy="843268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0" name="Picture 9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0" y="4563739"/>
            <a:ext cx="3177868" cy="18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5">
            <a:extLst>
              <a:ext uri="{FF2B5EF4-FFF2-40B4-BE49-F238E27FC236}">
                <a16:creationId xmlns:a16="http://schemas.microsoft.com/office/drawing/2014/main" id="{63829BC2-7E2E-4C21-9AF2-7C40F6584AB6}"/>
              </a:ext>
            </a:extLst>
          </p:cNvPr>
          <p:cNvSpPr txBox="1"/>
          <p:nvPr/>
        </p:nvSpPr>
        <p:spPr>
          <a:xfrm>
            <a:off x="740434" y="650446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 THEO NHỊP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AE4AD066-3AE6-43A6-948A-409E07A1E1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003" y="3240355"/>
            <a:ext cx="647700" cy="100965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9E5AE55F-8061-44F1-9171-590BC67FD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23" y="1554166"/>
            <a:ext cx="11051620" cy="1630282"/>
          </a:xfrm>
          <a:prstGeom prst="rect">
            <a:avLst/>
          </a:prstGeom>
        </p:spPr>
      </p:pic>
      <p:sp>
        <p:nvSpPr>
          <p:cNvPr id="151" name="TextBox 5">
            <a:extLst>
              <a:ext uri="{FF2B5EF4-FFF2-40B4-BE49-F238E27FC236}">
                <a16:creationId xmlns:a16="http://schemas.microsoft.com/office/drawing/2014/main" id="{6ECEB0A5-467D-4259-B070-9D3C992C97E7}"/>
              </a:ext>
            </a:extLst>
          </p:cNvPr>
          <p:cNvSpPr txBox="1"/>
          <p:nvPr/>
        </p:nvSpPr>
        <p:spPr>
          <a:xfrm>
            <a:off x="1493111" y="306792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D347032B-DACB-4AF5-A236-45361C0BCE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133" y="3244417"/>
            <a:ext cx="647700" cy="100965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3D1CB4E7-7ED5-446B-9D1D-0609B819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0507" y="3219922"/>
            <a:ext cx="647700" cy="100965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057C4697-343F-4927-8D7E-419092C8A8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6637" y="3226760"/>
            <a:ext cx="6477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/>
      <p:bldP spid="15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84" y="1056086"/>
            <a:ext cx="10339707" cy="482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1981835" y="10583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 THEO NHỊP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DD17A21F-5A4E-482A-96D8-F36343D9FF08}"/>
              </a:ext>
            </a:extLst>
          </p:cNvPr>
          <p:cNvSpPr txBox="1"/>
          <p:nvPr/>
        </p:nvSpPr>
        <p:spPr>
          <a:xfrm>
            <a:off x="2935076" y="671825"/>
            <a:ext cx="818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6A753321-1465-4A5A-9528-24C19C878AE9}"/>
              </a:ext>
            </a:extLst>
          </p:cNvPr>
          <p:cNvSpPr/>
          <p:nvPr/>
        </p:nvSpPr>
        <p:spPr>
          <a:xfrm>
            <a:off x="6387554" y="576239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  <p:pic>
        <p:nvPicPr>
          <p:cNvPr id="3" name="nhac d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2327" y="5721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7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1"/>
      <p:bldP spid="19" grpId="1"/>
      <p:bldP spid="21" grpId="1"/>
      <p:bldP spid="22" grpId="1"/>
      <p:bldP spid="14" grpId="1"/>
      <p:bldP spid="15" grpId="1"/>
      <p:bldP spid="16" grpId="1"/>
      <p:bldP spid="20" grpId="1"/>
      <p:bldP spid="23" grpId="1"/>
      <p:bldP spid="17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2090056" y="180295"/>
            <a:ext cx="65444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 – Hòa giọng</a:t>
            </a:r>
            <a:endParaRPr kumimoji="0" lang="vi-V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89CD40E-A84E-4470-B459-3EC9C3669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96F84D4-2DE1-4A01-B8B6-FC2AE52E884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sp>
        <p:nvSpPr>
          <p:cNvPr id="15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1045029" y="1054894"/>
            <a:ext cx="10210049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 smtClean="0"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dirty="0" smtClean="0"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r>
              <a:rPr lang="en-US" altLang="en-US" sz="3200" b="1" dirty="0" err="1" smtClean="0"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200" b="1" dirty="0" smtClean="0"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3200" b="1" dirty="0" smtClean="0"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altLang="en-US" sz="3200" b="1" i="0" strike="noStrike" kern="1200" cap="none" spc="0" normalizeH="0" noProof="0" dirty="0" smtClean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baseline="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1045028" y="3609439"/>
            <a:ext cx="10210049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 smtClean="0"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3200" b="1" dirty="0" smtClean="0"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r>
              <a:rPr lang="en-US" altLang="en-US" sz="3200" b="1" dirty="0" err="1" smtClean="0"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 smtClean="0"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 smtClean="0">
                <a:solidFill>
                  <a:schemeClr val="accent6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baseline="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hac d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67257" y="8266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9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DD17A21F-5A4E-482A-96D8-F36343D9FF08}"/>
              </a:ext>
            </a:extLst>
          </p:cNvPr>
          <p:cNvSpPr txBox="1"/>
          <p:nvPr/>
        </p:nvSpPr>
        <p:spPr>
          <a:xfrm>
            <a:off x="2513012" y="203380"/>
            <a:ext cx="818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tươi đẹp sao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6A753321-1465-4A5A-9528-24C19C878AE9}"/>
              </a:ext>
            </a:extLst>
          </p:cNvPr>
          <p:cNvSpPr/>
          <p:nvPr/>
        </p:nvSpPr>
        <p:spPr>
          <a:xfrm>
            <a:off x="6541036" y="36690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Ma-Lai-Xi-A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 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việt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: </a:t>
            </a:r>
            <a:r>
              <a:rPr kumimoji="0" lang="en-US" alt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Vũ Trọng Tường</a:t>
            </a:r>
          </a:p>
        </p:txBody>
      </p:sp>
      <p:pic>
        <p:nvPicPr>
          <p:cNvPr id="3" name="nhac d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07451" y="555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1"/>
      <p:bldP spid="19" grpId="1"/>
      <p:bldP spid="21" grpId="1"/>
      <p:bldP spid="22" grpId="1"/>
      <p:bldP spid="14" grpId="1"/>
      <p:bldP spid="15" grpId="1"/>
      <p:bldP spid="16" grpId="1"/>
      <p:bldP spid="20" grpId="1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-58403" y="-11127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9540814" y="11266"/>
            <a:ext cx="267323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1" y="4484453"/>
            <a:ext cx="12168030" cy="2378152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2639633" y="1365276"/>
            <a:ext cx="67361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nước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đẹp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sao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8BC15560-35D2-4DA9-AF1C-825FF4D63B2A}"/>
              </a:ext>
            </a:extLst>
          </p:cNvPr>
          <p:cNvSpPr/>
          <p:nvPr/>
        </p:nvSpPr>
        <p:spPr>
          <a:xfrm>
            <a:off x="6096000" y="2306177"/>
            <a:ext cx="445027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800" i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800" i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800" i="1" dirty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800" i="1" dirty="0" err="1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800" i="1" dirty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800" i="1" dirty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800" i="1" dirty="0" err="1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219972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unnamed.jpg">
            <a:extLst>
              <a:ext uri="{FF2B5EF4-FFF2-40B4-BE49-F238E27FC236}">
                <a16:creationId xmlns:a16="http://schemas.microsoft.com/office/drawing/2014/main" id="{3290EA92-C9D1-4E1C-8B97-B8609AF69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4926" y="2767280"/>
            <a:ext cx="8482148" cy="13234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THẦY, CÔ </a:t>
            </a:r>
          </a:p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 MẠNH KHỎE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3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E164CB-BF46-B1BD-F448-7608E67E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924" y="-4448"/>
            <a:ext cx="5486400" cy="7620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AB2B575-19B0-33D1-7288-0CA85A10E60C}"/>
              </a:ext>
            </a:extLst>
          </p:cNvPr>
          <p:cNvSpPr/>
          <p:nvPr/>
        </p:nvSpPr>
        <p:spPr>
          <a:xfrm>
            <a:off x="184585" y="13924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1BC856C-F831-1D14-B3ED-0573CAAE3FF0}"/>
              </a:ext>
            </a:extLst>
          </p:cNvPr>
          <p:cNvSpPr/>
          <p:nvPr/>
        </p:nvSpPr>
        <p:spPr>
          <a:xfrm flipH="1">
            <a:off x="9034670" y="139243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lop chung ta doan 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0903" y="5848177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83" y="757552"/>
            <a:ext cx="10911840" cy="51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9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-58403" y="-11127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9540814" y="11266"/>
            <a:ext cx="267323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2727930" y="1443331"/>
            <a:ext cx="67361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át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nước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đẹp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sao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8BC15560-35D2-4DA9-AF1C-825FF4D63B2A}"/>
              </a:ext>
            </a:extLst>
          </p:cNvPr>
          <p:cNvSpPr/>
          <p:nvPr/>
        </p:nvSpPr>
        <p:spPr>
          <a:xfrm>
            <a:off x="5954756" y="2317174"/>
            <a:ext cx="445027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800" i="1" dirty="0" err="1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800" i="1" dirty="0">
                <a:solidFill>
                  <a:srgbClr val="0070C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800" i="1" dirty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800" i="1" dirty="0" err="1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800" i="1" dirty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800" i="1" dirty="0" err="1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800" i="1" dirty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800" i="1" dirty="0" err="1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17484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0" y="176089"/>
            <a:ext cx="59044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GIỚI THIỆU VỊ TRÍ ĐỊA LÝ</a:t>
            </a:r>
            <a:endParaRPr lang="en-US" sz="28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/>
            <a:endParaRPr lang="en-US" sz="2800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6191794" y="653143"/>
            <a:ext cx="5486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	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	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Malaysia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một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quốc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gia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quân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chủ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lập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hiến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liên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bang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nằm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ở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phía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Nam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thuộc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khu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vực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Đông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Nam Á.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Quốc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gia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này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gồm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13 bang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03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lãnh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thổ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liên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bang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với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tổng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đất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liền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330.000.803km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vuông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	Malaysia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một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đất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nước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xinh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đẹp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sắc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tộc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nhiều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di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sản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văn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hóa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phong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phú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rất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nhiều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danh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lam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thắng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cảnh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nổi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tiếng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  <a:p>
            <a:pPr algn="l"/>
            <a:endParaRPr lang="en-US" sz="2800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9714"/>
            <a:ext cx="6191794" cy="5878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1"/>
      <p:bldP spid="1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113417" cy="2769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417" y="1"/>
            <a:ext cx="6078583" cy="2769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3252651"/>
            <a:ext cx="6113945" cy="3278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417" y="3252652"/>
            <a:ext cx="6079111" cy="327877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7976" y="2690949"/>
            <a:ext cx="4302035" cy="64008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ĐÔI PETRONAS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08040" y="2782388"/>
            <a:ext cx="4889864" cy="4702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PUTRAJAYA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48673" y="6466114"/>
            <a:ext cx="4615543" cy="509451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 CAMERON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23875" y="6453051"/>
            <a:ext cx="4354286" cy="52251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ĐẢO LANGKAWI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6066" y="1170596"/>
            <a:ext cx="4157888" cy="417211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/>
        </p:nvSpPr>
        <p:spPr>
          <a:xfrm>
            <a:off x="248195" y="766772"/>
            <a:ext cx="7637871" cy="593447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1946,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Thành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hưu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 algn="just">
              <a:buNone/>
            </a:pP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83C885B-B120-326E-4827-2545F07D2481}"/>
              </a:ext>
            </a:extLst>
          </p:cNvPr>
          <p:cNvSpPr txBox="1"/>
          <p:nvPr/>
        </p:nvSpPr>
        <p:spPr>
          <a:xfrm>
            <a:off x="542760" y="181997"/>
            <a:ext cx="4305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- Tác phẩm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4D6E054-0C5B-30A0-7F31-80D3EB666D2F}"/>
              </a:ext>
            </a:extLst>
          </p:cNvPr>
          <p:cNvSpPr/>
          <p:nvPr/>
        </p:nvSpPr>
        <p:spPr>
          <a:xfrm flipH="1">
            <a:off x="9654874" y="-92790"/>
            <a:ext cx="267047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图片 33">
            <a:extLst>
              <a:ext uri="{FF2B5EF4-FFF2-40B4-BE49-F238E27FC236}">
                <a16:creationId xmlns:a16="http://schemas.microsoft.com/office/drawing/2014/main" id="{1B797A82-B649-BDF7-3245-31FA0FD2A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133703"/>
            <a:ext cx="12192000" cy="1724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8" grpId="1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  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1915695" y="27392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bài hát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D339420E-1D5F-40AB-B9C7-DCB12AB0BD7E}"/>
              </a:ext>
            </a:extLst>
          </p:cNvPr>
          <p:cNvSpPr txBox="1"/>
          <p:nvPr/>
        </p:nvSpPr>
        <p:spPr>
          <a:xfrm>
            <a:off x="2858029" y="529496"/>
            <a:ext cx="818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B377E44C-95DE-4AC9-9136-3CC10F413398}"/>
              </a:ext>
            </a:extLst>
          </p:cNvPr>
          <p:cNvSpPr/>
          <p:nvPr/>
        </p:nvSpPr>
        <p:spPr>
          <a:xfrm>
            <a:off x="6846590" y="27202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2670664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  <p:bldP spid="18" grpId="2"/>
      <p:bldP spid="19" grpId="1"/>
      <p:bldP spid="19" grpId="2"/>
      <p:bldP spid="21" grpId="1"/>
      <p:bldP spid="21" grpId="2"/>
      <p:bldP spid="22" grpId="1"/>
      <p:bldP spid="22" grpId="2"/>
      <p:bldP spid="14" grpId="1"/>
      <p:bldP spid="14" grpId="2"/>
      <p:bldP spid="15" grpId="1"/>
      <p:bldP spid="15" grpId="2"/>
      <p:bldP spid="16" grpId="1"/>
      <p:bldP spid="16" grpId="2"/>
      <p:bldP spid="20" grpId="1"/>
      <p:bldP spid="20" grpId="2"/>
      <p:bldP spid="23" grpId="1"/>
      <p:bldP spid="24" grpId="1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2120961" y="54336"/>
            <a:ext cx="818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mẫu: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D339420E-1D5F-40AB-B9C7-DCB12AB0BD7E}"/>
              </a:ext>
            </a:extLst>
          </p:cNvPr>
          <p:cNvSpPr txBox="1"/>
          <p:nvPr/>
        </p:nvSpPr>
        <p:spPr>
          <a:xfrm>
            <a:off x="3088275" y="523794"/>
            <a:ext cx="4743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B377E44C-95DE-4AC9-9136-3CC10F413398}"/>
              </a:ext>
            </a:extLst>
          </p:cNvPr>
          <p:cNvSpPr/>
          <p:nvPr/>
        </p:nvSpPr>
        <p:spPr>
          <a:xfrm>
            <a:off x="7104551" y="368467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  <p:pic>
        <p:nvPicPr>
          <p:cNvPr id="2" name="Hát mẫu- Đất Nước Tươi Đẹp Sao - Âm nhạc lớp 5 - Bộ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61CCF0E6-BC8E-46DA-8B47-88891B56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24048" y="5927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28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21" grpId="0"/>
      <p:bldP spid="22" grpId="0"/>
      <p:bldP spid="14" grpId="0"/>
      <p:bldP spid="15" grpId="0"/>
      <p:bldP spid="16" grpId="0"/>
      <p:bldP spid="20" grpId="0"/>
      <p:bldP spid="23" grpId="0"/>
      <p:bldP spid="24" grpId="0"/>
      <p:bldP spid="26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1223</Words>
  <Application>Microsoft Office PowerPoint</Application>
  <PresentationFormat>Widescreen</PresentationFormat>
  <Paragraphs>162</Paragraphs>
  <Slides>29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1_Default Design</vt:lpstr>
      <vt:lpstr>1_Office Theme</vt:lpstr>
      <vt:lpstr>Office Theme</vt:lpstr>
      <vt:lpstr>2_Office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THÁP ĐÔI PETRONAS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hp</cp:lastModifiedBy>
  <cp:revision>168</cp:revision>
  <dcterms:created xsi:type="dcterms:W3CDTF">2020-08-11T21:22:00Z</dcterms:created>
  <dcterms:modified xsi:type="dcterms:W3CDTF">2025-03-09T02:29:08Z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1033-11.2.0.10421</vt:lpwstr>
  </property>
</Properties>
</file>