
<file path=[Content_Types].xml><?xml version="1.0" encoding="utf-8"?>
<Types xmlns="http://schemas.openxmlformats.org/package/2006/content-types">
  <Default Extension="emf" ContentType="image/x-emf"/>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autoCompressPictures="0">
  <p:sldMasterIdLst>
    <p:sldMasterId id="2147483648" r:id="rId1"/>
  </p:sldMasterIdLst>
  <p:notesMasterIdLst>
    <p:notesMasterId r:id="rId5"/>
  </p:notesMasterIdLst>
  <p:sldIdLst>
    <p:sldId id="312" r:id="rId3"/>
    <p:sldId id="261" r:id="rId4"/>
    <p:sldId id="260" r:id="rId6"/>
    <p:sldId id="398" r:id="rId7"/>
    <p:sldId id="399" r:id="rId8"/>
    <p:sldId id="400" r:id="rId9"/>
    <p:sldId id="401" r:id="rId10"/>
    <p:sldId id="402" r:id="rId11"/>
    <p:sldId id="389" r:id="rId12"/>
    <p:sldId id="387" r:id="rId13"/>
    <p:sldId id="354" r:id="rId14"/>
  </p:sldIdLst>
  <p:sldSz cx="9144000" cy="5143500" type="screen16x9"/>
  <p:notesSz cx="6858000" cy="9144000"/>
  <p:embeddedFontLst>
    <p:embeddedFont>
      <p:font typeface="Ribeye" panose="020F0505000000020004"/>
      <p:regular r:id="rId18"/>
    </p:embeddedFont>
    <p:embeddedFont>
      <p:font typeface="Raleway"/>
      <p:regular r:id="rId19"/>
    </p:embeddedFont>
    <p:embeddedFont>
      <p:font typeface="SVN-Dessert Menu Script" panose="00000500000000000000" pitchFamily="2" charset="0"/>
      <p:regular r:id="rId20"/>
    </p:embeddedFont>
    <p:embeddedFont>
      <p:font typeface="Erica One" panose="020B0604020202020204"/>
      <p:regular r:id="rId21"/>
    </p:embeddedFont>
    <p:embeddedFont>
      <p:font typeface=".VnArabia" panose="020B7200000000000000" charset="0"/>
      <p:regular r:id="rId22"/>
    </p:embeddedFont>
    <p:embeddedFont>
      <p:font typeface="Tahoma" panose="020B0604030504040204" pitchFamily="3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672" userDrawn="1">
          <p15:clr>
            <a:srgbClr val="9AA0A6"/>
          </p15:clr>
        </p15:guide>
        <p15:guide id="2" orient="horz" pos="1007" userDrawn="1">
          <p15:clr>
            <a:srgbClr val="9AA0A6"/>
          </p15:clr>
        </p15:guide>
        <p15:guide id="3" pos="285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6600"/>
    <a:srgbClr val="F1A3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29" autoAdjust="0"/>
    <p:restoredTop sz="94660"/>
  </p:normalViewPr>
  <p:slideViewPr>
    <p:cSldViewPr snapToGrid="0" showGuides="1">
      <p:cViewPr>
        <p:scale>
          <a:sx n="82" d="100"/>
          <a:sy n="82" d="100"/>
        </p:scale>
        <p:origin x="750" y="108"/>
      </p:cViewPr>
      <p:guideLst>
        <p:guide orient="horz" pos="672"/>
        <p:guide orient="horz" pos="1007"/>
        <p:guide pos="285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font" Target="fonts/font7.fntdata"/><Relationship Id="rId23" Type="http://schemas.openxmlformats.org/officeDocument/2006/relationships/font" Target="fonts/font6.fntdata"/><Relationship Id="rId22" Type="http://schemas.openxmlformats.org/officeDocument/2006/relationships/font" Target="fonts/font5.fntdata"/><Relationship Id="rId21" Type="http://schemas.openxmlformats.org/officeDocument/2006/relationships/font" Target="fonts/font4.fntdata"/><Relationship Id="rId20" Type="http://schemas.openxmlformats.org/officeDocument/2006/relationships/font" Target="fonts/font3.fntdata"/><Relationship Id="rId2" Type="http://schemas.openxmlformats.org/officeDocument/2006/relationships/theme" Target="theme/theme1.xml"/><Relationship Id="rId19" Type="http://schemas.openxmlformats.org/officeDocument/2006/relationships/font" Target="fonts/font2.fntdata"/><Relationship Id="rId18" Type="http://schemas.openxmlformats.org/officeDocument/2006/relationships/font" Target="fonts/font1.fntdata"/><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67"/>
        <p:cNvGrpSpPr/>
        <p:nvPr/>
      </p:nvGrpSpPr>
      <p:grpSpPr>
        <a:xfrm>
          <a:off x="0" y="0"/>
          <a:ext cx="0" cy="0"/>
          <a:chOff x="0" y="0"/>
          <a:chExt cx="0" cy="0"/>
        </a:xfrm>
      </p:grpSpPr>
      <p:sp>
        <p:nvSpPr>
          <p:cNvPr id="768" name="Google Shape;768;ga715632f6c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a715632f6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32"/>
        <p:cNvGrpSpPr/>
        <p:nvPr/>
      </p:nvGrpSpPr>
      <p:grpSpPr>
        <a:xfrm>
          <a:off x="0" y="0"/>
          <a:ext cx="0" cy="0"/>
          <a:chOff x="0" y="0"/>
          <a:chExt cx="0" cy="0"/>
        </a:xfrm>
      </p:grpSpPr>
      <p:sp>
        <p:nvSpPr>
          <p:cNvPr id="733" name="Google Shape;733;ga3e903d5e5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a3e903d5e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82350" y="2682400"/>
            <a:ext cx="5379300" cy="15699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4800" b="1">
                <a:latin typeface="Ribeye" panose="020F0505000000020004"/>
                <a:ea typeface="Ribeye" panose="020F0505000000020004"/>
                <a:cs typeface="Ribeye" panose="020F0505000000020004"/>
                <a:sym typeface="Ribeye" panose="020F0505000000020004"/>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
        <p:nvSpPr>
          <p:cNvPr id="10" name="Google Shape;10;p2"/>
          <p:cNvSpPr txBox="1">
            <a:spLocks noGrp="1"/>
          </p:cNvSpPr>
          <p:nvPr>
            <p:ph type="subTitle" idx="1"/>
          </p:nvPr>
        </p:nvSpPr>
        <p:spPr>
          <a:xfrm>
            <a:off x="1882350" y="4192775"/>
            <a:ext cx="5379300" cy="415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atin typeface="Raleway"/>
                <a:ea typeface="Raleway"/>
                <a:cs typeface="Raleway"/>
                <a:sym typeface="Raleway"/>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p:txBody>
      </p:sp>
      <p:sp>
        <p:nvSpPr>
          <p:cNvPr id="11" name="Google Shape;11;p2"/>
          <p:cNvSpPr/>
          <p:nvPr/>
        </p:nvSpPr>
        <p:spPr>
          <a:xfrm flipH="1">
            <a:off x="11" y="4976913"/>
            <a:ext cx="9143989" cy="166592"/>
          </a:xfrm>
          <a:custGeom>
            <a:avLst/>
            <a:gdLst/>
            <a:ahLst/>
            <a:cxnLst/>
            <a:rect l="l" t="t" r="r" b="b"/>
            <a:pathLst>
              <a:path w="34106" h="10942" extrusionOk="0">
                <a:moveTo>
                  <a:pt x="34106" y="1"/>
                </a:moveTo>
                <a:cubicBezTo>
                  <a:pt x="33610" y="64"/>
                  <a:pt x="33127" y="166"/>
                  <a:pt x="32644" y="293"/>
                </a:cubicBezTo>
                <a:lnTo>
                  <a:pt x="32492" y="331"/>
                </a:lnTo>
                <a:cubicBezTo>
                  <a:pt x="32034" y="471"/>
                  <a:pt x="31602" y="623"/>
                  <a:pt x="31170" y="827"/>
                </a:cubicBezTo>
                <a:cubicBezTo>
                  <a:pt x="30980" y="928"/>
                  <a:pt x="30776" y="1030"/>
                  <a:pt x="30573" y="1144"/>
                </a:cubicBezTo>
                <a:cubicBezTo>
                  <a:pt x="28159" y="2517"/>
                  <a:pt x="26392" y="4867"/>
                  <a:pt x="23965" y="6278"/>
                </a:cubicBezTo>
                <a:cubicBezTo>
                  <a:pt x="23305" y="6659"/>
                  <a:pt x="22619" y="6964"/>
                  <a:pt x="21894" y="7205"/>
                </a:cubicBezTo>
                <a:cubicBezTo>
                  <a:pt x="20887" y="7525"/>
                  <a:pt x="19844" y="7702"/>
                  <a:pt x="18778" y="7702"/>
                </a:cubicBezTo>
                <a:cubicBezTo>
                  <a:pt x="18741" y="7702"/>
                  <a:pt x="18704" y="7701"/>
                  <a:pt x="18667" y="7701"/>
                </a:cubicBezTo>
                <a:cubicBezTo>
                  <a:pt x="16824" y="7701"/>
                  <a:pt x="14969" y="7218"/>
                  <a:pt x="13177" y="6354"/>
                </a:cubicBezTo>
                <a:cubicBezTo>
                  <a:pt x="13063" y="6303"/>
                  <a:pt x="12949" y="6240"/>
                  <a:pt x="12834" y="6176"/>
                </a:cubicBezTo>
                <a:cubicBezTo>
                  <a:pt x="12402" y="5935"/>
                  <a:pt x="11983" y="5681"/>
                  <a:pt x="11589" y="5388"/>
                </a:cubicBezTo>
                <a:lnTo>
                  <a:pt x="11360" y="5223"/>
                </a:lnTo>
                <a:cubicBezTo>
                  <a:pt x="10763" y="4791"/>
                  <a:pt x="10179" y="4321"/>
                  <a:pt x="9569" y="3927"/>
                </a:cubicBezTo>
                <a:cubicBezTo>
                  <a:pt x="9213" y="3698"/>
                  <a:pt x="8844" y="3495"/>
                  <a:pt x="8463" y="3317"/>
                </a:cubicBezTo>
                <a:cubicBezTo>
                  <a:pt x="7040" y="2669"/>
                  <a:pt x="5464" y="2415"/>
                  <a:pt x="3901" y="2377"/>
                </a:cubicBezTo>
                <a:cubicBezTo>
                  <a:pt x="3786" y="2373"/>
                  <a:pt x="3670" y="2372"/>
                  <a:pt x="3554" y="2372"/>
                </a:cubicBezTo>
                <a:cubicBezTo>
                  <a:pt x="3239" y="2372"/>
                  <a:pt x="2925" y="2384"/>
                  <a:pt x="2618" y="2402"/>
                </a:cubicBezTo>
                <a:cubicBezTo>
                  <a:pt x="1754" y="2440"/>
                  <a:pt x="852" y="2478"/>
                  <a:pt x="26" y="2745"/>
                </a:cubicBezTo>
                <a:lnTo>
                  <a:pt x="1" y="2745"/>
                </a:lnTo>
                <a:lnTo>
                  <a:pt x="1" y="10878"/>
                </a:lnTo>
                <a:lnTo>
                  <a:pt x="5808" y="10878"/>
                </a:lnTo>
                <a:cubicBezTo>
                  <a:pt x="5808" y="10916"/>
                  <a:pt x="5833" y="10935"/>
                  <a:pt x="5860" y="10935"/>
                </a:cubicBezTo>
                <a:cubicBezTo>
                  <a:pt x="5887" y="10935"/>
                  <a:pt x="5916" y="10916"/>
                  <a:pt x="5922" y="10878"/>
                </a:cubicBezTo>
                <a:lnTo>
                  <a:pt x="6633" y="10878"/>
                </a:lnTo>
                <a:cubicBezTo>
                  <a:pt x="6640" y="10916"/>
                  <a:pt x="6668" y="10935"/>
                  <a:pt x="6695" y="10935"/>
                </a:cubicBezTo>
                <a:cubicBezTo>
                  <a:pt x="6722" y="10935"/>
                  <a:pt x="6748" y="10916"/>
                  <a:pt x="6748" y="10878"/>
                </a:cubicBezTo>
                <a:lnTo>
                  <a:pt x="7472" y="10878"/>
                </a:lnTo>
                <a:cubicBezTo>
                  <a:pt x="7472" y="10916"/>
                  <a:pt x="7498" y="10935"/>
                  <a:pt x="7525" y="10935"/>
                </a:cubicBezTo>
                <a:cubicBezTo>
                  <a:pt x="7552" y="10935"/>
                  <a:pt x="7580" y="10916"/>
                  <a:pt x="7586" y="10878"/>
                </a:cubicBezTo>
                <a:lnTo>
                  <a:pt x="8298" y="10878"/>
                </a:lnTo>
                <a:cubicBezTo>
                  <a:pt x="8298" y="10916"/>
                  <a:pt x="8323" y="10941"/>
                  <a:pt x="8362" y="10941"/>
                </a:cubicBezTo>
                <a:cubicBezTo>
                  <a:pt x="8387" y="10941"/>
                  <a:pt x="8412" y="10916"/>
                  <a:pt x="8412" y="10878"/>
                </a:cubicBezTo>
                <a:lnTo>
                  <a:pt x="34106" y="10878"/>
                </a:lnTo>
                <a:lnTo>
                  <a:pt x="341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2;p2"/>
          <p:cNvSpPr/>
          <p:nvPr/>
        </p:nvSpPr>
        <p:spPr>
          <a:xfrm rot="10794229">
            <a:off x="800296" y="4968015"/>
            <a:ext cx="8283670" cy="134760"/>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 name="Google Shape;13;p2"/>
          <p:cNvGrpSpPr/>
          <p:nvPr/>
        </p:nvGrpSpPr>
        <p:grpSpPr>
          <a:xfrm>
            <a:off x="2175411" y="605834"/>
            <a:ext cx="825545" cy="876281"/>
            <a:chOff x="4293224" y="3546659"/>
            <a:chExt cx="825545" cy="876281"/>
          </a:xfrm>
        </p:grpSpPr>
        <p:sp>
          <p:nvSpPr>
            <p:cNvPr id="14" name="Google Shape;14;p2"/>
            <p:cNvSpPr/>
            <p:nvPr/>
          </p:nvSpPr>
          <p:spPr>
            <a:xfrm>
              <a:off x="4404141" y="3796950"/>
              <a:ext cx="251145" cy="234852"/>
            </a:xfrm>
            <a:custGeom>
              <a:avLst/>
              <a:gdLst/>
              <a:ahLst/>
              <a:cxnLst/>
              <a:rect l="l" t="t" r="r" b="b"/>
              <a:pathLst>
                <a:path w="1666" h="1640" extrusionOk="0">
                  <a:moveTo>
                    <a:pt x="1286" y="1"/>
                  </a:moveTo>
                  <a:cubicBezTo>
                    <a:pt x="1217" y="1"/>
                    <a:pt x="1151" y="21"/>
                    <a:pt x="1090" y="46"/>
                  </a:cubicBezTo>
                  <a:cubicBezTo>
                    <a:pt x="1042" y="70"/>
                    <a:pt x="994" y="106"/>
                    <a:pt x="959" y="154"/>
                  </a:cubicBezTo>
                  <a:cubicBezTo>
                    <a:pt x="875" y="226"/>
                    <a:pt x="803" y="322"/>
                    <a:pt x="755" y="430"/>
                  </a:cubicBezTo>
                  <a:cubicBezTo>
                    <a:pt x="719" y="514"/>
                    <a:pt x="683" y="597"/>
                    <a:pt x="647" y="681"/>
                  </a:cubicBezTo>
                  <a:cubicBezTo>
                    <a:pt x="647" y="693"/>
                    <a:pt x="635" y="705"/>
                    <a:pt x="635" y="717"/>
                  </a:cubicBezTo>
                  <a:cubicBezTo>
                    <a:pt x="575" y="705"/>
                    <a:pt x="503" y="693"/>
                    <a:pt x="444" y="693"/>
                  </a:cubicBezTo>
                  <a:cubicBezTo>
                    <a:pt x="372" y="693"/>
                    <a:pt x="312" y="705"/>
                    <a:pt x="252" y="729"/>
                  </a:cubicBezTo>
                  <a:cubicBezTo>
                    <a:pt x="72" y="777"/>
                    <a:pt x="0" y="969"/>
                    <a:pt x="84" y="1124"/>
                  </a:cubicBezTo>
                  <a:cubicBezTo>
                    <a:pt x="120" y="1172"/>
                    <a:pt x="156" y="1232"/>
                    <a:pt x="204" y="1280"/>
                  </a:cubicBezTo>
                  <a:cubicBezTo>
                    <a:pt x="252" y="1316"/>
                    <a:pt x="312" y="1364"/>
                    <a:pt x="372" y="1400"/>
                  </a:cubicBezTo>
                  <a:cubicBezTo>
                    <a:pt x="456" y="1448"/>
                    <a:pt x="539" y="1496"/>
                    <a:pt x="623" y="1532"/>
                  </a:cubicBezTo>
                  <a:cubicBezTo>
                    <a:pt x="695" y="1603"/>
                    <a:pt x="803" y="1639"/>
                    <a:pt x="899" y="1639"/>
                  </a:cubicBezTo>
                  <a:cubicBezTo>
                    <a:pt x="1018" y="1639"/>
                    <a:pt x="1126" y="1591"/>
                    <a:pt x="1210" y="1520"/>
                  </a:cubicBezTo>
                  <a:cubicBezTo>
                    <a:pt x="1342" y="1388"/>
                    <a:pt x="1438" y="1232"/>
                    <a:pt x="1510" y="1053"/>
                  </a:cubicBezTo>
                  <a:cubicBezTo>
                    <a:pt x="1557" y="957"/>
                    <a:pt x="1593" y="861"/>
                    <a:pt x="1629" y="753"/>
                  </a:cubicBezTo>
                  <a:cubicBezTo>
                    <a:pt x="1641" y="681"/>
                    <a:pt x="1653" y="609"/>
                    <a:pt x="1665" y="537"/>
                  </a:cubicBezTo>
                  <a:lnTo>
                    <a:pt x="1665" y="478"/>
                  </a:lnTo>
                  <a:cubicBezTo>
                    <a:pt x="1653" y="454"/>
                    <a:pt x="1653" y="430"/>
                    <a:pt x="1641" y="418"/>
                  </a:cubicBezTo>
                  <a:cubicBezTo>
                    <a:pt x="1641" y="334"/>
                    <a:pt x="1617" y="250"/>
                    <a:pt x="1581" y="178"/>
                  </a:cubicBezTo>
                  <a:cubicBezTo>
                    <a:pt x="1533" y="94"/>
                    <a:pt x="1450" y="34"/>
                    <a:pt x="1366" y="10"/>
                  </a:cubicBezTo>
                  <a:cubicBezTo>
                    <a:pt x="1339" y="4"/>
                    <a:pt x="1312" y="1"/>
                    <a:pt x="1286" y="1"/>
                  </a:cubicBezTo>
                  <a:close/>
                </a:path>
              </a:pathLst>
            </a:custGeom>
            <a:solidFill>
              <a:srgbClr val="F696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5;p2"/>
            <p:cNvSpPr/>
            <p:nvPr/>
          </p:nvSpPr>
          <p:spPr>
            <a:xfrm>
              <a:off x="4815551" y="3977525"/>
              <a:ext cx="218584" cy="158382"/>
            </a:xfrm>
            <a:custGeom>
              <a:avLst/>
              <a:gdLst/>
              <a:ahLst/>
              <a:cxnLst/>
              <a:rect l="l" t="t" r="r" b="b"/>
              <a:pathLst>
                <a:path w="1450" h="1106" extrusionOk="0">
                  <a:moveTo>
                    <a:pt x="1068" y="1"/>
                  </a:moveTo>
                  <a:cubicBezTo>
                    <a:pt x="1044" y="1"/>
                    <a:pt x="1019" y="5"/>
                    <a:pt x="994" y="13"/>
                  </a:cubicBezTo>
                  <a:cubicBezTo>
                    <a:pt x="887" y="37"/>
                    <a:pt x="803" y="108"/>
                    <a:pt x="755" y="192"/>
                  </a:cubicBezTo>
                  <a:cubicBezTo>
                    <a:pt x="707" y="252"/>
                    <a:pt x="683" y="324"/>
                    <a:pt x="671" y="384"/>
                  </a:cubicBezTo>
                  <a:lnTo>
                    <a:pt x="551" y="348"/>
                  </a:lnTo>
                  <a:cubicBezTo>
                    <a:pt x="455" y="312"/>
                    <a:pt x="360" y="300"/>
                    <a:pt x="252" y="288"/>
                  </a:cubicBezTo>
                  <a:cubicBezTo>
                    <a:pt x="96" y="288"/>
                    <a:pt x="0" y="456"/>
                    <a:pt x="84" y="588"/>
                  </a:cubicBezTo>
                  <a:cubicBezTo>
                    <a:pt x="132" y="659"/>
                    <a:pt x="180" y="719"/>
                    <a:pt x="240" y="767"/>
                  </a:cubicBezTo>
                  <a:lnTo>
                    <a:pt x="396" y="911"/>
                  </a:lnTo>
                  <a:cubicBezTo>
                    <a:pt x="467" y="959"/>
                    <a:pt x="527" y="1007"/>
                    <a:pt x="599" y="1043"/>
                  </a:cubicBezTo>
                  <a:cubicBezTo>
                    <a:pt x="671" y="1085"/>
                    <a:pt x="749" y="1106"/>
                    <a:pt x="827" y="1106"/>
                  </a:cubicBezTo>
                  <a:cubicBezTo>
                    <a:pt x="905" y="1106"/>
                    <a:pt x="982" y="1085"/>
                    <a:pt x="1054" y="1043"/>
                  </a:cubicBezTo>
                  <a:cubicBezTo>
                    <a:pt x="1354" y="851"/>
                    <a:pt x="1450" y="444"/>
                    <a:pt x="1270" y="132"/>
                  </a:cubicBezTo>
                  <a:lnTo>
                    <a:pt x="1282" y="120"/>
                  </a:lnTo>
                  <a:cubicBezTo>
                    <a:pt x="1235" y="46"/>
                    <a:pt x="1153" y="1"/>
                    <a:pt x="1068" y="1"/>
                  </a:cubicBezTo>
                  <a:close/>
                </a:path>
              </a:pathLst>
            </a:custGeom>
            <a:solidFill>
              <a:srgbClr val="D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6;p2"/>
            <p:cNvSpPr/>
            <p:nvPr/>
          </p:nvSpPr>
          <p:spPr>
            <a:xfrm>
              <a:off x="4461868" y="4201793"/>
              <a:ext cx="135673" cy="109980"/>
            </a:xfrm>
            <a:custGeom>
              <a:avLst/>
              <a:gdLst/>
              <a:ahLst/>
              <a:cxnLst/>
              <a:rect l="l" t="t" r="r" b="b"/>
              <a:pathLst>
                <a:path w="900" h="768" extrusionOk="0">
                  <a:moveTo>
                    <a:pt x="408" y="229"/>
                  </a:moveTo>
                  <a:lnTo>
                    <a:pt x="432" y="261"/>
                  </a:lnTo>
                  <a:lnTo>
                    <a:pt x="432" y="261"/>
                  </a:lnTo>
                  <a:cubicBezTo>
                    <a:pt x="424" y="251"/>
                    <a:pt x="416" y="241"/>
                    <a:pt x="408" y="229"/>
                  </a:cubicBezTo>
                  <a:close/>
                  <a:moveTo>
                    <a:pt x="138" y="1"/>
                  </a:moveTo>
                  <a:cubicBezTo>
                    <a:pt x="120" y="1"/>
                    <a:pt x="102" y="5"/>
                    <a:pt x="85" y="13"/>
                  </a:cubicBezTo>
                  <a:cubicBezTo>
                    <a:pt x="37" y="37"/>
                    <a:pt x="1" y="85"/>
                    <a:pt x="1" y="133"/>
                  </a:cubicBezTo>
                  <a:cubicBezTo>
                    <a:pt x="1" y="193"/>
                    <a:pt x="13" y="253"/>
                    <a:pt x="13" y="301"/>
                  </a:cubicBezTo>
                  <a:cubicBezTo>
                    <a:pt x="37" y="360"/>
                    <a:pt x="49" y="408"/>
                    <a:pt x="73" y="468"/>
                  </a:cubicBezTo>
                  <a:cubicBezTo>
                    <a:pt x="132" y="564"/>
                    <a:pt x="204" y="648"/>
                    <a:pt x="300" y="708"/>
                  </a:cubicBezTo>
                  <a:cubicBezTo>
                    <a:pt x="374" y="749"/>
                    <a:pt x="453" y="767"/>
                    <a:pt x="534" y="767"/>
                  </a:cubicBezTo>
                  <a:cubicBezTo>
                    <a:pt x="572" y="767"/>
                    <a:pt x="610" y="763"/>
                    <a:pt x="648" y="756"/>
                  </a:cubicBezTo>
                  <a:cubicBezTo>
                    <a:pt x="707" y="732"/>
                    <a:pt x="767" y="696"/>
                    <a:pt x="803" y="648"/>
                  </a:cubicBezTo>
                  <a:cubicBezTo>
                    <a:pt x="827" y="636"/>
                    <a:pt x="851" y="612"/>
                    <a:pt x="863" y="588"/>
                  </a:cubicBezTo>
                  <a:cubicBezTo>
                    <a:pt x="899" y="528"/>
                    <a:pt x="899" y="456"/>
                    <a:pt x="875" y="396"/>
                  </a:cubicBezTo>
                  <a:cubicBezTo>
                    <a:pt x="863" y="360"/>
                    <a:pt x="839" y="325"/>
                    <a:pt x="815" y="301"/>
                  </a:cubicBezTo>
                  <a:cubicBezTo>
                    <a:pt x="803" y="301"/>
                    <a:pt x="803" y="289"/>
                    <a:pt x="803" y="289"/>
                  </a:cubicBezTo>
                  <a:cubicBezTo>
                    <a:pt x="783" y="269"/>
                    <a:pt x="760" y="260"/>
                    <a:pt x="737" y="260"/>
                  </a:cubicBezTo>
                  <a:cubicBezTo>
                    <a:pt x="718" y="260"/>
                    <a:pt x="700" y="266"/>
                    <a:pt x="683" y="277"/>
                  </a:cubicBezTo>
                  <a:cubicBezTo>
                    <a:pt x="659" y="277"/>
                    <a:pt x="636" y="289"/>
                    <a:pt x="624" y="289"/>
                  </a:cubicBezTo>
                  <a:lnTo>
                    <a:pt x="576" y="301"/>
                  </a:lnTo>
                  <a:lnTo>
                    <a:pt x="600" y="301"/>
                  </a:lnTo>
                  <a:lnTo>
                    <a:pt x="540" y="313"/>
                  </a:lnTo>
                  <a:lnTo>
                    <a:pt x="492" y="313"/>
                  </a:lnTo>
                  <a:lnTo>
                    <a:pt x="480" y="301"/>
                  </a:lnTo>
                  <a:cubicBezTo>
                    <a:pt x="464" y="293"/>
                    <a:pt x="448" y="279"/>
                    <a:pt x="432" y="261"/>
                  </a:cubicBezTo>
                  <a:lnTo>
                    <a:pt x="432" y="261"/>
                  </a:lnTo>
                  <a:lnTo>
                    <a:pt x="444" y="277"/>
                  </a:lnTo>
                  <a:lnTo>
                    <a:pt x="432" y="261"/>
                  </a:lnTo>
                  <a:lnTo>
                    <a:pt x="408" y="229"/>
                  </a:lnTo>
                  <a:lnTo>
                    <a:pt x="408" y="229"/>
                  </a:lnTo>
                  <a:lnTo>
                    <a:pt x="372" y="181"/>
                  </a:lnTo>
                  <a:lnTo>
                    <a:pt x="348" y="157"/>
                  </a:lnTo>
                  <a:cubicBezTo>
                    <a:pt x="336" y="133"/>
                    <a:pt x="312" y="109"/>
                    <a:pt x="288" y="85"/>
                  </a:cubicBezTo>
                  <a:lnTo>
                    <a:pt x="228" y="37"/>
                  </a:lnTo>
                  <a:cubicBezTo>
                    <a:pt x="205" y="14"/>
                    <a:pt x="172" y="1"/>
                    <a:pt x="138" y="1"/>
                  </a:cubicBezTo>
                  <a:close/>
                </a:path>
              </a:pathLst>
            </a:custGeom>
            <a:solidFill>
              <a:srgbClr val="D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7;p2"/>
            <p:cNvSpPr/>
            <p:nvPr/>
          </p:nvSpPr>
          <p:spPr>
            <a:xfrm>
              <a:off x="4684775" y="4296062"/>
              <a:ext cx="155571" cy="126877"/>
            </a:xfrm>
            <a:custGeom>
              <a:avLst/>
              <a:gdLst/>
              <a:ahLst/>
              <a:cxnLst/>
              <a:rect l="l" t="t" r="r" b="b"/>
              <a:pathLst>
                <a:path w="1032" h="886" extrusionOk="0">
                  <a:moveTo>
                    <a:pt x="425" y="0"/>
                  </a:moveTo>
                  <a:cubicBezTo>
                    <a:pt x="401" y="0"/>
                    <a:pt x="376" y="11"/>
                    <a:pt x="363" y="30"/>
                  </a:cubicBezTo>
                  <a:lnTo>
                    <a:pt x="363" y="30"/>
                  </a:lnTo>
                  <a:cubicBezTo>
                    <a:pt x="320" y="65"/>
                    <a:pt x="288" y="111"/>
                    <a:pt x="276" y="167"/>
                  </a:cubicBezTo>
                  <a:cubicBezTo>
                    <a:pt x="241" y="167"/>
                    <a:pt x="205" y="167"/>
                    <a:pt x="169" y="179"/>
                  </a:cubicBezTo>
                  <a:cubicBezTo>
                    <a:pt x="145" y="179"/>
                    <a:pt x="121" y="191"/>
                    <a:pt x="97" y="191"/>
                  </a:cubicBezTo>
                  <a:cubicBezTo>
                    <a:pt x="85" y="191"/>
                    <a:pt x="73" y="203"/>
                    <a:pt x="61" y="203"/>
                  </a:cubicBezTo>
                  <a:cubicBezTo>
                    <a:pt x="56" y="207"/>
                    <a:pt x="52" y="211"/>
                    <a:pt x="49" y="215"/>
                  </a:cubicBezTo>
                  <a:lnTo>
                    <a:pt x="49" y="215"/>
                  </a:lnTo>
                  <a:cubicBezTo>
                    <a:pt x="25" y="215"/>
                    <a:pt x="13" y="227"/>
                    <a:pt x="1" y="250"/>
                  </a:cubicBezTo>
                  <a:lnTo>
                    <a:pt x="1" y="262"/>
                  </a:lnTo>
                  <a:cubicBezTo>
                    <a:pt x="1" y="286"/>
                    <a:pt x="13" y="298"/>
                    <a:pt x="37" y="310"/>
                  </a:cubicBezTo>
                  <a:cubicBezTo>
                    <a:pt x="49" y="322"/>
                    <a:pt x="73" y="334"/>
                    <a:pt x="97" y="346"/>
                  </a:cubicBezTo>
                  <a:cubicBezTo>
                    <a:pt x="121" y="358"/>
                    <a:pt x="145" y="358"/>
                    <a:pt x="169" y="370"/>
                  </a:cubicBezTo>
                  <a:cubicBezTo>
                    <a:pt x="193" y="382"/>
                    <a:pt x="217" y="382"/>
                    <a:pt x="252" y="382"/>
                  </a:cubicBezTo>
                  <a:lnTo>
                    <a:pt x="252" y="454"/>
                  </a:lnTo>
                  <a:cubicBezTo>
                    <a:pt x="241" y="526"/>
                    <a:pt x="252" y="598"/>
                    <a:pt x="276" y="682"/>
                  </a:cubicBezTo>
                  <a:cubicBezTo>
                    <a:pt x="288" y="754"/>
                    <a:pt x="324" y="825"/>
                    <a:pt x="396" y="873"/>
                  </a:cubicBezTo>
                  <a:lnTo>
                    <a:pt x="408" y="873"/>
                  </a:lnTo>
                  <a:cubicBezTo>
                    <a:pt x="421" y="882"/>
                    <a:pt x="435" y="886"/>
                    <a:pt x="449" y="886"/>
                  </a:cubicBezTo>
                  <a:cubicBezTo>
                    <a:pt x="465" y="886"/>
                    <a:pt x="480" y="881"/>
                    <a:pt x="493" y="872"/>
                  </a:cubicBezTo>
                  <a:lnTo>
                    <a:pt x="493" y="872"/>
                  </a:lnTo>
                  <a:lnTo>
                    <a:pt x="492" y="873"/>
                  </a:lnTo>
                  <a:cubicBezTo>
                    <a:pt x="493" y="873"/>
                    <a:pt x="493" y="872"/>
                    <a:pt x="494" y="872"/>
                  </a:cubicBezTo>
                  <a:lnTo>
                    <a:pt x="494" y="872"/>
                  </a:lnTo>
                  <a:cubicBezTo>
                    <a:pt x="502" y="866"/>
                    <a:pt x="510" y="858"/>
                    <a:pt x="516" y="849"/>
                  </a:cubicBezTo>
                  <a:lnTo>
                    <a:pt x="516" y="849"/>
                  </a:lnTo>
                  <a:lnTo>
                    <a:pt x="514" y="851"/>
                  </a:lnTo>
                  <a:lnTo>
                    <a:pt x="514" y="851"/>
                  </a:lnTo>
                  <a:cubicBezTo>
                    <a:pt x="515" y="851"/>
                    <a:pt x="515" y="850"/>
                    <a:pt x="516" y="849"/>
                  </a:cubicBezTo>
                  <a:lnTo>
                    <a:pt x="516" y="849"/>
                  </a:lnTo>
                  <a:cubicBezTo>
                    <a:pt x="516" y="849"/>
                    <a:pt x="516" y="849"/>
                    <a:pt x="516" y="849"/>
                  </a:cubicBezTo>
                  <a:lnTo>
                    <a:pt x="516" y="849"/>
                  </a:lnTo>
                  <a:lnTo>
                    <a:pt x="528" y="837"/>
                  </a:lnTo>
                  <a:cubicBezTo>
                    <a:pt x="526" y="837"/>
                    <a:pt x="525" y="838"/>
                    <a:pt x="524" y="838"/>
                  </a:cubicBezTo>
                  <a:lnTo>
                    <a:pt x="524" y="838"/>
                  </a:lnTo>
                  <a:cubicBezTo>
                    <a:pt x="521" y="842"/>
                    <a:pt x="519" y="845"/>
                    <a:pt x="516" y="849"/>
                  </a:cubicBezTo>
                  <a:lnTo>
                    <a:pt x="516" y="849"/>
                  </a:lnTo>
                  <a:cubicBezTo>
                    <a:pt x="516" y="847"/>
                    <a:pt x="517" y="840"/>
                    <a:pt x="524" y="838"/>
                  </a:cubicBezTo>
                  <a:lnTo>
                    <a:pt x="524" y="838"/>
                  </a:lnTo>
                  <a:cubicBezTo>
                    <a:pt x="560" y="783"/>
                    <a:pt x="552" y="714"/>
                    <a:pt x="552" y="646"/>
                  </a:cubicBezTo>
                  <a:cubicBezTo>
                    <a:pt x="540" y="562"/>
                    <a:pt x="528" y="514"/>
                    <a:pt x="528" y="454"/>
                  </a:cubicBezTo>
                  <a:lnTo>
                    <a:pt x="528" y="430"/>
                  </a:lnTo>
                  <a:lnTo>
                    <a:pt x="576" y="430"/>
                  </a:lnTo>
                  <a:cubicBezTo>
                    <a:pt x="624" y="436"/>
                    <a:pt x="669" y="439"/>
                    <a:pt x="714" y="439"/>
                  </a:cubicBezTo>
                  <a:cubicBezTo>
                    <a:pt x="759" y="439"/>
                    <a:pt x="803" y="436"/>
                    <a:pt x="851" y="430"/>
                  </a:cubicBezTo>
                  <a:cubicBezTo>
                    <a:pt x="899" y="430"/>
                    <a:pt x="947" y="406"/>
                    <a:pt x="995" y="382"/>
                  </a:cubicBezTo>
                  <a:lnTo>
                    <a:pt x="995" y="382"/>
                  </a:lnTo>
                  <a:cubicBezTo>
                    <a:pt x="990" y="385"/>
                    <a:pt x="988" y="386"/>
                    <a:pt x="987" y="386"/>
                  </a:cubicBezTo>
                  <a:cubicBezTo>
                    <a:pt x="984" y="386"/>
                    <a:pt x="1007" y="370"/>
                    <a:pt x="1007" y="370"/>
                  </a:cubicBezTo>
                  <a:cubicBezTo>
                    <a:pt x="1019" y="358"/>
                    <a:pt x="1031" y="346"/>
                    <a:pt x="1031" y="322"/>
                  </a:cubicBezTo>
                  <a:cubicBezTo>
                    <a:pt x="1031" y="310"/>
                    <a:pt x="1019" y="298"/>
                    <a:pt x="1019" y="298"/>
                  </a:cubicBezTo>
                  <a:cubicBezTo>
                    <a:pt x="1007" y="286"/>
                    <a:pt x="1007" y="286"/>
                    <a:pt x="995" y="274"/>
                  </a:cubicBezTo>
                  <a:cubicBezTo>
                    <a:pt x="995" y="285"/>
                    <a:pt x="995" y="288"/>
                    <a:pt x="994" y="288"/>
                  </a:cubicBezTo>
                  <a:cubicBezTo>
                    <a:pt x="993" y="288"/>
                    <a:pt x="990" y="281"/>
                    <a:pt x="983" y="274"/>
                  </a:cubicBezTo>
                  <a:cubicBezTo>
                    <a:pt x="947" y="250"/>
                    <a:pt x="911" y="227"/>
                    <a:pt x="863" y="215"/>
                  </a:cubicBezTo>
                  <a:cubicBezTo>
                    <a:pt x="768" y="191"/>
                    <a:pt x="672" y="179"/>
                    <a:pt x="564" y="179"/>
                  </a:cubicBezTo>
                  <a:lnTo>
                    <a:pt x="504" y="179"/>
                  </a:lnTo>
                  <a:lnTo>
                    <a:pt x="504" y="155"/>
                  </a:lnTo>
                  <a:cubicBezTo>
                    <a:pt x="504" y="119"/>
                    <a:pt x="492" y="83"/>
                    <a:pt x="480" y="47"/>
                  </a:cubicBezTo>
                  <a:cubicBezTo>
                    <a:pt x="480" y="15"/>
                    <a:pt x="453" y="0"/>
                    <a:pt x="425" y="0"/>
                  </a:cubicBezTo>
                  <a:close/>
                </a:path>
              </a:pathLst>
            </a:custGeom>
            <a:solidFill>
              <a:srgbClr val="95D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18;p2"/>
            <p:cNvSpPr/>
            <p:nvPr/>
          </p:nvSpPr>
          <p:spPr>
            <a:xfrm>
              <a:off x="4293224" y="3546659"/>
              <a:ext cx="147733" cy="131603"/>
            </a:xfrm>
            <a:custGeom>
              <a:avLst/>
              <a:gdLst/>
              <a:ahLst/>
              <a:cxnLst/>
              <a:rect l="l" t="t" r="r" b="b"/>
              <a:pathLst>
                <a:path w="980" h="919" extrusionOk="0">
                  <a:moveTo>
                    <a:pt x="399" y="0"/>
                  </a:moveTo>
                  <a:cubicBezTo>
                    <a:pt x="374" y="0"/>
                    <a:pt x="348" y="13"/>
                    <a:pt x="333" y="37"/>
                  </a:cubicBezTo>
                  <a:cubicBezTo>
                    <a:pt x="321" y="73"/>
                    <a:pt x="309" y="109"/>
                    <a:pt x="309" y="144"/>
                  </a:cubicBezTo>
                  <a:cubicBezTo>
                    <a:pt x="309" y="180"/>
                    <a:pt x="309" y="216"/>
                    <a:pt x="309" y="252"/>
                  </a:cubicBezTo>
                  <a:lnTo>
                    <a:pt x="309" y="300"/>
                  </a:lnTo>
                  <a:lnTo>
                    <a:pt x="225" y="324"/>
                  </a:lnTo>
                  <a:cubicBezTo>
                    <a:pt x="189" y="336"/>
                    <a:pt x="141" y="348"/>
                    <a:pt x="105" y="372"/>
                  </a:cubicBezTo>
                  <a:cubicBezTo>
                    <a:pt x="81" y="384"/>
                    <a:pt x="69" y="396"/>
                    <a:pt x="57" y="408"/>
                  </a:cubicBezTo>
                  <a:cubicBezTo>
                    <a:pt x="45" y="420"/>
                    <a:pt x="33" y="444"/>
                    <a:pt x="21" y="456"/>
                  </a:cubicBezTo>
                  <a:cubicBezTo>
                    <a:pt x="1" y="456"/>
                    <a:pt x="7" y="482"/>
                    <a:pt x="24" y="482"/>
                  </a:cubicBezTo>
                  <a:cubicBezTo>
                    <a:pt x="27" y="482"/>
                    <a:pt x="30" y="482"/>
                    <a:pt x="33" y="480"/>
                  </a:cubicBezTo>
                  <a:cubicBezTo>
                    <a:pt x="45" y="480"/>
                    <a:pt x="69" y="504"/>
                    <a:pt x="81" y="516"/>
                  </a:cubicBezTo>
                  <a:lnTo>
                    <a:pt x="333" y="516"/>
                  </a:lnTo>
                  <a:cubicBezTo>
                    <a:pt x="333" y="564"/>
                    <a:pt x="345" y="612"/>
                    <a:pt x="345" y="660"/>
                  </a:cubicBezTo>
                  <a:cubicBezTo>
                    <a:pt x="345" y="726"/>
                    <a:pt x="367" y="793"/>
                    <a:pt x="407" y="841"/>
                  </a:cubicBezTo>
                  <a:lnTo>
                    <a:pt x="407" y="841"/>
                  </a:lnTo>
                  <a:lnTo>
                    <a:pt x="405" y="839"/>
                  </a:lnTo>
                  <a:lnTo>
                    <a:pt x="405" y="839"/>
                  </a:lnTo>
                  <a:cubicBezTo>
                    <a:pt x="417" y="875"/>
                    <a:pt x="441" y="899"/>
                    <a:pt x="465" y="911"/>
                  </a:cubicBezTo>
                  <a:cubicBezTo>
                    <a:pt x="474" y="916"/>
                    <a:pt x="484" y="919"/>
                    <a:pt x="494" y="919"/>
                  </a:cubicBezTo>
                  <a:cubicBezTo>
                    <a:pt x="508" y="919"/>
                    <a:pt x="522" y="913"/>
                    <a:pt x="536" y="899"/>
                  </a:cubicBezTo>
                  <a:cubicBezTo>
                    <a:pt x="548" y="887"/>
                    <a:pt x="560" y="875"/>
                    <a:pt x="572" y="863"/>
                  </a:cubicBezTo>
                  <a:cubicBezTo>
                    <a:pt x="584" y="839"/>
                    <a:pt x="584" y="827"/>
                    <a:pt x="596" y="803"/>
                  </a:cubicBezTo>
                  <a:cubicBezTo>
                    <a:pt x="608" y="767"/>
                    <a:pt x="608" y="719"/>
                    <a:pt x="608" y="683"/>
                  </a:cubicBezTo>
                  <a:cubicBezTo>
                    <a:pt x="608" y="624"/>
                    <a:pt x="608" y="564"/>
                    <a:pt x="596" y="504"/>
                  </a:cubicBezTo>
                  <a:lnTo>
                    <a:pt x="740" y="504"/>
                  </a:lnTo>
                  <a:cubicBezTo>
                    <a:pt x="776" y="504"/>
                    <a:pt x="824" y="492"/>
                    <a:pt x="872" y="480"/>
                  </a:cubicBezTo>
                  <a:cubicBezTo>
                    <a:pt x="884" y="468"/>
                    <a:pt x="908" y="456"/>
                    <a:pt x="920" y="444"/>
                  </a:cubicBezTo>
                  <a:cubicBezTo>
                    <a:pt x="932" y="432"/>
                    <a:pt x="956" y="432"/>
                    <a:pt x="968" y="420"/>
                  </a:cubicBezTo>
                  <a:cubicBezTo>
                    <a:pt x="980" y="408"/>
                    <a:pt x="980" y="384"/>
                    <a:pt x="980" y="372"/>
                  </a:cubicBezTo>
                  <a:cubicBezTo>
                    <a:pt x="968" y="360"/>
                    <a:pt x="956" y="348"/>
                    <a:pt x="932" y="336"/>
                  </a:cubicBezTo>
                  <a:cubicBezTo>
                    <a:pt x="920" y="324"/>
                    <a:pt x="896" y="300"/>
                    <a:pt x="872" y="288"/>
                  </a:cubicBezTo>
                  <a:cubicBezTo>
                    <a:pt x="836" y="276"/>
                    <a:pt x="788" y="264"/>
                    <a:pt x="740" y="264"/>
                  </a:cubicBezTo>
                  <a:cubicBezTo>
                    <a:pt x="710" y="258"/>
                    <a:pt x="680" y="255"/>
                    <a:pt x="650" y="255"/>
                  </a:cubicBezTo>
                  <a:cubicBezTo>
                    <a:pt x="620" y="255"/>
                    <a:pt x="590" y="258"/>
                    <a:pt x="560" y="264"/>
                  </a:cubicBezTo>
                  <a:cubicBezTo>
                    <a:pt x="560" y="252"/>
                    <a:pt x="560" y="240"/>
                    <a:pt x="548" y="228"/>
                  </a:cubicBezTo>
                  <a:cubicBezTo>
                    <a:pt x="536" y="144"/>
                    <a:pt x="500" y="61"/>
                    <a:pt x="441" y="13"/>
                  </a:cubicBezTo>
                  <a:cubicBezTo>
                    <a:pt x="428" y="4"/>
                    <a:pt x="414" y="0"/>
                    <a:pt x="399" y="0"/>
                  </a:cubicBezTo>
                  <a:close/>
                </a:path>
              </a:pathLst>
            </a:custGeom>
            <a:solidFill>
              <a:srgbClr val="95D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9;p2"/>
            <p:cNvSpPr/>
            <p:nvPr/>
          </p:nvSpPr>
          <p:spPr>
            <a:xfrm>
              <a:off x="4971037" y="3756446"/>
              <a:ext cx="147733" cy="131603"/>
            </a:xfrm>
            <a:custGeom>
              <a:avLst/>
              <a:gdLst/>
              <a:ahLst/>
              <a:cxnLst/>
              <a:rect l="l" t="t" r="r" b="b"/>
              <a:pathLst>
                <a:path w="980" h="919" extrusionOk="0">
                  <a:moveTo>
                    <a:pt x="399" y="0"/>
                  </a:moveTo>
                  <a:cubicBezTo>
                    <a:pt x="374" y="0"/>
                    <a:pt x="348" y="13"/>
                    <a:pt x="333" y="37"/>
                  </a:cubicBezTo>
                  <a:cubicBezTo>
                    <a:pt x="321" y="73"/>
                    <a:pt x="309" y="109"/>
                    <a:pt x="309" y="144"/>
                  </a:cubicBezTo>
                  <a:cubicBezTo>
                    <a:pt x="309" y="180"/>
                    <a:pt x="309" y="216"/>
                    <a:pt x="309" y="252"/>
                  </a:cubicBezTo>
                  <a:lnTo>
                    <a:pt x="309" y="300"/>
                  </a:lnTo>
                  <a:lnTo>
                    <a:pt x="225" y="324"/>
                  </a:lnTo>
                  <a:cubicBezTo>
                    <a:pt x="189" y="336"/>
                    <a:pt x="141" y="348"/>
                    <a:pt x="105" y="372"/>
                  </a:cubicBezTo>
                  <a:cubicBezTo>
                    <a:pt x="81" y="384"/>
                    <a:pt x="69" y="396"/>
                    <a:pt x="57" y="408"/>
                  </a:cubicBezTo>
                  <a:cubicBezTo>
                    <a:pt x="45" y="420"/>
                    <a:pt x="33" y="444"/>
                    <a:pt x="21" y="456"/>
                  </a:cubicBezTo>
                  <a:cubicBezTo>
                    <a:pt x="1" y="456"/>
                    <a:pt x="7" y="482"/>
                    <a:pt x="24" y="482"/>
                  </a:cubicBezTo>
                  <a:cubicBezTo>
                    <a:pt x="27" y="482"/>
                    <a:pt x="30" y="482"/>
                    <a:pt x="33" y="480"/>
                  </a:cubicBezTo>
                  <a:cubicBezTo>
                    <a:pt x="45" y="480"/>
                    <a:pt x="69" y="504"/>
                    <a:pt x="81" y="516"/>
                  </a:cubicBezTo>
                  <a:lnTo>
                    <a:pt x="333" y="516"/>
                  </a:lnTo>
                  <a:cubicBezTo>
                    <a:pt x="333" y="564"/>
                    <a:pt x="345" y="612"/>
                    <a:pt x="345" y="660"/>
                  </a:cubicBezTo>
                  <a:cubicBezTo>
                    <a:pt x="345" y="726"/>
                    <a:pt x="367" y="793"/>
                    <a:pt x="407" y="841"/>
                  </a:cubicBezTo>
                  <a:lnTo>
                    <a:pt x="407" y="841"/>
                  </a:lnTo>
                  <a:lnTo>
                    <a:pt x="405" y="839"/>
                  </a:lnTo>
                  <a:lnTo>
                    <a:pt x="405" y="839"/>
                  </a:lnTo>
                  <a:cubicBezTo>
                    <a:pt x="417" y="875"/>
                    <a:pt x="441" y="899"/>
                    <a:pt x="465" y="911"/>
                  </a:cubicBezTo>
                  <a:cubicBezTo>
                    <a:pt x="474" y="916"/>
                    <a:pt x="484" y="919"/>
                    <a:pt x="494" y="919"/>
                  </a:cubicBezTo>
                  <a:cubicBezTo>
                    <a:pt x="508" y="919"/>
                    <a:pt x="522" y="913"/>
                    <a:pt x="536" y="899"/>
                  </a:cubicBezTo>
                  <a:cubicBezTo>
                    <a:pt x="548" y="887"/>
                    <a:pt x="560" y="875"/>
                    <a:pt x="572" y="863"/>
                  </a:cubicBezTo>
                  <a:cubicBezTo>
                    <a:pt x="584" y="839"/>
                    <a:pt x="584" y="827"/>
                    <a:pt x="596" y="803"/>
                  </a:cubicBezTo>
                  <a:cubicBezTo>
                    <a:pt x="608" y="767"/>
                    <a:pt x="608" y="719"/>
                    <a:pt x="608" y="683"/>
                  </a:cubicBezTo>
                  <a:cubicBezTo>
                    <a:pt x="608" y="624"/>
                    <a:pt x="608" y="564"/>
                    <a:pt x="596" y="504"/>
                  </a:cubicBezTo>
                  <a:lnTo>
                    <a:pt x="740" y="504"/>
                  </a:lnTo>
                  <a:cubicBezTo>
                    <a:pt x="776" y="504"/>
                    <a:pt x="824" y="492"/>
                    <a:pt x="872" y="480"/>
                  </a:cubicBezTo>
                  <a:cubicBezTo>
                    <a:pt x="884" y="468"/>
                    <a:pt x="908" y="456"/>
                    <a:pt x="920" y="444"/>
                  </a:cubicBezTo>
                  <a:cubicBezTo>
                    <a:pt x="932" y="432"/>
                    <a:pt x="956" y="432"/>
                    <a:pt x="968" y="420"/>
                  </a:cubicBezTo>
                  <a:cubicBezTo>
                    <a:pt x="980" y="408"/>
                    <a:pt x="980" y="384"/>
                    <a:pt x="980" y="372"/>
                  </a:cubicBezTo>
                  <a:cubicBezTo>
                    <a:pt x="968" y="360"/>
                    <a:pt x="956" y="348"/>
                    <a:pt x="932" y="336"/>
                  </a:cubicBezTo>
                  <a:cubicBezTo>
                    <a:pt x="920" y="324"/>
                    <a:pt x="896" y="300"/>
                    <a:pt x="872" y="288"/>
                  </a:cubicBezTo>
                  <a:cubicBezTo>
                    <a:pt x="836" y="276"/>
                    <a:pt x="788" y="264"/>
                    <a:pt x="740" y="264"/>
                  </a:cubicBezTo>
                  <a:cubicBezTo>
                    <a:pt x="710" y="258"/>
                    <a:pt x="680" y="255"/>
                    <a:pt x="650" y="255"/>
                  </a:cubicBezTo>
                  <a:cubicBezTo>
                    <a:pt x="620" y="255"/>
                    <a:pt x="590" y="258"/>
                    <a:pt x="560" y="264"/>
                  </a:cubicBezTo>
                  <a:cubicBezTo>
                    <a:pt x="560" y="252"/>
                    <a:pt x="560" y="240"/>
                    <a:pt x="548" y="228"/>
                  </a:cubicBezTo>
                  <a:cubicBezTo>
                    <a:pt x="536" y="144"/>
                    <a:pt x="500" y="61"/>
                    <a:pt x="441" y="13"/>
                  </a:cubicBezTo>
                  <a:cubicBezTo>
                    <a:pt x="428" y="4"/>
                    <a:pt x="414" y="0"/>
                    <a:pt x="399" y="0"/>
                  </a:cubicBezTo>
                  <a:close/>
                </a:path>
              </a:pathLst>
            </a:custGeom>
            <a:solidFill>
              <a:srgbClr val="95D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 name="Google Shape;20;p2"/>
          <p:cNvGrpSpPr/>
          <p:nvPr/>
        </p:nvGrpSpPr>
        <p:grpSpPr>
          <a:xfrm>
            <a:off x="6128400" y="642925"/>
            <a:ext cx="916949" cy="839202"/>
            <a:chOff x="5771200" y="3283412"/>
            <a:chExt cx="916949" cy="839202"/>
          </a:xfrm>
        </p:grpSpPr>
        <p:sp>
          <p:nvSpPr>
            <p:cNvPr id="21" name="Google Shape;21;p2"/>
            <p:cNvSpPr/>
            <p:nvPr/>
          </p:nvSpPr>
          <p:spPr>
            <a:xfrm>
              <a:off x="5771200" y="3308002"/>
              <a:ext cx="66438" cy="65794"/>
            </a:xfrm>
            <a:custGeom>
              <a:avLst/>
              <a:gdLst/>
              <a:ahLst/>
              <a:cxnLst/>
              <a:rect l="l" t="t" r="r" b="b"/>
              <a:pathLst>
                <a:path w="720" h="713" extrusionOk="0">
                  <a:moveTo>
                    <a:pt x="322" y="1"/>
                  </a:moveTo>
                  <a:cubicBezTo>
                    <a:pt x="288" y="1"/>
                    <a:pt x="255" y="12"/>
                    <a:pt x="229" y="29"/>
                  </a:cubicBezTo>
                  <a:cubicBezTo>
                    <a:pt x="181" y="41"/>
                    <a:pt x="145" y="65"/>
                    <a:pt x="109" y="101"/>
                  </a:cubicBezTo>
                  <a:cubicBezTo>
                    <a:pt x="73" y="137"/>
                    <a:pt x="49" y="173"/>
                    <a:pt x="37" y="221"/>
                  </a:cubicBezTo>
                  <a:cubicBezTo>
                    <a:pt x="13" y="257"/>
                    <a:pt x="1" y="305"/>
                    <a:pt x="1" y="353"/>
                  </a:cubicBezTo>
                  <a:lnTo>
                    <a:pt x="13" y="449"/>
                  </a:lnTo>
                  <a:cubicBezTo>
                    <a:pt x="37" y="509"/>
                    <a:pt x="61" y="556"/>
                    <a:pt x="109" y="604"/>
                  </a:cubicBezTo>
                  <a:lnTo>
                    <a:pt x="181" y="664"/>
                  </a:lnTo>
                  <a:cubicBezTo>
                    <a:pt x="240" y="688"/>
                    <a:pt x="300" y="712"/>
                    <a:pt x="360" y="712"/>
                  </a:cubicBezTo>
                  <a:cubicBezTo>
                    <a:pt x="408" y="712"/>
                    <a:pt x="456" y="700"/>
                    <a:pt x="492" y="676"/>
                  </a:cubicBezTo>
                  <a:cubicBezTo>
                    <a:pt x="540" y="664"/>
                    <a:pt x="576" y="640"/>
                    <a:pt x="612" y="604"/>
                  </a:cubicBezTo>
                  <a:cubicBezTo>
                    <a:pt x="648" y="568"/>
                    <a:pt x="672" y="533"/>
                    <a:pt x="684" y="497"/>
                  </a:cubicBezTo>
                  <a:cubicBezTo>
                    <a:pt x="708" y="449"/>
                    <a:pt x="720" y="401"/>
                    <a:pt x="720" y="353"/>
                  </a:cubicBezTo>
                  <a:lnTo>
                    <a:pt x="708" y="257"/>
                  </a:lnTo>
                  <a:cubicBezTo>
                    <a:pt x="684" y="197"/>
                    <a:pt x="648" y="149"/>
                    <a:pt x="612" y="101"/>
                  </a:cubicBezTo>
                  <a:lnTo>
                    <a:pt x="540" y="53"/>
                  </a:lnTo>
                  <a:cubicBezTo>
                    <a:pt x="491" y="24"/>
                    <a:pt x="441" y="2"/>
                    <a:pt x="392" y="2"/>
                  </a:cubicBezTo>
                  <a:cubicBezTo>
                    <a:pt x="381" y="2"/>
                    <a:pt x="371" y="3"/>
                    <a:pt x="360" y="6"/>
                  </a:cubicBezTo>
                  <a:cubicBezTo>
                    <a:pt x="347" y="2"/>
                    <a:pt x="335" y="1"/>
                    <a:pt x="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2;p2"/>
            <p:cNvSpPr/>
            <p:nvPr/>
          </p:nvSpPr>
          <p:spPr>
            <a:xfrm>
              <a:off x="6293300" y="4038549"/>
              <a:ext cx="109530" cy="84065"/>
            </a:xfrm>
            <a:custGeom>
              <a:avLst/>
              <a:gdLst/>
              <a:ahLst/>
              <a:cxnLst/>
              <a:rect l="l" t="t" r="r" b="b"/>
              <a:pathLst>
                <a:path w="1187" h="911" extrusionOk="0">
                  <a:moveTo>
                    <a:pt x="588" y="0"/>
                  </a:moveTo>
                  <a:cubicBezTo>
                    <a:pt x="1" y="0"/>
                    <a:pt x="1" y="910"/>
                    <a:pt x="588" y="910"/>
                  </a:cubicBezTo>
                  <a:cubicBezTo>
                    <a:pt x="1175" y="910"/>
                    <a:pt x="1187" y="0"/>
                    <a:pt x="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3;p2"/>
            <p:cNvSpPr/>
            <p:nvPr/>
          </p:nvSpPr>
          <p:spPr>
            <a:xfrm>
              <a:off x="6218098" y="3371492"/>
              <a:ext cx="75204" cy="58688"/>
            </a:xfrm>
            <a:custGeom>
              <a:avLst/>
              <a:gdLst/>
              <a:ahLst/>
              <a:cxnLst/>
              <a:rect l="l" t="t" r="r" b="b"/>
              <a:pathLst>
                <a:path w="815" h="636" extrusionOk="0">
                  <a:moveTo>
                    <a:pt x="407" y="1"/>
                  </a:moveTo>
                  <a:cubicBezTo>
                    <a:pt x="0" y="1"/>
                    <a:pt x="0" y="635"/>
                    <a:pt x="407" y="635"/>
                  </a:cubicBezTo>
                  <a:cubicBezTo>
                    <a:pt x="815" y="635"/>
                    <a:pt x="815" y="1"/>
                    <a:pt x="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4;p2"/>
            <p:cNvSpPr/>
            <p:nvPr/>
          </p:nvSpPr>
          <p:spPr>
            <a:xfrm>
              <a:off x="6437004" y="3283412"/>
              <a:ext cx="251145" cy="234852"/>
            </a:xfrm>
            <a:custGeom>
              <a:avLst/>
              <a:gdLst/>
              <a:ahLst/>
              <a:cxnLst/>
              <a:rect l="l" t="t" r="r" b="b"/>
              <a:pathLst>
                <a:path w="1666" h="1640" extrusionOk="0">
                  <a:moveTo>
                    <a:pt x="1286" y="1"/>
                  </a:moveTo>
                  <a:cubicBezTo>
                    <a:pt x="1217" y="1"/>
                    <a:pt x="1151" y="21"/>
                    <a:pt x="1090" y="46"/>
                  </a:cubicBezTo>
                  <a:cubicBezTo>
                    <a:pt x="1042" y="70"/>
                    <a:pt x="994" y="106"/>
                    <a:pt x="959" y="154"/>
                  </a:cubicBezTo>
                  <a:cubicBezTo>
                    <a:pt x="875" y="226"/>
                    <a:pt x="803" y="322"/>
                    <a:pt x="755" y="430"/>
                  </a:cubicBezTo>
                  <a:cubicBezTo>
                    <a:pt x="719" y="514"/>
                    <a:pt x="683" y="597"/>
                    <a:pt x="647" y="681"/>
                  </a:cubicBezTo>
                  <a:cubicBezTo>
                    <a:pt x="647" y="693"/>
                    <a:pt x="635" y="705"/>
                    <a:pt x="635" y="717"/>
                  </a:cubicBezTo>
                  <a:cubicBezTo>
                    <a:pt x="575" y="705"/>
                    <a:pt x="503" y="693"/>
                    <a:pt x="444" y="693"/>
                  </a:cubicBezTo>
                  <a:cubicBezTo>
                    <a:pt x="372" y="693"/>
                    <a:pt x="312" y="705"/>
                    <a:pt x="252" y="729"/>
                  </a:cubicBezTo>
                  <a:cubicBezTo>
                    <a:pt x="72" y="777"/>
                    <a:pt x="0" y="969"/>
                    <a:pt x="84" y="1124"/>
                  </a:cubicBezTo>
                  <a:cubicBezTo>
                    <a:pt x="120" y="1172"/>
                    <a:pt x="156" y="1232"/>
                    <a:pt x="204" y="1280"/>
                  </a:cubicBezTo>
                  <a:cubicBezTo>
                    <a:pt x="252" y="1316"/>
                    <a:pt x="312" y="1364"/>
                    <a:pt x="372" y="1400"/>
                  </a:cubicBezTo>
                  <a:cubicBezTo>
                    <a:pt x="456" y="1448"/>
                    <a:pt x="539" y="1496"/>
                    <a:pt x="623" y="1532"/>
                  </a:cubicBezTo>
                  <a:cubicBezTo>
                    <a:pt x="695" y="1603"/>
                    <a:pt x="803" y="1639"/>
                    <a:pt x="899" y="1639"/>
                  </a:cubicBezTo>
                  <a:cubicBezTo>
                    <a:pt x="1018" y="1639"/>
                    <a:pt x="1126" y="1591"/>
                    <a:pt x="1210" y="1520"/>
                  </a:cubicBezTo>
                  <a:cubicBezTo>
                    <a:pt x="1342" y="1388"/>
                    <a:pt x="1438" y="1232"/>
                    <a:pt x="1510" y="1053"/>
                  </a:cubicBezTo>
                  <a:cubicBezTo>
                    <a:pt x="1557" y="957"/>
                    <a:pt x="1593" y="861"/>
                    <a:pt x="1629" y="753"/>
                  </a:cubicBezTo>
                  <a:cubicBezTo>
                    <a:pt x="1641" y="681"/>
                    <a:pt x="1653" y="609"/>
                    <a:pt x="1665" y="537"/>
                  </a:cubicBezTo>
                  <a:lnTo>
                    <a:pt x="1665" y="478"/>
                  </a:lnTo>
                  <a:cubicBezTo>
                    <a:pt x="1653" y="454"/>
                    <a:pt x="1653" y="430"/>
                    <a:pt x="1641" y="418"/>
                  </a:cubicBezTo>
                  <a:cubicBezTo>
                    <a:pt x="1641" y="334"/>
                    <a:pt x="1617" y="250"/>
                    <a:pt x="1581" y="178"/>
                  </a:cubicBezTo>
                  <a:cubicBezTo>
                    <a:pt x="1533" y="94"/>
                    <a:pt x="1450" y="34"/>
                    <a:pt x="1366" y="10"/>
                  </a:cubicBezTo>
                  <a:cubicBezTo>
                    <a:pt x="1339" y="4"/>
                    <a:pt x="1312" y="1"/>
                    <a:pt x="1286" y="1"/>
                  </a:cubicBezTo>
                  <a:close/>
                </a:path>
              </a:pathLst>
            </a:custGeom>
            <a:solidFill>
              <a:srgbClr val="F696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5;p2"/>
            <p:cNvSpPr/>
            <p:nvPr/>
          </p:nvSpPr>
          <p:spPr>
            <a:xfrm>
              <a:off x="6350914" y="3670562"/>
              <a:ext cx="218584" cy="158382"/>
            </a:xfrm>
            <a:custGeom>
              <a:avLst/>
              <a:gdLst/>
              <a:ahLst/>
              <a:cxnLst/>
              <a:rect l="l" t="t" r="r" b="b"/>
              <a:pathLst>
                <a:path w="1450" h="1106" extrusionOk="0">
                  <a:moveTo>
                    <a:pt x="1068" y="1"/>
                  </a:moveTo>
                  <a:cubicBezTo>
                    <a:pt x="1044" y="1"/>
                    <a:pt x="1019" y="5"/>
                    <a:pt x="994" y="13"/>
                  </a:cubicBezTo>
                  <a:cubicBezTo>
                    <a:pt x="887" y="37"/>
                    <a:pt x="803" y="108"/>
                    <a:pt x="755" y="192"/>
                  </a:cubicBezTo>
                  <a:cubicBezTo>
                    <a:pt x="707" y="252"/>
                    <a:pt x="683" y="324"/>
                    <a:pt x="671" y="384"/>
                  </a:cubicBezTo>
                  <a:lnTo>
                    <a:pt x="551" y="348"/>
                  </a:lnTo>
                  <a:cubicBezTo>
                    <a:pt x="455" y="312"/>
                    <a:pt x="360" y="300"/>
                    <a:pt x="252" y="288"/>
                  </a:cubicBezTo>
                  <a:cubicBezTo>
                    <a:pt x="96" y="288"/>
                    <a:pt x="0" y="456"/>
                    <a:pt x="84" y="588"/>
                  </a:cubicBezTo>
                  <a:cubicBezTo>
                    <a:pt x="132" y="659"/>
                    <a:pt x="180" y="719"/>
                    <a:pt x="240" y="767"/>
                  </a:cubicBezTo>
                  <a:lnTo>
                    <a:pt x="396" y="911"/>
                  </a:lnTo>
                  <a:cubicBezTo>
                    <a:pt x="467" y="959"/>
                    <a:pt x="527" y="1007"/>
                    <a:pt x="599" y="1043"/>
                  </a:cubicBezTo>
                  <a:cubicBezTo>
                    <a:pt x="671" y="1085"/>
                    <a:pt x="749" y="1106"/>
                    <a:pt x="827" y="1106"/>
                  </a:cubicBezTo>
                  <a:cubicBezTo>
                    <a:pt x="905" y="1106"/>
                    <a:pt x="982" y="1085"/>
                    <a:pt x="1054" y="1043"/>
                  </a:cubicBezTo>
                  <a:cubicBezTo>
                    <a:pt x="1354" y="851"/>
                    <a:pt x="1450" y="444"/>
                    <a:pt x="1270" y="132"/>
                  </a:cubicBezTo>
                  <a:lnTo>
                    <a:pt x="1282" y="120"/>
                  </a:lnTo>
                  <a:cubicBezTo>
                    <a:pt x="1235" y="46"/>
                    <a:pt x="1153" y="1"/>
                    <a:pt x="1068" y="1"/>
                  </a:cubicBezTo>
                  <a:close/>
                </a:path>
              </a:pathLst>
            </a:custGeom>
            <a:solidFill>
              <a:srgbClr val="D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6;p2"/>
            <p:cNvSpPr/>
            <p:nvPr/>
          </p:nvSpPr>
          <p:spPr>
            <a:xfrm>
              <a:off x="5938718" y="3448918"/>
              <a:ext cx="135673" cy="109980"/>
            </a:xfrm>
            <a:custGeom>
              <a:avLst/>
              <a:gdLst/>
              <a:ahLst/>
              <a:cxnLst/>
              <a:rect l="l" t="t" r="r" b="b"/>
              <a:pathLst>
                <a:path w="900" h="768" extrusionOk="0">
                  <a:moveTo>
                    <a:pt x="408" y="229"/>
                  </a:moveTo>
                  <a:lnTo>
                    <a:pt x="432" y="261"/>
                  </a:lnTo>
                  <a:lnTo>
                    <a:pt x="432" y="261"/>
                  </a:lnTo>
                  <a:cubicBezTo>
                    <a:pt x="424" y="251"/>
                    <a:pt x="416" y="241"/>
                    <a:pt x="408" y="229"/>
                  </a:cubicBezTo>
                  <a:close/>
                  <a:moveTo>
                    <a:pt x="138" y="1"/>
                  </a:moveTo>
                  <a:cubicBezTo>
                    <a:pt x="120" y="1"/>
                    <a:pt x="102" y="5"/>
                    <a:pt x="85" y="13"/>
                  </a:cubicBezTo>
                  <a:cubicBezTo>
                    <a:pt x="37" y="37"/>
                    <a:pt x="1" y="85"/>
                    <a:pt x="1" y="133"/>
                  </a:cubicBezTo>
                  <a:cubicBezTo>
                    <a:pt x="1" y="193"/>
                    <a:pt x="13" y="253"/>
                    <a:pt x="13" y="301"/>
                  </a:cubicBezTo>
                  <a:cubicBezTo>
                    <a:pt x="37" y="360"/>
                    <a:pt x="49" y="408"/>
                    <a:pt x="73" y="468"/>
                  </a:cubicBezTo>
                  <a:cubicBezTo>
                    <a:pt x="132" y="564"/>
                    <a:pt x="204" y="648"/>
                    <a:pt x="300" y="708"/>
                  </a:cubicBezTo>
                  <a:cubicBezTo>
                    <a:pt x="374" y="749"/>
                    <a:pt x="453" y="767"/>
                    <a:pt x="534" y="767"/>
                  </a:cubicBezTo>
                  <a:cubicBezTo>
                    <a:pt x="572" y="767"/>
                    <a:pt x="610" y="763"/>
                    <a:pt x="648" y="756"/>
                  </a:cubicBezTo>
                  <a:cubicBezTo>
                    <a:pt x="707" y="732"/>
                    <a:pt x="767" y="696"/>
                    <a:pt x="803" y="648"/>
                  </a:cubicBezTo>
                  <a:cubicBezTo>
                    <a:pt x="827" y="636"/>
                    <a:pt x="851" y="612"/>
                    <a:pt x="863" y="588"/>
                  </a:cubicBezTo>
                  <a:cubicBezTo>
                    <a:pt x="899" y="528"/>
                    <a:pt x="899" y="456"/>
                    <a:pt x="875" y="396"/>
                  </a:cubicBezTo>
                  <a:cubicBezTo>
                    <a:pt x="863" y="360"/>
                    <a:pt x="839" y="325"/>
                    <a:pt x="815" y="301"/>
                  </a:cubicBezTo>
                  <a:cubicBezTo>
                    <a:pt x="803" y="301"/>
                    <a:pt x="803" y="289"/>
                    <a:pt x="803" y="289"/>
                  </a:cubicBezTo>
                  <a:cubicBezTo>
                    <a:pt x="783" y="269"/>
                    <a:pt x="760" y="260"/>
                    <a:pt x="737" y="260"/>
                  </a:cubicBezTo>
                  <a:cubicBezTo>
                    <a:pt x="718" y="260"/>
                    <a:pt x="700" y="266"/>
                    <a:pt x="683" y="277"/>
                  </a:cubicBezTo>
                  <a:cubicBezTo>
                    <a:pt x="659" y="277"/>
                    <a:pt x="636" y="289"/>
                    <a:pt x="624" y="289"/>
                  </a:cubicBezTo>
                  <a:lnTo>
                    <a:pt x="576" y="301"/>
                  </a:lnTo>
                  <a:lnTo>
                    <a:pt x="600" y="301"/>
                  </a:lnTo>
                  <a:lnTo>
                    <a:pt x="540" y="313"/>
                  </a:lnTo>
                  <a:lnTo>
                    <a:pt x="492" y="313"/>
                  </a:lnTo>
                  <a:lnTo>
                    <a:pt x="480" y="301"/>
                  </a:lnTo>
                  <a:cubicBezTo>
                    <a:pt x="464" y="293"/>
                    <a:pt x="448" y="279"/>
                    <a:pt x="432" y="261"/>
                  </a:cubicBezTo>
                  <a:lnTo>
                    <a:pt x="432" y="261"/>
                  </a:lnTo>
                  <a:lnTo>
                    <a:pt x="444" y="277"/>
                  </a:lnTo>
                  <a:lnTo>
                    <a:pt x="432" y="261"/>
                  </a:lnTo>
                  <a:lnTo>
                    <a:pt x="408" y="229"/>
                  </a:lnTo>
                  <a:lnTo>
                    <a:pt x="408" y="229"/>
                  </a:lnTo>
                  <a:lnTo>
                    <a:pt x="372" y="181"/>
                  </a:lnTo>
                  <a:lnTo>
                    <a:pt x="348" y="157"/>
                  </a:lnTo>
                  <a:cubicBezTo>
                    <a:pt x="336" y="133"/>
                    <a:pt x="312" y="109"/>
                    <a:pt x="288" y="85"/>
                  </a:cubicBezTo>
                  <a:lnTo>
                    <a:pt x="228" y="37"/>
                  </a:lnTo>
                  <a:cubicBezTo>
                    <a:pt x="205" y="14"/>
                    <a:pt x="172" y="1"/>
                    <a:pt x="138" y="1"/>
                  </a:cubicBezTo>
                  <a:close/>
                </a:path>
              </a:pathLst>
            </a:custGeom>
            <a:solidFill>
              <a:srgbClr val="D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bg>
      <p:bgPr>
        <a:solidFill>
          <a:schemeClr val="lt2"/>
        </a:solidFill>
        <a:effectLst/>
      </p:bgPr>
    </p:bg>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5172650" y="2493625"/>
            <a:ext cx="3314400" cy="5232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9" name="Google Shape;29;p3"/>
          <p:cNvSpPr txBox="1">
            <a:spLocks noGrp="1"/>
          </p:cNvSpPr>
          <p:nvPr>
            <p:ph type="title" idx="2" hasCustomPrompt="1"/>
          </p:nvPr>
        </p:nvSpPr>
        <p:spPr>
          <a:xfrm>
            <a:off x="5172643" y="1675213"/>
            <a:ext cx="1735800" cy="818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7200"/>
              <a:buNone/>
              <a:defRPr sz="60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30" name="Google Shape;30;p3"/>
          <p:cNvSpPr txBox="1">
            <a:spLocks noGrp="1"/>
          </p:cNvSpPr>
          <p:nvPr>
            <p:ph type="subTitle" idx="1"/>
          </p:nvPr>
        </p:nvSpPr>
        <p:spPr>
          <a:xfrm>
            <a:off x="5172650" y="3135675"/>
            <a:ext cx="3314400" cy="6096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None/>
              <a:defRPr sz="1500">
                <a:solidFill>
                  <a:srgbClr val="FFFFFF"/>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grpSp>
        <p:nvGrpSpPr>
          <p:cNvPr id="31" name="Google Shape;31;p3"/>
          <p:cNvGrpSpPr/>
          <p:nvPr/>
        </p:nvGrpSpPr>
        <p:grpSpPr>
          <a:xfrm>
            <a:off x="489115" y="1197655"/>
            <a:ext cx="4257601" cy="3078111"/>
            <a:chOff x="489115" y="1197655"/>
            <a:chExt cx="4257601" cy="3078111"/>
          </a:xfrm>
        </p:grpSpPr>
        <p:sp>
          <p:nvSpPr>
            <p:cNvPr id="32" name="Google Shape;32;p3"/>
            <p:cNvSpPr/>
            <p:nvPr/>
          </p:nvSpPr>
          <p:spPr>
            <a:xfrm rot="5400000">
              <a:off x="1518826" y="1080228"/>
              <a:ext cx="2100836" cy="3509314"/>
            </a:xfrm>
            <a:custGeom>
              <a:avLst/>
              <a:gdLst/>
              <a:ahLst/>
              <a:cxnLst/>
              <a:rect l="l" t="t" r="r" b="b"/>
              <a:pathLst>
                <a:path w="12996" h="21709" extrusionOk="0">
                  <a:moveTo>
                    <a:pt x="7326" y="0"/>
                  </a:moveTo>
                  <a:cubicBezTo>
                    <a:pt x="4522" y="0"/>
                    <a:pt x="1576" y="168"/>
                    <a:pt x="1174" y="404"/>
                  </a:cubicBezTo>
                  <a:cubicBezTo>
                    <a:pt x="0" y="1098"/>
                    <a:pt x="539" y="20310"/>
                    <a:pt x="898" y="21220"/>
                  </a:cubicBezTo>
                  <a:cubicBezTo>
                    <a:pt x="1048" y="21586"/>
                    <a:pt x="2843" y="21708"/>
                    <a:pt x="4974" y="21708"/>
                  </a:cubicBezTo>
                  <a:cubicBezTo>
                    <a:pt x="8137" y="21708"/>
                    <a:pt x="12039" y="21440"/>
                    <a:pt x="12396" y="21304"/>
                  </a:cubicBezTo>
                  <a:cubicBezTo>
                    <a:pt x="12983" y="21076"/>
                    <a:pt x="12995" y="1302"/>
                    <a:pt x="12624" y="523"/>
                  </a:cubicBezTo>
                  <a:cubicBezTo>
                    <a:pt x="12445" y="147"/>
                    <a:pt x="9947" y="0"/>
                    <a:pt x="7326" y="0"/>
                  </a:cubicBezTo>
                  <a:close/>
                </a:path>
              </a:pathLst>
            </a:custGeom>
            <a:solidFill>
              <a:srgbClr val="F6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33;p3"/>
            <p:cNvSpPr/>
            <p:nvPr/>
          </p:nvSpPr>
          <p:spPr>
            <a:xfrm rot="4468260">
              <a:off x="1410556" y="1039298"/>
              <a:ext cx="2100783" cy="3509331"/>
            </a:xfrm>
            <a:custGeom>
              <a:avLst/>
              <a:gdLst/>
              <a:ahLst/>
              <a:cxnLst/>
              <a:rect l="l" t="t" r="r" b="b"/>
              <a:pathLst>
                <a:path w="12996" h="21709" extrusionOk="0">
                  <a:moveTo>
                    <a:pt x="7326" y="0"/>
                  </a:moveTo>
                  <a:cubicBezTo>
                    <a:pt x="4522" y="0"/>
                    <a:pt x="1576" y="168"/>
                    <a:pt x="1174" y="404"/>
                  </a:cubicBezTo>
                  <a:cubicBezTo>
                    <a:pt x="0" y="1098"/>
                    <a:pt x="539" y="20310"/>
                    <a:pt x="898" y="21220"/>
                  </a:cubicBezTo>
                  <a:cubicBezTo>
                    <a:pt x="1048" y="21586"/>
                    <a:pt x="2843" y="21708"/>
                    <a:pt x="4974" y="21708"/>
                  </a:cubicBezTo>
                  <a:cubicBezTo>
                    <a:pt x="8137" y="21708"/>
                    <a:pt x="12039" y="21440"/>
                    <a:pt x="12396" y="21304"/>
                  </a:cubicBezTo>
                  <a:cubicBezTo>
                    <a:pt x="12983" y="21076"/>
                    <a:pt x="12995" y="1302"/>
                    <a:pt x="12624" y="523"/>
                  </a:cubicBezTo>
                  <a:cubicBezTo>
                    <a:pt x="12445" y="147"/>
                    <a:pt x="9947" y="0"/>
                    <a:pt x="7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34;p3"/>
            <p:cNvSpPr/>
            <p:nvPr/>
          </p:nvSpPr>
          <p:spPr>
            <a:xfrm>
              <a:off x="695762" y="3866376"/>
              <a:ext cx="194637" cy="224796"/>
            </a:xfrm>
            <a:custGeom>
              <a:avLst/>
              <a:gdLst/>
              <a:ahLst/>
              <a:cxnLst/>
              <a:rect l="l" t="t" r="r" b="b"/>
              <a:pathLst>
                <a:path w="1749" h="2020" extrusionOk="0">
                  <a:moveTo>
                    <a:pt x="564" y="245"/>
                  </a:moveTo>
                  <a:cubicBezTo>
                    <a:pt x="580" y="245"/>
                    <a:pt x="596" y="248"/>
                    <a:pt x="611" y="256"/>
                  </a:cubicBezTo>
                  <a:cubicBezTo>
                    <a:pt x="671" y="292"/>
                    <a:pt x="695" y="447"/>
                    <a:pt x="719" y="519"/>
                  </a:cubicBezTo>
                  <a:cubicBezTo>
                    <a:pt x="755" y="651"/>
                    <a:pt x="803" y="783"/>
                    <a:pt x="839" y="902"/>
                  </a:cubicBezTo>
                  <a:cubicBezTo>
                    <a:pt x="855" y="961"/>
                    <a:pt x="901" y="996"/>
                    <a:pt x="951" y="996"/>
                  </a:cubicBezTo>
                  <a:cubicBezTo>
                    <a:pt x="973" y="996"/>
                    <a:pt x="996" y="989"/>
                    <a:pt x="1018" y="974"/>
                  </a:cubicBezTo>
                  <a:cubicBezTo>
                    <a:pt x="1078" y="938"/>
                    <a:pt x="1138" y="891"/>
                    <a:pt x="1186" y="843"/>
                  </a:cubicBezTo>
                  <a:cubicBezTo>
                    <a:pt x="1234" y="795"/>
                    <a:pt x="1282" y="723"/>
                    <a:pt x="1342" y="711"/>
                  </a:cubicBezTo>
                  <a:cubicBezTo>
                    <a:pt x="1352" y="707"/>
                    <a:pt x="1362" y="705"/>
                    <a:pt x="1372" y="705"/>
                  </a:cubicBezTo>
                  <a:cubicBezTo>
                    <a:pt x="1414" y="705"/>
                    <a:pt x="1442" y="746"/>
                    <a:pt x="1461" y="795"/>
                  </a:cubicBezTo>
                  <a:cubicBezTo>
                    <a:pt x="1473" y="879"/>
                    <a:pt x="1449" y="962"/>
                    <a:pt x="1389" y="1022"/>
                  </a:cubicBezTo>
                  <a:cubicBezTo>
                    <a:pt x="1282" y="1190"/>
                    <a:pt x="1162" y="1322"/>
                    <a:pt x="1006" y="1441"/>
                  </a:cubicBezTo>
                  <a:cubicBezTo>
                    <a:pt x="862" y="1573"/>
                    <a:pt x="707" y="1669"/>
                    <a:pt x="563" y="1777"/>
                  </a:cubicBezTo>
                  <a:cubicBezTo>
                    <a:pt x="503" y="1693"/>
                    <a:pt x="443" y="1609"/>
                    <a:pt x="395" y="1525"/>
                  </a:cubicBezTo>
                  <a:cubicBezTo>
                    <a:pt x="335" y="1429"/>
                    <a:pt x="300" y="1334"/>
                    <a:pt x="288" y="1226"/>
                  </a:cubicBezTo>
                  <a:cubicBezTo>
                    <a:pt x="264" y="1010"/>
                    <a:pt x="276" y="795"/>
                    <a:pt x="324" y="591"/>
                  </a:cubicBezTo>
                  <a:cubicBezTo>
                    <a:pt x="335" y="495"/>
                    <a:pt x="359" y="399"/>
                    <a:pt x="419" y="328"/>
                  </a:cubicBezTo>
                  <a:cubicBezTo>
                    <a:pt x="448" y="290"/>
                    <a:pt x="506" y="245"/>
                    <a:pt x="564" y="245"/>
                  </a:cubicBezTo>
                  <a:close/>
                  <a:moveTo>
                    <a:pt x="541" y="1"/>
                  </a:moveTo>
                  <a:cubicBezTo>
                    <a:pt x="473" y="1"/>
                    <a:pt x="407" y="19"/>
                    <a:pt x="347" y="52"/>
                  </a:cubicBezTo>
                  <a:cubicBezTo>
                    <a:pt x="228" y="124"/>
                    <a:pt x="144" y="232"/>
                    <a:pt x="96" y="364"/>
                  </a:cubicBezTo>
                  <a:cubicBezTo>
                    <a:pt x="60" y="495"/>
                    <a:pt x="36" y="639"/>
                    <a:pt x="24" y="783"/>
                  </a:cubicBezTo>
                  <a:cubicBezTo>
                    <a:pt x="0" y="926"/>
                    <a:pt x="0" y="1070"/>
                    <a:pt x="12" y="1214"/>
                  </a:cubicBezTo>
                  <a:cubicBezTo>
                    <a:pt x="24" y="1358"/>
                    <a:pt x="72" y="1489"/>
                    <a:pt x="132" y="1621"/>
                  </a:cubicBezTo>
                  <a:cubicBezTo>
                    <a:pt x="216" y="1741"/>
                    <a:pt x="324" y="1849"/>
                    <a:pt x="443" y="1933"/>
                  </a:cubicBezTo>
                  <a:cubicBezTo>
                    <a:pt x="455" y="1944"/>
                    <a:pt x="455" y="1944"/>
                    <a:pt x="467" y="1944"/>
                  </a:cubicBezTo>
                  <a:cubicBezTo>
                    <a:pt x="487" y="1994"/>
                    <a:pt x="532" y="2019"/>
                    <a:pt x="574" y="2019"/>
                  </a:cubicBezTo>
                  <a:cubicBezTo>
                    <a:pt x="583" y="2019"/>
                    <a:pt x="591" y="2018"/>
                    <a:pt x="599" y="2016"/>
                  </a:cubicBezTo>
                  <a:cubicBezTo>
                    <a:pt x="839" y="1909"/>
                    <a:pt x="1066" y="1753"/>
                    <a:pt x="1246" y="1561"/>
                  </a:cubicBezTo>
                  <a:cubicBezTo>
                    <a:pt x="1413" y="1406"/>
                    <a:pt x="1629" y="1202"/>
                    <a:pt x="1689" y="962"/>
                  </a:cubicBezTo>
                  <a:cubicBezTo>
                    <a:pt x="1749" y="735"/>
                    <a:pt x="1617" y="471"/>
                    <a:pt x="1378" y="459"/>
                  </a:cubicBezTo>
                  <a:cubicBezTo>
                    <a:pt x="1210" y="459"/>
                    <a:pt x="1114" y="567"/>
                    <a:pt x="1018" y="675"/>
                  </a:cubicBezTo>
                  <a:cubicBezTo>
                    <a:pt x="982" y="567"/>
                    <a:pt x="958" y="471"/>
                    <a:pt x="922" y="364"/>
                  </a:cubicBezTo>
                  <a:cubicBezTo>
                    <a:pt x="898" y="232"/>
                    <a:pt x="827" y="112"/>
                    <a:pt x="707" y="40"/>
                  </a:cubicBezTo>
                  <a:cubicBezTo>
                    <a:pt x="653" y="13"/>
                    <a:pt x="596" y="1"/>
                    <a:pt x="5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35;p3"/>
            <p:cNvSpPr/>
            <p:nvPr/>
          </p:nvSpPr>
          <p:spPr>
            <a:xfrm>
              <a:off x="4257549" y="1197655"/>
              <a:ext cx="178501" cy="187404"/>
            </a:xfrm>
            <a:custGeom>
              <a:avLst/>
              <a:gdLst/>
              <a:ahLst/>
              <a:cxnLst/>
              <a:rect l="l" t="t" r="r" b="b"/>
              <a:pathLst>
                <a:path w="1604" h="1684" extrusionOk="0">
                  <a:moveTo>
                    <a:pt x="524" y="256"/>
                  </a:moveTo>
                  <a:cubicBezTo>
                    <a:pt x="533" y="256"/>
                    <a:pt x="543" y="257"/>
                    <a:pt x="552" y="259"/>
                  </a:cubicBezTo>
                  <a:cubicBezTo>
                    <a:pt x="636" y="271"/>
                    <a:pt x="672" y="366"/>
                    <a:pt x="708" y="426"/>
                  </a:cubicBezTo>
                  <a:cubicBezTo>
                    <a:pt x="744" y="510"/>
                    <a:pt x="791" y="594"/>
                    <a:pt x="863" y="654"/>
                  </a:cubicBezTo>
                  <a:cubicBezTo>
                    <a:pt x="889" y="680"/>
                    <a:pt x="924" y="692"/>
                    <a:pt x="958" y="692"/>
                  </a:cubicBezTo>
                  <a:cubicBezTo>
                    <a:pt x="1003" y="692"/>
                    <a:pt x="1047" y="671"/>
                    <a:pt x="1067" y="630"/>
                  </a:cubicBezTo>
                  <a:cubicBezTo>
                    <a:pt x="1115" y="558"/>
                    <a:pt x="1175" y="426"/>
                    <a:pt x="1283" y="426"/>
                  </a:cubicBezTo>
                  <a:cubicBezTo>
                    <a:pt x="1390" y="438"/>
                    <a:pt x="1271" y="594"/>
                    <a:pt x="1247" y="642"/>
                  </a:cubicBezTo>
                  <a:lnTo>
                    <a:pt x="1259" y="642"/>
                  </a:lnTo>
                  <a:cubicBezTo>
                    <a:pt x="1079" y="905"/>
                    <a:pt x="911" y="1157"/>
                    <a:pt x="732" y="1420"/>
                  </a:cubicBezTo>
                  <a:cubicBezTo>
                    <a:pt x="720" y="1408"/>
                    <a:pt x="696" y="1396"/>
                    <a:pt x="684" y="1373"/>
                  </a:cubicBezTo>
                  <a:cubicBezTo>
                    <a:pt x="612" y="1313"/>
                    <a:pt x="540" y="1241"/>
                    <a:pt x="480" y="1157"/>
                  </a:cubicBezTo>
                  <a:cubicBezTo>
                    <a:pt x="372" y="989"/>
                    <a:pt x="312" y="798"/>
                    <a:pt x="300" y="606"/>
                  </a:cubicBezTo>
                  <a:cubicBezTo>
                    <a:pt x="288" y="510"/>
                    <a:pt x="312" y="414"/>
                    <a:pt x="372" y="342"/>
                  </a:cubicBezTo>
                  <a:cubicBezTo>
                    <a:pt x="404" y="290"/>
                    <a:pt x="462" y="256"/>
                    <a:pt x="524" y="256"/>
                  </a:cubicBezTo>
                  <a:close/>
                  <a:moveTo>
                    <a:pt x="506" y="1"/>
                  </a:moveTo>
                  <a:cubicBezTo>
                    <a:pt x="336" y="1"/>
                    <a:pt x="181" y="95"/>
                    <a:pt x="109" y="259"/>
                  </a:cubicBezTo>
                  <a:cubicBezTo>
                    <a:pt x="13" y="462"/>
                    <a:pt x="1" y="702"/>
                    <a:pt x="61" y="929"/>
                  </a:cubicBezTo>
                  <a:cubicBezTo>
                    <a:pt x="121" y="1145"/>
                    <a:pt x="240" y="1337"/>
                    <a:pt x="396" y="1492"/>
                  </a:cubicBezTo>
                  <a:cubicBezTo>
                    <a:pt x="480" y="1588"/>
                    <a:pt x="588" y="1660"/>
                    <a:pt x="720" y="1684"/>
                  </a:cubicBezTo>
                  <a:cubicBezTo>
                    <a:pt x="756" y="1684"/>
                    <a:pt x="791" y="1684"/>
                    <a:pt x="827" y="1672"/>
                  </a:cubicBezTo>
                  <a:cubicBezTo>
                    <a:pt x="863" y="1672"/>
                    <a:pt x="899" y="1648"/>
                    <a:pt x="923" y="1612"/>
                  </a:cubicBezTo>
                  <a:cubicBezTo>
                    <a:pt x="1043" y="1432"/>
                    <a:pt x="1163" y="1241"/>
                    <a:pt x="1283" y="1061"/>
                  </a:cubicBezTo>
                  <a:cubicBezTo>
                    <a:pt x="1402" y="869"/>
                    <a:pt x="1546" y="714"/>
                    <a:pt x="1570" y="510"/>
                  </a:cubicBezTo>
                  <a:cubicBezTo>
                    <a:pt x="1604" y="331"/>
                    <a:pt x="1469" y="173"/>
                    <a:pt x="1295" y="173"/>
                  </a:cubicBezTo>
                  <a:cubicBezTo>
                    <a:pt x="1283" y="173"/>
                    <a:pt x="1271" y="173"/>
                    <a:pt x="1259" y="175"/>
                  </a:cubicBezTo>
                  <a:cubicBezTo>
                    <a:pt x="1127" y="175"/>
                    <a:pt x="1019" y="247"/>
                    <a:pt x="947" y="342"/>
                  </a:cubicBezTo>
                  <a:cubicBezTo>
                    <a:pt x="923" y="307"/>
                    <a:pt x="911" y="271"/>
                    <a:pt x="887" y="247"/>
                  </a:cubicBezTo>
                  <a:cubicBezTo>
                    <a:pt x="839" y="151"/>
                    <a:pt x="767" y="67"/>
                    <a:pt x="672" y="31"/>
                  </a:cubicBezTo>
                  <a:cubicBezTo>
                    <a:pt x="616" y="11"/>
                    <a:pt x="560" y="1"/>
                    <a:pt x="5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36;p3"/>
            <p:cNvSpPr/>
            <p:nvPr/>
          </p:nvSpPr>
          <p:spPr>
            <a:xfrm>
              <a:off x="4634206" y="3396721"/>
              <a:ext cx="112510" cy="128029"/>
            </a:xfrm>
            <a:custGeom>
              <a:avLst/>
              <a:gdLst/>
              <a:ahLst/>
              <a:cxnLst/>
              <a:rect l="l" t="t" r="r" b="b"/>
              <a:pathLst>
                <a:path w="696" h="792" extrusionOk="0">
                  <a:moveTo>
                    <a:pt x="252" y="1"/>
                  </a:moveTo>
                  <a:cubicBezTo>
                    <a:pt x="234" y="1"/>
                    <a:pt x="216" y="7"/>
                    <a:pt x="204" y="19"/>
                  </a:cubicBezTo>
                  <a:cubicBezTo>
                    <a:pt x="192" y="42"/>
                    <a:pt x="169" y="66"/>
                    <a:pt x="157" y="102"/>
                  </a:cubicBezTo>
                  <a:cubicBezTo>
                    <a:pt x="145" y="138"/>
                    <a:pt x="145" y="174"/>
                    <a:pt x="145" y="210"/>
                  </a:cubicBezTo>
                  <a:cubicBezTo>
                    <a:pt x="145" y="246"/>
                    <a:pt x="145" y="258"/>
                    <a:pt x="133" y="294"/>
                  </a:cubicBezTo>
                  <a:cubicBezTo>
                    <a:pt x="121" y="318"/>
                    <a:pt x="133" y="330"/>
                    <a:pt x="121" y="342"/>
                  </a:cubicBezTo>
                  <a:lnTo>
                    <a:pt x="73" y="366"/>
                  </a:lnTo>
                  <a:cubicBezTo>
                    <a:pt x="61" y="366"/>
                    <a:pt x="37" y="378"/>
                    <a:pt x="25" y="402"/>
                  </a:cubicBezTo>
                  <a:cubicBezTo>
                    <a:pt x="1" y="402"/>
                    <a:pt x="1" y="426"/>
                    <a:pt x="25" y="438"/>
                  </a:cubicBezTo>
                  <a:cubicBezTo>
                    <a:pt x="49" y="450"/>
                    <a:pt x="61" y="450"/>
                    <a:pt x="73" y="462"/>
                  </a:cubicBezTo>
                  <a:lnTo>
                    <a:pt x="109" y="474"/>
                  </a:lnTo>
                  <a:cubicBezTo>
                    <a:pt x="97" y="569"/>
                    <a:pt x="109" y="677"/>
                    <a:pt x="145" y="773"/>
                  </a:cubicBezTo>
                  <a:cubicBezTo>
                    <a:pt x="157" y="785"/>
                    <a:pt x="172" y="791"/>
                    <a:pt x="186" y="791"/>
                  </a:cubicBezTo>
                  <a:cubicBezTo>
                    <a:pt x="201" y="791"/>
                    <a:pt x="216" y="785"/>
                    <a:pt x="228" y="773"/>
                  </a:cubicBezTo>
                  <a:cubicBezTo>
                    <a:pt x="300" y="713"/>
                    <a:pt x="348" y="617"/>
                    <a:pt x="360" y="522"/>
                  </a:cubicBezTo>
                  <a:cubicBezTo>
                    <a:pt x="408" y="534"/>
                    <a:pt x="456" y="534"/>
                    <a:pt x="504" y="534"/>
                  </a:cubicBezTo>
                  <a:cubicBezTo>
                    <a:pt x="540" y="534"/>
                    <a:pt x="564" y="522"/>
                    <a:pt x="600" y="522"/>
                  </a:cubicBezTo>
                  <a:cubicBezTo>
                    <a:pt x="624" y="510"/>
                    <a:pt x="636" y="510"/>
                    <a:pt x="648" y="498"/>
                  </a:cubicBezTo>
                  <a:lnTo>
                    <a:pt x="660" y="498"/>
                  </a:lnTo>
                  <a:lnTo>
                    <a:pt x="672" y="486"/>
                  </a:lnTo>
                  <a:cubicBezTo>
                    <a:pt x="696" y="462"/>
                    <a:pt x="696" y="438"/>
                    <a:pt x="684" y="426"/>
                  </a:cubicBezTo>
                  <a:cubicBezTo>
                    <a:pt x="672" y="414"/>
                    <a:pt x="672" y="414"/>
                    <a:pt x="672" y="402"/>
                  </a:cubicBezTo>
                  <a:cubicBezTo>
                    <a:pt x="660" y="396"/>
                    <a:pt x="654" y="393"/>
                    <a:pt x="652" y="393"/>
                  </a:cubicBezTo>
                  <a:cubicBezTo>
                    <a:pt x="651" y="393"/>
                    <a:pt x="654" y="396"/>
                    <a:pt x="660" y="402"/>
                  </a:cubicBezTo>
                  <a:cubicBezTo>
                    <a:pt x="648" y="390"/>
                    <a:pt x="636" y="378"/>
                    <a:pt x="612" y="366"/>
                  </a:cubicBezTo>
                  <a:cubicBezTo>
                    <a:pt x="588" y="354"/>
                    <a:pt x="552" y="342"/>
                    <a:pt x="516" y="330"/>
                  </a:cubicBezTo>
                  <a:cubicBezTo>
                    <a:pt x="482" y="321"/>
                    <a:pt x="448" y="313"/>
                    <a:pt x="410" y="313"/>
                  </a:cubicBezTo>
                  <a:cubicBezTo>
                    <a:pt x="394" y="313"/>
                    <a:pt x="378" y="314"/>
                    <a:pt x="360" y="318"/>
                  </a:cubicBezTo>
                  <a:lnTo>
                    <a:pt x="360" y="210"/>
                  </a:lnTo>
                  <a:cubicBezTo>
                    <a:pt x="360" y="138"/>
                    <a:pt x="336" y="66"/>
                    <a:pt x="300" y="19"/>
                  </a:cubicBezTo>
                  <a:cubicBezTo>
                    <a:pt x="288" y="7"/>
                    <a:pt x="270" y="1"/>
                    <a:pt x="2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3"/>
            <p:cNvSpPr/>
            <p:nvPr/>
          </p:nvSpPr>
          <p:spPr>
            <a:xfrm>
              <a:off x="4210014" y="1564700"/>
              <a:ext cx="125927" cy="161329"/>
            </a:xfrm>
            <a:custGeom>
              <a:avLst/>
              <a:gdLst/>
              <a:ahLst/>
              <a:cxnLst/>
              <a:rect l="l" t="t" r="r" b="b"/>
              <a:pathLst>
                <a:path w="779" h="998" extrusionOk="0">
                  <a:moveTo>
                    <a:pt x="386" y="1"/>
                  </a:moveTo>
                  <a:cubicBezTo>
                    <a:pt x="369" y="1"/>
                    <a:pt x="351" y="6"/>
                    <a:pt x="336" y="18"/>
                  </a:cubicBezTo>
                  <a:cubicBezTo>
                    <a:pt x="324" y="30"/>
                    <a:pt x="312" y="42"/>
                    <a:pt x="312" y="66"/>
                  </a:cubicBezTo>
                  <a:cubicBezTo>
                    <a:pt x="300" y="137"/>
                    <a:pt x="288" y="221"/>
                    <a:pt x="288" y="293"/>
                  </a:cubicBezTo>
                  <a:cubicBezTo>
                    <a:pt x="288" y="305"/>
                    <a:pt x="288" y="317"/>
                    <a:pt x="288" y="329"/>
                  </a:cubicBezTo>
                  <a:lnTo>
                    <a:pt x="180" y="329"/>
                  </a:lnTo>
                  <a:cubicBezTo>
                    <a:pt x="168" y="326"/>
                    <a:pt x="156" y="325"/>
                    <a:pt x="144" y="325"/>
                  </a:cubicBezTo>
                  <a:cubicBezTo>
                    <a:pt x="109" y="325"/>
                    <a:pt x="75" y="338"/>
                    <a:pt x="48" y="365"/>
                  </a:cubicBezTo>
                  <a:cubicBezTo>
                    <a:pt x="24" y="389"/>
                    <a:pt x="12" y="413"/>
                    <a:pt x="12" y="437"/>
                  </a:cubicBezTo>
                  <a:cubicBezTo>
                    <a:pt x="0" y="437"/>
                    <a:pt x="0" y="449"/>
                    <a:pt x="12" y="461"/>
                  </a:cubicBezTo>
                  <a:cubicBezTo>
                    <a:pt x="12" y="473"/>
                    <a:pt x="24" y="473"/>
                    <a:pt x="36" y="485"/>
                  </a:cubicBezTo>
                  <a:cubicBezTo>
                    <a:pt x="40" y="488"/>
                    <a:pt x="42" y="490"/>
                    <a:pt x="44" y="490"/>
                  </a:cubicBezTo>
                  <a:cubicBezTo>
                    <a:pt x="48" y="490"/>
                    <a:pt x="48" y="481"/>
                    <a:pt x="48" y="473"/>
                  </a:cubicBezTo>
                  <a:lnTo>
                    <a:pt x="84" y="473"/>
                  </a:lnTo>
                  <a:lnTo>
                    <a:pt x="108" y="485"/>
                  </a:lnTo>
                  <a:lnTo>
                    <a:pt x="180" y="509"/>
                  </a:lnTo>
                  <a:cubicBezTo>
                    <a:pt x="204" y="509"/>
                    <a:pt x="240" y="521"/>
                    <a:pt x="276" y="533"/>
                  </a:cubicBezTo>
                  <a:lnTo>
                    <a:pt x="276" y="748"/>
                  </a:lnTo>
                  <a:cubicBezTo>
                    <a:pt x="276" y="820"/>
                    <a:pt x="300" y="892"/>
                    <a:pt x="324" y="964"/>
                  </a:cubicBezTo>
                  <a:cubicBezTo>
                    <a:pt x="331" y="985"/>
                    <a:pt x="350" y="998"/>
                    <a:pt x="369" y="998"/>
                  </a:cubicBezTo>
                  <a:cubicBezTo>
                    <a:pt x="383" y="998"/>
                    <a:pt x="398" y="991"/>
                    <a:pt x="408" y="976"/>
                  </a:cubicBezTo>
                  <a:cubicBezTo>
                    <a:pt x="443" y="916"/>
                    <a:pt x="467" y="844"/>
                    <a:pt x="491" y="772"/>
                  </a:cubicBezTo>
                  <a:cubicBezTo>
                    <a:pt x="491" y="712"/>
                    <a:pt x="503" y="641"/>
                    <a:pt x="503" y="581"/>
                  </a:cubicBezTo>
                  <a:lnTo>
                    <a:pt x="515" y="581"/>
                  </a:lnTo>
                  <a:cubicBezTo>
                    <a:pt x="533" y="584"/>
                    <a:pt x="551" y="585"/>
                    <a:pt x="569" y="585"/>
                  </a:cubicBezTo>
                  <a:cubicBezTo>
                    <a:pt x="622" y="585"/>
                    <a:pt x="674" y="572"/>
                    <a:pt x="719" y="545"/>
                  </a:cubicBezTo>
                  <a:lnTo>
                    <a:pt x="719" y="545"/>
                  </a:lnTo>
                  <a:lnTo>
                    <a:pt x="683" y="569"/>
                  </a:lnTo>
                  <a:cubicBezTo>
                    <a:pt x="707" y="569"/>
                    <a:pt x="743" y="557"/>
                    <a:pt x="755" y="533"/>
                  </a:cubicBezTo>
                  <a:cubicBezTo>
                    <a:pt x="779" y="521"/>
                    <a:pt x="779" y="509"/>
                    <a:pt x="779" y="485"/>
                  </a:cubicBezTo>
                  <a:cubicBezTo>
                    <a:pt x="755" y="461"/>
                    <a:pt x="731" y="437"/>
                    <a:pt x="707" y="425"/>
                  </a:cubicBezTo>
                  <a:cubicBezTo>
                    <a:pt x="659" y="389"/>
                    <a:pt x="611" y="365"/>
                    <a:pt x="551" y="353"/>
                  </a:cubicBezTo>
                  <a:lnTo>
                    <a:pt x="503" y="353"/>
                  </a:lnTo>
                  <a:lnTo>
                    <a:pt x="503" y="305"/>
                  </a:lnTo>
                  <a:cubicBezTo>
                    <a:pt x="503" y="221"/>
                    <a:pt x="491" y="137"/>
                    <a:pt x="467" y="66"/>
                  </a:cubicBezTo>
                  <a:cubicBezTo>
                    <a:pt x="459" y="25"/>
                    <a:pt x="424" y="1"/>
                    <a:pt x="3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matchingName="Blank">
  <p:cSld name="BLANK">
    <p:bg>
      <p:bgPr>
        <a:solidFill>
          <a:srgbClr val="FFFFFF"/>
        </a:solidFill>
        <a:effectLst/>
      </p:bgPr>
    </p:bg>
    <p:spTree>
      <p:nvGrpSpPr>
        <p:cNvPr id="1" name="Shape 122"/>
        <p:cNvGrpSpPr/>
        <p:nvPr/>
      </p:nvGrpSpPr>
      <p:grpSpPr>
        <a:xfrm>
          <a:off x="0" y="0"/>
          <a:ext cx="0" cy="0"/>
          <a:chOff x="0" y="0"/>
          <a:chExt cx="0" cy="0"/>
        </a:xfrm>
      </p:grpSpPr>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Numbers and text 1">
  <p:cSld name="CUSTOM_3">
    <p:spTree>
      <p:nvGrpSpPr>
        <p:cNvPr id="1" name="Shape 154"/>
        <p:cNvGrpSpPr/>
        <p:nvPr/>
      </p:nvGrpSpPr>
      <p:grpSpPr>
        <a:xfrm>
          <a:off x="0" y="0"/>
          <a:ext cx="0" cy="0"/>
          <a:chOff x="0" y="0"/>
          <a:chExt cx="0" cy="0"/>
        </a:xfrm>
      </p:grpSpPr>
      <p:sp>
        <p:nvSpPr>
          <p:cNvPr id="155" name="Google Shape;155;p15"/>
          <p:cNvSpPr txBox="1">
            <a:spLocks noGrp="1"/>
          </p:cNvSpPr>
          <p:nvPr>
            <p:ph type="title" hasCustomPrompt="1"/>
          </p:nvPr>
        </p:nvSpPr>
        <p:spPr>
          <a:xfrm>
            <a:off x="1702650" y="615475"/>
            <a:ext cx="5738700" cy="52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4800" b="1"/>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56" name="Google Shape;156;p15"/>
          <p:cNvSpPr txBox="1">
            <a:spLocks noGrp="1"/>
          </p:cNvSpPr>
          <p:nvPr>
            <p:ph type="subTitle" idx="1"/>
          </p:nvPr>
        </p:nvSpPr>
        <p:spPr>
          <a:xfrm>
            <a:off x="2466600" y="1137600"/>
            <a:ext cx="4210800" cy="461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spcBef>
                <a:spcPts val="0"/>
              </a:spcBef>
              <a:spcAft>
                <a:spcPts val="0"/>
              </a:spcAft>
              <a:buSzPts val="1600"/>
              <a:buNone/>
              <a:defRPr sz="1600"/>
            </a:lvl2pPr>
            <a:lvl3pPr lvl="2" algn="ctr" rtl="0">
              <a:spcBef>
                <a:spcPts val="1600"/>
              </a:spcBef>
              <a:spcAft>
                <a:spcPts val="0"/>
              </a:spcAft>
              <a:buSzPts val="1600"/>
              <a:buNone/>
              <a:defRPr sz="1600"/>
            </a:lvl3pPr>
            <a:lvl4pPr lvl="3" algn="ctr" rtl="0">
              <a:spcBef>
                <a:spcPts val="1600"/>
              </a:spcBef>
              <a:spcAft>
                <a:spcPts val="0"/>
              </a:spcAft>
              <a:buSzPts val="1600"/>
              <a:buNone/>
              <a:defRPr sz="1600"/>
            </a:lvl4pPr>
            <a:lvl5pPr lvl="4" algn="ctr" rtl="0">
              <a:spcBef>
                <a:spcPts val="1600"/>
              </a:spcBef>
              <a:spcAft>
                <a:spcPts val="0"/>
              </a:spcAft>
              <a:buSzPts val="1600"/>
              <a:buNone/>
              <a:defRPr sz="1600"/>
            </a:lvl5pPr>
            <a:lvl6pPr lvl="5" algn="ctr" rtl="0">
              <a:spcBef>
                <a:spcPts val="1600"/>
              </a:spcBef>
              <a:spcAft>
                <a:spcPts val="0"/>
              </a:spcAft>
              <a:buSzPts val="1600"/>
              <a:buNone/>
              <a:defRPr sz="1600"/>
            </a:lvl6pPr>
            <a:lvl7pPr lvl="6" algn="ctr" rtl="0">
              <a:spcBef>
                <a:spcPts val="1600"/>
              </a:spcBef>
              <a:spcAft>
                <a:spcPts val="0"/>
              </a:spcAft>
              <a:buSzPts val="1600"/>
              <a:buNone/>
              <a:defRPr sz="1600"/>
            </a:lvl7pPr>
            <a:lvl8pPr lvl="7" algn="ctr" rtl="0">
              <a:spcBef>
                <a:spcPts val="1600"/>
              </a:spcBef>
              <a:spcAft>
                <a:spcPts val="0"/>
              </a:spcAft>
              <a:buSzPts val="1600"/>
              <a:buNone/>
              <a:defRPr sz="1600"/>
            </a:lvl8pPr>
            <a:lvl9pPr lvl="8" algn="ctr" rtl="0">
              <a:spcBef>
                <a:spcPts val="1600"/>
              </a:spcBef>
              <a:spcAft>
                <a:spcPts val="1600"/>
              </a:spcAft>
              <a:buSzPts val="1600"/>
              <a:buNone/>
              <a:defRPr sz="1600"/>
            </a:lvl9pPr>
          </a:lstStyle>
          <a:p/>
        </p:txBody>
      </p:sp>
      <p:sp>
        <p:nvSpPr>
          <p:cNvPr id="157" name="Google Shape;157;p15"/>
          <p:cNvSpPr txBox="1">
            <a:spLocks noGrp="1"/>
          </p:cNvSpPr>
          <p:nvPr>
            <p:ph type="title" idx="2" hasCustomPrompt="1"/>
          </p:nvPr>
        </p:nvSpPr>
        <p:spPr>
          <a:xfrm>
            <a:off x="1702650" y="2187525"/>
            <a:ext cx="5738700" cy="52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4800" b="1"/>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58" name="Google Shape;158;p15"/>
          <p:cNvSpPr txBox="1">
            <a:spLocks noGrp="1"/>
          </p:cNvSpPr>
          <p:nvPr>
            <p:ph type="subTitle" idx="3"/>
          </p:nvPr>
        </p:nvSpPr>
        <p:spPr>
          <a:xfrm>
            <a:off x="2466600" y="2709525"/>
            <a:ext cx="4210800" cy="461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spcBef>
                <a:spcPts val="0"/>
              </a:spcBef>
              <a:spcAft>
                <a:spcPts val="0"/>
              </a:spcAft>
              <a:buSzPts val="1600"/>
              <a:buNone/>
              <a:defRPr sz="1600"/>
            </a:lvl2pPr>
            <a:lvl3pPr lvl="2" algn="ctr" rtl="0">
              <a:spcBef>
                <a:spcPts val="1600"/>
              </a:spcBef>
              <a:spcAft>
                <a:spcPts val="0"/>
              </a:spcAft>
              <a:buSzPts val="1600"/>
              <a:buNone/>
              <a:defRPr sz="1600"/>
            </a:lvl3pPr>
            <a:lvl4pPr lvl="3" algn="ctr" rtl="0">
              <a:spcBef>
                <a:spcPts val="1600"/>
              </a:spcBef>
              <a:spcAft>
                <a:spcPts val="0"/>
              </a:spcAft>
              <a:buSzPts val="1600"/>
              <a:buNone/>
              <a:defRPr sz="1600"/>
            </a:lvl4pPr>
            <a:lvl5pPr lvl="4" algn="ctr" rtl="0">
              <a:spcBef>
                <a:spcPts val="1600"/>
              </a:spcBef>
              <a:spcAft>
                <a:spcPts val="0"/>
              </a:spcAft>
              <a:buSzPts val="1600"/>
              <a:buNone/>
              <a:defRPr sz="1600"/>
            </a:lvl5pPr>
            <a:lvl6pPr lvl="5" algn="ctr" rtl="0">
              <a:spcBef>
                <a:spcPts val="1600"/>
              </a:spcBef>
              <a:spcAft>
                <a:spcPts val="0"/>
              </a:spcAft>
              <a:buSzPts val="1600"/>
              <a:buNone/>
              <a:defRPr sz="1600"/>
            </a:lvl6pPr>
            <a:lvl7pPr lvl="6" algn="ctr" rtl="0">
              <a:spcBef>
                <a:spcPts val="1600"/>
              </a:spcBef>
              <a:spcAft>
                <a:spcPts val="0"/>
              </a:spcAft>
              <a:buSzPts val="1600"/>
              <a:buNone/>
              <a:defRPr sz="1600"/>
            </a:lvl7pPr>
            <a:lvl8pPr lvl="7" algn="ctr" rtl="0">
              <a:spcBef>
                <a:spcPts val="1600"/>
              </a:spcBef>
              <a:spcAft>
                <a:spcPts val="0"/>
              </a:spcAft>
              <a:buSzPts val="1600"/>
              <a:buNone/>
              <a:defRPr sz="1600"/>
            </a:lvl8pPr>
            <a:lvl9pPr lvl="8" algn="ctr" rtl="0">
              <a:spcBef>
                <a:spcPts val="1600"/>
              </a:spcBef>
              <a:spcAft>
                <a:spcPts val="1600"/>
              </a:spcAft>
              <a:buSzPts val="1600"/>
              <a:buNone/>
              <a:defRPr sz="1600"/>
            </a:lvl9pPr>
          </a:lstStyle>
          <a:p/>
        </p:txBody>
      </p:sp>
      <p:sp>
        <p:nvSpPr>
          <p:cNvPr id="159" name="Google Shape;159;p15"/>
          <p:cNvSpPr txBox="1">
            <a:spLocks noGrp="1"/>
          </p:cNvSpPr>
          <p:nvPr>
            <p:ph type="title" idx="4" hasCustomPrompt="1"/>
          </p:nvPr>
        </p:nvSpPr>
        <p:spPr>
          <a:xfrm>
            <a:off x="1702650" y="3699275"/>
            <a:ext cx="5738700" cy="52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4800" b="1"/>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60" name="Google Shape;160;p15"/>
          <p:cNvSpPr txBox="1">
            <a:spLocks noGrp="1"/>
          </p:cNvSpPr>
          <p:nvPr>
            <p:ph type="subTitle" idx="5"/>
          </p:nvPr>
        </p:nvSpPr>
        <p:spPr>
          <a:xfrm>
            <a:off x="2119800" y="4221275"/>
            <a:ext cx="4904400" cy="461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spcBef>
                <a:spcPts val="0"/>
              </a:spcBef>
              <a:spcAft>
                <a:spcPts val="0"/>
              </a:spcAft>
              <a:buSzPts val="1600"/>
              <a:buNone/>
              <a:defRPr sz="1600"/>
            </a:lvl2pPr>
            <a:lvl3pPr lvl="2" algn="ctr" rtl="0">
              <a:spcBef>
                <a:spcPts val="1600"/>
              </a:spcBef>
              <a:spcAft>
                <a:spcPts val="0"/>
              </a:spcAft>
              <a:buSzPts val="1600"/>
              <a:buNone/>
              <a:defRPr sz="1600"/>
            </a:lvl3pPr>
            <a:lvl4pPr lvl="3" algn="ctr" rtl="0">
              <a:spcBef>
                <a:spcPts val="1600"/>
              </a:spcBef>
              <a:spcAft>
                <a:spcPts val="0"/>
              </a:spcAft>
              <a:buSzPts val="1600"/>
              <a:buNone/>
              <a:defRPr sz="1600"/>
            </a:lvl4pPr>
            <a:lvl5pPr lvl="4" algn="ctr" rtl="0">
              <a:spcBef>
                <a:spcPts val="1600"/>
              </a:spcBef>
              <a:spcAft>
                <a:spcPts val="0"/>
              </a:spcAft>
              <a:buSzPts val="1600"/>
              <a:buNone/>
              <a:defRPr sz="1600"/>
            </a:lvl5pPr>
            <a:lvl6pPr lvl="5" algn="ctr" rtl="0">
              <a:spcBef>
                <a:spcPts val="1600"/>
              </a:spcBef>
              <a:spcAft>
                <a:spcPts val="0"/>
              </a:spcAft>
              <a:buSzPts val="1600"/>
              <a:buNone/>
              <a:defRPr sz="1600"/>
            </a:lvl6pPr>
            <a:lvl7pPr lvl="6" algn="ctr" rtl="0">
              <a:spcBef>
                <a:spcPts val="1600"/>
              </a:spcBef>
              <a:spcAft>
                <a:spcPts val="0"/>
              </a:spcAft>
              <a:buSzPts val="1600"/>
              <a:buNone/>
              <a:defRPr sz="1600"/>
            </a:lvl7pPr>
            <a:lvl8pPr lvl="7" algn="ctr" rtl="0">
              <a:spcBef>
                <a:spcPts val="1600"/>
              </a:spcBef>
              <a:spcAft>
                <a:spcPts val="0"/>
              </a:spcAft>
              <a:buSzPts val="1600"/>
              <a:buNone/>
              <a:defRPr sz="1600"/>
            </a:lvl8pPr>
            <a:lvl9pPr lvl="8" algn="ctr" rtl="0">
              <a:spcBef>
                <a:spcPts val="1600"/>
              </a:spcBef>
              <a:spcAft>
                <a:spcPts val="1600"/>
              </a:spcAft>
              <a:buSzPts val="1600"/>
              <a:buNone/>
              <a:defRPr sz="1600"/>
            </a:lvl9pPr>
          </a:lstStyle>
          <a:p/>
        </p:txBody>
      </p:sp>
      <p:grpSp>
        <p:nvGrpSpPr>
          <p:cNvPr id="161" name="Google Shape;161;p15"/>
          <p:cNvGrpSpPr/>
          <p:nvPr/>
        </p:nvGrpSpPr>
        <p:grpSpPr>
          <a:xfrm rot="5400000" flipH="1">
            <a:off x="6900632" y="2900132"/>
            <a:ext cx="3723775" cy="762962"/>
            <a:chOff x="0" y="-74"/>
            <a:chExt cx="2762649" cy="372831"/>
          </a:xfrm>
        </p:grpSpPr>
        <p:sp>
          <p:nvSpPr>
            <p:cNvPr id="162" name="Google Shape;162;p15"/>
            <p:cNvSpPr/>
            <p:nvPr/>
          </p:nvSpPr>
          <p:spPr>
            <a:xfrm rot="5400000" flipH="1">
              <a:off x="1194988" y="-1194987"/>
              <a:ext cx="372749" cy="2762574"/>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163;p15"/>
            <p:cNvSpPr/>
            <p:nvPr/>
          </p:nvSpPr>
          <p:spPr>
            <a:xfrm rot="5400000" flipH="1">
              <a:off x="803247" y="-803252"/>
              <a:ext cx="372828" cy="1979189"/>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164;p15"/>
            <p:cNvSpPr/>
            <p:nvPr/>
          </p:nvSpPr>
          <p:spPr>
            <a:xfrm>
              <a:off x="0" y="0"/>
              <a:ext cx="122425" cy="363675"/>
            </a:xfrm>
            <a:prstGeom prst="flowChartProcess">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5" name="Google Shape;165;p15"/>
          <p:cNvGrpSpPr/>
          <p:nvPr/>
        </p:nvGrpSpPr>
        <p:grpSpPr>
          <a:xfrm rot="-5400000">
            <a:off x="-1480407" y="2900132"/>
            <a:ext cx="3723775" cy="762962"/>
            <a:chOff x="0" y="-74"/>
            <a:chExt cx="2762649" cy="372831"/>
          </a:xfrm>
        </p:grpSpPr>
        <p:sp>
          <p:nvSpPr>
            <p:cNvPr id="166" name="Google Shape;166;p15"/>
            <p:cNvSpPr/>
            <p:nvPr/>
          </p:nvSpPr>
          <p:spPr>
            <a:xfrm rot="5400000" flipH="1">
              <a:off x="1194988" y="-1194987"/>
              <a:ext cx="372749" cy="2762574"/>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167;p15"/>
            <p:cNvSpPr/>
            <p:nvPr/>
          </p:nvSpPr>
          <p:spPr>
            <a:xfrm rot="5400000" flipH="1">
              <a:off x="803247" y="-803252"/>
              <a:ext cx="372828" cy="1979189"/>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168;p15"/>
            <p:cNvSpPr/>
            <p:nvPr/>
          </p:nvSpPr>
          <p:spPr>
            <a:xfrm>
              <a:off x="0" y="0"/>
              <a:ext cx="122425" cy="363675"/>
            </a:xfrm>
            <a:prstGeom prst="flowChartProcess">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9" name="Google Shape;169;p15"/>
          <p:cNvGrpSpPr/>
          <p:nvPr/>
        </p:nvGrpSpPr>
        <p:grpSpPr>
          <a:xfrm>
            <a:off x="1241" y="140880"/>
            <a:ext cx="627065" cy="1335950"/>
            <a:chOff x="5607854" y="-786570"/>
            <a:chExt cx="627065" cy="1335950"/>
          </a:xfrm>
        </p:grpSpPr>
        <p:sp>
          <p:nvSpPr>
            <p:cNvPr id="170" name="Google Shape;170;p15"/>
            <p:cNvSpPr/>
            <p:nvPr/>
          </p:nvSpPr>
          <p:spPr>
            <a:xfrm>
              <a:off x="5665861" y="-464624"/>
              <a:ext cx="460842" cy="928515"/>
            </a:xfrm>
            <a:custGeom>
              <a:avLst/>
              <a:gdLst/>
              <a:ahLst/>
              <a:cxnLst/>
              <a:rect l="l" t="t" r="r" b="b"/>
              <a:pathLst>
                <a:path w="9041" h="18216" extrusionOk="0">
                  <a:moveTo>
                    <a:pt x="8562" y="0"/>
                  </a:moveTo>
                  <a:cubicBezTo>
                    <a:pt x="8464" y="0"/>
                    <a:pt x="8346" y="46"/>
                    <a:pt x="8205" y="154"/>
                  </a:cubicBezTo>
                  <a:cubicBezTo>
                    <a:pt x="7750" y="502"/>
                    <a:pt x="7426" y="1089"/>
                    <a:pt x="7103" y="1556"/>
                  </a:cubicBezTo>
                  <a:cubicBezTo>
                    <a:pt x="6612" y="2250"/>
                    <a:pt x="6145" y="2969"/>
                    <a:pt x="5714" y="3700"/>
                  </a:cubicBezTo>
                  <a:cubicBezTo>
                    <a:pt x="4851" y="5173"/>
                    <a:pt x="4109" y="6706"/>
                    <a:pt x="3486" y="8287"/>
                  </a:cubicBezTo>
                  <a:cubicBezTo>
                    <a:pt x="2420" y="10978"/>
                    <a:pt x="1723" y="13790"/>
                    <a:pt x="1412" y="16664"/>
                  </a:cubicBezTo>
                  <a:lnTo>
                    <a:pt x="1412" y="16664"/>
                  </a:lnTo>
                  <a:cubicBezTo>
                    <a:pt x="3525" y="15019"/>
                    <a:pt x="5171" y="12779"/>
                    <a:pt x="6336" y="10359"/>
                  </a:cubicBezTo>
                  <a:cubicBezTo>
                    <a:pt x="7247" y="8419"/>
                    <a:pt x="7941" y="6394"/>
                    <a:pt x="8408" y="4310"/>
                  </a:cubicBezTo>
                  <a:cubicBezTo>
                    <a:pt x="8636" y="3316"/>
                    <a:pt x="8995" y="2202"/>
                    <a:pt x="9031" y="1172"/>
                  </a:cubicBezTo>
                  <a:cubicBezTo>
                    <a:pt x="9041" y="768"/>
                    <a:pt x="8965" y="0"/>
                    <a:pt x="8562" y="0"/>
                  </a:cubicBezTo>
                  <a:close/>
                  <a:moveTo>
                    <a:pt x="1412" y="16664"/>
                  </a:moveTo>
                  <a:cubicBezTo>
                    <a:pt x="963" y="17014"/>
                    <a:pt x="492" y="17337"/>
                    <a:pt x="1" y="17629"/>
                  </a:cubicBezTo>
                  <a:lnTo>
                    <a:pt x="1282" y="18216"/>
                  </a:lnTo>
                  <a:cubicBezTo>
                    <a:pt x="1313" y="17697"/>
                    <a:pt x="1356" y="17179"/>
                    <a:pt x="1412" y="166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171;p15"/>
            <p:cNvSpPr/>
            <p:nvPr/>
          </p:nvSpPr>
          <p:spPr>
            <a:xfrm>
              <a:off x="5739109" y="-459221"/>
              <a:ext cx="382854" cy="832177"/>
            </a:xfrm>
            <a:custGeom>
              <a:avLst/>
              <a:gdLst/>
              <a:ahLst/>
              <a:cxnLst/>
              <a:rect l="l" t="t" r="r" b="b"/>
              <a:pathLst>
                <a:path w="7511" h="16326" extrusionOk="0">
                  <a:moveTo>
                    <a:pt x="5223" y="9522"/>
                  </a:moveTo>
                  <a:lnTo>
                    <a:pt x="4971" y="9606"/>
                  </a:lnTo>
                  <a:cubicBezTo>
                    <a:pt x="3967" y="9918"/>
                    <a:pt x="3140" y="10196"/>
                    <a:pt x="3007" y="10259"/>
                  </a:cubicBezTo>
                  <a:lnTo>
                    <a:pt x="3007" y="10259"/>
                  </a:lnTo>
                  <a:cubicBezTo>
                    <a:pt x="3191" y="10219"/>
                    <a:pt x="4003" y="9983"/>
                    <a:pt x="4983" y="9678"/>
                  </a:cubicBezTo>
                  <a:lnTo>
                    <a:pt x="5187" y="9618"/>
                  </a:lnTo>
                  <a:cubicBezTo>
                    <a:pt x="5199" y="9582"/>
                    <a:pt x="5211" y="9546"/>
                    <a:pt x="5223" y="9522"/>
                  </a:cubicBezTo>
                  <a:close/>
                  <a:moveTo>
                    <a:pt x="3007" y="10259"/>
                  </a:moveTo>
                  <a:cubicBezTo>
                    <a:pt x="3003" y="10260"/>
                    <a:pt x="3000" y="10260"/>
                    <a:pt x="2997" y="10261"/>
                  </a:cubicBezTo>
                  <a:lnTo>
                    <a:pt x="2997" y="10261"/>
                  </a:lnTo>
                  <a:cubicBezTo>
                    <a:pt x="2996" y="10262"/>
                    <a:pt x="2996" y="10264"/>
                    <a:pt x="2995" y="10265"/>
                  </a:cubicBezTo>
                  <a:cubicBezTo>
                    <a:pt x="2998" y="10263"/>
                    <a:pt x="3002" y="10261"/>
                    <a:pt x="3007" y="10259"/>
                  </a:cubicBezTo>
                  <a:close/>
                  <a:moveTo>
                    <a:pt x="7343" y="0"/>
                  </a:moveTo>
                  <a:cubicBezTo>
                    <a:pt x="7283" y="168"/>
                    <a:pt x="7235" y="348"/>
                    <a:pt x="7163" y="527"/>
                  </a:cubicBezTo>
                  <a:cubicBezTo>
                    <a:pt x="6983" y="1054"/>
                    <a:pt x="6756" y="1629"/>
                    <a:pt x="6492" y="2252"/>
                  </a:cubicBezTo>
                  <a:cubicBezTo>
                    <a:pt x="6480" y="2156"/>
                    <a:pt x="6456" y="2072"/>
                    <a:pt x="6432" y="1977"/>
                  </a:cubicBezTo>
                  <a:cubicBezTo>
                    <a:pt x="6361" y="1701"/>
                    <a:pt x="6265" y="1426"/>
                    <a:pt x="6157" y="1162"/>
                  </a:cubicBezTo>
                  <a:cubicBezTo>
                    <a:pt x="6109" y="1066"/>
                    <a:pt x="6073" y="959"/>
                    <a:pt x="6037" y="863"/>
                  </a:cubicBezTo>
                  <a:lnTo>
                    <a:pt x="5977" y="947"/>
                  </a:lnTo>
                  <a:cubicBezTo>
                    <a:pt x="6013" y="1030"/>
                    <a:pt x="6037" y="1102"/>
                    <a:pt x="6073" y="1198"/>
                  </a:cubicBezTo>
                  <a:cubicBezTo>
                    <a:pt x="6205" y="1510"/>
                    <a:pt x="6313" y="1785"/>
                    <a:pt x="6373" y="1989"/>
                  </a:cubicBezTo>
                  <a:cubicBezTo>
                    <a:pt x="6421" y="2132"/>
                    <a:pt x="6456" y="2228"/>
                    <a:pt x="6468" y="2288"/>
                  </a:cubicBezTo>
                  <a:cubicBezTo>
                    <a:pt x="6468" y="2300"/>
                    <a:pt x="6468" y="2312"/>
                    <a:pt x="6456" y="2324"/>
                  </a:cubicBezTo>
                  <a:cubicBezTo>
                    <a:pt x="6289" y="2719"/>
                    <a:pt x="6109" y="3138"/>
                    <a:pt x="5929" y="3570"/>
                  </a:cubicBezTo>
                  <a:cubicBezTo>
                    <a:pt x="5786" y="3917"/>
                    <a:pt x="5630" y="4264"/>
                    <a:pt x="5474" y="4636"/>
                  </a:cubicBezTo>
                  <a:cubicBezTo>
                    <a:pt x="5474" y="4612"/>
                    <a:pt x="5462" y="4588"/>
                    <a:pt x="5450" y="4564"/>
                  </a:cubicBezTo>
                  <a:cubicBezTo>
                    <a:pt x="5426" y="4480"/>
                    <a:pt x="5390" y="4348"/>
                    <a:pt x="5331" y="4180"/>
                  </a:cubicBezTo>
                  <a:cubicBezTo>
                    <a:pt x="5223" y="3845"/>
                    <a:pt x="5055" y="3402"/>
                    <a:pt x="4863" y="2911"/>
                  </a:cubicBezTo>
                  <a:cubicBezTo>
                    <a:pt x="4840" y="2851"/>
                    <a:pt x="4816" y="2791"/>
                    <a:pt x="4792" y="2731"/>
                  </a:cubicBezTo>
                  <a:cubicBezTo>
                    <a:pt x="4768" y="2767"/>
                    <a:pt x="4756" y="2791"/>
                    <a:pt x="4732" y="2815"/>
                  </a:cubicBezTo>
                  <a:lnTo>
                    <a:pt x="4780" y="2935"/>
                  </a:lnTo>
                  <a:cubicBezTo>
                    <a:pt x="4983" y="3426"/>
                    <a:pt x="5151" y="3869"/>
                    <a:pt x="5283" y="4192"/>
                  </a:cubicBezTo>
                  <a:cubicBezTo>
                    <a:pt x="5367" y="4420"/>
                    <a:pt x="5426" y="4576"/>
                    <a:pt x="5462" y="4660"/>
                  </a:cubicBezTo>
                  <a:cubicBezTo>
                    <a:pt x="5103" y="5486"/>
                    <a:pt x="4708" y="6348"/>
                    <a:pt x="4301" y="7247"/>
                  </a:cubicBezTo>
                  <a:lnTo>
                    <a:pt x="4229" y="7414"/>
                  </a:lnTo>
                  <a:lnTo>
                    <a:pt x="4193" y="7318"/>
                  </a:lnTo>
                  <a:cubicBezTo>
                    <a:pt x="4157" y="7223"/>
                    <a:pt x="4097" y="7079"/>
                    <a:pt x="4025" y="6899"/>
                  </a:cubicBezTo>
                  <a:cubicBezTo>
                    <a:pt x="3881" y="6552"/>
                    <a:pt x="3690" y="6061"/>
                    <a:pt x="3462" y="5534"/>
                  </a:cubicBezTo>
                  <a:lnTo>
                    <a:pt x="3342" y="5258"/>
                  </a:lnTo>
                  <a:cubicBezTo>
                    <a:pt x="3330" y="5294"/>
                    <a:pt x="3318" y="5318"/>
                    <a:pt x="3294" y="5354"/>
                  </a:cubicBezTo>
                  <a:lnTo>
                    <a:pt x="3390" y="5558"/>
                  </a:lnTo>
                  <a:cubicBezTo>
                    <a:pt x="3618" y="6097"/>
                    <a:pt x="3821" y="6576"/>
                    <a:pt x="3977" y="6923"/>
                  </a:cubicBezTo>
                  <a:cubicBezTo>
                    <a:pt x="4049" y="7103"/>
                    <a:pt x="4121" y="7235"/>
                    <a:pt x="4169" y="7330"/>
                  </a:cubicBezTo>
                  <a:cubicBezTo>
                    <a:pt x="4181" y="7378"/>
                    <a:pt x="4205" y="7414"/>
                    <a:pt x="4217" y="7438"/>
                  </a:cubicBezTo>
                  <a:cubicBezTo>
                    <a:pt x="3774" y="8384"/>
                    <a:pt x="3354" y="9283"/>
                    <a:pt x="2947" y="10133"/>
                  </a:cubicBezTo>
                  <a:cubicBezTo>
                    <a:pt x="2947" y="10121"/>
                    <a:pt x="2947" y="10109"/>
                    <a:pt x="2935" y="10097"/>
                  </a:cubicBezTo>
                  <a:cubicBezTo>
                    <a:pt x="2911" y="10001"/>
                    <a:pt x="2863" y="9858"/>
                    <a:pt x="2815" y="9690"/>
                  </a:cubicBezTo>
                  <a:cubicBezTo>
                    <a:pt x="2708" y="9343"/>
                    <a:pt x="2540" y="8875"/>
                    <a:pt x="2360" y="8360"/>
                  </a:cubicBezTo>
                  <a:cubicBezTo>
                    <a:pt x="2300" y="8181"/>
                    <a:pt x="2229" y="8013"/>
                    <a:pt x="2169" y="7845"/>
                  </a:cubicBezTo>
                  <a:lnTo>
                    <a:pt x="2133" y="7953"/>
                  </a:lnTo>
                  <a:lnTo>
                    <a:pt x="2288" y="8384"/>
                  </a:lnTo>
                  <a:cubicBezTo>
                    <a:pt x="2432" y="8780"/>
                    <a:pt x="2576" y="9163"/>
                    <a:pt x="2767" y="9702"/>
                  </a:cubicBezTo>
                  <a:cubicBezTo>
                    <a:pt x="2815" y="9822"/>
                    <a:pt x="2863" y="9953"/>
                    <a:pt x="2911" y="10097"/>
                  </a:cubicBezTo>
                  <a:lnTo>
                    <a:pt x="2947" y="10169"/>
                  </a:lnTo>
                  <a:cubicBezTo>
                    <a:pt x="2552" y="10995"/>
                    <a:pt x="2181" y="11762"/>
                    <a:pt x="1845" y="12469"/>
                  </a:cubicBezTo>
                  <a:cubicBezTo>
                    <a:pt x="1785" y="12265"/>
                    <a:pt x="1654" y="11798"/>
                    <a:pt x="1474" y="11271"/>
                  </a:cubicBezTo>
                  <a:cubicBezTo>
                    <a:pt x="1378" y="10983"/>
                    <a:pt x="1294" y="10720"/>
                    <a:pt x="1222" y="10504"/>
                  </a:cubicBezTo>
                  <a:cubicBezTo>
                    <a:pt x="1210" y="10540"/>
                    <a:pt x="1198" y="10576"/>
                    <a:pt x="1187" y="10624"/>
                  </a:cubicBezTo>
                  <a:cubicBezTo>
                    <a:pt x="1246" y="10816"/>
                    <a:pt x="1318" y="11043"/>
                    <a:pt x="1402" y="11295"/>
                  </a:cubicBezTo>
                  <a:cubicBezTo>
                    <a:pt x="1582" y="11858"/>
                    <a:pt x="1749" y="12325"/>
                    <a:pt x="1821" y="12505"/>
                  </a:cubicBezTo>
                  <a:lnTo>
                    <a:pt x="1175" y="13834"/>
                  </a:lnTo>
                  <a:cubicBezTo>
                    <a:pt x="1091" y="14014"/>
                    <a:pt x="1007" y="14193"/>
                    <a:pt x="923" y="14361"/>
                  </a:cubicBezTo>
                  <a:cubicBezTo>
                    <a:pt x="911" y="14289"/>
                    <a:pt x="887" y="14169"/>
                    <a:pt x="851" y="14026"/>
                  </a:cubicBezTo>
                  <a:cubicBezTo>
                    <a:pt x="779" y="13774"/>
                    <a:pt x="695" y="13415"/>
                    <a:pt x="600" y="13020"/>
                  </a:cubicBezTo>
                  <a:cubicBezTo>
                    <a:pt x="600" y="12984"/>
                    <a:pt x="588" y="12948"/>
                    <a:pt x="576" y="12912"/>
                  </a:cubicBezTo>
                  <a:cubicBezTo>
                    <a:pt x="564" y="12960"/>
                    <a:pt x="552" y="13032"/>
                    <a:pt x="540" y="13091"/>
                  </a:cubicBezTo>
                  <a:cubicBezTo>
                    <a:pt x="624" y="13463"/>
                    <a:pt x="719" y="13798"/>
                    <a:pt x="791" y="14050"/>
                  </a:cubicBezTo>
                  <a:cubicBezTo>
                    <a:pt x="839" y="14205"/>
                    <a:pt x="887" y="14325"/>
                    <a:pt x="911" y="14397"/>
                  </a:cubicBezTo>
                  <a:lnTo>
                    <a:pt x="899" y="14421"/>
                  </a:lnTo>
                  <a:lnTo>
                    <a:pt x="887" y="14421"/>
                  </a:lnTo>
                  <a:cubicBezTo>
                    <a:pt x="636" y="14960"/>
                    <a:pt x="408" y="15427"/>
                    <a:pt x="216" y="15822"/>
                  </a:cubicBezTo>
                  <a:cubicBezTo>
                    <a:pt x="133" y="15990"/>
                    <a:pt x="61" y="16134"/>
                    <a:pt x="1" y="16277"/>
                  </a:cubicBezTo>
                  <a:lnTo>
                    <a:pt x="1" y="16325"/>
                  </a:lnTo>
                  <a:lnTo>
                    <a:pt x="252" y="15834"/>
                  </a:lnTo>
                  <a:lnTo>
                    <a:pt x="935" y="14445"/>
                  </a:lnTo>
                  <a:lnTo>
                    <a:pt x="935" y="14433"/>
                  </a:lnTo>
                  <a:lnTo>
                    <a:pt x="935" y="14421"/>
                  </a:lnTo>
                  <a:cubicBezTo>
                    <a:pt x="1019" y="14421"/>
                    <a:pt x="1175" y="14421"/>
                    <a:pt x="1378" y="14409"/>
                  </a:cubicBezTo>
                  <a:cubicBezTo>
                    <a:pt x="1618" y="14385"/>
                    <a:pt x="1917" y="14361"/>
                    <a:pt x="2264" y="14337"/>
                  </a:cubicBezTo>
                  <a:lnTo>
                    <a:pt x="2336" y="14241"/>
                  </a:lnTo>
                  <a:lnTo>
                    <a:pt x="1366" y="14349"/>
                  </a:lnTo>
                  <a:cubicBezTo>
                    <a:pt x="1187" y="14373"/>
                    <a:pt x="1031" y="14385"/>
                    <a:pt x="947" y="14397"/>
                  </a:cubicBezTo>
                  <a:cubicBezTo>
                    <a:pt x="1043" y="14229"/>
                    <a:pt x="1127" y="14038"/>
                    <a:pt x="1222" y="13846"/>
                  </a:cubicBezTo>
                  <a:lnTo>
                    <a:pt x="1857" y="12576"/>
                  </a:lnTo>
                  <a:lnTo>
                    <a:pt x="1857" y="12564"/>
                  </a:lnTo>
                  <a:cubicBezTo>
                    <a:pt x="1869" y="12529"/>
                    <a:pt x="1881" y="12505"/>
                    <a:pt x="1905" y="12469"/>
                  </a:cubicBezTo>
                  <a:cubicBezTo>
                    <a:pt x="1929" y="12469"/>
                    <a:pt x="1977" y="12457"/>
                    <a:pt x="2037" y="12445"/>
                  </a:cubicBezTo>
                  <a:lnTo>
                    <a:pt x="2480" y="12361"/>
                  </a:lnTo>
                  <a:cubicBezTo>
                    <a:pt x="2839" y="12289"/>
                    <a:pt x="3330" y="12193"/>
                    <a:pt x="3881" y="12085"/>
                  </a:cubicBezTo>
                  <a:lnTo>
                    <a:pt x="3941" y="11990"/>
                  </a:lnTo>
                  <a:lnTo>
                    <a:pt x="3941" y="11990"/>
                  </a:lnTo>
                  <a:cubicBezTo>
                    <a:pt x="3366" y="12097"/>
                    <a:pt x="2851" y="12217"/>
                    <a:pt x="2468" y="12301"/>
                  </a:cubicBezTo>
                  <a:cubicBezTo>
                    <a:pt x="2288" y="12349"/>
                    <a:pt x="2133" y="12385"/>
                    <a:pt x="2037" y="12421"/>
                  </a:cubicBezTo>
                  <a:lnTo>
                    <a:pt x="1917" y="12457"/>
                  </a:lnTo>
                  <a:cubicBezTo>
                    <a:pt x="2241" y="11786"/>
                    <a:pt x="2600" y="11043"/>
                    <a:pt x="2971" y="10265"/>
                  </a:cubicBezTo>
                  <a:cubicBezTo>
                    <a:pt x="2975" y="10265"/>
                    <a:pt x="2984" y="10264"/>
                    <a:pt x="2997" y="10261"/>
                  </a:cubicBezTo>
                  <a:lnTo>
                    <a:pt x="2997" y="10261"/>
                  </a:lnTo>
                  <a:cubicBezTo>
                    <a:pt x="3404" y="9400"/>
                    <a:pt x="3846" y="8479"/>
                    <a:pt x="4289" y="7510"/>
                  </a:cubicBezTo>
                  <a:lnTo>
                    <a:pt x="4432" y="7462"/>
                  </a:lnTo>
                  <a:cubicBezTo>
                    <a:pt x="4552" y="7426"/>
                    <a:pt x="4708" y="7378"/>
                    <a:pt x="4911" y="7306"/>
                  </a:cubicBezTo>
                  <a:cubicBezTo>
                    <a:pt x="5259" y="7175"/>
                    <a:pt x="5738" y="6995"/>
                    <a:pt x="6253" y="6780"/>
                  </a:cubicBezTo>
                  <a:cubicBezTo>
                    <a:pt x="6265" y="6744"/>
                    <a:pt x="6277" y="6708"/>
                    <a:pt x="6289" y="6672"/>
                  </a:cubicBezTo>
                  <a:lnTo>
                    <a:pt x="6289" y="6672"/>
                  </a:lnTo>
                  <a:cubicBezTo>
                    <a:pt x="5738" y="6899"/>
                    <a:pt x="5235" y="7103"/>
                    <a:pt x="4875" y="7247"/>
                  </a:cubicBezTo>
                  <a:lnTo>
                    <a:pt x="4420" y="7438"/>
                  </a:lnTo>
                  <a:cubicBezTo>
                    <a:pt x="4360" y="7462"/>
                    <a:pt x="4313" y="7486"/>
                    <a:pt x="4289" y="7498"/>
                  </a:cubicBezTo>
                  <a:cubicBezTo>
                    <a:pt x="4313" y="7426"/>
                    <a:pt x="4348" y="7342"/>
                    <a:pt x="4384" y="7271"/>
                  </a:cubicBezTo>
                  <a:cubicBezTo>
                    <a:pt x="4792" y="6384"/>
                    <a:pt x="5175" y="5534"/>
                    <a:pt x="5534" y="4707"/>
                  </a:cubicBezTo>
                  <a:lnTo>
                    <a:pt x="5642" y="4684"/>
                  </a:lnTo>
                  <a:cubicBezTo>
                    <a:pt x="5738" y="4660"/>
                    <a:pt x="5870" y="4624"/>
                    <a:pt x="6037" y="4564"/>
                  </a:cubicBezTo>
                  <a:cubicBezTo>
                    <a:pt x="6289" y="4480"/>
                    <a:pt x="6600" y="4360"/>
                    <a:pt x="6959" y="4216"/>
                  </a:cubicBezTo>
                  <a:lnTo>
                    <a:pt x="6959" y="4204"/>
                  </a:lnTo>
                  <a:cubicBezTo>
                    <a:pt x="6959" y="4180"/>
                    <a:pt x="6971" y="4145"/>
                    <a:pt x="6971" y="4121"/>
                  </a:cubicBezTo>
                  <a:lnTo>
                    <a:pt x="6971" y="4121"/>
                  </a:lnTo>
                  <a:cubicBezTo>
                    <a:pt x="6600" y="4276"/>
                    <a:pt x="6265" y="4420"/>
                    <a:pt x="6013" y="4516"/>
                  </a:cubicBezTo>
                  <a:cubicBezTo>
                    <a:pt x="5786" y="4600"/>
                    <a:pt x="5618" y="4660"/>
                    <a:pt x="5534" y="4684"/>
                  </a:cubicBezTo>
                  <a:cubicBezTo>
                    <a:pt x="5702" y="4312"/>
                    <a:pt x="5858" y="3953"/>
                    <a:pt x="6001" y="3594"/>
                  </a:cubicBezTo>
                  <a:cubicBezTo>
                    <a:pt x="6193" y="3150"/>
                    <a:pt x="6385" y="2707"/>
                    <a:pt x="6552" y="2288"/>
                  </a:cubicBezTo>
                  <a:cubicBezTo>
                    <a:pt x="6612" y="2264"/>
                    <a:pt x="6696" y="2228"/>
                    <a:pt x="6792" y="2180"/>
                  </a:cubicBezTo>
                  <a:cubicBezTo>
                    <a:pt x="6983" y="2096"/>
                    <a:pt x="7235" y="1965"/>
                    <a:pt x="7498" y="1821"/>
                  </a:cubicBezTo>
                  <a:cubicBezTo>
                    <a:pt x="7498" y="1785"/>
                    <a:pt x="7498" y="1749"/>
                    <a:pt x="7510" y="1725"/>
                  </a:cubicBezTo>
                  <a:lnTo>
                    <a:pt x="7510" y="1725"/>
                  </a:lnTo>
                  <a:lnTo>
                    <a:pt x="6768" y="2132"/>
                  </a:lnTo>
                  <a:cubicBezTo>
                    <a:pt x="6684" y="2180"/>
                    <a:pt x="6612" y="2216"/>
                    <a:pt x="6564" y="2252"/>
                  </a:cubicBezTo>
                  <a:cubicBezTo>
                    <a:pt x="6816" y="1641"/>
                    <a:pt x="7043" y="1066"/>
                    <a:pt x="7223" y="551"/>
                  </a:cubicBezTo>
                  <a:cubicBezTo>
                    <a:pt x="7283" y="372"/>
                    <a:pt x="7331" y="204"/>
                    <a:pt x="7379" y="48"/>
                  </a:cubicBezTo>
                  <a:cubicBezTo>
                    <a:pt x="7367" y="36"/>
                    <a:pt x="7355" y="12"/>
                    <a:pt x="7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172;p15"/>
            <p:cNvSpPr/>
            <p:nvPr/>
          </p:nvSpPr>
          <p:spPr>
            <a:xfrm>
              <a:off x="5700064" y="191604"/>
              <a:ext cx="534854" cy="357776"/>
            </a:xfrm>
            <a:custGeom>
              <a:avLst/>
              <a:gdLst/>
              <a:ahLst/>
              <a:cxnLst/>
              <a:rect l="l" t="t" r="r" b="b"/>
              <a:pathLst>
                <a:path w="10493" h="7019" extrusionOk="0">
                  <a:moveTo>
                    <a:pt x="9905" y="0"/>
                  </a:moveTo>
                  <a:cubicBezTo>
                    <a:pt x="7977" y="12"/>
                    <a:pt x="6085" y="719"/>
                    <a:pt x="4516" y="1833"/>
                  </a:cubicBezTo>
                  <a:cubicBezTo>
                    <a:pt x="2947" y="2946"/>
                    <a:pt x="1689" y="4468"/>
                    <a:pt x="743" y="6156"/>
                  </a:cubicBezTo>
                  <a:lnTo>
                    <a:pt x="491" y="6448"/>
                  </a:lnTo>
                  <a:lnTo>
                    <a:pt x="491" y="6448"/>
                  </a:lnTo>
                  <a:cubicBezTo>
                    <a:pt x="749" y="6239"/>
                    <a:pt x="1053" y="6076"/>
                    <a:pt x="1366" y="5941"/>
                  </a:cubicBezTo>
                  <a:cubicBezTo>
                    <a:pt x="2527" y="5438"/>
                    <a:pt x="3797" y="5234"/>
                    <a:pt x="5055" y="4971"/>
                  </a:cubicBezTo>
                  <a:cubicBezTo>
                    <a:pt x="6300" y="4707"/>
                    <a:pt x="7558" y="4372"/>
                    <a:pt x="8612" y="3653"/>
                  </a:cubicBezTo>
                  <a:cubicBezTo>
                    <a:pt x="9666" y="2946"/>
                    <a:pt x="10492" y="1773"/>
                    <a:pt x="10480" y="491"/>
                  </a:cubicBezTo>
                  <a:cubicBezTo>
                    <a:pt x="10492" y="371"/>
                    <a:pt x="10456" y="252"/>
                    <a:pt x="10396" y="156"/>
                  </a:cubicBezTo>
                  <a:cubicBezTo>
                    <a:pt x="10289" y="12"/>
                    <a:pt x="10085" y="0"/>
                    <a:pt x="9905" y="0"/>
                  </a:cubicBezTo>
                  <a:close/>
                  <a:moveTo>
                    <a:pt x="491" y="6448"/>
                  </a:moveTo>
                  <a:cubicBezTo>
                    <a:pt x="294" y="6608"/>
                    <a:pt x="125" y="6795"/>
                    <a:pt x="0" y="7019"/>
                  </a:cubicBezTo>
                  <a:lnTo>
                    <a:pt x="491" y="644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173;p15"/>
            <p:cNvSpPr/>
            <p:nvPr/>
          </p:nvSpPr>
          <p:spPr>
            <a:xfrm>
              <a:off x="5737886" y="196447"/>
              <a:ext cx="490916" cy="315112"/>
            </a:xfrm>
            <a:custGeom>
              <a:avLst/>
              <a:gdLst/>
              <a:ahLst/>
              <a:cxnLst/>
              <a:rect l="l" t="t" r="r" b="b"/>
              <a:pathLst>
                <a:path w="9631" h="6182" extrusionOk="0">
                  <a:moveTo>
                    <a:pt x="9594" y="1"/>
                  </a:moveTo>
                  <a:cubicBezTo>
                    <a:pt x="9427" y="157"/>
                    <a:pt x="9211" y="300"/>
                    <a:pt x="8984" y="456"/>
                  </a:cubicBezTo>
                  <a:cubicBezTo>
                    <a:pt x="8409" y="839"/>
                    <a:pt x="7810" y="1187"/>
                    <a:pt x="7199" y="1486"/>
                  </a:cubicBezTo>
                  <a:cubicBezTo>
                    <a:pt x="6995" y="1594"/>
                    <a:pt x="6792" y="1702"/>
                    <a:pt x="6576" y="1797"/>
                  </a:cubicBezTo>
                  <a:lnTo>
                    <a:pt x="6564" y="1797"/>
                  </a:lnTo>
                  <a:lnTo>
                    <a:pt x="6540" y="1809"/>
                  </a:lnTo>
                  <a:cubicBezTo>
                    <a:pt x="6576" y="1738"/>
                    <a:pt x="6624" y="1642"/>
                    <a:pt x="6672" y="1510"/>
                  </a:cubicBezTo>
                  <a:cubicBezTo>
                    <a:pt x="6768" y="1270"/>
                    <a:pt x="6900" y="923"/>
                    <a:pt x="7067" y="564"/>
                  </a:cubicBezTo>
                  <a:cubicBezTo>
                    <a:pt x="7127" y="408"/>
                    <a:pt x="7187" y="276"/>
                    <a:pt x="7247" y="145"/>
                  </a:cubicBezTo>
                  <a:lnTo>
                    <a:pt x="7247" y="145"/>
                  </a:lnTo>
                  <a:lnTo>
                    <a:pt x="7151" y="169"/>
                  </a:lnTo>
                  <a:cubicBezTo>
                    <a:pt x="7091" y="288"/>
                    <a:pt x="7043" y="408"/>
                    <a:pt x="6983" y="528"/>
                  </a:cubicBezTo>
                  <a:cubicBezTo>
                    <a:pt x="6828" y="899"/>
                    <a:pt x="6708" y="1235"/>
                    <a:pt x="6612" y="1486"/>
                  </a:cubicBezTo>
                  <a:cubicBezTo>
                    <a:pt x="6564" y="1642"/>
                    <a:pt x="6528" y="1762"/>
                    <a:pt x="6504" y="1833"/>
                  </a:cubicBezTo>
                  <a:cubicBezTo>
                    <a:pt x="6001" y="2073"/>
                    <a:pt x="5474" y="2324"/>
                    <a:pt x="4923" y="2600"/>
                  </a:cubicBezTo>
                  <a:cubicBezTo>
                    <a:pt x="4624" y="2756"/>
                    <a:pt x="4337" y="2899"/>
                    <a:pt x="4049" y="3067"/>
                  </a:cubicBezTo>
                  <a:cubicBezTo>
                    <a:pt x="4073" y="3007"/>
                    <a:pt x="4085" y="2887"/>
                    <a:pt x="4109" y="2732"/>
                  </a:cubicBezTo>
                  <a:cubicBezTo>
                    <a:pt x="4145" y="2504"/>
                    <a:pt x="4181" y="2193"/>
                    <a:pt x="4217" y="1833"/>
                  </a:cubicBezTo>
                  <a:cubicBezTo>
                    <a:pt x="4241" y="1690"/>
                    <a:pt x="4253" y="1534"/>
                    <a:pt x="4277" y="1402"/>
                  </a:cubicBezTo>
                  <a:lnTo>
                    <a:pt x="4277" y="1402"/>
                  </a:lnTo>
                  <a:lnTo>
                    <a:pt x="4193" y="1462"/>
                  </a:lnTo>
                  <a:cubicBezTo>
                    <a:pt x="4169" y="1582"/>
                    <a:pt x="4157" y="1702"/>
                    <a:pt x="4145" y="1821"/>
                  </a:cubicBezTo>
                  <a:cubicBezTo>
                    <a:pt x="4097" y="2181"/>
                    <a:pt x="4073" y="2492"/>
                    <a:pt x="4049" y="2720"/>
                  </a:cubicBezTo>
                  <a:cubicBezTo>
                    <a:pt x="4037" y="2899"/>
                    <a:pt x="4037" y="3019"/>
                    <a:pt x="4037" y="3067"/>
                  </a:cubicBezTo>
                  <a:cubicBezTo>
                    <a:pt x="3570" y="3331"/>
                    <a:pt x="3139" y="3594"/>
                    <a:pt x="2732" y="3869"/>
                  </a:cubicBezTo>
                  <a:cubicBezTo>
                    <a:pt x="2516" y="4013"/>
                    <a:pt x="2324" y="4145"/>
                    <a:pt x="2133" y="4289"/>
                  </a:cubicBezTo>
                  <a:cubicBezTo>
                    <a:pt x="2145" y="4193"/>
                    <a:pt x="2157" y="4085"/>
                    <a:pt x="2169" y="3977"/>
                  </a:cubicBezTo>
                  <a:cubicBezTo>
                    <a:pt x="2193" y="3582"/>
                    <a:pt x="2205" y="3354"/>
                    <a:pt x="2217" y="3175"/>
                  </a:cubicBezTo>
                  <a:lnTo>
                    <a:pt x="2217" y="3079"/>
                  </a:lnTo>
                  <a:lnTo>
                    <a:pt x="2133" y="3175"/>
                  </a:lnTo>
                  <a:cubicBezTo>
                    <a:pt x="2109" y="3486"/>
                    <a:pt x="2097" y="3774"/>
                    <a:pt x="2097" y="3977"/>
                  </a:cubicBezTo>
                  <a:cubicBezTo>
                    <a:pt x="2097" y="4085"/>
                    <a:pt x="2109" y="4193"/>
                    <a:pt x="2121" y="4301"/>
                  </a:cubicBezTo>
                  <a:cubicBezTo>
                    <a:pt x="1726" y="4588"/>
                    <a:pt x="1378" y="4864"/>
                    <a:pt x="1091" y="5115"/>
                  </a:cubicBezTo>
                  <a:cubicBezTo>
                    <a:pt x="743" y="5427"/>
                    <a:pt x="408" y="5750"/>
                    <a:pt x="85" y="6097"/>
                  </a:cubicBezTo>
                  <a:lnTo>
                    <a:pt x="1" y="6181"/>
                  </a:lnTo>
                  <a:lnTo>
                    <a:pt x="97" y="6121"/>
                  </a:lnTo>
                  <a:lnTo>
                    <a:pt x="109" y="6109"/>
                  </a:lnTo>
                  <a:cubicBezTo>
                    <a:pt x="336" y="5882"/>
                    <a:pt x="684" y="5546"/>
                    <a:pt x="1127" y="5163"/>
                  </a:cubicBezTo>
                  <a:cubicBezTo>
                    <a:pt x="1426" y="4911"/>
                    <a:pt x="1785" y="4624"/>
                    <a:pt x="2181" y="4337"/>
                  </a:cubicBezTo>
                  <a:cubicBezTo>
                    <a:pt x="2384" y="4373"/>
                    <a:pt x="3223" y="4456"/>
                    <a:pt x="4229" y="4540"/>
                  </a:cubicBezTo>
                  <a:cubicBezTo>
                    <a:pt x="4672" y="4576"/>
                    <a:pt x="5079" y="4600"/>
                    <a:pt x="5414" y="4624"/>
                  </a:cubicBezTo>
                  <a:lnTo>
                    <a:pt x="5594" y="4576"/>
                  </a:lnTo>
                  <a:cubicBezTo>
                    <a:pt x="5223" y="4540"/>
                    <a:pt x="4756" y="4492"/>
                    <a:pt x="4229" y="4456"/>
                  </a:cubicBezTo>
                  <a:cubicBezTo>
                    <a:pt x="3259" y="4373"/>
                    <a:pt x="2432" y="4325"/>
                    <a:pt x="2205" y="4325"/>
                  </a:cubicBezTo>
                  <a:cubicBezTo>
                    <a:pt x="2384" y="4193"/>
                    <a:pt x="2576" y="4061"/>
                    <a:pt x="2768" y="3929"/>
                  </a:cubicBezTo>
                  <a:cubicBezTo>
                    <a:pt x="3199" y="3642"/>
                    <a:pt x="3666" y="3366"/>
                    <a:pt x="4157" y="3091"/>
                  </a:cubicBezTo>
                  <a:cubicBezTo>
                    <a:pt x="4193" y="3091"/>
                    <a:pt x="4229" y="3103"/>
                    <a:pt x="4277" y="3115"/>
                  </a:cubicBezTo>
                  <a:cubicBezTo>
                    <a:pt x="4408" y="3127"/>
                    <a:pt x="4588" y="3163"/>
                    <a:pt x="4816" y="3199"/>
                  </a:cubicBezTo>
                  <a:cubicBezTo>
                    <a:pt x="5259" y="3271"/>
                    <a:pt x="5882" y="3390"/>
                    <a:pt x="6564" y="3522"/>
                  </a:cubicBezTo>
                  <a:cubicBezTo>
                    <a:pt x="6960" y="3594"/>
                    <a:pt x="7331" y="3666"/>
                    <a:pt x="7666" y="3702"/>
                  </a:cubicBezTo>
                  <a:lnTo>
                    <a:pt x="7762" y="3654"/>
                  </a:lnTo>
                  <a:cubicBezTo>
                    <a:pt x="7403" y="3594"/>
                    <a:pt x="7007" y="3522"/>
                    <a:pt x="6576" y="3450"/>
                  </a:cubicBezTo>
                  <a:cubicBezTo>
                    <a:pt x="5894" y="3319"/>
                    <a:pt x="5271" y="3199"/>
                    <a:pt x="4816" y="3151"/>
                  </a:cubicBezTo>
                  <a:cubicBezTo>
                    <a:pt x="4588" y="3115"/>
                    <a:pt x="4408" y="3091"/>
                    <a:pt x="4277" y="3091"/>
                  </a:cubicBezTo>
                  <a:lnTo>
                    <a:pt x="4193" y="3091"/>
                  </a:lnTo>
                  <a:cubicBezTo>
                    <a:pt x="4444" y="2947"/>
                    <a:pt x="4696" y="2815"/>
                    <a:pt x="4959" y="2684"/>
                  </a:cubicBezTo>
                  <a:cubicBezTo>
                    <a:pt x="5558" y="2384"/>
                    <a:pt x="6145" y="2109"/>
                    <a:pt x="6684" y="1845"/>
                  </a:cubicBezTo>
                  <a:lnTo>
                    <a:pt x="6732" y="1845"/>
                  </a:lnTo>
                  <a:cubicBezTo>
                    <a:pt x="6840" y="1857"/>
                    <a:pt x="6995" y="1881"/>
                    <a:pt x="7175" y="1893"/>
                  </a:cubicBezTo>
                  <a:cubicBezTo>
                    <a:pt x="7558" y="1941"/>
                    <a:pt x="8097" y="2001"/>
                    <a:pt x="8684" y="2049"/>
                  </a:cubicBezTo>
                  <a:lnTo>
                    <a:pt x="9271" y="2085"/>
                  </a:lnTo>
                  <a:cubicBezTo>
                    <a:pt x="9283" y="2061"/>
                    <a:pt x="9307" y="2037"/>
                    <a:pt x="9319" y="2013"/>
                  </a:cubicBezTo>
                  <a:lnTo>
                    <a:pt x="8708" y="1953"/>
                  </a:lnTo>
                  <a:lnTo>
                    <a:pt x="7187" y="1833"/>
                  </a:lnTo>
                  <a:lnTo>
                    <a:pt x="6744" y="1797"/>
                  </a:lnTo>
                  <a:cubicBezTo>
                    <a:pt x="6912" y="1714"/>
                    <a:pt x="7067" y="1642"/>
                    <a:pt x="7235" y="1558"/>
                  </a:cubicBezTo>
                  <a:cubicBezTo>
                    <a:pt x="7846" y="1246"/>
                    <a:pt x="8445" y="899"/>
                    <a:pt x="9008" y="504"/>
                  </a:cubicBezTo>
                  <a:cubicBezTo>
                    <a:pt x="9247" y="336"/>
                    <a:pt x="9463" y="181"/>
                    <a:pt x="9630" y="25"/>
                  </a:cubicBezTo>
                  <a:lnTo>
                    <a:pt x="9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174;p15"/>
            <p:cNvSpPr/>
            <p:nvPr/>
          </p:nvSpPr>
          <p:spPr>
            <a:xfrm>
              <a:off x="5789624" y="1577"/>
              <a:ext cx="414152" cy="479753"/>
            </a:xfrm>
            <a:custGeom>
              <a:avLst/>
              <a:gdLst/>
              <a:ahLst/>
              <a:cxnLst/>
              <a:rect l="l" t="t" r="r" b="b"/>
              <a:pathLst>
                <a:path w="8125" h="9412" extrusionOk="0">
                  <a:moveTo>
                    <a:pt x="7912" y="1"/>
                  </a:moveTo>
                  <a:cubicBezTo>
                    <a:pt x="7840" y="1"/>
                    <a:pt x="7771" y="35"/>
                    <a:pt x="7729" y="87"/>
                  </a:cubicBezTo>
                  <a:cubicBezTo>
                    <a:pt x="7478" y="279"/>
                    <a:pt x="7298" y="542"/>
                    <a:pt x="7202" y="842"/>
                  </a:cubicBezTo>
                  <a:cubicBezTo>
                    <a:pt x="7142" y="1045"/>
                    <a:pt x="7058" y="1249"/>
                    <a:pt x="6975" y="1452"/>
                  </a:cubicBezTo>
                  <a:cubicBezTo>
                    <a:pt x="6687" y="1848"/>
                    <a:pt x="6376" y="2231"/>
                    <a:pt x="6040" y="2590"/>
                  </a:cubicBezTo>
                  <a:cubicBezTo>
                    <a:pt x="6256" y="2243"/>
                    <a:pt x="6376" y="1860"/>
                    <a:pt x="6400" y="1452"/>
                  </a:cubicBezTo>
                  <a:cubicBezTo>
                    <a:pt x="6400" y="1416"/>
                    <a:pt x="6400" y="1357"/>
                    <a:pt x="6364" y="1321"/>
                  </a:cubicBezTo>
                  <a:cubicBezTo>
                    <a:pt x="6343" y="1300"/>
                    <a:pt x="6316" y="1290"/>
                    <a:pt x="6287" y="1290"/>
                  </a:cubicBezTo>
                  <a:cubicBezTo>
                    <a:pt x="6234" y="1290"/>
                    <a:pt x="6175" y="1322"/>
                    <a:pt x="6136" y="1369"/>
                  </a:cubicBezTo>
                  <a:cubicBezTo>
                    <a:pt x="6016" y="1500"/>
                    <a:pt x="5933" y="1656"/>
                    <a:pt x="5897" y="1824"/>
                  </a:cubicBezTo>
                  <a:cubicBezTo>
                    <a:pt x="5801" y="2171"/>
                    <a:pt x="5765" y="2518"/>
                    <a:pt x="5777" y="2878"/>
                  </a:cubicBezTo>
                  <a:cubicBezTo>
                    <a:pt x="5298" y="3369"/>
                    <a:pt x="4807" y="3824"/>
                    <a:pt x="4292" y="4279"/>
                  </a:cubicBezTo>
                  <a:cubicBezTo>
                    <a:pt x="4555" y="3920"/>
                    <a:pt x="4735" y="3512"/>
                    <a:pt x="4819" y="3081"/>
                  </a:cubicBezTo>
                  <a:cubicBezTo>
                    <a:pt x="4855" y="2962"/>
                    <a:pt x="4843" y="2830"/>
                    <a:pt x="4783" y="2710"/>
                  </a:cubicBezTo>
                  <a:cubicBezTo>
                    <a:pt x="4771" y="2686"/>
                    <a:pt x="4735" y="2662"/>
                    <a:pt x="4711" y="2650"/>
                  </a:cubicBezTo>
                  <a:cubicBezTo>
                    <a:pt x="4651" y="2650"/>
                    <a:pt x="4603" y="2674"/>
                    <a:pt x="4579" y="2722"/>
                  </a:cubicBezTo>
                  <a:cubicBezTo>
                    <a:pt x="4376" y="2938"/>
                    <a:pt x="4244" y="3213"/>
                    <a:pt x="4196" y="3500"/>
                  </a:cubicBezTo>
                  <a:cubicBezTo>
                    <a:pt x="4160" y="3788"/>
                    <a:pt x="4160" y="4075"/>
                    <a:pt x="4208" y="4363"/>
                  </a:cubicBezTo>
                  <a:cubicBezTo>
                    <a:pt x="3717" y="4806"/>
                    <a:pt x="3214" y="5237"/>
                    <a:pt x="2735" y="5692"/>
                  </a:cubicBezTo>
                  <a:cubicBezTo>
                    <a:pt x="2974" y="5321"/>
                    <a:pt x="3142" y="4902"/>
                    <a:pt x="3238" y="4471"/>
                  </a:cubicBezTo>
                  <a:cubicBezTo>
                    <a:pt x="3262" y="4351"/>
                    <a:pt x="3274" y="4219"/>
                    <a:pt x="3262" y="4087"/>
                  </a:cubicBezTo>
                  <a:cubicBezTo>
                    <a:pt x="3250" y="4039"/>
                    <a:pt x="3238" y="4004"/>
                    <a:pt x="3214" y="3968"/>
                  </a:cubicBezTo>
                  <a:cubicBezTo>
                    <a:pt x="3184" y="3956"/>
                    <a:pt x="3154" y="3950"/>
                    <a:pt x="3125" y="3950"/>
                  </a:cubicBezTo>
                  <a:cubicBezTo>
                    <a:pt x="3097" y="3950"/>
                    <a:pt x="3070" y="3956"/>
                    <a:pt x="3046" y="3968"/>
                  </a:cubicBezTo>
                  <a:cubicBezTo>
                    <a:pt x="2998" y="3992"/>
                    <a:pt x="2962" y="4039"/>
                    <a:pt x="2926" y="4087"/>
                  </a:cubicBezTo>
                  <a:cubicBezTo>
                    <a:pt x="2795" y="4279"/>
                    <a:pt x="2699" y="4507"/>
                    <a:pt x="2663" y="4746"/>
                  </a:cubicBezTo>
                  <a:cubicBezTo>
                    <a:pt x="2639" y="4914"/>
                    <a:pt x="2627" y="5069"/>
                    <a:pt x="2627" y="5237"/>
                  </a:cubicBezTo>
                  <a:cubicBezTo>
                    <a:pt x="2627" y="5429"/>
                    <a:pt x="2615" y="5620"/>
                    <a:pt x="2615" y="5824"/>
                  </a:cubicBezTo>
                  <a:cubicBezTo>
                    <a:pt x="2184" y="6231"/>
                    <a:pt x="1765" y="6662"/>
                    <a:pt x="1381" y="7130"/>
                  </a:cubicBezTo>
                  <a:cubicBezTo>
                    <a:pt x="1489" y="6926"/>
                    <a:pt x="1585" y="6710"/>
                    <a:pt x="1657" y="6495"/>
                  </a:cubicBezTo>
                  <a:cubicBezTo>
                    <a:pt x="1776" y="6159"/>
                    <a:pt x="1788" y="5788"/>
                    <a:pt x="1693" y="5429"/>
                  </a:cubicBezTo>
                  <a:cubicBezTo>
                    <a:pt x="1669" y="5345"/>
                    <a:pt x="1621" y="5249"/>
                    <a:pt x="1525" y="5249"/>
                  </a:cubicBezTo>
                  <a:cubicBezTo>
                    <a:pt x="1519" y="5248"/>
                    <a:pt x="1513" y="5248"/>
                    <a:pt x="1507" y="5248"/>
                  </a:cubicBezTo>
                  <a:cubicBezTo>
                    <a:pt x="1432" y="5248"/>
                    <a:pt x="1379" y="5314"/>
                    <a:pt x="1345" y="5381"/>
                  </a:cubicBezTo>
                  <a:cubicBezTo>
                    <a:pt x="974" y="5968"/>
                    <a:pt x="926" y="6698"/>
                    <a:pt x="1226" y="7321"/>
                  </a:cubicBezTo>
                  <a:cubicBezTo>
                    <a:pt x="734" y="7944"/>
                    <a:pt x="327" y="8615"/>
                    <a:pt x="16" y="9333"/>
                  </a:cubicBezTo>
                  <a:cubicBezTo>
                    <a:pt x="0" y="9380"/>
                    <a:pt x="35" y="9411"/>
                    <a:pt x="71" y="9411"/>
                  </a:cubicBezTo>
                  <a:cubicBezTo>
                    <a:pt x="91" y="9411"/>
                    <a:pt x="111" y="9402"/>
                    <a:pt x="124" y="9381"/>
                  </a:cubicBezTo>
                  <a:cubicBezTo>
                    <a:pt x="339" y="8854"/>
                    <a:pt x="615" y="8351"/>
                    <a:pt x="950" y="7884"/>
                  </a:cubicBezTo>
                  <a:cubicBezTo>
                    <a:pt x="1081" y="7925"/>
                    <a:pt x="1223" y="7944"/>
                    <a:pt x="1369" y="7944"/>
                  </a:cubicBezTo>
                  <a:cubicBezTo>
                    <a:pt x="1436" y="7944"/>
                    <a:pt x="1505" y="7940"/>
                    <a:pt x="1573" y="7932"/>
                  </a:cubicBezTo>
                  <a:cubicBezTo>
                    <a:pt x="1788" y="7920"/>
                    <a:pt x="2016" y="7884"/>
                    <a:pt x="2232" y="7848"/>
                  </a:cubicBezTo>
                  <a:cubicBezTo>
                    <a:pt x="2567" y="7776"/>
                    <a:pt x="2926" y="7669"/>
                    <a:pt x="3130" y="7393"/>
                  </a:cubicBezTo>
                  <a:cubicBezTo>
                    <a:pt x="3154" y="7369"/>
                    <a:pt x="3166" y="7333"/>
                    <a:pt x="3178" y="7297"/>
                  </a:cubicBezTo>
                  <a:cubicBezTo>
                    <a:pt x="3178" y="7189"/>
                    <a:pt x="3058" y="7142"/>
                    <a:pt x="2950" y="7130"/>
                  </a:cubicBezTo>
                  <a:cubicBezTo>
                    <a:pt x="2878" y="7123"/>
                    <a:pt x="2806" y="7119"/>
                    <a:pt x="2734" y="7119"/>
                  </a:cubicBezTo>
                  <a:cubicBezTo>
                    <a:pt x="2420" y="7119"/>
                    <a:pt x="2107" y="7183"/>
                    <a:pt x="1824" y="7309"/>
                  </a:cubicBezTo>
                  <a:cubicBezTo>
                    <a:pt x="1525" y="7441"/>
                    <a:pt x="1250" y="7609"/>
                    <a:pt x="1010" y="7800"/>
                  </a:cubicBezTo>
                  <a:cubicBezTo>
                    <a:pt x="1381" y="7285"/>
                    <a:pt x="1788" y="6806"/>
                    <a:pt x="2232" y="6351"/>
                  </a:cubicBezTo>
                  <a:cubicBezTo>
                    <a:pt x="2625" y="6561"/>
                    <a:pt x="3069" y="6675"/>
                    <a:pt x="3512" y="6675"/>
                  </a:cubicBezTo>
                  <a:cubicBezTo>
                    <a:pt x="3677" y="6675"/>
                    <a:pt x="3842" y="6659"/>
                    <a:pt x="4004" y="6627"/>
                  </a:cubicBezTo>
                  <a:cubicBezTo>
                    <a:pt x="4112" y="6603"/>
                    <a:pt x="4232" y="6567"/>
                    <a:pt x="4256" y="6471"/>
                  </a:cubicBezTo>
                  <a:cubicBezTo>
                    <a:pt x="4268" y="6399"/>
                    <a:pt x="4244" y="6315"/>
                    <a:pt x="4184" y="6267"/>
                  </a:cubicBezTo>
                  <a:cubicBezTo>
                    <a:pt x="4124" y="6219"/>
                    <a:pt x="4064" y="6195"/>
                    <a:pt x="3992" y="6171"/>
                  </a:cubicBezTo>
                  <a:cubicBezTo>
                    <a:pt x="3760" y="6106"/>
                    <a:pt x="3519" y="6072"/>
                    <a:pt x="3279" y="6072"/>
                  </a:cubicBezTo>
                  <a:cubicBezTo>
                    <a:pt x="2949" y="6072"/>
                    <a:pt x="2620" y="6136"/>
                    <a:pt x="2315" y="6267"/>
                  </a:cubicBezTo>
                  <a:cubicBezTo>
                    <a:pt x="2687" y="5884"/>
                    <a:pt x="3082" y="5513"/>
                    <a:pt x="3477" y="5153"/>
                  </a:cubicBezTo>
                  <a:cubicBezTo>
                    <a:pt x="3717" y="5273"/>
                    <a:pt x="3968" y="5369"/>
                    <a:pt x="4232" y="5429"/>
                  </a:cubicBezTo>
                  <a:cubicBezTo>
                    <a:pt x="4358" y="5456"/>
                    <a:pt x="4487" y="5471"/>
                    <a:pt x="4616" y="5471"/>
                  </a:cubicBezTo>
                  <a:cubicBezTo>
                    <a:pt x="4768" y="5471"/>
                    <a:pt x="4921" y="5450"/>
                    <a:pt x="5070" y="5405"/>
                  </a:cubicBezTo>
                  <a:cubicBezTo>
                    <a:pt x="5202" y="5369"/>
                    <a:pt x="5334" y="5297"/>
                    <a:pt x="5430" y="5189"/>
                  </a:cubicBezTo>
                  <a:cubicBezTo>
                    <a:pt x="5441" y="5165"/>
                    <a:pt x="5453" y="5141"/>
                    <a:pt x="5465" y="5105"/>
                  </a:cubicBezTo>
                  <a:cubicBezTo>
                    <a:pt x="5465" y="5022"/>
                    <a:pt x="5382" y="4962"/>
                    <a:pt x="5298" y="4926"/>
                  </a:cubicBezTo>
                  <a:cubicBezTo>
                    <a:pt x="5064" y="4843"/>
                    <a:pt x="4819" y="4800"/>
                    <a:pt x="4574" y="4800"/>
                  </a:cubicBezTo>
                  <a:cubicBezTo>
                    <a:pt x="4255" y="4800"/>
                    <a:pt x="3936" y="4872"/>
                    <a:pt x="3645" y="5022"/>
                  </a:cubicBezTo>
                  <a:cubicBezTo>
                    <a:pt x="4124" y="4590"/>
                    <a:pt x="4603" y="4159"/>
                    <a:pt x="5070" y="3728"/>
                  </a:cubicBezTo>
                  <a:cubicBezTo>
                    <a:pt x="5358" y="3824"/>
                    <a:pt x="5645" y="3908"/>
                    <a:pt x="5933" y="3968"/>
                  </a:cubicBezTo>
                  <a:cubicBezTo>
                    <a:pt x="6069" y="4008"/>
                    <a:pt x="6205" y="4030"/>
                    <a:pt x="6341" y="4030"/>
                  </a:cubicBezTo>
                  <a:cubicBezTo>
                    <a:pt x="6444" y="4030"/>
                    <a:pt x="6548" y="4017"/>
                    <a:pt x="6651" y="3992"/>
                  </a:cubicBezTo>
                  <a:cubicBezTo>
                    <a:pt x="6723" y="3968"/>
                    <a:pt x="6795" y="3920"/>
                    <a:pt x="6855" y="3860"/>
                  </a:cubicBezTo>
                  <a:cubicBezTo>
                    <a:pt x="6903" y="3800"/>
                    <a:pt x="6927" y="3716"/>
                    <a:pt x="6903" y="3644"/>
                  </a:cubicBezTo>
                  <a:cubicBezTo>
                    <a:pt x="6855" y="3536"/>
                    <a:pt x="6759" y="3465"/>
                    <a:pt x="6651" y="3441"/>
                  </a:cubicBezTo>
                  <a:cubicBezTo>
                    <a:pt x="6468" y="3389"/>
                    <a:pt x="6280" y="3363"/>
                    <a:pt x="6095" y="3363"/>
                  </a:cubicBezTo>
                  <a:cubicBezTo>
                    <a:pt x="5807" y="3363"/>
                    <a:pt x="5524" y="3425"/>
                    <a:pt x="5262" y="3548"/>
                  </a:cubicBezTo>
                  <a:cubicBezTo>
                    <a:pt x="5681" y="3141"/>
                    <a:pt x="6076" y="2734"/>
                    <a:pt x="6448" y="2303"/>
                  </a:cubicBezTo>
                  <a:cubicBezTo>
                    <a:pt x="6662" y="2372"/>
                    <a:pt x="6880" y="2406"/>
                    <a:pt x="7098" y="2406"/>
                  </a:cubicBezTo>
                  <a:cubicBezTo>
                    <a:pt x="7369" y="2406"/>
                    <a:pt x="7638" y="2354"/>
                    <a:pt x="7897" y="2255"/>
                  </a:cubicBezTo>
                  <a:cubicBezTo>
                    <a:pt x="7957" y="2231"/>
                    <a:pt x="8017" y="2195"/>
                    <a:pt x="8064" y="2147"/>
                  </a:cubicBezTo>
                  <a:cubicBezTo>
                    <a:pt x="8112" y="2099"/>
                    <a:pt x="8124" y="2027"/>
                    <a:pt x="8100" y="1967"/>
                  </a:cubicBezTo>
                  <a:cubicBezTo>
                    <a:pt x="8053" y="1908"/>
                    <a:pt x="7993" y="1884"/>
                    <a:pt x="7933" y="1872"/>
                  </a:cubicBezTo>
                  <a:cubicBezTo>
                    <a:pt x="7821" y="1850"/>
                    <a:pt x="7708" y="1839"/>
                    <a:pt x="7596" y="1839"/>
                  </a:cubicBezTo>
                  <a:cubicBezTo>
                    <a:pt x="7218" y="1839"/>
                    <a:pt x="6849" y="1961"/>
                    <a:pt x="6543" y="2183"/>
                  </a:cubicBezTo>
                  <a:cubicBezTo>
                    <a:pt x="6675" y="2027"/>
                    <a:pt x="6807" y="1860"/>
                    <a:pt x="6939" y="1692"/>
                  </a:cubicBezTo>
                  <a:cubicBezTo>
                    <a:pt x="7178" y="1536"/>
                    <a:pt x="7406" y="1345"/>
                    <a:pt x="7609" y="1129"/>
                  </a:cubicBezTo>
                  <a:cubicBezTo>
                    <a:pt x="7837" y="913"/>
                    <a:pt x="7993" y="626"/>
                    <a:pt x="8064" y="315"/>
                  </a:cubicBezTo>
                  <a:cubicBezTo>
                    <a:pt x="8076" y="195"/>
                    <a:pt x="8064" y="27"/>
                    <a:pt x="7945" y="3"/>
                  </a:cubicBezTo>
                  <a:cubicBezTo>
                    <a:pt x="7934" y="2"/>
                    <a:pt x="7923" y="1"/>
                    <a:pt x="7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175;p15"/>
            <p:cNvSpPr/>
            <p:nvPr/>
          </p:nvSpPr>
          <p:spPr>
            <a:xfrm>
              <a:off x="5607854" y="-786570"/>
              <a:ext cx="343147" cy="1101006"/>
            </a:xfrm>
            <a:custGeom>
              <a:avLst/>
              <a:gdLst/>
              <a:ahLst/>
              <a:cxnLst/>
              <a:rect l="l" t="t" r="r" b="b"/>
              <a:pathLst>
                <a:path w="6732" h="21600" extrusionOk="0">
                  <a:moveTo>
                    <a:pt x="4509" y="1"/>
                  </a:moveTo>
                  <a:cubicBezTo>
                    <a:pt x="4484" y="1"/>
                    <a:pt x="4458" y="5"/>
                    <a:pt x="4432" y="15"/>
                  </a:cubicBezTo>
                  <a:cubicBezTo>
                    <a:pt x="4300" y="87"/>
                    <a:pt x="4217" y="218"/>
                    <a:pt x="4193" y="362"/>
                  </a:cubicBezTo>
                  <a:cubicBezTo>
                    <a:pt x="4049" y="949"/>
                    <a:pt x="3989" y="1392"/>
                    <a:pt x="4169" y="1979"/>
                  </a:cubicBezTo>
                  <a:cubicBezTo>
                    <a:pt x="4277" y="2338"/>
                    <a:pt x="4360" y="2722"/>
                    <a:pt x="4420" y="3105"/>
                  </a:cubicBezTo>
                  <a:cubicBezTo>
                    <a:pt x="4396" y="3967"/>
                    <a:pt x="4312" y="4830"/>
                    <a:pt x="4181" y="5680"/>
                  </a:cubicBezTo>
                  <a:cubicBezTo>
                    <a:pt x="4145" y="4973"/>
                    <a:pt x="3941" y="4279"/>
                    <a:pt x="3594" y="3680"/>
                  </a:cubicBezTo>
                  <a:cubicBezTo>
                    <a:pt x="3558" y="3596"/>
                    <a:pt x="3486" y="3536"/>
                    <a:pt x="3414" y="3500"/>
                  </a:cubicBezTo>
                  <a:cubicBezTo>
                    <a:pt x="3401" y="3497"/>
                    <a:pt x="3387" y="3495"/>
                    <a:pt x="3374" y="3495"/>
                  </a:cubicBezTo>
                  <a:cubicBezTo>
                    <a:pt x="3238" y="3495"/>
                    <a:pt x="3137" y="3657"/>
                    <a:pt x="3115" y="3799"/>
                  </a:cubicBezTo>
                  <a:cubicBezTo>
                    <a:pt x="3067" y="4099"/>
                    <a:pt x="3103" y="4410"/>
                    <a:pt x="3223" y="4710"/>
                  </a:cubicBezTo>
                  <a:cubicBezTo>
                    <a:pt x="3414" y="5297"/>
                    <a:pt x="3702" y="5860"/>
                    <a:pt x="4061" y="6375"/>
                  </a:cubicBezTo>
                  <a:cubicBezTo>
                    <a:pt x="3857" y="7560"/>
                    <a:pt x="3570" y="8722"/>
                    <a:pt x="3270" y="9896"/>
                  </a:cubicBezTo>
                  <a:cubicBezTo>
                    <a:pt x="3306" y="9117"/>
                    <a:pt x="3163" y="8339"/>
                    <a:pt x="2875" y="7620"/>
                  </a:cubicBezTo>
                  <a:cubicBezTo>
                    <a:pt x="2791" y="7405"/>
                    <a:pt x="2672" y="7189"/>
                    <a:pt x="2456" y="7105"/>
                  </a:cubicBezTo>
                  <a:cubicBezTo>
                    <a:pt x="2426" y="7093"/>
                    <a:pt x="2396" y="7087"/>
                    <a:pt x="2366" y="7087"/>
                  </a:cubicBezTo>
                  <a:cubicBezTo>
                    <a:pt x="2336" y="7087"/>
                    <a:pt x="2306" y="7093"/>
                    <a:pt x="2276" y="7105"/>
                  </a:cubicBezTo>
                  <a:cubicBezTo>
                    <a:pt x="2204" y="7153"/>
                    <a:pt x="2157" y="7237"/>
                    <a:pt x="2157" y="7333"/>
                  </a:cubicBezTo>
                  <a:cubicBezTo>
                    <a:pt x="2061" y="7848"/>
                    <a:pt x="2145" y="8375"/>
                    <a:pt x="2372" y="8842"/>
                  </a:cubicBezTo>
                  <a:cubicBezTo>
                    <a:pt x="2588" y="9309"/>
                    <a:pt x="2875" y="9728"/>
                    <a:pt x="3223" y="10099"/>
                  </a:cubicBezTo>
                  <a:cubicBezTo>
                    <a:pt x="2935" y="11237"/>
                    <a:pt x="2636" y="12375"/>
                    <a:pt x="2372" y="13513"/>
                  </a:cubicBezTo>
                  <a:cubicBezTo>
                    <a:pt x="2348" y="12722"/>
                    <a:pt x="2181" y="11956"/>
                    <a:pt x="1893" y="11225"/>
                  </a:cubicBezTo>
                  <a:cubicBezTo>
                    <a:pt x="1821" y="11010"/>
                    <a:pt x="1701" y="10806"/>
                    <a:pt x="1558" y="10626"/>
                  </a:cubicBezTo>
                  <a:cubicBezTo>
                    <a:pt x="1510" y="10567"/>
                    <a:pt x="1438" y="10531"/>
                    <a:pt x="1366" y="10519"/>
                  </a:cubicBezTo>
                  <a:cubicBezTo>
                    <a:pt x="1270" y="10519"/>
                    <a:pt x="1174" y="10567"/>
                    <a:pt x="1127" y="10662"/>
                  </a:cubicBezTo>
                  <a:cubicBezTo>
                    <a:pt x="1091" y="10758"/>
                    <a:pt x="1067" y="10854"/>
                    <a:pt x="1079" y="10962"/>
                  </a:cubicBezTo>
                  <a:cubicBezTo>
                    <a:pt x="1067" y="11381"/>
                    <a:pt x="1151" y="11800"/>
                    <a:pt x="1330" y="12195"/>
                  </a:cubicBezTo>
                  <a:cubicBezTo>
                    <a:pt x="1450" y="12459"/>
                    <a:pt x="1594" y="12710"/>
                    <a:pt x="1749" y="12950"/>
                  </a:cubicBezTo>
                  <a:cubicBezTo>
                    <a:pt x="1941" y="13237"/>
                    <a:pt x="2121" y="13525"/>
                    <a:pt x="2312" y="13812"/>
                  </a:cubicBezTo>
                  <a:cubicBezTo>
                    <a:pt x="2073" y="14842"/>
                    <a:pt x="1893" y="15884"/>
                    <a:pt x="1785" y="16938"/>
                  </a:cubicBezTo>
                  <a:cubicBezTo>
                    <a:pt x="1749" y="16531"/>
                    <a:pt x="1666" y="16136"/>
                    <a:pt x="1558" y="15753"/>
                  </a:cubicBezTo>
                  <a:cubicBezTo>
                    <a:pt x="1402" y="15130"/>
                    <a:pt x="1055" y="14567"/>
                    <a:pt x="576" y="14148"/>
                  </a:cubicBezTo>
                  <a:cubicBezTo>
                    <a:pt x="488" y="14078"/>
                    <a:pt x="375" y="14008"/>
                    <a:pt x="269" y="14008"/>
                  </a:cubicBezTo>
                  <a:cubicBezTo>
                    <a:pt x="230" y="14008"/>
                    <a:pt x="192" y="14017"/>
                    <a:pt x="156" y="14040"/>
                  </a:cubicBezTo>
                  <a:cubicBezTo>
                    <a:pt x="25" y="14112"/>
                    <a:pt x="1" y="14267"/>
                    <a:pt x="1" y="14411"/>
                  </a:cubicBezTo>
                  <a:cubicBezTo>
                    <a:pt x="37" y="15633"/>
                    <a:pt x="683" y="16759"/>
                    <a:pt x="1737" y="17393"/>
                  </a:cubicBezTo>
                  <a:cubicBezTo>
                    <a:pt x="1606" y="18771"/>
                    <a:pt x="1677" y="20160"/>
                    <a:pt x="1929" y="21526"/>
                  </a:cubicBezTo>
                  <a:cubicBezTo>
                    <a:pt x="1944" y="21577"/>
                    <a:pt x="1986" y="21599"/>
                    <a:pt x="2027" y="21599"/>
                  </a:cubicBezTo>
                  <a:cubicBezTo>
                    <a:pt x="2083" y="21599"/>
                    <a:pt x="2139" y="21558"/>
                    <a:pt x="2133" y="21490"/>
                  </a:cubicBezTo>
                  <a:cubicBezTo>
                    <a:pt x="1941" y="20508"/>
                    <a:pt x="1857" y="19501"/>
                    <a:pt x="1881" y="18495"/>
                  </a:cubicBezTo>
                  <a:cubicBezTo>
                    <a:pt x="2240" y="18388"/>
                    <a:pt x="2564" y="18208"/>
                    <a:pt x="2851" y="17968"/>
                  </a:cubicBezTo>
                  <a:cubicBezTo>
                    <a:pt x="3151" y="17717"/>
                    <a:pt x="3450" y="17453"/>
                    <a:pt x="3738" y="17178"/>
                  </a:cubicBezTo>
                  <a:cubicBezTo>
                    <a:pt x="4169" y="16747"/>
                    <a:pt x="4576" y="16244"/>
                    <a:pt x="4612" y="15633"/>
                  </a:cubicBezTo>
                  <a:cubicBezTo>
                    <a:pt x="4612" y="15561"/>
                    <a:pt x="4600" y="15501"/>
                    <a:pt x="4576" y="15441"/>
                  </a:cubicBezTo>
                  <a:cubicBezTo>
                    <a:pt x="4530" y="15367"/>
                    <a:pt x="4452" y="15339"/>
                    <a:pt x="4366" y="15339"/>
                  </a:cubicBezTo>
                  <a:cubicBezTo>
                    <a:pt x="4271" y="15339"/>
                    <a:pt x="4167" y="15373"/>
                    <a:pt x="4085" y="15417"/>
                  </a:cubicBezTo>
                  <a:cubicBezTo>
                    <a:pt x="3474" y="15741"/>
                    <a:pt x="2971" y="16220"/>
                    <a:pt x="2600" y="16795"/>
                  </a:cubicBezTo>
                  <a:cubicBezTo>
                    <a:pt x="2300" y="17262"/>
                    <a:pt x="2061" y="17777"/>
                    <a:pt x="1881" y="18316"/>
                  </a:cubicBezTo>
                  <a:cubicBezTo>
                    <a:pt x="1929" y="17178"/>
                    <a:pt x="2049" y="16052"/>
                    <a:pt x="2276" y="14938"/>
                  </a:cubicBezTo>
                  <a:cubicBezTo>
                    <a:pt x="3354" y="14842"/>
                    <a:pt x="4372" y="14375"/>
                    <a:pt x="5151" y="13621"/>
                  </a:cubicBezTo>
                  <a:cubicBezTo>
                    <a:pt x="5283" y="13489"/>
                    <a:pt x="5414" y="13321"/>
                    <a:pt x="5354" y="13142"/>
                  </a:cubicBezTo>
                  <a:cubicBezTo>
                    <a:pt x="5307" y="13010"/>
                    <a:pt x="5187" y="12926"/>
                    <a:pt x="5055" y="12914"/>
                  </a:cubicBezTo>
                  <a:cubicBezTo>
                    <a:pt x="5032" y="12912"/>
                    <a:pt x="5010" y="12911"/>
                    <a:pt x="4987" y="12911"/>
                  </a:cubicBezTo>
                  <a:cubicBezTo>
                    <a:pt x="4878" y="12911"/>
                    <a:pt x="4771" y="12934"/>
                    <a:pt x="4672" y="12974"/>
                  </a:cubicBezTo>
                  <a:cubicBezTo>
                    <a:pt x="3714" y="13273"/>
                    <a:pt x="2875" y="13896"/>
                    <a:pt x="2312" y="14735"/>
                  </a:cubicBezTo>
                  <a:cubicBezTo>
                    <a:pt x="2480" y="13812"/>
                    <a:pt x="2696" y="12890"/>
                    <a:pt x="2935" y="11980"/>
                  </a:cubicBezTo>
                  <a:cubicBezTo>
                    <a:pt x="3390" y="11908"/>
                    <a:pt x="3845" y="11800"/>
                    <a:pt x="4289" y="11633"/>
                  </a:cubicBezTo>
                  <a:cubicBezTo>
                    <a:pt x="4768" y="11465"/>
                    <a:pt x="5187" y="11165"/>
                    <a:pt x="5510" y="10782"/>
                  </a:cubicBezTo>
                  <a:cubicBezTo>
                    <a:pt x="5678" y="10602"/>
                    <a:pt x="5786" y="10363"/>
                    <a:pt x="5810" y="10111"/>
                  </a:cubicBezTo>
                  <a:cubicBezTo>
                    <a:pt x="5822" y="10064"/>
                    <a:pt x="5810" y="10004"/>
                    <a:pt x="5786" y="9956"/>
                  </a:cubicBezTo>
                  <a:cubicBezTo>
                    <a:pt x="5740" y="9865"/>
                    <a:pt x="5648" y="9837"/>
                    <a:pt x="5550" y="9837"/>
                  </a:cubicBezTo>
                  <a:cubicBezTo>
                    <a:pt x="5492" y="9837"/>
                    <a:pt x="5432" y="9847"/>
                    <a:pt x="5378" y="9860"/>
                  </a:cubicBezTo>
                  <a:cubicBezTo>
                    <a:pt x="4384" y="10099"/>
                    <a:pt x="3534" y="10722"/>
                    <a:pt x="3019" y="11609"/>
                  </a:cubicBezTo>
                  <a:cubicBezTo>
                    <a:pt x="3294" y="10507"/>
                    <a:pt x="3594" y="9417"/>
                    <a:pt x="3845" y="8315"/>
                  </a:cubicBezTo>
                  <a:cubicBezTo>
                    <a:pt x="4360" y="8183"/>
                    <a:pt x="4863" y="8015"/>
                    <a:pt x="5366" y="7824"/>
                  </a:cubicBezTo>
                  <a:cubicBezTo>
                    <a:pt x="5762" y="7680"/>
                    <a:pt x="6169" y="7488"/>
                    <a:pt x="6432" y="7153"/>
                  </a:cubicBezTo>
                  <a:cubicBezTo>
                    <a:pt x="6528" y="7045"/>
                    <a:pt x="6588" y="6914"/>
                    <a:pt x="6600" y="6770"/>
                  </a:cubicBezTo>
                  <a:cubicBezTo>
                    <a:pt x="6624" y="6626"/>
                    <a:pt x="6576" y="6482"/>
                    <a:pt x="6468" y="6387"/>
                  </a:cubicBezTo>
                  <a:cubicBezTo>
                    <a:pt x="6391" y="6322"/>
                    <a:pt x="6290" y="6299"/>
                    <a:pt x="6183" y="6299"/>
                  </a:cubicBezTo>
                  <a:cubicBezTo>
                    <a:pt x="6091" y="6299"/>
                    <a:pt x="5994" y="6316"/>
                    <a:pt x="5905" y="6339"/>
                  </a:cubicBezTo>
                  <a:cubicBezTo>
                    <a:pt x="5091" y="6566"/>
                    <a:pt x="4432" y="7141"/>
                    <a:pt x="3953" y="7848"/>
                  </a:cubicBezTo>
                  <a:cubicBezTo>
                    <a:pt x="4181" y="6854"/>
                    <a:pt x="4360" y="5860"/>
                    <a:pt x="4480" y="4853"/>
                  </a:cubicBezTo>
                  <a:cubicBezTo>
                    <a:pt x="5331" y="4614"/>
                    <a:pt x="6061" y="4087"/>
                    <a:pt x="6564" y="3368"/>
                  </a:cubicBezTo>
                  <a:cubicBezTo>
                    <a:pt x="6636" y="3272"/>
                    <a:pt x="6696" y="3165"/>
                    <a:pt x="6720" y="3045"/>
                  </a:cubicBezTo>
                  <a:cubicBezTo>
                    <a:pt x="6732" y="2937"/>
                    <a:pt x="6684" y="2817"/>
                    <a:pt x="6576" y="2745"/>
                  </a:cubicBezTo>
                  <a:cubicBezTo>
                    <a:pt x="6536" y="2732"/>
                    <a:pt x="6494" y="2725"/>
                    <a:pt x="6451" y="2725"/>
                  </a:cubicBezTo>
                  <a:cubicBezTo>
                    <a:pt x="6380" y="2725"/>
                    <a:pt x="6308" y="2744"/>
                    <a:pt x="6241" y="2781"/>
                  </a:cubicBezTo>
                  <a:cubicBezTo>
                    <a:pt x="5438" y="3117"/>
                    <a:pt x="4816" y="3776"/>
                    <a:pt x="4516" y="4602"/>
                  </a:cubicBezTo>
                  <a:cubicBezTo>
                    <a:pt x="4552" y="4231"/>
                    <a:pt x="4588" y="3859"/>
                    <a:pt x="4600" y="3488"/>
                  </a:cubicBezTo>
                  <a:cubicBezTo>
                    <a:pt x="4816" y="3009"/>
                    <a:pt x="4959" y="2506"/>
                    <a:pt x="5055" y="2003"/>
                  </a:cubicBezTo>
                  <a:cubicBezTo>
                    <a:pt x="5163" y="1452"/>
                    <a:pt x="5115" y="877"/>
                    <a:pt x="4899" y="350"/>
                  </a:cubicBezTo>
                  <a:cubicBezTo>
                    <a:pt x="4827" y="184"/>
                    <a:pt x="4674" y="1"/>
                    <a:pt x="45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6" name="Google Shape;176;p15"/>
          <p:cNvGrpSpPr/>
          <p:nvPr/>
        </p:nvGrpSpPr>
        <p:grpSpPr>
          <a:xfrm>
            <a:off x="8515700" y="140882"/>
            <a:ext cx="628291" cy="1335950"/>
            <a:chOff x="2909050" y="-862043"/>
            <a:chExt cx="628291" cy="1335950"/>
          </a:xfrm>
        </p:grpSpPr>
        <p:sp>
          <p:nvSpPr>
            <p:cNvPr id="177" name="Google Shape;177;p15"/>
            <p:cNvSpPr/>
            <p:nvPr/>
          </p:nvSpPr>
          <p:spPr>
            <a:xfrm>
              <a:off x="3017215" y="-540096"/>
              <a:ext cx="460893" cy="928515"/>
            </a:xfrm>
            <a:custGeom>
              <a:avLst/>
              <a:gdLst/>
              <a:ahLst/>
              <a:cxnLst/>
              <a:rect l="l" t="t" r="r" b="b"/>
              <a:pathLst>
                <a:path w="9042" h="18216" extrusionOk="0">
                  <a:moveTo>
                    <a:pt x="479" y="0"/>
                  </a:moveTo>
                  <a:cubicBezTo>
                    <a:pt x="76" y="0"/>
                    <a:pt x="1" y="768"/>
                    <a:pt x="11" y="1172"/>
                  </a:cubicBezTo>
                  <a:cubicBezTo>
                    <a:pt x="46" y="2202"/>
                    <a:pt x="406" y="3316"/>
                    <a:pt x="633" y="4310"/>
                  </a:cubicBezTo>
                  <a:cubicBezTo>
                    <a:pt x="1100" y="6394"/>
                    <a:pt x="1795" y="8419"/>
                    <a:pt x="2705" y="10359"/>
                  </a:cubicBezTo>
                  <a:cubicBezTo>
                    <a:pt x="3871" y="12779"/>
                    <a:pt x="5517" y="15019"/>
                    <a:pt x="7630" y="16664"/>
                  </a:cubicBezTo>
                  <a:lnTo>
                    <a:pt x="7630" y="16664"/>
                  </a:lnTo>
                  <a:cubicBezTo>
                    <a:pt x="7318" y="13790"/>
                    <a:pt x="6622" y="10978"/>
                    <a:pt x="5556" y="8287"/>
                  </a:cubicBezTo>
                  <a:cubicBezTo>
                    <a:pt x="4933" y="6706"/>
                    <a:pt x="4191" y="5173"/>
                    <a:pt x="3328" y="3700"/>
                  </a:cubicBezTo>
                  <a:cubicBezTo>
                    <a:pt x="2897" y="2969"/>
                    <a:pt x="2430" y="2250"/>
                    <a:pt x="1939" y="1556"/>
                  </a:cubicBezTo>
                  <a:cubicBezTo>
                    <a:pt x="1615" y="1089"/>
                    <a:pt x="1304" y="502"/>
                    <a:pt x="837" y="154"/>
                  </a:cubicBezTo>
                  <a:cubicBezTo>
                    <a:pt x="696" y="46"/>
                    <a:pt x="578" y="0"/>
                    <a:pt x="479" y="0"/>
                  </a:cubicBezTo>
                  <a:close/>
                  <a:moveTo>
                    <a:pt x="7630" y="16664"/>
                  </a:moveTo>
                  <a:cubicBezTo>
                    <a:pt x="7685" y="17179"/>
                    <a:pt x="7729" y="17697"/>
                    <a:pt x="7760" y="18216"/>
                  </a:cubicBezTo>
                  <a:lnTo>
                    <a:pt x="9041" y="17629"/>
                  </a:lnTo>
                  <a:cubicBezTo>
                    <a:pt x="8550" y="17337"/>
                    <a:pt x="8079" y="17014"/>
                    <a:pt x="7630" y="166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178;p15"/>
            <p:cNvSpPr/>
            <p:nvPr/>
          </p:nvSpPr>
          <p:spPr>
            <a:xfrm>
              <a:off x="3021395" y="-534693"/>
              <a:ext cx="383466" cy="832177"/>
            </a:xfrm>
            <a:custGeom>
              <a:avLst/>
              <a:gdLst/>
              <a:ahLst/>
              <a:cxnLst/>
              <a:rect l="l" t="t" r="r" b="b"/>
              <a:pathLst>
                <a:path w="7523" h="16326" extrusionOk="0">
                  <a:moveTo>
                    <a:pt x="2300" y="9522"/>
                  </a:moveTo>
                  <a:lnTo>
                    <a:pt x="2336" y="9618"/>
                  </a:lnTo>
                  <a:lnTo>
                    <a:pt x="2540" y="9678"/>
                  </a:lnTo>
                  <a:cubicBezTo>
                    <a:pt x="3560" y="9996"/>
                    <a:pt x="4398" y="10238"/>
                    <a:pt x="4535" y="10263"/>
                  </a:cubicBezTo>
                  <a:lnTo>
                    <a:pt x="4535" y="10263"/>
                  </a:lnTo>
                  <a:cubicBezTo>
                    <a:pt x="4421" y="10209"/>
                    <a:pt x="3579" y="9925"/>
                    <a:pt x="2552" y="9606"/>
                  </a:cubicBezTo>
                  <a:lnTo>
                    <a:pt x="2300" y="9522"/>
                  </a:lnTo>
                  <a:close/>
                  <a:moveTo>
                    <a:pt x="4535" y="10263"/>
                  </a:moveTo>
                  <a:cubicBezTo>
                    <a:pt x="4537" y="10263"/>
                    <a:pt x="4538" y="10264"/>
                    <a:pt x="4540" y="10265"/>
                  </a:cubicBezTo>
                  <a:cubicBezTo>
                    <a:pt x="4540" y="10264"/>
                    <a:pt x="4539" y="10264"/>
                    <a:pt x="4539" y="10263"/>
                  </a:cubicBezTo>
                  <a:lnTo>
                    <a:pt x="4539" y="10263"/>
                  </a:lnTo>
                  <a:cubicBezTo>
                    <a:pt x="4538" y="10263"/>
                    <a:pt x="4537" y="10263"/>
                    <a:pt x="4535" y="10263"/>
                  </a:cubicBezTo>
                  <a:close/>
                  <a:moveTo>
                    <a:pt x="180" y="0"/>
                  </a:moveTo>
                  <a:cubicBezTo>
                    <a:pt x="168" y="12"/>
                    <a:pt x="144" y="36"/>
                    <a:pt x="132" y="48"/>
                  </a:cubicBezTo>
                  <a:cubicBezTo>
                    <a:pt x="180" y="204"/>
                    <a:pt x="240" y="372"/>
                    <a:pt x="300" y="551"/>
                  </a:cubicBezTo>
                  <a:cubicBezTo>
                    <a:pt x="468" y="1066"/>
                    <a:pt x="695" y="1641"/>
                    <a:pt x="947" y="2252"/>
                  </a:cubicBezTo>
                  <a:cubicBezTo>
                    <a:pt x="899" y="2216"/>
                    <a:pt x="827" y="2180"/>
                    <a:pt x="755" y="2132"/>
                  </a:cubicBezTo>
                  <a:lnTo>
                    <a:pt x="0" y="1725"/>
                  </a:lnTo>
                  <a:lnTo>
                    <a:pt x="0" y="1725"/>
                  </a:lnTo>
                  <a:cubicBezTo>
                    <a:pt x="12" y="1749"/>
                    <a:pt x="12" y="1785"/>
                    <a:pt x="12" y="1821"/>
                  </a:cubicBezTo>
                  <a:cubicBezTo>
                    <a:pt x="288" y="1965"/>
                    <a:pt x="539" y="2096"/>
                    <a:pt x="719" y="2180"/>
                  </a:cubicBezTo>
                  <a:cubicBezTo>
                    <a:pt x="827" y="2228"/>
                    <a:pt x="911" y="2264"/>
                    <a:pt x="971" y="2288"/>
                  </a:cubicBezTo>
                  <a:cubicBezTo>
                    <a:pt x="1138" y="2707"/>
                    <a:pt x="1318" y="3150"/>
                    <a:pt x="1510" y="3594"/>
                  </a:cubicBezTo>
                  <a:cubicBezTo>
                    <a:pt x="1665" y="3953"/>
                    <a:pt x="1821" y="4312"/>
                    <a:pt x="1977" y="4684"/>
                  </a:cubicBezTo>
                  <a:cubicBezTo>
                    <a:pt x="1905" y="4660"/>
                    <a:pt x="1737" y="4600"/>
                    <a:pt x="1510" y="4516"/>
                  </a:cubicBezTo>
                  <a:cubicBezTo>
                    <a:pt x="1246" y="4420"/>
                    <a:pt x="911" y="4276"/>
                    <a:pt x="539" y="4121"/>
                  </a:cubicBezTo>
                  <a:lnTo>
                    <a:pt x="539" y="4121"/>
                  </a:lnTo>
                  <a:cubicBezTo>
                    <a:pt x="551" y="4145"/>
                    <a:pt x="563" y="4180"/>
                    <a:pt x="563" y="4204"/>
                  </a:cubicBezTo>
                  <a:lnTo>
                    <a:pt x="563" y="4216"/>
                  </a:lnTo>
                  <a:cubicBezTo>
                    <a:pt x="911" y="4360"/>
                    <a:pt x="1234" y="4480"/>
                    <a:pt x="1486" y="4564"/>
                  </a:cubicBezTo>
                  <a:cubicBezTo>
                    <a:pt x="1653" y="4624"/>
                    <a:pt x="1785" y="4660"/>
                    <a:pt x="1881" y="4684"/>
                  </a:cubicBezTo>
                  <a:lnTo>
                    <a:pt x="1989" y="4707"/>
                  </a:lnTo>
                  <a:cubicBezTo>
                    <a:pt x="2348" y="5534"/>
                    <a:pt x="2731" y="6384"/>
                    <a:pt x="3138" y="7271"/>
                  </a:cubicBezTo>
                  <a:lnTo>
                    <a:pt x="3234" y="7498"/>
                  </a:lnTo>
                  <a:lnTo>
                    <a:pt x="3102" y="7438"/>
                  </a:lnTo>
                  <a:cubicBezTo>
                    <a:pt x="2935" y="7366"/>
                    <a:pt x="2791" y="7306"/>
                    <a:pt x="2635" y="7247"/>
                  </a:cubicBezTo>
                  <a:cubicBezTo>
                    <a:pt x="2276" y="7103"/>
                    <a:pt x="1773" y="6899"/>
                    <a:pt x="1234" y="6672"/>
                  </a:cubicBezTo>
                  <a:lnTo>
                    <a:pt x="1234" y="6672"/>
                  </a:lnTo>
                  <a:lnTo>
                    <a:pt x="1258" y="6780"/>
                  </a:lnTo>
                  <a:cubicBezTo>
                    <a:pt x="1785" y="6995"/>
                    <a:pt x="2264" y="7175"/>
                    <a:pt x="2623" y="7306"/>
                  </a:cubicBezTo>
                  <a:cubicBezTo>
                    <a:pt x="2815" y="7378"/>
                    <a:pt x="2983" y="7426"/>
                    <a:pt x="3091" y="7462"/>
                  </a:cubicBezTo>
                  <a:lnTo>
                    <a:pt x="3246" y="7510"/>
                  </a:lnTo>
                  <a:cubicBezTo>
                    <a:pt x="3689" y="8480"/>
                    <a:pt x="4120" y="9401"/>
                    <a:pt x="4539" y="10263"/>
                  </a:cubicBezTo>
                  <a:lnTo>
                    <a:pt x="4539" y="10263"/>
                  </a:lnTo>
                  <a:cubicBezTo>
                    <a:pt x="4545" y="10264"/>
                    <a:pt x="4549" y="10265"/>
                    <a:pt x="4552" y="10265"/>
                  </a:cubicBezTo>
                  <a:cubicBezTo>
                    <a:pt x="4923" y="11043"/>
                    <a:pt x="5282" y="11786"/>
                    <a:pt x="5606" y="12457"/>
                  </a:cubicBezTo>
                  <a:lnTo>
                    <a:pt x="5486" y="12421"/>
                  </a:lnTo>
                  <a:cubicBezTo>
                    <a:pt x="5390" y="12385"/>
                    <a:pt x="5234" y="12349"/>
                    <a:pt x="5055" y="12301"/>
                  </a:cubicBezTo>
                  <a:cubicBezTo>
                    <a:pt x="4671" y="12217"/>
                    <a:pt x="4156" y="12097"/>
                    <a:pt x="3582" y="11990"/>
                  </a:cubicBezTo>
                  <a:lnTo>
                    <a:pt x="3582" y="11990"/>
                  </a:lnTo>
                  <a:lnTo>
                    <a:pt x="3641" y="12085"/>
                  </a:lnTo>
                  <a:cubicBezTo>
                    <a:pt x="4192" y="12193"/>
                    <a:pt x="4683" y="12289"/>
                    <a:pt x="5043" y="12361"/>
                  </a:cubicBezTo>
                  <a:lnTo>
                    <a:pt x="5486" y="12445"/>
                  </a:lnTo>
                  <a:cubicBezTo>
                    <a:pt x="5546" y="12457"/>
                    <a:pt x="5594" y="12469"/>
                    <a:pt x="5618" y="12469"/>
                  </a:cubicBezTo>
                  <a:cubicBezTo>
                    <a:pt x="5642" y="12505"/>
                    <a:pt x="5654" y="12529"/>
                    <a:pt x="5666" y="12564"/>
                  </a:cubicBezTo>
                  <a:lnTo>
                    <a:pt x="5666" y="12576"/>
                  </a:lnTo>
                  <a:lnTo>
                    <a:pt x="6300" y="13846"/>
                  </a:lnTo>
                  <a:cubicBezTo>
                    <a:pt x="6396" y="14038"/>
                    <a:pt x="6480" y="14229"/>
                    <a:pt x="6576" y="14397"/>
                  </a:cubicBezTo>
                  <a:cubicBezTo>
                    <a:pt x="6480" y="14385"/>
                    <a:pt x="6336" y="14373"/>
                    <a:pt x="6157" y="14349"/>
                  </a:cubicBezTo>
                  <a:lnTo>
                    <a:pt x="5187" y="14241"/>
                  </a:lnTo>
                  <a:lnTo>
                    <a:pt x="5258" y="14337"/>
                  </a:lnTo>
                  <a:cubicBezTo>
                    <a:pt x="5606" y="14361"/>
                    <a:pt x="5905" y="14385"/>
                    <a:pt x="6145" y="14409"/>
                  </a:cubicBezTo>
                  <a:cubicBezTo>
                    <a:pt x="6348" y="14421"/>
                    <a:pt x="6504" y="14421"/>
                    <a:pt x="6588" y="14421"/>
                  </a:cubicBezTo>
                  <a:lnTo>
                    <a:pt x="6588" y="14433"/>
                  </a:lnTo>
                  <a:lnTo>
                    <a:pt x="6588" y="14445"/>
                  </a:lnTo>
                  <a:cubicBezTo>
                    <a:pt x="6851" y="14972"/>
                    <a:pt x="7079" y="15439"/>
                    <a:pt x="7271" y="15834"/>
                  </a:cubicBezTo>
                  <a:cubicBezTo>
                    <a:pt x="7366" y="16014"/>
                    <a:pt x="7450" y="16182"/>
                    <a:pt x="7522" y="16325"/>
                  </a:cubicBezTo>
                  <a:lnTo>
                    <a:pt x="7522" y="16277"/>
                  </a:lnTo>
                  <a:cubicBezTo>
                    <a:pt x="7462" y="16134"/>
                    <a:pt x="7390" y="15990"/>
                    <a:pt x="7306" y="15822"/>
                  </a:cubicBezTo>
                  <a:cubicBezTo>
                    <a:pt x="7115" y="15427"/>
                    <a:pt x="6887" y="14960"/>
                    <a:pt x="6636" y="14421"/>
                  </a:cubicBezTo>
                  <a:lnTo>
                    <a:pt x="6624" y="14421"/>
                  </a:lnTo>
                  <a:lnTo>
                    <a:pt x="6612" y="14397"/>
                  </a:lnTo>
                  <a:cubicBezTo>
                    <a:pt x="6648" y="14325"/>
                    <a:pt x="6684" y="14205"/>
                    <a:pt x="6732" y="14050"/>
                  </a:cubicBezTo>
                  <a:cubicBezTo>
                    <a:pt x="6803" y="13798"/>
                    <a:pt x="6899" y="13463"/>
                    <a:pt x="6983" y="13091"/>
                  </a:cubicBezTo>
                  <a:cubicBezTo>
                    <a:pt x="6971" y="13032"/>
                    <a:pt x="6959" y="12960"/>
                    <a:pt x="6947" y="12912"/>
                  </a:cubicBezTo>
                  <a:cubicBezTo>
                    <a:pt x="6935" y="12948"/>
                    <a:pt x="6935" y="12984"/>
                    <a:pt x="6923" y="13020"/>
                  </a:cubicBezTo>
                  <a:cubicBezTo>
                    <a:pt x="6827" y="13415"/>
                    <a:pt x="6744" y="13774"/>
                    <a:pt x="6672" y="14026"/>
                  </a:cubicBezTo>
                  <a:cubicBezTo>
                    <a:pt x="6648" y="14169"/>
                    <a:pt x="6612" y="14289"/>
                    <a:pt x="6600" y="14361"/>
                  </a:cubicBezTo>
                  <a:lnTo>
                    <a:pt x="6348" y="13834"/>
                  </a:lnTo>
                  <a:cubicBezTo>
                    <a:pt x="6157" y="13427"/>
                    <a:pt x="5929" y="12984"/>
                    <a:pt x="5702" y="12505"/>
                  </a:cubicBezTo>
                  <a:cubicBezTo>
                    <a:pt x="5773" y="12325"/>
                    <a:pt x="5941" y="11858"/>
                    <a:pt x="6121" y="11295"/>
                  </a:cubicBezTo>
                  <a:cubicBezTo>
                    <a:pt x="6205" y="11043"/>
                    <a:pt x="6276" y="10816"/>
                    <a:pt x="6336" y="10624"/>
                  </a:cubicBezTo>
                  <a:cubicBezTo>
                    <a:pt x="6324" y="10576"/>
                    <a:pt x="6312" y="10540"/>
                    <a:pt x="6300" y="10504"/>
                  </a:cubicBezTo>
                  <a:cubicBezTo>
                    <a:pt x="6229" y="10720"/>
                    <a:pt x="6145" y="10983"/>
                    <a:pt x="6049" y="11271"/>
                  </a:cubicBezTo>
                  <a:cubicBezTo>
                    <a:pt x="5881" y="11798"/>
                    <a:pt x="5737" y="12265"/>
                    <a:pt x="5678" y="12469"/>
                  </a:cubicBezTo>
                  <a:cubicBezTo>
                    <a:pt x="5342" y="11762"/>
                    <a:pt x="4971" y="10995"/>
                    <a:pt x="4588" y="10169"/>
                  </a:cubicBezTo>
                  <a:cubicBezTo>
                    <a:pt x="4588" y="10145"/>
                    <a:pt x="4600" y="10133"/>
                    <a:pt x="4612" y="10097"/>
                  </a:cubicBezTo>
                  <a:lnTo>
                    <a:pt x="4755" y="9702"/>
                  </a:lnTo>
                  <a:lnTo>
                    <a:pt x="5234" y="8384"/>
                  </a:lnTo>
                  <a:lnTo>
                    <a:pt x="5402" y="7953"/>
                  </a:lnTo>
                  <a:lnTo>
                    <a:pt x="5354" y="7845"/>
                  </a:lnTo>
                  <a:cubicBezTo>
                    <a:pt x="5294" y="8013"/>
                    <a:pt x="5222" y="8181"/>
                    <a:pt x="5163" y="8360"/>
                  </a:cubicBezTo>
                  <a:cubicBezTo>
                    <a:pt x="4971" y="8875"/>
                    <a:pt x="4815" y="9343"/>
                    <a:pt x="4707" y="9690"/>
                  </a:cubicBezTo>
                  <a:cubicBezTo>
                    <a:pt x="4648" y="9858"/>
                    <a:pt x="4612" y="10001"/>
                    <a:pt x="4576" y="10097"/>
                  </a:cubicBezTo>
                  <a:cubicBezTo>
                    <a:pt x="4564" y="10109"/>
                    <a:pt x="4564" y="10121"/>
                    <a:pt x="4564" y="10133"/>
                  </a:cubicBezTo>
                  <a:cubicBezTo>
                    <a:pt x="4168" y="9283"/>
                    <a:pt x="3737" y="8384"/>
                    <a:pt x="3306" y="7438"/>
                  </a:cubicBezTo>
                  <a:cubicBezTo>
                    <a:pt x="3318" y="7414"/>
                    <a:pt x="3330" y="7378"/>
                    <a:pt x="3354" y="7330"/>
                  </a:cubicBezTo>
                  <a:cubicBezTo>
                    <a:pt x="3402" y="7235"/>
                    <a:pt x="3462" y="7103"/>
                    <a:pt x="3546" y="6923"/>
                  </a:cubicBezTo>
                  <a:cubicBezTo>
                    <a:pt x="3689" y="6576"/>
                    <a:pt x="3905" y="6097"/>
                    <a:pt x="4133" y="5558"/>
                  </a:cubicBezTo>
                  <a:lnTo>
                    <a:pt x="4216" y="5354"/>
                  </a:lnTo>
                  <a:cubicBezTo>
                    <a:pt x="4204" y="5318"/>
                    <a:pt x="4180" y="5294"/>
                    <a:pt x="4168" y="5258"/>
                  </a:cubicBezTo>
                  <a:lnTo>
                    <a:pt x="4061" y="5534"/>
                  </a:lnTo>
                  <a:cubicBezTo>
                    <a:pt x="3833" y="6061"/>
                    <a:pt x="3629" y="6552"/>
                    <a:pt x="3486" y="6899"/>
                  </a:cubicBezTo>
                  <a:cubicBezTo>
                    <a:pt x="3414" y="7079"/>
                    <a:pt x="3366" y="7223"/>
                    <a:pt x="3330" y="7318"/>
                  </a:cubicBezTo>
                  <a:cubicBezTo>
                    <a:pt x="3306" y="7354"/>
                    <a:pt x="3294" y="7390"/>
                    <a:pt x="3294" y="7414"/>
                  </a:cubicBezTo>
                  <a:cubicBezTo>
                    <a:pt x="3270" y="7354"/>
                    <a:pt x="3246" y="7295"/>
                    <a:pt x="3210" y="7247"/>
                  </a:cubicBezTo>
                  <a:cubicBezTo>
                    <a:pt x="2803" y="6348"/>
                    <a:pt x="2420" y="5486"/>
                    <a:pt x="2060" y="4660"/>
                  </a:cubicBezTo>
                  <a:cubicBezTo>
                    <a:pt x="2084" y="4576"/>
                    <a:pt x="2156" y="4420"/>
                    <a:pt x="2240" y="4192"/>
                  </a:cubicBezTo>
                  <a:cubicBezTo>
                    <a:pt x="2360" y="3869"/>
                    <a:pt x="2528" y="3426"/>
                    <a:pt x="2731" y="2935"/>
                  </a:cubicBezTo>
                  <a:cubicBezTo>
                    <a:pt x="2743" y="2899"/>
                    <a:pt x="2767" y="2863"/>
                    <a:pt x="2779" y="2815"/>
                  </a:cubicBezTo>
                  <a:lnTo>
                    <a:pt x="2731" y="2731"/>
                  </a:lnTo>
                  <a:lnTo>
                    <a:pt x="2659" y="2911"/>
                  </a:lnTo>
                  <a:cubicBezTo>
                    <a:pt x="2456" y="3402"/>
                    <a:pt x="2300" y="3845"/>
                    <a:pt x="2180" y="4180"/>
                  </a:cubicBezTo>
                  <a:cubicBezTo>
                    <a:pt x="2132" y="4348"/>
                    <a:pt x="2084" y="4480"/>
                    <a:pt x="2060" y="4564"/>
                  </a:cubicBezTo>
                  <a:cubicBezTo>
                    <a:pt x="2060" y="4588"/>
                    <a:pt x="2049" y="4612"/>
                    <a:pt x="2049" y="4636"/>
                  </a:cubicBezTo>
                  <a:cubicBezTo>
                    <a:pt x="1881" y="4264"/>
                    <a:pt x="1737" y="3917"/>
                    <a:pt x="1581" y="3570"/>
                  </a:cubicBezTo>
                  <a:cubicBezTo>
                    <a:pt x="1402" y="3138"/>
                    <a:pt x="1222" y="2719"/>
                    <a:pt x="1054" y="2324"/>
                  </a:cubicBezTo>
                  <a:cubicBezTo>
                    <a:pt x="1054" y="2312"/>
                    <a:pt x="1054" y="2300"/>
                    <a:pt x="1042" y="2288"/>
                  </a:cubicBezTo>
                  <a:cubicBezTo>
                    <a:pt x="1066" y="2228"/>
                    <a:pt x="1090" y="2132"/>
                    <a:pt x="1138" y="1989"/>
                  </a:cubicBezTo>
                  <a:cubicBezTo>
                    <a:pt x="1198" y="1785"/>
                    <a:pt x="1318" y="1510"/>
                    <a:pt x="1438" y="1198"/>
                  </a:cubicBezTo>
                  <a:cubicBezTo>
                    <a:pt x="1474" y="1102"/>
                    <a:pt x="1510" y="1030"/>
                    <a:pt x="1533" y="947"/>
                  </a:cubicBezTo>
                  <a:lnTo>
                    <a:pt x="1474" y="863"/>
                  </a:lnTo>
                  <a:cubicBezTo>
                    <a:pt x="1450" y="959"/>
                    <a:pt x="1402" y="1066"/>
                    <a:pt x="1366" y="1162"/>
                  </a:cubicBezTo>
                  <a:cubicBezTo>
                    <a:pt x="1258" y="1426"/>
                    <a:pt x="1162" y="1701"/>
                    <a:pt x="1078" y="1977"/>
                  </a:cubicBezTo>
                  <a:cubicBezTo>
                    <a:pt x="1054" y="2072"/>
                    <a:pt x="1042" y="2156"/>
                    <a:pt x="1018" y="2252"/>
                  </a:cubicBezTo>
                  <a:cubicBezTo>
                    <a:pt x="767" y="1629"/>
                    <a:pt x="527" y="1054"/>
                    <a:pt x="348" y="527"/>
                  </a:cubicBezTo>
                  <a:cubicBezTo>
                    <a:pt x="288" y="348"/>
                    <a:pt x="228" y="168"/>
                    <a:pt x="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179;p15"/>
            <p:cNvSpPr/>
            <p:nvPr/>
          </p:nvSpPr>
          <p:spPr>
            <a:xfrm>
              <a:off x="2909050" y="116132"/>
              <a:ext cx="534854" cy="357776"/>
            </a:xfrm>
            <a:custGeom>
              <a:avLst/>
              <a:gdLst/>
              <a:ahLst/>
              <a:cxnLst/>
              <a:rect l="l" t="t" r="r" b="b"/>
              <a:pathLst>
                <a:path w="10493" h="7019" extrusionOk="0">
                  <a:moveTo>
                    <a:pt x="588" y="0"/>
                  </a:moveTo>
                  <a:cubicBezTo>
                    <a:pt x="408" y="0"/>
                    <a:pt x="204" y="12"/>
                    <a:pt x="96" y="156"/>
                  </a:cubicBezTo>
                  <a:cubicBezTo>
                    <a:pt x="37" y="252"/>
                    <a:pt x="1" y="371"/>
                    <a:pt x="13" y="491"/>
                  </a:cubicBezTo>
                  <a:cubicBezTo>
                    <a:pt x="1" y="1773"/>
                    <a:pt x="827" y="2946"/>
                    <a:pt x="1881" y="3653"/>
                  </a:cubicBezTo>
                  <a:cubicBezTo>
                    <a:pt x="2935" y="4372"/>
                    <a:pt x="4193" y="4707"/>
                    <a:pt x="5438" y="4971"/>
                  </a:cubicBezTo>
                  <a:cubicBezTo>
                    <a:pt x="6696" y="5234"/>
                    <a:pt x="7965" y="5438"/>
                    <a:pt x="9139" y="5941"/>
                  </a:cubicBezTo>
                  <a:cubicBezTo>
                    <a:pt x="9437" y="6073"/>
                    <a:pt x="9735" y="6231"/>
                    <a:pt x="9988" y="6433"/>
                  </a:cubicBezTo>
                  <a:lnTo>
                    <a:pt x="9988" y="6433"/>
                  </a:lnTo>
                  <a:lnTo>
                    <a:pt x="9750" y="6156"/>
                  </a:lnTo>
                  <a:cubicBezTo>
                    <a:pt x="8816" y="4468"/>
                    <a:pt x="7546" y="2946"/>
                    <a:pt x="5977" y="1833"/>
                  </a:cubicBezTo>
                  <a:cubicBezTo>
                    <a:pt x="4408" y="719"/>
                    <a:pt x="2516" y="12"/>
                    <a:pt x="588" y="0"/>
                  </a:cubicBezTo>
                  <a:close/>
                  <a:moveTo>
                    <a:pt x="9988" y="6433"/>
                  </a:moveTo>
                  <a:lnTo>
                    <a:pt x="10493" y="7019"/>
                  </a:lnTo>
                  <a:cubicBezTo>
                    <a:pt x="10369" y="6788"/>
                    <a:pt x="10193" y="6596"/>
                    <a:pt x="9988" y="643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180;p15"/>
            <p:cNvSpPr/>
            <p:nvPr/>
          </p:nvSpPr>
          <p:spPr>
            <a:xfrm>
              <a:off x="2915167" y="120974"/>
              <a:ext cx="491477" cy="315112"/>
            </a:xfrm>
            <a:custGeom>
              <a:avLst/>
              <a:gdLst/>
              <a:ahLst/>
              <a:cxnLst/>
              <a:rect l="l" t="t" r="r" b="b"/>
              <a:pathLst>
                <a:path w="9642" h="6182" extrusionOk="0">
                  <a:moveTo>
                    <a:pt x="36" y="1"/>
                  </a:moveTo>
                  <a:cubicBezTo>
                    <a:pt x="24" y="13"/>
                    <a:pt x="12" y="13"/>
                    <a:pt x="0" y="25"/>
                  </a:cubicBezTo>
                  <a:cubicBezTo>
                    <a:pt x="180" y="181"/>
                    <a:pt x="384" y="336"/>
                    <a:pt x="623" y="504"/>
                  </a:cubicBezTo>
                  <a:cubicBezTo>
                    <a:pt x="1198" y="899"/>
                    <a:pt x="1785" y="1246"/>
                    <a:pt x="2408" y="1558"/>
                  </a:cubicBezTo>
                  <a:cubicBezTo>
                    <a:pt x="2564" y="1630"/>
                    <a:pt x="2731" y="1714"/>
                    <a:pt x="2899" y="1797"/>
                  </a:cubicBezTo>
                  <a:lnTo>
                    <a:pt x="2444" y="1833"/>
                  </a:lnTo>
                  <a:lnTo>
                    <a:pt x="935" y="1953"/>
                  </a:lnTo>
                  <a:lnTo>
                    <a:pt x="312" y="2013"/>
                  </a:lnTo>
                  <a:cubicBezTo>
                    <a:pt x="336" y="2037"/>
                    <a:pt x="348" y="2061"/>
                    <a:pt x="360" y="2085"/>
                  </a:cubicBezTo>
                  <a:lnTo>
                    <a:pt x="947" y="2049"/>
                  </a:lnTo>
                  <a:cubicBezTo>
                    <a:pt x="1533" y="2001"/>
                    <a:pt x="2072" y="1941"/>
                    <a:pt x="2456" y="1893"/>
                  </a:cubicBezTo>
                  <a:cubicBezTo>
                    <a:pt x="2647" y="1881"/>
                    <a:pt x="2803" y="1857"/>
                    <a:pt x="2911" y="1845"/>
                  </a:cubicBezTo>
                  <a:lnTo>
                    <a:pt x="2947" y="1845"/>
                  </a:lnTo>
                  <a:cubicBezTo>
                    <a:pt x="3498" y="2109"/>
                    <a:pt x="4073" y="2384"/>
                    <a:pt x="4671" y="2684"/>
                  </a:cubicBezTo>
                  <a:cubicBezTo>
                    <a:pt x="4935" y="2815"/>
                    <a:pt x="5198" y="2947"/>
                    <a:pt x="5438" y="3091"/>
                  </a:cubicBezTo>
                  <a:lnTo>
                    <a:pt x="5354" y="3091"/>
                  </a:lnTo>
                  <a:cubicBezTo>
                    <a:pt x="5222" y="3091"/>
                    <a:pt x="5043" y="3115"/>
                    <a:pt x="4815" y="3151"/>
                  </a:cubicBezTo>
                  <a:cubicBezTo>
                    <a:pt x="4360" y="3199"/>
                    <a:pt x="3737" y="3319"/>
                    <a:pt x="3055" y="3450"/>
                  </a:cubicBezTo>
                  <a:cubicBezTo>
                    <a:pt x="2635" y="3522"/>
                    <a:pt x="2228" y="3594"/>
                    <a:pt x="1869" y="3654"/>
                  </a:cubicBezTo>
                  <a:lnTo>
                    <a:pt x="1965" y="3702"/>
                  </a:lnTo>
                  <a:cubicBezTo>
                    <a:pt x="2300" y="3666"/>
                    <a:pt x="2671" y="3594"/>
                    <a:pt x="3079" y="3522"/>
                  </a:cubicBezTo>
                  <a:cubicBezTo>
                    <a:pt x="3761" y="3390"/>
                    <a:pt x="4372" y="3271"/>
                    <a:pt x="4827" y="3199"/>
                  </a:cubicBezTo>
                  <a:cubicBezTo>
                    <a:pt x="5043" y="3163"/>
                    <a:pt x="5234" y="3127"/>
                    <a:pt x="5354" y="3115"/>
                  </a:cubicBezTo>
                  <a:cubicBezTo>
                    <a:pt x="5402" y="3103"/>
                    <a:pt x="5438" y="3091"/>
                    <a:pt x="5474" y="3091"/>
                  </a:cubicBezTo>
                  <a:cubicBezTo>
                    <a:pt x="5965" y="3366"/>
                    <a:pt x="6444" y="3642"/>
                    <a:pt x="6863" y="3929"/>
                  </a:cubicBezTo>
                  <a:cubicBezTo>
                    <a:pt x="7067" y="4061"/>
                    <a:pt x="7259" y="4193"/>
                    <a:pt x="7438" y="4325"/>
                  </a:cubicBezTo>
                  <a:cubicBezTo>
                    <a:pt x="7199" y="4325"/>
                    <a:pt x="6372" y="4373"/>
                    <a:pt x="5402" y="4456"/>
                  </a:cubicBezTo>
                  <a:cubicBezTo>
                    <a:pt x="4875" y="4492"/>
                    <a:pt x="4408" y="4540"/>
                    <a:pt x="4037" y="4576"/>
                  </a:cubicBezTo>
                  <a:lnTo>
                    <a:pt x="4216" y="4624"/>
                  </a:lnTo>
                  <a:cubicBezTo>
                    <a:pt x="4564" y="4600"/>
                    <a:pt x="4971" y="4576"/>
                    <a:pt x="5414" y="4540"/>
                  </a:cubicBezTo>
                  <a:cubicBezTo>
                    <a:pt x="6420" y="4456"/>
                    <a:pt x="7259" y="4373"/>
                    <a:pt x="7462" y="4337"/>
                  </a:cubicBezTo>
                  <a:cubicBezTo>
                    <a:pt x="7857" y="4624"/>
                    <a:pt x="8217" y="4911"/>
                    <a:pt x="8516" y="5163"/>
                  </a:cubicBezTo>
                  <a:cubicBezTo>
                    <a:pt x="8959" y="5546"/>
                    <a:pt x="9307" y="5882"/>
                    <a:pt x="9534" y="6109"/>
                  </a:cubicBezTo>
                  <a:lnTo>
                    <a:pt x="9546" y="6121"/>
                  </a:lnTo>
                  <a:lnTo>
                    <a:pt x="9642" y="6181"/>
                  </a:lnTo>
                  <a:lnTo>
                    <a:pt x="9558" y="6097"/>
                  </a:lnTo>
                  <a:cubicBezTo>
                    <a:pt x="9235" y="5750"/>
                    <a:pt x="8899" y="5427"/>
                    <a:pt x="8552" y="5115"/>
                  </a:cubicBezTo>
                  <a:cubicBezTo>
                    <a:pt x="8253" y="4864"/>
                    <a:pt x="7917" y="4588"/>
                    <a:pt x="7522" y="4301"/>
                  </a:cubicBezTo>
                  <a:cubicBezTo>
                    <a:pt x="7534" y="4193"/>
                    <a:pt x="7546" y="4085"/>
                    <a:pt x="7534" y="3977"/>
                  </a:cubicBezTo>
                  <a:cubicBezTo>
                    <a:pt x="7546" y="3774"/>
                    <a:pt x="7534" y="3486"/>
                    <a:pt x="7510" y="3175"/>
                  </a:cubicBezTo>
                  <a:lnTo>
                    <a:pt x="7426" y="3079"/>
                  </a:lnTo>
                  <a:lnTo>
                    <a:pt x="7426" y="3175"/>
                  </a:lnTo>
                  <a:cubicBezTo>
                    <a:pt x="7438" y="3354"/>
                    <a:pt x="7450" y="3582"/>
                    <a:pt x="7474" y="3977"/>
                  </a:cubicBezTo>
                  <a:cubicBezTo>
                    <a:pt x="7486" y="4145"/>
                    <a:pt x="7498" y="4253"/>
                    <a:pt x="7510" y="4289"/>
                  </a:cubicBezTo>
                  <a:cubicBezTo>
                    <a:pt x="7318" y="4145"/>
                    <a:pt x="7127" y="4013"/>
                    <a:pt x="6911" y="3869"/>
                  </a:cubicBezTo>
                  <a:cubicBezTo>
                    <a:pt x="6504" y="3594"/>
                    <a:pt x="6073" y="3331"/>
                    <a:pt x="5606" y="3067"/>
                  </a:cubicBezTo>
                  <a:cubicBezTo>
                    <a:pt x="5606" y="3019"/>
                    <a:pt x="5606" y="2899"/>
                    <a:pt x="5582" y="2720"/>
                  </a:cubicBezTo>
                  <a:cubicBezTo>
                    <a:pt x="5570" y="2492"/>
                    <a:pt x="5534" y="2181"/>
                    <a:pt x="5498" y="1821"/>
                  </a:cubicBezTo>
                  <a:cubicBezTo>
                    <a:pt x="5486" y="1702"/>
                    <a:pt x="5474" y="1582"/>
                    <a:pt x="5450" y="1462"/>
                  </a:cubicBezTo>
                  <a:lnTo>
                    <a:pt x="5366" y="1402"/>
                  </a:lnTo>
                  <a:lnTo>
                    <a:pt x="5366" y="1402"/>
                  </a:lnTo>
                  <a:cubicBezTo>
                    <a:pt x="5390" y="1534"/>
                    <a:pt x="5402" y="1690"/>
                    <a:pt x="5414" y="1833"/>
                  </a:cubicBezTo>
                  <a:cubicBezTo>
                    <a:pt x="5462" y="2193"/>
                    <a:pt x="5498" y="2504"/>
                    <a:pt x="5534" y="2732"/>
                  </a:cubicBezTo>
                  <a:cubicBezTo>
                    <a:pt x="5558" y="2887"/>
                    <a:pt x="5570" y="3007"/>
                    <a:pt x="5582" y="3067"/>
                  </a:cubicBezTo>
                  <a:cubicBezTo>
                    <a:pt x="5306" y="2899"/>
                    <a:pt x="5019" y="2756"/>
                    <a:pt x="4719" y="2600"/>
                  </a:cubicBezTo>
                  <a:cubicBezTo>
                    <a:pt x="4168" y="2324"/>
                    <a:pt x="3629" y="2073"/>
                    <a:pt x="3126" y="1833"/>
                  </a:cubicBezTo>
                  <a:cubicBezTo>
                    <a:pt x="3114" y="1762"/>
                    <a:pt x="3079" y="1642"/>
                    <a:pt x="3019" y="1486"/>
                  </a:cubicBezTo>
                  <a:cubicBezTo>
                    <a:pt x="2935" y="1235"/>
                    <a:pt x="2815" y="899"/>
                    <a:pt x="2647" y="528"/>
                  </a:cubicBezTo>
                  <a:cubicBezTo>
                    <a:pt x="2599" y="408"/>
                    <a:pt x="2540" y="288"/>
                    <a:pt x="2492" y="169"/>
                  </a:cubicBezTo>
                  <a:lnTo>
                    <a:pt x="2396" y="145"/>
                  </a:lnTo>
                  <a:lnTo>
                    <a:pt x="2396" y="145"/>
                  </a:lnTo>
                  <a:cubicBezTo>
                    <a:pt x="2456" y="276"/>
                    <a:pt x="2516" y="408"/>
                    <a:pt x="2575" y="564"/>
                  </a:cubicBezTo>
                  <a:cubicBezTo>
                    <a:pt x="2731" y="923"/>
                    <a:pt x="2875" y="1270"/>
                    <a:pt x="2971" y="1510"/>
                  </a:cubicBezTo>
                  <a:cubicBezTo>
                    <a:pt x="3019" y="1642"/>
                    <a:pt x="3067" y="1738"/>
                    <a:pt x="3102" y="1809"/>
                  </a:cubicBezTo>
                  <a:lnTo>
                    <a:pt x="3079" y="1797"/>
                  </a:lnTo>
                  <a:lnTo>
                    <a:pt x="3055" y="1797"/>
                  </a:lnTo>
                  <a:cubicBezTo>
                    <a:pt x="2851" y="1690"/>
                    <a:pt x="2635" y="1594"/>
                    <a:pt x="2444" y="1486"/>
                  </a:cubicBezTo>
                  <a:cubicBezTo>
                    <a:pt x="1821" y="1187"/>
                    <a:pt x="1234" y="839"/>
                    <a:pt x="659" y="456"/>
                  </a:cubicBezTo>
                  <a:cubicBezTo>
                    <a:pt x="420" y="300"/>
                    <a:pt x="216" y="157"/>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181;p15"/>
            <p:cNvSpPr/>
            <p:nvPr/>
          </p:nvSpPr>
          <p:spPr>
            <a:xfrm>
              <a:off x="2940195" y="-73896"/>
              <a:ext cx="414152" cy="479753"/>
            </a:xfrm>
            <a:custGeom>
              <a:avLst/>
              <a:gdLst/>
              <a:ahLst/>
              <a:cxnLst/>
              <a:rect l="l" t="t" r="r" b="b"/>
              <a:pathLst>
                <a:path w="8125" h="9412" extrusionOk="0">
                  <a:moveTo>
                    <a:pt x="213" y="1"/>
                  </a:moveTo>
                  <a:cubicBezTo>
                    <a:pt x="202" y="1"/>
                    <a:pt x="191" y="2"/>
                    <a:pt x="180" y="3"/>
                  </a:cubicBezTo>
                  <a:cubicBezTo>
                    <a:pt x="72" y="27"/>
                    <a:pt x="48" y="195"/>
                    <a:pt x="72" y="315"/>
                  </a:cubicBezTo>
                  <a:cubicBezTo>
                    <a:pt x="132" y="626"/>
                    <a:pt x="288" y="913"/>
                    <a:pt x="515" y="1129"/>
                  </a:cubicBezTo>
                  <a:cubicBezTo>
                    <a:pt x="719" y="1345"/>
                    <a:pt x="947" y="1536"/>
                    <a:pt x="1186" y="1692"/>
                  </a:cubicBezTo>
                  <a:cubicBezTo>
                    <a:pt x="1318" y="1860"/>
                    <a:pt x="1450" y="2027"/>
                    <a:pt x="1581" y="2183"/>
                  </a:cubicBezTo>
                  <a:cubicBezTo>
                    <a:pt x="1276" y="1961"/>
                    <a:pt x="907" y="1839"/>
                    <a:pt x="534" y="1839"/>
                  </a:cubicBezTo>
                  <a:cubicBezTo>
                    <a:pt x="424" y="1839"/>
                    <a:pt x="313" y="1850"/>
                    <a:pt x="204" y="1872"/>
                  </a:cubicBezTo>
                  <a:cubicBezTo>
                    <a:pt x="132" y="1884"/>
                    <a:pt x="72" y="1908"/>
                    <a:pt x="36" y="1967"/>
                  </a:cubicBezTo>
                  <a:cubicBezTo>
                    <a:pt x="0" y="2027"/>
                    <a:pt x="12" y="2099"/>
                    <a:pt x="60" y="2147"/>
                  </a:cubicBezTo>
                  <a:cubicBezTo>
                    <a:pt x="108" y="2195"/>
                    <a:pt x="168" y="2231"/>
                    <a:pt x="228" y="2255"/>
                  </a:cubicBezTo>
                  <a:cubicBezTo>
                    <a:pt x="487" y="2354"/>
                    <a:pt x="756" y="2406"/>
                    <a:pt x="1026" y="2406"/>
                  </a:cubicBezTo>
                  <a:cubicBezTo>
                    <a:pt x="1245" y="2406"/>
                    <a:pt x="1463" y="2372"/>
                    <a:pt x="1677" y="2303"/>
                  </a:cubicBezTo>
                  <a:cubicBezTo>
                    <a:pt x="2049" y="2734"/>
                    <a:pt x="2444" y="3141"/>
                    <a:pt x="2863" y="3548"/>
                  </a:cubicBezTo>
                  <a:cubicBezTo>
                    <a:pt x="2601" y="3425"/>
                    <a:pt x="2317" y="3363"/>
                    <a:pt x="2030" y="3363"/>
                  </a:cubicBezTo>
                  <a:cubicBezTo>
                    <a:pt x="1844" y="3363"/>
                    <a:pt x="1657" y="3389"/>
                    <a:pt x="1474" y="3441"/>
                  </a:cubicBezTo>
                  <a:cubicBezTo>
                    <a:pt x="1366" y="3465"/>
                    <a:pt x="1270" y="3536"/>
                    <a:pt x="1222" y="3644"/>
                  </a:cubicBezTo>
                  <a:cubicBezTo>
                    <a:pt x="1210" y="3716"/>
                    <a:pt x="1222" y="3800"/>
                    <a:pt x="1270" y="3860"/>
                  </a:cubicBezTo>
                  <a:cubicBezTo>
                    <a:pt x="1330" y="3920"/>
                    <a:pt x="1402" y="3968"/>
                    <a:pt x="1474" y="3992"/>
                  </a:cubicBezTo>
                  <a:cubicBezTo>
                    <a:pt x="1577" y="4017"/>
                    <a:pt x="1681" y="4030"/>
                    <a:pt x="1784" y="4030"/>
                  </a:cubicBezTo>
                  <a:cubicBezTo>
                    <a:pt x="1920" y="4030"/>
                    <a:pt x="2056" y="4008"/>
                    <a:pt x="2192" y="3968"/>
                  </a:cubicBezTo>
                  <a:cubicBezTo>
                    <a:pt x="2480" y="3896"/>
                    <a:pt x="2767" y="3824"/>
                    <a:pt x="3055" y="3716"/>
                  </a:cubicBezTo>
                  <a:cubicBezTo>
                    <a:pt x="3522" y="4159"/>
                    <a:pt x="4001" y="4578"/>
                    <a:pt x="4480" y="5010"/>
                  </a:cubicBezTo>
                  <a:cubicBezTo>
                    <a:pt x="4191" y="4869"/>
                    <a:pt x="3876" y="4799"/>
                    <a:pt x="3560" y="4799"/>
                  </a:cubicBezTo>
                  <a:cubicBezTo>
                    <a:pt x="3312" y="4799"/>
                    <a:pt x="3064" y="4842"/>
                    <a:pt x="2827" y="4926"/>
                  </a:cubicBezTo>
                  <a:cubicBezTo>
                    <a:pt x="2743" y="4962"/>
                    <a:pt x="2647" y="5022"/>
                    <a:pt x="2659" y="5105"/>
                  </a:cubicBezTo>
                  <a:cubicBezTo>
                    <a:pt x="2659" y="5129"/>
                    <a:pt x="2683" y="5165"/>
                    <a:pt x="2695" y="5189"/>
                  </a:cubicBezTo>
                  <a:cubicBezTo>
                    <a:pt x="2791" y="5297"/>
                    <a:pt x="2911" y="5369"/>
                    <a:pt x="3055" y="5405"/>
                  </a:cubicBezTo>
                  <a:cubicBezTo>
                    <a:pt x="3204" y="5450"/>
                    <a:pt x="3357" y="5471"/>
                    <a:pt x="3509" y="5471"/>
                  </a:cubicBezTo>
                  <a:cubicBezTo>
                    <a:pt x="3638" y="5471"/>
                    <a:pt x="3767" y="5456"/>
                    <a:pt x="3893" y="5429"/>
                  </a:cubicBezTo>
                  <a:cubicBezTo>
                    <a:pt x="4157" y="5369"/>
                    <a:pt x="4408" y="5273"/>
                    <a:pt x="4648" y="5153"/>
                  </a:cubicBezTo>
                  <a:cubicBezTo>
                    <a:pt x="5043" y="5513"/>
                    <a:pt x="5426" y="5884"/>
                    <a:pt x="5809" y="6255"/>
                  </a:cubicBezTo>
                  <a:cubicBezTo>
                    <a:pt x="5501" y="6132"/>
                    <a:pt x="5176" y="6071"/>
                    <a:pt x="4852" y="6071"/>
                  </a:cubicBezTo>
                  <a:cubicBezTo>
                    <a:pt x="4610" y="6071"/>
                    <a:pt x="4368" y="6105"/>
                    <a:pt x="4133" y="6171"/>
                  </a:cubicBezTo>
                  <a:cubicBezTo>
                    <a:pt x="4061" y="6195"/>
                    <a:pt x="4001" y="6219"/>
                    <a:pt x="3941" y="6267"/>
                  </a:cubicBezTo>
                  <a:cubicBezTo>
                    <a:pt x="3881" y="6315"/>
                    <a:pt x="3857" y="6387"/>
                    <a:pt x="3869" y="6471"/>
                  </a:cubicBezTo>
                  <a:cubicBezTo>
                    <a:pt x="3893" y="6567"/>
                    <a:pt x="4013" y="6603"/>
                    <a:pt x="4121" y="6627"/>
                  </a:cubicBezTo>
                  <a:cubicBezTo>
                    <a:pt x="4282" y="6659"/>
                    <a:pt x="4444" y="6674"/>
                    <a:pt x="4607" y="6674"/>
                  </a:cubicBezTo>
                  <a:cubicBezTo>
                    <a:pt x="5048" y="6674"/>
                    <a:pt x="5487" y="6558"/>
                    <a:pt x="5881" y="6339"/>
                  </a:cubicBezTo>
                  <a:cubicBezTo>
                    <a:pt x="6336" y="6794"/>
                    <a:pt x="6744" y="7285"/>
                    <a:pt x="7115" y="7800"/>
                  </a:cubicBezTo>
                  <a:cubicBezTo>
                    <a:pt x="6863" y="7609"/>
                    <a:pt x="6600" y="7441"/>
                    <a:pt x="6300" y="7309"/>
                  </a:cubicBezTo>
                  <a:cubicBezTo>
                    <a:pt x="6018" y="7183"/>
                    <a:pt x="5704" y="7119"/>
                    <a:pt x="5391" y="7119"/>
                  </a:cubicBezTo>
                  <a:cubicBezTo>
                    <a:pt x="5319" y="7119"/>
                    <a:pt x="5246" y="7123"/>
                    <a:pt x="5175" y="7130"/>
                  </a:cubicBezTo>
                  <a:cubicBezTo>
                    <a:pt x="5067" y="7142"/>
                    <a:pt x="4947" y="7189"/>
                    <a:pt x="4947" y="7297"/>
                  </a:cubicBezTo>
                  <a:cubicBezTo>
                    <a:pt x="4947" y="7333"/>
                    <a:pt x="4971" y="7369"/>
                    <a:pt x="4995" y="7393"/>
                  </a:cubicBezTo>
                  <a:cubicBezTo>
                    <a:pt x="5199" y="7669"/>
                    <a:pt x="5558" y="7776"/>
                    <a:pt x="5893" y="7848"/>
                  </a:cubicBezTo>
                  <a:cubicBezTo>
                    <a:pt x="6109" y="7884"/>
                    <a:pt x="6336" y="7920"/>
                    <a:pt x="6552" y="7932"/>
                  </a:cubicBezTo>
                  <a:cubicBezTo>
                    <a:pt x="6620" y="7940"/>
                    <a:pt x="6687" y="7944"/>
                    <a:pt x="6754" y="7944"/>
                  </a:cubicBezTo>
                  <a:cubicBezTo>
                    <a:pt x="6896" y="7944"/>
                    <a:pt x="7036" y="7925"/>
                    <a:pt x="7175" y="7884"/>
                  </a:cubicBezTo>
                  <a:cubicBezTo>
                    <a:pt x="7498" y="8351"/>
                    <a:pt x="7786" y="8854"/>
                    <a:pt x="8001" y="9381"/>
                  </a:cubicBezTo>
                  <a:cubicBezTo>
                    <a:pt x="8014" y="9402"/>
                    <a:pt x="8034" y="9411"/>
                    <a:pt x="8053" y="9411"/>
                  </a:cubicBezTo>
                  <a:cubicBezTo>
                    <a:pt x="8090" y="9411"/>
                    <a:pt x="8125" y="9380"/>
                    <a:pt x="8109" y="9333"/>
                  </a:cubicBezTo>
                  <a:cubicBezTo>
                    <a:pt x="7798" y="8615"/>
                    <a:pt x="7390" y="7932"/>
                    <a:pt x="6899" y="7321"/>
                  </a:cubicBezTo>
                  <a:cubicBezTo>
                    <a:pt x="7199" y="6698"/>
                    <a:pt x="7151" y="5968"/>
                    <a:pt x="6780" y="5381"/>
                  </a:cubicBezTo>
                  <a:cubicBezTo>
                    <a:pt x="6735" y="5314"/>
                    <a:pt x="6691" y="5248"/>
                    <a:pt x="6618" y="5248"/>
                  </a:cubicBezTo>
                  <a:cubicBezTo>
                    <a:pt x="6612" y="5248"/>
                    <a:pt x="6606" y="5248"/>
                    <a:pt x="6600" y="5249"/>
                  </a:cubicBezTo>
                  <a:cubicBezTo>
                    <a:pt x="6504" y="5249"/>
                    <a:pt x="6456" y="5345"/>
                    <a:pt x="6432" y="5429"/>
                  </a:cubicBezTo>
                  <a:cubicBezTo>
                    <a:pt x="6336" y="5776"/>
                    <a:pt x="6348" y="6147"/>
                    <a:pt x="6468" y="6495"/>
                  </a:cubicBezTo>
                  <a:cubicBezTo>
                    <a:pt x="6540" y="6710"/>
                    <a:pt x="6636" y="6926"/>
                    <a:pt x="6732" y="7118"/>
                  </a:cubicBezTo>
                  <a:cubicBezTo>
                    <a:pt x="6348" y="6662"/>
                    <a:pt x="5941" y="6231"/>
                    <a:pt x="5510" y="5812"/>
                  </a:cubicBezTo>
                  <a:cubicBezTo>
                    <a:pt x="5510" y="5620"/>
                    <a:pt x="5498" y="5429"/>
                    <a:pt x="5498" y="5237"/>
                  </a:cubicBezTo>
                  <a:cubicBezTo>
                    <a:pt x="5498" y="5069"/>
                    <a:pt x="5486" y="4914"/>
                    <a:pt x="5462" y="4746"/>
                  </a:cubicBezTo>
                  <a:cubicBezTo>
                    <a:pt x="5426" y="4507"/>
                    <a:pt x="5330" y="4279"/>
                    <a:pt x="5199" y="4087"/>
                  </a:cubicBezTo>
                  <a:cubicBezTo>
                    <a:pt x="5163" y="4039"/>
                    <a:pt x="5127" y="3992"/>
                    <a:pt x="5079" y="3968"/>
                  </a:cubicBezTo>
                  <a:cubicBezTo>
                    <a:pt x="5055" y="3956"/>
                    <a:pt x="5028" y="3950"/>
                    <a:pt x="5001" y="3950"/>
                  </a:cubicBezTo>
                  <a:cubicBezTo>
                    <a:pt x="4974" y="3950"/>
                    <a:pt x="4947" y="3956"/>
                    <a:pt x="4923" y="3968"/>
                  </a:cubicBezTo>
                  <a:cubicBezTo>
                    <a:pt x="4887" y="4004"/>
                    <a:pt x="4875" y="4039"/>
                    <a:pt x="4863" y="4087"/>
                  </a:cubicBezTo>
                  <a:cubicBezTo>
                    <a:pt x="4851" y="4219"/>
                    <a:pt x="4863" y="4351"/>
                    <a:pt x="4887" y="4471"/>
                  </a:cubicBezTo>
                  <a:cubicBezTo>
                    <a:pt x="4983" y="4902"/>
                    <a:pt x="5151" y="5321"/>
                    <a:pt x="5390" y="5692"/>
                  </a:cubicBezTo>
                  <a:cubicBezTo>
                    <a:pt x="4911" y="5237"/>
                    <a:pt x="4408" y="4806"/>
                    <a:pt x="3917" y="4363"/>
                  </a:cubicBezTo>
                  <a:cubicBezTo>
                    <a:pt x="3965" y="4075"/>
                    <a:pt x="3965" y="3788"/>
                    <a:pt x="3929" y="3500"/>
                  </a:cubicBezTo>
                  <a:cubicBezTo>
                    <a:pt x="3881" y="3213"/>
                    <a:pt x="3749" y="2938"/>
                    <a:pt x="3546" y="2722"/>
                  </a:cubicBezTo>
                  <a:cubicBezTo>
                    <a:pt x="3522" y="2674"/>
                    <a:pt x="3474" y="2650"/>
                    <a:pt x="3414" y="2650"/>
                  </a:cubicBezTo>
                  <a:cubicBezTo>
                    <a:pt x="3390" y="2662"/>
                    <a:pt x="3354" y="2686"/>
                    <a:pt x="3342" y="2710"/>
                  </a:cubicBezTo>
                  <a:cubicBezTo>
                    <a:pt x="3282" y="2830"/>
                    <a:pt x="3270" y="2962"/>
                    <a:pt x="3306" y="3081"/>
                  </a:cubicBezTo>
                  <a:cubicBezTo>
                    <a:pt x="3390" y="3512"/>
                    <a:pt x="3570" y="3920"/>
                    <a:pt x="3833" y="4279"/>
                  </a:cubicBezTo>
                  <a:cubicBezTo>
                    <a:pt x="3318" y="3824"/>
                    <a:pt x="2827" y="3369"/>
                    <a:pt x="2360" y="2878"/>
                  </a:cubicBezTo>
                  <a:cubicBezTo>
                    <a:pt x="2360" y="2518"/>
                    <a:pt x="2324" y="2171"/>
                    <a:pt x="2228" y="1824"/>
                  </a:cubicBezTo>
                  <a:cubicBezTo>
                    <a:pt x="2192" y="1656"/>
                    <a:pt x="2108" y="1500"/>
                    <a:pt x="1989" y="1369"/>
                  </a:cubicBezTo>
                  <a:cubicBezTo>
                    <a:pt x="1950" y="1322"/>
                    <a:pt x="1891" y="1290"/>
                    <a:pt x="1838" y="1290"/>
                  </a:cubicBezTo>
                  <a:cubicBezTo>
                    <a:pt x="1809" y="1290"/>
                    <a:pt x="1782" y="1300"/>
                    <a:pt x="1761" y="1321"/>
                  </a:cubicBezTo>
                  <a:cubicBezTo>
                    <a:pt x="1737" y="1357"/>
                    <a:pt x="1725" y="1416"/>
                    <a:pt x="1725" y="1452"/>
                  </a:cubicBezTo>
                  <a:cubicBezTo>
                    <a:pt x="1749" y="1860"/>
                    <a:pt x="1869" y="2243"/>
                    <a:pt x="2084" y="2590"/>
                  </a:cubicBezTo>
                  <a:cubicBezTo>
                    <a:pt x="1749" y="2231"/>
                    <a:pt x="1438" y="1848"/>
                    <a:pt x="1162" y="1452"/>
                  </a:cubicBezTo>
                  <a:cubicBezTo>
                    <a:pt x="1066" y="1249"/>
                    <a:pt x="983" y="1045"/>
                    <a:pt x="923" y="842"/>
                  </a:cubicBezTo>
                  <a:cubicBezTo>
                    <a:pt x="827" y="542"/>
                    <a:pt x="647" y="279"/>
                    <a:pt x="396" y="87"/>
                  </a:cubicBezTo>
                  <a:cubicBezTo>
                    <a:pt x="354" y="35"/>
                    <a:pt x="285" y="1"/>
                    <a:pt x="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182;p15"/>
            <p:cNvSpPr/>
            <p:nvPr/>
          </p:nvSpPr>
          <p:spPr>
            <a:xfrm>
              <a:off x="3192919" y="-862043"/>
              <a:ext cx="344421" cy="1101006"/>
            </a:xfrm>
            <a:custGeom>
              <a:avLst/>
              <a:gdLst/>
              <a:ahLst/>
              <a:cxnLst/>
              <a:rect l="l" t="t" r="r" b="b"/>
              <a:pathLst>
                <a:path w="6757" h="21600" extrusionOk="0">
                  <a:moveTo>
                    <a:pt x="2231" y="1"/>
                  </a:moveTo>
                  <a:cubicBezTo>
                    <a:pt x="2059" y="1"/>
                    <a:pt x="1906" y="184"/>
                    <a:pt x="1833" y="350"/>
                  </a:cubicBezTo>
                  <a:cubicBezTo>
                    <a:pt x="1618" y="877"/>
                    <a:pt x="1570" y="1452"/>
                    <a:pt x="1678" y="2003"/>
                  </a:cubicBezTo>
                  <a:cubicBezTo>
                    <a:pt x="1774" y="2506"/>
                    <a:pt x="1917" y="3009"/>
                    <a:pt x="2133" y="3488"/>
                  </a:cubicBezTo>
                  <a:cubicBezTo>
                    <a:pt x="2145" y="3859"/>
                    <a:pt x="2181" y="4231"/>
                    <a:pt x="2217" y="4602"/>
                  </a:cubicBezTo>
                  <a:cubicBezTo>
                    <a:pt x="1917" y="3776"/>
                    <a:pt x="1295" y="3117"/>
                    <a:pt x="492" y="2781"/>
                  </a:cubicBezTo>
                  <a:cubicBezTo>
                    <a:pt x="425" y="2744"/>
                    <a:pt x="353" y="2725"/>
                    <a:pt x="282" y="2725"/>
                  </a:cubicBezTo>
                  <a:cubicBezTo>
                    <a:pt x="239" y="2725"/>
                    <a:pt x="197" y="2732"/>
                    <a:pt x="157" y="2745"/>
                  </a:cubicBezTo>
                  <a:cubicBezTo>
                    <a:pt x="49" y="2817"/>
                    <a:pt x="1" y="2937"/>
                    <a:pt x="25" y="3045"/>
                  </a:cubicBezTo>
                  <a:cubicBezTo>
                    <a:pt x="37" y="3165"/>
                    <a:pt x="97" y="3272"/>
                    <a:pt x="169" y="3368"/>
                  </a:cubicBezTo>
                  <a:cubicBezTo>
                    <a:pt x="672" y="4087"/>
                    <a:pt x="1402" y="4614"/>
                    <a:pt x="2253" y="4853"/>
                  </a:cubicBezTo>
                  <a:cubicBezTo>
                    <a:pt x="2372" y="5860"/>
                    <a:pt x="2552" y="6854"/>
                    <a:pt x="2780" y="7848"/>
                  </a:cubicBezTo>
                  <a:cubicBezTo>
                    <a:pt x="2313" y="7141"/>
                    <a:pt x="1642" y="6566"/>
                    <a:pt x="839" y="6339"/>
                  </a:cubicBezTo>
                  <a:cubicBezTo>
                    <a:pt x="751" y="6316"/>
                    <a:pt x="652" y="6299"/>
                    <a:pt x="556" y="6299"/>
                  </a:cubicBezTo>
                  <a:cubicBezTo>
                    <a:pt x="446" y="6299"/>
                    <a:pt x="342" y="6322"/>
                    <a:pt x="264" y="6387"/>
                  </a:cubicBezTo>
                  <a:cubicBezTo>
                    <a:pt x="157" y="6494"/>
                    <a:pt x="109" y="6650"/>
                    <a:pt x="145" y="6794"/>
                  </a:cubicBezTo>
                  <a:cubicBezTo>
                    <a:pt x="169" y="6925"/>
                    <a:pt x="217" y="7069"/>
                    <a:pt x="312" y="7177"/>
                  </a:cubicBezTo>
                  <a:cubicBezTo>
                    <a:pt x="576" y="7512"/>
                    <a:pt x="983" y="7692"/>
                    <a:pt x="1390" y="7848"/>
                  </a:cubicBezTo>
                  <a:cubicBezTo>
                    <a:pt x="1881" y="8039"/>
                    <a:pt x="2384" y="8195"/>
                    <a:pt x="2899" y="8327"/>
                  </a:cubicBezTo>
                  <a:cubicBezTo>
                    <a:pt x="3163" y="9429"/>
                    <a:pt x="3450" y="10531"/>
                    <a:pt x="3726" y="11621"/>
                  </a:cubicBezTo>
                  <a:cubicBezTo>
                    <a:pt x="3211" y="10746"/>
                    <a:pt x="2360" y="10111"/>
                    <a:pt x="1378" y="9884"/>
                  </a:cubicBezTo>
                  <a:cubicBezTo>
                    <a:pt x="1319" y="9870"/>
                    <a:pt x="1254" y="9860"/>
                    <a:pt x="1192" y="9860"/>
                  </a:cubicBezTo>
                  <a:cubicBezTo>
                    <a:pt x="1093" y="9860"/>
                    <a:pt x="1003" y="9886"/>
                    <a:pt x="959" y="9968"/>
                  </a:cubicBezTo>
                  <a:cubicBezTo>
                    <a:pt x="935" y="10028"/>
                    <a:pt x="923" y="10087"/>
                    <a:pt x="935" y="10135"/>
                  </a:cubicBezTo>
                  <a:cubicBezTo>
                    <a:pt x="971" y="10387"/>
                    <a:pt x="1067" y="10626"/>
                    <a:pt x="1235" y="10806"/>
                  </a:cubicBezTo>
                  <a:cubicBezTo>
                    <a:pt x="1570" y="11189"/>
                    <a:pt x="1989" y="11489"/>
                    <a:pt x="2456" y="11656"/>
                  </a:cubicBezTo>
                  <a:cubicBezTo>
                    <a:pt x="2899" y="11824"/>
                    <a:pt x="3355" y="11932"/>
                    <a:pt x="3810" y="12004"/>
                  </a:cubicBezTo>
                  <a:cubicBezTo>
                    <a:pt x="4049" y="12914"/>
                    <a:pt x="4265" y="13836"/>
                    <a:pt x="4444" y="14759"/>
                  </a:cubicBezTo>
                  <a:cubicBezTo>
                    <a:pt x="3870" y="13920"/>
                    <a:pt x="3043" y="13297"/>
                    <a:pt x="2073" y="12998"/>
                  </a:cubicBezTo>
                  <a:cubicBezTo>
                    <a:pt x="1974" y="12958"/>
                    <a:pt x="1866" y="12935"/>
                    <a:pt x="1758" y="12935"/>
                  </a:cubicBezTo>
                  <a:cubicBezTo>
                    <a:pt x="1735" y="12935"/>
                    <a:pt x="1712" y="12936"/>
                    <a:pt x="1690" y="12938"/>
                  </a:cubicBezTo>
                  <a:cubicBezTo>
                    <a:pt x="1558" y="12950"/>
                    <a:pt x="1438" y="13034"/>
                    <a:pt x="1390" y="13166"/>
                  </a:cubicBezTo>
                  <a:cubicBezTo>
                    <a:pt x="1330" y="13345"/>
                    <a:pt x="1462" y="13513"/>
                    <a:pt x="1594" y="13645"/>
                  </a:cubicBezTo>
                  <a:cubicBezTo>
                    <a:pt x="2372" y="14399"/>
                    <a:pt x="3391" y="14866"/>
                    <a:pt x="4480" y="14962"/>
                  </a:cubicBezTo>
                  <a:cubicBezTo>
                    <a:pt x="4684" y="16064"/>
                    <a:pt x="4816" y="17190"/>
                    <a:pt x="4852" y="18316"/>
                  </a:cubicBezTo>
                  <a:cubicBezTo>
                    <a:pt x="4684" y="17777"/>
                    <a:pt x="4444" y="17262"/>
                    <a:pt x="4145" y="16795"/>
                  </a:cubicBezTo>
                  <a:cubicBezTo>
                    <a:pt x="3774" y="16220"/>
                    <a:pt x="3259" y="15741"/>
                    <a:pt x="2660" y="15417"/>
                  </a:cubicBezTo>
                  <a:cubicBezTo>
                    <a:pt x="2572" y="15373"/>
                    <a:pt x="2468" y="15339"/>
                    <a:pt x="2374" y="15339"/>
                  </a:cubicBezTo>
                  <a:cubicBezTo>
                    <a:pt x="2290" y="15339"/>
                    <a:pt x="2214" y="15367"/>
                    <a:pt x="2169" y="15441"/>
                  </a:cubicBezTo>
                  <a:cubicBezTo>
                    <a:pt x="2133" y="15501"/>
                    <a:pt x="2121" y="15561"/>
                    <a:pt x="2133" y="15633"/>
                  </a:cubicBezTo>
                  <a:cubicBezTo>
                    <a:pt x="2157" y="16244"/>
                    <a:pt x="2576" y="16747"/>
                    <a:pt x="3007" y="17178"/>
                  </a:cubicBezTo>
                  <a:cubicBezTo>
                    <a:pt x="3283" y="17453"/>
                    <a:pt x="3582" y="17717"/>
                    <a:pt x="3894" y="17968"/>
                  </a:cubicBezTo>
                  <a:cubicBezTo>
                    <a:pt x="4181" y="18208"/>
                    <a:pt x="4504" y="18388"/>
                    <a:pt x="4864" y="18495"/>
                  </a:cubicBezTo>
                  <a:cubicBezTo>
                    <a:pt x="4876" y="19501"/>
                    <a:pt x="4792" y="20508"/>
                    <a:pt x="4612" y="21490"/>
                  </a:cubicBezTo>
                  <a:cubicBezTo>
                    <a:pt x="4605" y="21558"/>
                    <a:pt x="4661" y="21599"/>
                    <a:pt x="4717" y="21599"/>
                  </a:cubicBezTo>
                  <a:cubicBezTo>
                    <a:pt x="4759" y="21599"/>
                    <a:pt x="4800" y="21577"/>
                    <a:pt x="4816" y="21526"/>
                  </a:cubicBezTo>
                  <a:cubicBezTo>
                    <a:pt x="5067" y="20160"/>
                    <a:pt x="5127" y="18771"/>
                    <a:pt x="5007" y="17393"/>
                  </a:cubicBezTo>
                  <a:cubicBezTo>
                    <a:pt x="6061" y="16759"/>
                    <a:pt x="6708" y="15633"/>
                    <a:pt x="6732" y="14411"/>
                  </a:cubicBezTo>
                  <a:cubicBezTo>
                    <a:pt x="6756" y="14267"/>
                    <a:pt x="6696" y="14124"/>
                    <a:pt x="6588" y="14040"/>
                  </a:cubicBezTo>
                  <a:cubicBezTo>
                    <a:pt x="6553" y="14017"/>
                    <a:pt x="6515" y="14008"/>
                    <a:pt x="6476" y="14008"/>
                  </a:cubicBezTo>
                  <a:cubicBezTo>
                    <a:pt x="6370" y="14008"/>
                    <a:pt x="6257" y="14078"/>
                    <a:pt x="6169" y="14148"/>
                  </a:cubicBezTo>
                  <a:cubicBezTo>
                    <a:pt x="5690" y="14567"/>
                    <a:pt x="5343" y="15130"/>
                    <a:pt x="5175" y="15753"/>
                  </a:cubicBezTo>
                  <a:cubicBezTo>
                    <a:pt x="5067" y="16136"/>
                    <a:pt x="4995" y="16531"/>
                    <a:pt x="4960" y="16938"/>
                  </a:cubicBezTo>
                  <a:cubicBezTo>
                    <a:pt x="4840" y="15884"/>
                    <a:pt x="4672" y="14842"/>
                    <a:pt x="4433" y="13812"/>
                  </a:cubicBezTo>
                  <a:cubicBezTo>
                    <a:pt x="4624" y="13525"/>
                    <a:pt x="4804" y="13237"/>
                    <a:pt x="4995" y="12950"/>
                  </a:cubicBezTo>
                  <a:cubicBezTo>
                    <a:pt x="5151" y="12710"/>
                    <a:pt x="5295" y="12459"/>
                    <a:pt x="5415" y="12195"/>
                  </a:cubicBezTo>
                  <a:cubicBezTo>
                    <a:pt x="5594" y="11800"/>
                    <a:pt x="5678" y="11381"/>
                    <a:pt x="5666" y="10962"/>
                  </a:cubicBezTo>
                  <a:cubicBezTo>
                    <a:pt x="5678" y="10854"/>
                    <a:pt x="5654" y="10758"/>
                    <a:pt x="5618" y="10662"/>
                  </a:cubicBezTo>
                  <a:cubicBezTo>
                    <a:pt x="5570" y="10567"/>
                    <a:pt x="5475" y="10519"/>
                    <a:pt x="5367" y="10519"/>
                  </a:cubicBezTo>
                  <a:cubicBezTo>
                    <a:pt x="5295" y="10531"/>
                    <a:pt x="5235" y="10567"/>
                    <a:pt x="5187" y="10626"/>
                  </a:cubicBezTo>
                  <a:cubicBezTo>
                    <a:pt x="5031" y="10806"/>
                    <a:pt x="4924" y="11010"/>
                    <a:pt x="4840" y="11225"/>
                  </a:cubicBezTo>
                  <a:cubicBezTo>
                    <a:pt x="4552" y="11956"/>
                    <a:pt x="4397" y="12722"/>
                    <a:pt x="4373" y="13513"/>
                  </a:cubicBezTo>
                  <a:cubicBezTo>
                    <a:pt x="4121" y="12375"/>
                    <a:pt x="3810" y="11237"/>
                    <a:pt x="3522" y="10099"/>
                  </a:cubicBezTo>
                  <a:cubicBezTo>
                    <a:pt x="3870" y="9728"/>
                    <a:pt x="4157" y="9309"/>
                    <a:pt x="4373" y="8842"/>
                  </a:cubicBezTo>
                  <a:cubicBezTo>
                    <a:pt x="4600" y="8375"/>
                    <a:pt x="4672" y="7848"/>
                    <a:pt x="4588" y="7333"/>
                  </a:cubicBezTo>
                  <a:cubicBezTo>
                    <a:pt x="4588" y="7237"/>
                    <a:pt x="4540" y="7153"/>
                    <a:pt x="4456" y="7105"/>
                  </a:cubicBezTo>
                  <a:cubicBezTo>
                    <a:pt x="4433" y="7093"/>
                    <a:pt x="4403" y="7087"/>
                    <a:pt x="4373" y="7087"/>
                  </a:cubicBezTo>
                  <a:cubicBezTo>
                    <a:pt x="4343" y="7087"/>
                    <a:pt x="4313" y="7093"/>
                    <a:pt x="4289" y="7105"/>
                  </a:cubicBezTo>
                  <a:cubicBezTo>
                    <a:pt x="4073" y="7189"/>
                    <a:pt x="3953" y="7405"/>
                    <a:pt x="3870" y="7620"/>
                  </a:cubicBezTo>
                  <a:cubicBezTo>
                    <a:pt x="3570" y="8339"/>
                    <a:pt x="3438" y="9117"/>
                    <a:pt x="3474" y="9896"/>
                  </a:cubicBezTo>
                  <a:cubicBezTo>
                    <a:pt x="3175" y="8722"/>
                    <a:pt x="2887" y="7560"/>
                    <a:pt x="2684" y="6375"/>
                  </a:cubicBezTo>
                  <a:cubicBezTo>
                    <a:pt x="3043" y="5860"/>
                    <a:pt x="3319" y="5297"/>
                    <a:pt x="3522" y="4710"/>
                  </a:cubicBezTo>
                  <a:cubicBezTo>
                    <a:pt x="3630" y="4410"/>
                    <a:pt x="3678" y="4099"/>
                    <a:pt x="3630" y="3799"/>
                  </a:cubicBezTo>
                  <a:cubicBezTo>
                    <a:pt x="3608" y="3657"/>
                    <a:pt x="3507" y="3495"/>
                    <a:pt x="3371" y="3495"/>
                  </a:cubicBezTo>
                  <a:cubicBezTo>
                    <a:pt x="3358" y="3495"/>
                    <a:pt x="3344" y="3497"/>
                    <a:pt x="3331" y="3500"/>
                  </a:cubicBezTo>
                  <a:cubicBezTo>
                    <a:pt x="3247" y="3536"/>
                    <a:pt x="3187" y="3596"/>
                    <a:pt x="3151" y="3680"/>
                  </a:cubicBezTo>
                  <a:cubicBezTo>
                    <a:pt x="2792" y="4279"/>
                    <a:pt x="2588" y="4973"/>
                    <a:pt x="2552" y="5680"/>
                  </a:cubicBezTo>
                  <a:cubicBezTo>
                    <a:pt x="2420" y="4830"/>
                    <a:pt x="2337" y="3967"/>
                    <a:pt x="2313" y="3105"/>
                  </a:cubicBezTo>
                  <a:cubicBezTo>
                    <a:pt x="2372" y="2722"/>
                    <a:pt x="2456" y="2338"/>
                    <a:pt x="2564" y="1979"/>
                  </a:cubicBezTo>
                  <a:cubicBezTo>
                    <a:pt x="2744" y="1392"/>
                    <a:pt x="2684" y="949"/>
                    <a:pt x="2540" y="362"/>
                  </a:cubicBezTo>
                  <a:cubicBezTo>
                    <a:pt x="2516" y="218"/>
                    <a:pt x="2432" y="87"/>
                    <a:pt x="2313" y="15"/>
                  </a:cubicBezTo>
                  <a:cubicBezTo>
                    <a:pt x="2285" y="5"/>
                    <a:pt x="2258" y="1"/>
                    <a:pt x="22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CUSTOM_8">
    <p:bg>
      <p:bgPr>
        <a:solidFill>
          <a:schemeClr val="lt2"/>
        </a:solidFill>
        <a:effectLst/>
      </p:bgPr>
    </p:bg>
    <p:spTree>
      <p:nvGrpSpPr>
        <p:cNvPr id="1" name="Shape 183"/>
        <p:cNvGrpSpPr/>
        <p:nvPr/>
      </p:nvGrpSpPr>
      <p:grpSpPr>
        <a:xfrm>
          <a:off x="0" y="0"/>
          <a:ext cx="0" cy="0"/>
          <a:chOff x="0" y="0"/>
          <a:chExt cx="0" cy="0"/>
        </a:xfrm>
      </p:grpSpPr>
      <p:sp>
        <p:nvSpPr>
          <p:cNvPr id="184" name="Google Shape;184;p16"/>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p:txBody>
      </p:sp>
      <p:grpSp>
        <p:nvGrpSpPr>
          <p:cNvPr id="185" name="Google Shape;185;p16"/>
          <p:cNvGrpSpPr/>
          <p:nvPr/>
        </p:nvGrpSpPr>
        <p:grpSpPr>
          <a:xfrm rot="-5400000" flipH="1">
            <a:off x="-1972491" y="2007260"/>
            <a:ext cx="4144250" cy="207519"/>
            <a:chOff x="0" y="-76"/>
            <a:chExt cx="2762649" cy="372832"/>
          </a:xfrm>
        </p:grpSpPr>
        <p:sp>
          <p:nvSpPr>
            <p:cNvPr id="186" name="Google Shape;186;p16"/>
            <p:cNvSpPr/>
            <p:nvPr/>
          </p:nvSpPr>
          <p:spPr>
            <a:xfrm rot="5400000" flipH="1">
              <a:off x="1199480" y="-1199554"/>
              <a:ext cx="363691" cy="2762647"/>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1A4E6E">
                <a:alpha val="45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187;p16"/>
            <p:cNvSpPr/>
            <p:nvPr/>
          </p:nvSpPr>
          <p:spPr>
            <a:xfrm rot="5400000" flipH="1">
              <a:off x="803247" y="-803252"/>
              <a:ext cx="372828" cy="1979189"/>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188;p16"/>
            <p:cNvSpPr/>
            <p:nvPr/>
          </p:nvSpPr>
          <p:spPr>
            <a:xfrm>
              <a:off x="0" y="0"/>
              <a:ext cx="122425" cy="363675"/>
            </a:xfrm>
            <a:prstGeom prst="flowChartProcess">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89" name="Google Shape;189;p16"/>
          <p:cNvSpPr/>
          <p:nvPr/>
        </p:nvSpPr>
        <p:spPr>
          <a:xfrm rot="10203590" flipH="1">
            <a:off x="116095" y="-31644"/>
            <a:ext cx="196579" cy="1513621"/>
          </a:xfrm>
          <a:custGeom>
            <a:avLst/>
            <a:gdLst/>
            <a:ahLst/>
            <a:cxnLst/>
            <a:rect l="l" t="t" r="r" b="b"/>
            <a:pathLst>
              <a:path w="4564" h="35142" extrusionOk="0">
                <a:moveTo>
                  <a:pt x="3018" y="1"/>
                </a:moveTo>
                <a:cubicBezTo>
                  <a:pt x="587" y="3953"/>
                  <a:pt x="0" y="9606"/>
                  <a:pt x="323" y="14840"/>
                </a:cubicBezTo>
                <a:cubicBezTo>
                  <a:pt x="647" y="20074"/>
                  <a:pt x="1749" y="25141"/>
                  <a:pt x="2264" y="30339"/>
                </a:cubicBezTo>
                <a:cubicBezTo>
                  <a:pt x="2266" y="30358"/>
                  <a:pt x="2267" y="30378"/>
                  <a:pt x="2269" y="30398"/>
                </a:cubicBezTo>
                <a:lnTo>
                  <a:pt x="2269" y="30398"/>
                </a:lnTo>
                <a:cubicBezTo>
                  <a:pt x="3045" y="26619"/>
                  <a:pt x="3499" y="22705"/>
                  <a:pt x="3952" y="18805"/>
                </a:cubicBezTo>
                <a:cubicBezTo>
                  <a:pt x="4252" y="16146"/>
                  <a:pt x="4563" y="13475"/>
                  <a:pt x="4527" y="10780"/>
                </a:cubicBezTo>
                <a:cubicBezTo>
                  <a:pt x="4479" y="7103"/>
                  <a:pt x="3785" y="3510"/>
                  <a:pt x="3018" y="1"/>
                </a:cubicBezTo>
                <a:close/>
                <a:moveTo>
                  <a:pt x="2269" y="30398"/>
                </a:moveTo>
                <a:lnTo>
                  <a:pt x="2269" y="30398"/>
                </a:lnTo>
                <a:cubicBezTo>
                  <a:pt x="2042" y="31505"/>
                  <a:pt x="1788" y="32600"/>
                  <a:pt x="1497" y="33680"/>
                </a:cubicBezTo>
                <a:lnTo>
                  <a:pt x="1761" y="35141"/>
                </a:lnTo>
                <a:cubicBezTo>
                  <a:pt x="2483" y="33852"/>
                  <a:pt x="2421" y="32036"/>
                  <a:pt x="2269" y="3039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190;p16"/>
          <p:cNvSpPr/>
          <p:nvPr/>
        </p:nvSpPr>
        <p:spPr>
          <a:xfrm rot="-10098159" flipH="1">
            <a:off x="53938" y="75238"/>
            <a:ext cx="588622" cy="757507"/>
          </a:xfrm>
          <a:custGeom>
            <a:avLst/>
            <a:gdLst/>
            <a:ahLst/>
            <a:cxnLst/>
            <a:rect l="l" t="t" r="r" b="b"/>
            <a:pathLst>
              <a:path w="13666" h="17587" extrusionOk="0">
                <a:moveTo>
                  <a:pt x="13630" y="1"/>
                </a:moveTo>
                <a:lnTo>
                  <a:pt x="13630" y="1"/>
                </a:lnTo>
                <a:cubicBezTo>
                  <a:pt x="11905" y="744"/>
                  <a:pt x="10348" y="1845"/>
                  <a:pt x="9067" y="3223"/>
                </a:cubicBezTo>
                <a:cubicBezTo>
                  <a:pt x="6228" y="6277"/>
                  <a:pt x="4935" y="10409"/>
                  <a:pt x="2946" y="14062"/>
                </a:cubicBezTo>
                <a:cubicBezTo>
                  <a:pt x="2252" y="15344"/>
                  <a:pt x="1425" y="16613"/>
                  <a:pt x="192" y="17368"/>
                </a:cubicBezTo>
                <a:lnTo>
                  <a:pt x="0" y="17032"/>
                </a:lnTo>
                <a:lnTo>
                  <a:pt x="0" y="17032"/>
                </a:lnTo>
                <a:lnTo>
                  <a:pt x="48" y="17583"/>
                </a:lnTo>
                <a:cubicBezTo>
                  <a:pt x="92" y="17585"/>
                  <a:pt x="137" y="17586"/>
                  <a:pt x="181" y="17586"/>
                </a:cubicBezTo>
                <a:cubicBezTo>
                  <a:pt x="1222" y="17586"/>
                  <a:pt x="2205" y="17056"/>
                  <a:pt x="3078" y="16481"/>
                </a:cubicBezTo>
                <a:cubicBezTo>
                  <a:pt x="6072" y="14493"/>
                  <a:pt x="8480" y="11727"/>
                  <a:pt x="10456" y="8732"/>
                </a:cubicBezTo>
                <a:cubicBezTo>
                  <a:pt x="12193" y="6109"/>
                  <a:pt x="13666" y="3139"/>
                  <a:pt x="136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191;p16"/>
          <p:cNvSpPr/>
          <p:nvPr/>
        </p:nvSpPr>
        <p:spPr>
          <a:xfrm rot="10360619" flipH="1">
            <a:off x="106972" y="40755"/>
            <a:ext cx="323724" cy="934098"/>
          </a:xfrm>
          <a:custGeom>
            <a:avLst/>
            <a:gdLst/>
            <a:ahLst/>
            <a:cxnLst/>
            <a:rect l="l" t="t" r="r" b="b"/>
            <a:pathLst>
              <a:path w="7516" h="21686" extrusionOk="0">
                <a:moveTo>
                  <a:pt x="4030" y="0"/>
                </a:moveTo>
                <a:lnTo>
                  <a:pt x="4030" y="0"/>
                </a:lnTo>
                <a:cubicBezTo>
                  <a:pt x="3300" y="1880"/>
                  <a:pt x="3312" y="3964"/>
                  <a:pt x="4054" y="5833"/>
                </a:cubicBezTo>
                <a:cubicBezTo>
                  <a:pt x="4066" y="6611"/>
                  <a:pt x="4042" y="7378"/>
                  <a:pt x="3995" y="8156"/>
                </a:cubicBezTo>
                <a:cubicBezTo>
                  <a:pt x="3827" y="6635"/>
                  <a:pt x="3312" y="5174"/>
                  <a:pt x="2485" y="3881"/>
                </a:cubicBezTo>
                <a:lnTo>
                  <a:pt x="2485" y="3881"/>
                </a:lnTo>
                <a:cubicBezTo>
                  <a:pt x="2186" y="5785"/>
                  <a:pt x="2701" y="7713"/>
                  <a:pt x="3911" y="9210"/>
                </a:cubicBezTo>
                <a:cubicBezTo>
                  <a:pt x="3803" y="10372"/>
                  <a:pt x="3623" y="11522"/>
                  <a:pt x="3384" y="12672"/>
                </a:cubicBezTo>
                <a:cubicBezTo>
                  <a:pt x="3539" y="11091"/>
                  <a:pt x="3132" y="9498"/>
                  <a:pt x="2234" y="8192"/>
                </a:cubicBezTo>
                <a:lnTo>
                  <a:pt x="2234" y="8192"/>
                </a:lnTo>
                <a:cubicBezTo>
                  <a:pt x="1887" y="10037"/>
                  <a:pt x="2222" y="11941"/>
                  <a:pt x="3180" y="13546"/>
                </a:cubicBezTo>
                <a:cubicBezTo>
                  <a:pt x="2845" y="14888"/>
                  <a:pt x="2438" y="16193"/>
                  <a:pt x="1934" y="17475"/>
                </a:cubicBezTo>
                <a:cubicBezTo>
                  <a:pt x="2186" y="15570"/>
                  <a:pt x="1982" y="13618"/>
                  <a:pt x="1360" y="11798"/>
                </a:cubicBezTo>
                <a:cubicBezTo>
                  <a:pt x="1048" y="12947"/>
                  <a:pt x="952" y="14133"/>
                  <a:pt x="1072" y="15307"/>
                </a:cubicBezTo>
                <a:cubicBezTo>
                  <a:pt x="1156" y="16145"/>
                  <a:pt x="1360" y="16996"/>
                  <a:pt x="1875" y="17654"/>
                </a:cubicBezTo>
                <a:cubicBezTo>
                  <a:pt x="1360" y="18936"/>
                  <a:pt x="761" y="20181"/>
                  <a:pt x="90" y="21391"/>
                </a:cubicBezTo>
                <a:cubicBezTo>
                  <a:pt x="0" y="21546"/>
                  <a:pt x="128" y="21685"/>
                  <a:pt x="260" y="21685"/>
                </a:cubicBezTo>
                <a:cubicBezTo>
                  <a:pt x="321" y="21685"/>
                  <a:pt x="384" y="21655"/>
                  <a:pt x="425" y="21583"/>
                </a:cubicBezTo>
                <a:cubicBezTo>
                  <a:pt x="1300" y="20026"/>
                  <a:pt x="2042" y="18397"/>
                  <a:pt x="2641" y="16708"/>
                </a:cubicBezTo>
                <a:cubicBezTo>
                  <a:pt x="4510" y="16193"/>
                  <a:pt x="6091" y="14900"/>
                  <a:pt x="6953" y="13151"/>
                </a:cubicBezTo>
                <a:lnTo>
                  <a:pt x="6953" y="13151"/>
                </a:lnTo>
                <a:cubicBezTo>
                  <a:pt x="6114" y="13319"/>
                  <a:pt x="5240" y="13498"/>
                  <a:pt x="4510" y="13965"/>
                </a:cubicBezTo>
                <a:cubicBezTo>
                  <a:pt x="3863" y="14385"/>
                  <a:pt x="3384" y="14983"/>
                  <a:pt x="2988" y="15654"/>
                </a:cubicBezTo>
                <a:cubicBezTo>
                  <a:pt x="3348" y="14504"/>
                  <a:pt x="3647" y="13343"/>
                  <a:pt x="3875" y="12169"/>
                </a:cubicBezTo>
                <a:cubicBezTo>
                  <a:pt x="5599" y="11714"/>
                  <a:pt x="6941" y="10372"/>
                  <a:pt x="7408" y="8660"/>
                </a:cubicBezTo>
                <a:lnTo>
                  <a:pt x="7408" y="8660"/>
                </a:lnTo>
                <a:cubicBezTo>
                  <a:pt x="5923" y="9127"/>
                  <a:pt x="4689" y="10169"/>
                  <a:pt x="3983" y="11558"/>
                </a:cubicBezTo>
                <a:cubicBezTo>
                  <a:pt x="4174" y="10456"/>
                  <a:pt x="4306" y="9354"/>
                  <a:pt x="4378" y="8240"/>
                </a:cubicBezTo>
                <a:cubicBezTo>
                  <a:pt x="5228" y="7917"/>
                  <a:pt x="5983" y="7378"/>
                  <a:pt x="6570" y="6683"/>
                </a:cubicBezTo>
                <a:cubicBezTo>
                  <a:pt x="7180" y="5917"/>
                  <a:pt x="7516" y="4911"/>
                  <a:pt x="7336" y="3953"/>
                </a:cubicBezTo>
                <a:lnTo>
                  <a:pt x="7336" y="3953"/>
                </a:lnTo>
                <a:cubicBezTo>
                  <a:pt x="6546" y="4408"/>
                  <a:pt x="5851" y="5018"/>
                  <a:pt x="5276" y="5725"/>
                </a:cubicBezTo>
                <a:cubicBezTo>
                  <a:pt x="4881" y="6228"/>
                  <a:pt x="4593" y="6803"/>
                  <a:pt x="4426" y="7414"/>
                </a:cubicBezTo>
                <a:cubicBezTo>
                  <a:pt x="4450" y="6875"/>
                  <a:pt x="4450" y="6324"/>
                  <a:pt x="4450" y="5773"/>
                </a:cubicBezTo>
                <a:cubicBezTo>
                  <a:pt x="4917" y="3857"/>
                  <a:pt x="4773" y="1833"/>
                  <a:pt x="4030"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192;p16"/>
          <p:cNvSpPr/>
          <p:nvPr/>
        </p:nvSpPr>
        <p:spPr>
          <a:xfrm rot="9459569" flipH="1">
            <a:off x="-18037" y="85514"/>
            <a:ext cx="189392" cy="565019"/>
          </a:xfrm>
          <a:custGeom>
            <a:avLst/>
            <a:gdLst/>
            <a:ahLst/>
            <a:cxnLst/>
            <a:rect l="l" t="t" r="r" b="b"/>
            <a:pathLst>
              <a:path w="4397" h="13118" extrusionOk="0">
                <a:moveTo>
                  <a:pt x="108" y="0"/>
                </a:moveTo>
                <a:lnTo>
                  <a:pt x="108" y="0"/>
                </a:lnTo>
                <a:cubicBezTo>
                  <a:pt x="72" y="1210"/>
                  <a:pt x="492" y="2396"/>
                  <a:pt x="1282" y="3318"/>
                </a:cubicBezTo>
                <a:cubicBezTo>
                  <a:pt x="1450" y="3761"/>
                  <a:pt x="1581" y="4204"/>
                  <a:pt x="1713" y="4659"/>
                </a:cubicBezTo>
                <a:cubicBezTo>
                  <a:pt x="1318" y="3821"/>
                  <a:pt x="731" y="3090"/>
                  <a:pt x="0" y="2527"/>
                </a:cubicBezTo>
                <a:lnTo>
                  <a:pt x="0" y="2527"/>
                </a:lnTo>
                <a:cubicBezTo>
                  <a:pt x="204" y="3665"/>
                  <a:pt x="887" y="4659"/>
                  <a:pt x="1869" y="5282"/>
                </a:cubicBezTo>
                <a:cubicBezTo>
                  <a:pt x="2037" y="5965"/>
                  <a:pt x="2168" y="6659"/>
                  <a:pt x="2252" y="7354"/>
                </a:cubicBezTo>
                <a:cubicBezTo>
                  <a:pt x="2037" y="6420"/>
                  <a:pt x="1486" y="5593"/>
                  <a:pt x="719" y="5030"/>
                </a:cubicBezTo>
                <a:lnTo>
                  <a:pt x="719" y="5030"/>
                </a:lnTo>
                <a:cubicBezTo>
                  <a:pt x="875" y="6144"/>
                  <a:pt x="1450" y="7174"/>
                  <a:pt x="2312" y="7905"/>
                </a:cubicBezTo>
                <a:cubicBezTo>
                  <a:pt x="2396" y="8731"/>
                  <a:pt x="2420" y="9558"/>
                  <a:pt x="2384" y="10384"/>
                </a:cubicBezTo>
                <a:cubicBezTo>
                  <a:pt x="2156" y="9246"/>
                  <a:pt x="1653" y="8180"/>
                  <a:pt x="935" y="7258"/>
                </a:cubicBezTo>
                <a:lnTo>
                  <a:pt x="935" y="7258"/>
                </a:lnTo>
                <a:cubicBezTo>
                  <a:pt x="983" y="7977"/>
                  <a:pt x="1162" y="8672"/>
                  <a:pt x="1462" y="9318"/>
                </a:cubicBezTo>
                <a:cubicBezTo>
                  <a:pt x="1677" y="9785"/>
                  <a:pt x="1965" y="10217"/>
                  <a:pt x="2384" y="10492"/>
                </a:cubicBezTo>
                <a:cubicBezTo>
                  <a:pt x="2348" y="11330"/>
                  <a:pt x="2252" y="12157"/>
                  <a:pt x="2108" y="12983"/>
                </a:cubicBezTo>
                <a:cubicBezTo>
                  <a:pt x="2095" y="13067"/>
                  <a:pt x="2161" y="13118"/>
                  <a:pt x="2227" y="13118"/>
                </a:cubicBezTo>
                <a:cubicBezTo>
                  <a:pt x="2274" y="13118"/>
                  <a:pt x="2321" y="13091"/>
                  <a:pt x="2336" y="13031"/>
                </a:cubicBezTo>
                <a:cubicBezTo>
                  <a:pt x="2528" y="11965"/>
                  <a:pt x="2635" y="10887"/>
                  <a:pt x="2635" y="9809"/>
                </a:cubicBezTo>
                <a:cubicBezTo>
                  <a:pt x="3606" y="9139"/>
                  <a:pt x="4240" y="8085"/>
                  <a:pt x="4396" y="6923"/>
                </a:cubicBezTo>
                <a:lnTo>
                  <a:pt x="4396" y="6923"/>
                </a:lnTo>
                <a:cubicBezTo>
                  <a:pt x="3941" y="7186"/>
                  <a:pt x="3486" y="7462"/>
                  <a:pt x="3162" y="7869"/>
                </a:cubicBezTo>
                <a:cubicBezTo>
                  <a:pt x="2887" y="8240"/>
                  <a:pt x="2707" y="8672"/>
                  <a:pt x="2623" y="9127"/>
                </a:cubicBezTo>
                <a:cubicBezTo>
                  <a:pt x="2599" y="8408"/>
                  <a:pt x="2540" y="7677"/>
                  <a:pt x="2432" y="6959"/>
                </a:cubicBezTo>
                <a:cubicBezTo>
                  <a:pt x="3330" y="6360"/>
                  <a:pt x="3833" y="5330"/>
                  <a:pt x="3749" y="4264"/>
                </a:cubicBezTo>
                <a:lnTo>
                  <a:pt x="3749" y="4264"/>
                </a:lnTo>
                <a:cubicBezTo>
                  <a:pt x="2995" y="4815"/>
                  <a:pt x="2504" y="5665"/>
                  <a:pt x="2384" y="6588"/>
                </a:cubicBezTo>
                <a:cubicBezTo>
                  <a:pt x="2264" y="5929"/>
                  <a:pt x="2120" y="5270"/>
                  <a:pt x="1941" y="4623"/>
                </a:cubicBezTo>
                <a:cubicBezTo>
                  <a:pt x="2372" y="4264"/>
                  <a:pt x="2695" y="3809"/>
                  <a:pt x="2887" y="3306"/>
                </a:cubicBezTo>
                <a:cubicBezTo>
                  <a:pt x="3091" y="2743"/>
                  <a:pt x="3055" y="2120"/>
                  <a:pt x="2779" y="1581"/>
                </a:cubicBezTo>
                <a:cubicBezTo>
                  <a:pt x="2420" y="2012"/>
                  <a:pt x="2144" y="2491"/>
                  <a:pt x="1953" y="3006"/>
                </a:cubicBezTo>
                <a:cubicBezTo>
                  <a:pt x="1833" y="3378"/>
                  <a:pt x="1785" y="3761"/>
                  <a:pt x="1809" y="4144"/>
                </a:cubicBezTo>
                <a:cubicBezTo>
                  <a:pt x="1713" y="3833"/>
                  <a:pt x="1605" y="3509"/>
                  <a:pt x="1498" y="3210"/>
                </a:cubicBezTo>
                <a:cubicBezTo>
                  <a:pt x="1390" y="2012"/>
                  <a:pt x="899" y="898"/>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93" name="Google Shape;193;p16"/>
          <p:cNvGrpSpPr/>
          <p:nvPr/>
        </p:nvGrpSpPr>
        <p:grpSpPr>
          <a:xfrm rot="5400000">
            <a:off x="6972215" y="1969185"/>
            <a:ext cx="4144250" cy="207519"/>
            <a:chOff x="0" y="-76"/>
            <a:chExt cx="2762649" cy="372832"/>
          </a:xfrm>
        </p:grpSpPr>
        <p:sp>
          <p:nvSpPr>
            <p:cNvPr id="194" name="Google Shape;194;p16"/>
            <p:cNvSpPr/>
            <p:nvPr/>
          </p:nvSpPr>
          <p:spPr>
            <a:xfrm rot="5400000" flipH="1">
              <a:off x="1199480" y="-1199554"/>
              <a:ext cx="363691" cy="2762647"/>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1A4E6E">
                <a:alpha val="45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195;p16"/>
            <p:cNvSpPr/>
            <p:nvPr/>
          </p:nvSpPr>
          <p:spPr>
            <a:xfrm rot="5400000" flipH="1">
              <a:off x="803247" y="-803252"/>
              <a:ext cx="372828" cy="1979189"/>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196;p16"/>
            <p:cNvSpPr/>
            <p:nvPr/>
          </p:nvSpPr>
          <p:spPr>
            <a:xfrm>
              <a:off x="0" y="0"/>
              <a:ext cx="122425" cy="363675"/>
            </a:xfrm>
            <a:prstGeom prst="flowChartProcess">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97" name="Google Shape;197;p16"/>
          <p:cNvSpPr/>
          <p:nvPr/>
        </p:nvSpPr>
        <p:spPr>
          <a:xfrm rot="-10203590">
            <a:off x="8831301" y="-69719"/>
            <a:ext cx="196579" cy="1513621"/>
          </a:xfrm>
          <a:custGeom>
            <a:avLst/>
            <a:gdLst/>
            <a:ahLst/>
            <a:cxnLst/>
            <a:rect l="l" t="t" r="r" b="b"/>
            <a:pathLst>
              <a:path w="4564" h="35142" extrusionOk="0">
                <a:moveTo>
                  <a:pt x="3018" y="1"/>
                </a:moveTo>
                <a:cubicBezTo>
                  <a:pt x="587" y="3953"/>
                  <a:pt x="0" y="9606"/>
                  <a:pt x="323" y="14840"/>
                </a:cubicBezTo>
                <a:cubicBezTo>
                  <a:pt x="647" y="20074"/>
                  <a:pt x="1749" y="25141"/>
                  <a:pt x="2264" y="30339"/>
                </a:cubicBezTo>
                <a:cubicBezTo>
                  <a:pt x="2266" y="30358"/>
                  <a:pt x="2267" y="30378"/>
                  <a:pt x="2269" y="30398"/>
                </a:cubicBezTo>
                <a:lnTo>
                  <a:pt x="2269" y="30398"/>
                </a:lnTo>
                <a:cubicBezTo>
                  <a:pt x="3045" y="26619"/>
                  <a:pt x="3499" y="22705"/>
                  <a:pt x="3952" y="18805"/>
                </a:cubicBezTo>
                <a:cubicBezTo>
                  <a:pt x="4252" y="16146"/>
                  <a:pt x="4563" y="13475"/>
                  <a:pt x="4527" y="10780"/>
                </a:cubicBezTo>
                <a:cubicBezTo>
                  <a:pt x="4479" y="7103"/>
                  <a:pt x="3785" y="3510"/>
                  <a:pt x="3018" y="1"/>
                </a:cubicBezTo>
                <a:close/>
                <a:moveTo>
                  <a:pt x="2269" y="30398"/>
                </a:moveTo>
                <a:lnTo>
                  <a:pt x="2269" y="30398"/>
                </a:lnTo>
                <a:cubicBezTo>
                  <a:pt x="2042" y="31505"/>
                  <a:pt x="1788" y="32600"/>
                  <a:pt x="1497" y="33680"/>
                </a:cubicBezTo>
                <a:lnTo>
                  <a:pt x="1761" y="35141"/>
                </a:lnTo>
                <a:cubicBezTo>
                  <a:pt x="2483" y="33852"/>
                  <a:pt x="2421" y="32036"/>
                  <a:pt x="2269" y="3039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198;p16"/>
          <p:cNvSpPr/>
          <p:nvPr/>
        </p:nvSpPr>
        <p:spPr>
          <a:xfrm rot="10098159">
            <a:off x="8501414" y="37163"/>
            <a:ext cx="588622" cy="757507"/>
          </a:xfrm>
          <a:custGeom>
            <a:avLst/>
            <a:gdLst/>
            <a:ahLst/>
            <a:cxnLst/>
            <a:rect l="l" t="t" r="r" b="b"/>
            <a:pathLst>
              <a:path w="13666" h="17587" extrusionOk="0">
                <a:moveTo>
                  <a:pt x="13630" y="1"/>
                </a:moveTo>
                <a:lnTo>
                  <a:pt x="13630" y="1"/>
                </a:lnTo>
                <a:cubicBezTo>
                  <a:pt x="11905" y="744"/>
                  <a:pt x="10348" y="1845"/>
                  <a:pt x="9067" y="3223"/>
                </a:cubicBezTo>
                <a:cubicBezTo>
                  <a:pt x="6228" y="6277"/>
                  <a:pt x="4935" y="10409"/>
                  <a:pt x="2946" y="14062"/>
                </a:cubicBezTo>
                <a:cubicBezTo>
                  <a:pt x="2252" y="15344"/>
                  <a:pt x="1425" y="16613"/>
                  <a:pt x="192" y="17368"/>
                </a:cubicBezTo>
                <a:lnTo>
                  <a:pt x="0" y="17032"/>
                </a:lnTo>
                <a:lnTo>
                  <a:pt x="0" y="17032"/>
                </a:lnTo>
                <a:lnTo>
                  <a:pt x="48" y="17583"/>
                </a:lnTo>
                <a:cubicBezTo>
                  <a:pt x="92" y="17585"/>
                  <a:pt x="137" y="17586"/>
                  <a:pt x="181" y="17586"/>
                </a:cubicBezTo>
                <a:cubicBezTo>
                  <a:pt x="1222" y="17586"/>
                  <a:pt x="2205" y="17056"/>
                  <a:pt x="3078" y="16481"/>
                </a:cubicBezTo>
                <a:cubicBezTo>
                  <a:pt x="6072" y="14493"/>
                  <a:pt x="8480" y="11727"/>
                  <a:pt x="10456" y="8732"/>
                </a:cubicBezTo>
                <a:cubicBezTo>
                  <a:pt x="12193" y="6109"/>
                  <a:pt x="13666" y="3139"/>
                  <a:pt x="136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199;p16"/>
          <p:cNvSpPr/>
          <p:nvPr/>
        </p:nvSpPr>
        <p:spPr>
          <a:xfrm rot="-10360619">
            <a:off x="8713279" y="2680"/>
            <a:ext cx="323724" cy="934098"/>
          </a:xfrm>
          <a:custGeom>
            <a:avLst/>
            <a:gdLst/>
            <a:ahLst/>
            <a:cxnLst/>
            <a:rect l="l" t="t" r="r" b="b"/>
            <a:pathLst>
              <a:path w="7516" h="21686" extrusionOk="0">
                <a:moveTo>
                  <a:pt x="4030" y="0"/>
                </a:moveTo>
                <a:lnTo>
                  <a:pt x="4030" y="0"/>
                </a:lnTo>
                <a:cubicBezTo>
                  <a:pt x="3300" y="1880"/>
                  <a:pt x="3312" y="3964"/>
                  <a:pt x="4054" y="5833"/>
                </a:cubicBezTo>
                <a:cubicBezTo>
                  <a:pt x="4066" y="6611"/>
                  <a:pt x="4042" y="7378"/>
                  <a:pt x="3995" y="8156"/>
                </a:cubicBezTo>
                <a:cubicBezTo>
                  <a:pt x="3827" y="6635"/>
                  <a:pt x="3312" y="5174"/>
                  <a:pt x="2485" y="3881"/>
                </a:cubicBezTo>
                <a:lnTo>
                  <a:pt x="2485" y="3881"/>
                </a:lnTo>
                <a:cubicBezTo>
                  <a:pt x="2186" y="5785"/>
                  <a:pt x="2701" y="7713"/>
                  <a:pt x="3911" y="9210"/>
                </a:cubicBezTo>
                <a:cubicBezTo>
                  <a:pt x="3803" y="10372"/>
                  <a:pt x="3623" y="11522"/>
                  <a:pt x="3384" y="12672"/>
                </a:cubicBezTo>
                <a:cubicBezTo>
                  <a:pt x="3539" y="11091"/>
                  <a:pt x="3132" y="9498"/>
                  <a:pt x="2234" y="8192"/>
                </a:cubicBezTo>
                <a:lnTo>
                  <a:pt x="2234" y="8192"/>
                </a:lnTo>
                <a:cubicBezTo>
                  <a:pt x="1887" y="10037"/>
                  <a:pt x="2222" y="11941"/>
                  <a:pt x="3180" y="13546"/>
                </a:cubicBezTo>
                <a:cubicBezTo>
                  <a:pt x="2845" y="14888"/>
                  <a:pt x="2438" y="16193"/>
                  <a:pt x="1934" y="17475"/>
                </a:cubicBezTo>
                <a:cubicBezTo>
                  <a:pt x="2186" y="15570"/>
                  <a:pt x="1982" y="13618"/>
                  <a:pt x="1360" y="11798"/>
                </a:cubicBezTo>
                <a:cubicBezTo>
                  <a:pt x="1048" y="12947"/>
                  <a:pt x="952" y="14133"/>
                  <a:pt x="1072" y="15307"/>
                </a:cubicBezTo>
                <a:cubicBezTo>
                  <a:pt x="1156" y="16145"/>
                  <a:pt x="1360" y="16996"/>
                  <a:pt x="1875" y="17654"/>
                </a:cubicBezTo>
                <a:cubicBezTo>
                  <a:pt x="1360" y="18936"/>
                  <a:pt x="761" y="20181"/>
                  <a:pt x="90" y="21391"/>
                </a:cubicBezTo>
                <a:cubicBezTo>
                  <a:pt x="0" y="21546"/>
                  <a:pt x="128" y="21685"/>
                  <a:pt x="260" y="21685"/>
                </a:cubicBezTo>
                <a:cubicBezTo>
                  <a:pt x="321" y="21685"/>
                  <a:pt x="384" y="21655"/>
                  <a:pt x="425" y="21583"/>
                </a:cubicBezTo>
                <a:cubicBezTo>
                  <a:pt x="1300" y="20026"/>
                  <a:pt x="2042" y="18397"/>
                  <a:pt x="2641" y="16708"/>
                </a:cubicBezTo>
                <a:cubicBezTo>
                  <a:pt x="4510" y="16193"/>
                  <a:pt x="6091" y="14900"/>
                  <a:pt x="6953" y="13151"/>
                </a:cubicBezTo>
                <a:lnTo>
                  <a:pt x="6953" y="13151"/>
                </a:lnTo>
                <a:cubicBezTo>
                  <a:pt x="6114" y="13319"/>
                  <a:pt x="5240" y="13498"/>
                  <a:pt x="4510" y="13965"/>
                </a:cubicBezTo>
                <a:cubicBezTo>
                  <a:pt x="3863" y="14385"/>
                  <a:pt x="3384" y="14983"/>
                  <a:pt x="2988" y="15654"/>
                </a:cubicBezTo>
                <a:cubicBezTo>
                  <a:pt x="3348" y="14504"/>
                  <a:pt x="3647" y="13343"/>
                  <a:pt x="3875" y="12169"/>
                </a:cubicBezTo>
                <a:cubicBezTo>
                  <a:pt x="5599" y="11714"/>
                  <a:pt x="6941" y="10372"/>
                  <a:pt x="7408" y="8660"/>
                </a:cubicBezTo>
                <a:lnTo>
                  <a:pt x="7408" y="8660"/>
                </a:lnTo>
                <a:cubicBezTo>
                  <a:pt x="5923" y="9127"/>
                  <a:pt x="4689" y="10169"/>
                  <a:pt x="3983" y="11558"/>
                </a:cubicBezTo>
                <a:cubicBezTo>
                  <a:pt x="4174" y="10456"/>
                  <a:pt x="4306" y="9354"/>
                  <a:pt x="4378" y="8240"/>
                </a:cubicBezTo>
                <a:cubicBezTo>
                  <a:pt x="5228" y="7917"/>
                  <a:pt x="5983" y="7378"/>
                  <a:pt x="6570" y="6683"/>
                </a:cubicBezTo>
                <a:cubicBezTo>
                  <a:pt x="7180" y="5917"/>
                  <a:pt x="7516" y="4911"/>
                  <a:pt x="7336" y="3953"/>
                </a:cubicBezTo>
                <a:lnTo>
                  <a:pt x="7336" y="3953"/>
                </a:lnTo>
                <a:cubicBezTo>
                  <a:pt x="6546" y="4408"/>
                  <a:pt x="5851" y="5018"/>
                  <a:pt x="5276" y="5725"/>
                </a:cubicBezTo>
                <a:cubicBezTo>
                  <a:pt x="4881" y="6228"/>
                  <a:pt x="4593" y="6803"/>
                  <a:pt x="4426" y="7414"/>
                </a:cubicBezTo>
                <a:cubicBezTo>
                  <a:pt x="4450" y="6875"/>
                  <a:pt x="4450" y="6324"/>
                  <a:pt x="4450" y="5773"/>
                </a:cubicBezTo>
                <a:cubicBezTo>
                  <a:pt x="4917" y="3857"/>
                  <a:pt x="4773" y="1833"/>
                  <a:pt x="4030"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200;p16"/>
          <p:cNvSpPr/>
          <p:nvPr/>
        </p:nvSpPr>
        <p:spPr>
          <a:xfrm rot="-9459569">
            <a:off x="8972619" y="47439"/>
            <a:ext cx="189392" cy="565019"/>
          </a:xfrm>
          <a:custGeom>
            <a:avLst/>
            <a:gdLst/>
            <a:ahLst/>
            <a:cxnLst/>
            <a:rect l="l" t="t" r="r" b="b"/>
            <a:pathLst>
              <a:path w="4397" h="13118" extrusionOk="0">
                <a:moveTo>
                  <a:pt x="108" y="0"/>
                </a:moveTo>
                <a:lnTo>
                  <a:pt x="108" y="0"/>
                </a:lnTo>
                <a:cubicBezTo>
                  <a:pt x="72" y="1210"/>
                  <a:pt x="492" y="2396"/>
                  <a:pt x="1282" y="3318"/>
                </a:cubicBezTo>
                <a:cubicBezTo>
                  <a:pt x="1450" y="3761"/>
                  <a:pt x="1581" y="4204"/>
                  <a:pt x="1713" y="4659"/>
                </a:cubicBezTo>
                <a:cubicBezTo>
                  <a:pt x="1318" y="3821"/>
                  <a:pt x="731" y="3090"/>
                  <a:pt x="0" y="2527"/>
                </a:cubicBezTo>
                <a:lnTo>
                  <a:pt x="0" y="2527"/>
                </a:lnTo>
                <a:cubicBezTo>
                  <a:pt x="204" y="3665"/>
                  <a:pt x="887" y="4659"/>
                  <a:pt x="1869" y="5282"/>
                </a:cubicBezTo>
                <a:cubicBezTo>
                  <a:pt x="2037" y="5965"/>
                  <a:pt x="2168" y="6659"/>
                  <a:pt x="2252" y="7354"/>
                </a:cubicBezTo>
                <a:cubicBezTo>
                  <a:pt x="2037" y="6420"/>
                  <a:pt x="1486" y="5593"/>
                  <a:pt x="719" y="5030"/>
                </a:cubicBezTo>
                <a:lnTo>
                  <a:pt x="719" y="5030"/>
                </a:lnTo>
                <a:cubicBezTo>
                  <a:pt x="875" y="6144"/>
                  <a:pt x="1450" y="7174"/>
                  <a:pt x="2312" y="7905"/>
                </a:cubicBezTo>
                <a:cubicBezTo>
                  <a:pt x="2396" y="8731"/>
                  <a:pt x="2420" y="9558"/>
                  <a:pt x="2384" y="10384"/>
                </a:cubicBezTo>
                <a:cubicBezTo>
                  <a:pt x="2156" y="9246"/>
                  <a:pt x="1653" y="8180"/>
                  <a:pt x="935" y="7258"/>
                </a:cubicBezTo>
                <a:lnTo>
                  <a:pt x="935" y="7258"/>
                </a:lnTo>
                <a:cubicBezTo>
                  <a:pt x="983" y="7977"/>
                  <a:pt x="1162" y="8672"/>
                  <a:pt x="1462" y="9318"/>
                </a:cubicBezTo>
                <a:cubicBezTo>
                  <a:pt x="1677" y="9785"/>
                  <a:pt x="1965" y="10217"/>
                  <a:pt x="2384" y="10492"/>
                </a:cubicBezTo>
                <a:cubicBezTo>
                  <a:pt x="2348" y="11330"/>
                  <a:pt x="2252" y="12157"/>
                  <a:pt x="2108" y="12983"/>
                </a:cubicBezTo>
                <a:cubicBezTo>
                  <a:pt x="2095" y="13067"/>
                  <a:pt x="2161" y="13118"/>
                  <a:pt x="2227" y="13118"/>
                </a:cubicBezTo>
                <a:cubicBezTo>
                  <a:pt x="2274" y="13118"/>
                  <a:pt x="2321" y="13091"/>
                  <a:pt x="2336" y="13031"/>
                </a:cubicBezTo>
                <a:cubicBezTo>
                  <a:pt x="2528" y="11965"/>
                  <a:pt x="2635" y="10887"/>
                  <a:pt x="2635" y="9809"/>
                </a:cubicBezTo>
                <a:cubicBezTo>
                  <a:pt x="3606" y="9139"/>
                  <a:pt x="4240" y="8085"/>
                  <a:pt x="4396" y="6923"/>
                </a:cubicBezTo>
                <a:lnTo>
                  <a:pt x="4396" y="6923"/>
                </a:lnTo>
                <a:cubicBezTo>
                  <a:pt x="3941" y="7186"/>
                  <a:pt x="3486" y="7462"/>
                  <a:pt x="3162" y="7869"/>
                </a:cubicBezTo>
                <a:cubicBezTo>
                  <a:pt x="2887" y="8240"/>
                  <a:pt x="2707" y="8672"/>
                  <a:pt x="2623" y="9127"/>
                </a:cubicBezTo>
                <a:cubicBezTo>
                  <a:pt x="2599" y="8408"/>
                  <a:pt x="2540" y="7677"/>
                  <a:pt x="2432" y="6959"/>
                </a:cubicBezTo>
                <a:cubicBezTo>
                  <a:pt x="3330" y="6360"/>
                  <a:pt x="3833" y="5330"/>
                  <a:pt x="3749" y="4264"/>
                </a:cubicBezTo>
                <a:lnTo>
                  <a:pt x="3749" y="4264"/>
                </a:lnTo>
                <a:cubicBezTo>
                  <a:pt x="2995" y="4815"/>
                  <a:pt x="2504" y="5665"/>
                  <a:pt x="2384" y="6588"/>
                </a:cubicBezTo>
                <a:cubicBezTo>
                  <a:pt x="2264" y="5929"/>
                  <a:pt x="2120" y="5270"/>
                  <a:pt x="1941" y="4623"/>
                </a:cubicBezTo>
                <a:cubicBezTo>
                  <a:pt x="2372" y="4264"/>
                  <a:pt x="2695" y="3809"/>
                  <a:pt x="2887" y="3306"/>
                </a:cubicBezTo>
                <a:cubicBezTo>
                  <a:pt x="3091" y="2743"/>
                  <a:pt x="3055" y="2120"/>
                  <a:pt x="2779" y="1581"/>
                </a:cubicBezTo>
                <a:cubicBezTo>
                  <a:pt x="2420" y="2012"/>
                  <a:pt x="2144" y="2491"/>
                  <a:pt x="1953" y="3006"/>
                </a:cubicBezTo>
                <a:cubicBezTo>
                  <a:pt x="1833" y="3378"/>
                  <a:pt x="1785" y="3761"/>
                  <a:pt x="1809" y="4144"/>
                </a:cubicBezTo>
                <a:cubicBezTo>
                  <a:pt x="1713" y="3833"/>
                  <a:pt x="1605" y="3509"/>
                  <a:pt x="1498" y="3210"/>
                </a:cubicBezTo>
                <a:cubicBezTo>
                  <a:pt x="1390" y="2012"/>
                  <a:pt x="899" y="898"/>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3">
  <p:cSld name="CUSTOM_6">
    <p:spTree>
      <p:nvGrpSpPr>
        <p:cNvPr id="1" name="Shape 295"/>
        <p:cNvGrpSpPr/>
        <p:nvPr/>
      </p:nvGrpSpPr>
      <p:grpSpPr>
        <a:xfrm>
          <a:off x="0" y="0"/>
          <a:ext cx="0" cy="0"/>
          <a:chOff x="0" y="0"/>
          <a:chExt cx="0" cy="0"/>
        </a:xfrm>
      </p:grpSpPr>
      <p:sp>
        <p:nvSpPr>
          <p:cNvPr id="296" name="Google Shape;296;p20"/>
          <p:cNvSpPr/>
          <p:nvPr/>
        </p:nvSpPr>
        <p:spPr>
          <a:xfrm>
            <a:off x="0" y="2912075"/>
            <a:ext cx="9248956" cy="295175"/>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7" name="Google Shape;297;p20"/>
          <p:cNvSpPr/>
          <p:nvPr/>
        </p:nvSpPr>
        <p:spPr>
          <a:xfrm rot="-47254">
            <a:off x="720403" y="3115707"/>
            <a:ext cx="7474471" cy="243037"/>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8" name="Google Shape;298;p20"/>
          <p:cNvSpPr/>
          <p:nvPr/>
        </p:nvSpPr>
        <p:spPr>
          <a:xfrm>
            <a:off x="0" y="0"/>
            <a:ext cx="9144000" cy="2919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 name="Google Shape;299;p20"/>
          <p:cNvSpPr txBox="1">
            <a:spLocks noGrp="1"/>
          </p:cNvSpPr>
          <p:nvPr>
            <p:ph type="ctrTitle"/>
          </p:nvPr>
        </p:nvSpPr>
        <p:spPr>
          <a:xfrm>
            <a:off x="713250" y="1225563"/>
            <a:ext cx="7717500" cy="80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p:txBody>
      </p:sp>
      <p:sp>
        <p:nvSpPr>
          <p:cNvPr id="300" name="Google Shape;300;p20"/>
          <p:cNvSpPr txBox="1">
            <a:spLocks noGrp="1"/>
          </p:cNvSpPr>
          <p:nvPr>
            <p:ph type="subTitle" idx="1"/>
          </p:nvPr>
        </p:nvSpPr>
        <p:spPr>
          <a:xfrm>
            <a:off x="713250" y="2031075"/>
            <a:ext cx="7717500" cy="415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atin typeface="Montserrat Light" panose="00000400000000000000"/>
                <a:ea typeface="Montserrat Light" panose="00000400000000000000"/>
                <a:cs typeface="Montserrat Light" panose="00000400000000000000"/>
                <a:sym typeface="Montserrat Light" panose="00000400000000000000"/>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p:txBody>
      </p:sp>
      <p:grpSp>
        <p:nvGrpSpPr>
          <p:cNvPr id="301" name="Google Shape;301;p20"/>
          <p:cNvGrpSpPr/>
          <p:nvPr/>
        </p:nvGrpSpPr>
        <p:grpSpPr>
          <a:xfrm>
            <a:off x="7000361" y="4008548"/>
            <a:ext cx="769213" cy="1171557"/>
            <a:chOff x="-118314" y="4008548"/>
            <a:chExt cx="769213" cy="1171557"/>
          </a:xfrm>
        </p:grpSpPr>
        <p:sp>
          <p:nvSpPr>
            <p:cNvPr id="302" name="Google Shape;302;p20"/>
            <p:cNvSpPr/>
            <p:nvPr/>
          </p:nvSpPr>
          <p:spPr>
            <a:xfrm>
              <a:off x="32019" y="4869460"/>
              <a:ext cx="505970" cy="268414"/>
            </a:xfrm>
            <a:custGeom>
              <a:avLst/>
              <a:gdLst/>
              <a:ahLst/>
              <a:cxnLst/>
              <a:rect l="l" t="t" r="r" b="b"/>
              <a:pathLst>
                <a:path w="14298" h="7585" extrusionOk="0">
                  <a:moveTo>
                    <a:pt x="14297" y="1"/>
                  </a:moveTo>
                  <a:lnTo>
                    <a:pt x="14297" y="1"/>
                  </a:lnTo>
                  <a:cubicBezTo>
                    <a:pt x="12884" y="408"/>
                    <a:pt x="11686" y="1330"/>
                    <a:pt x="10932" y="2588"/>
                  </a:cubicBezTo>
                  <a:cubicBezTo>
                    <a:pt x="10489" y="2935"/>
                    <a:pt x="10021" y="3270"/>
                    <a:pt x="9554" y="3582"/>
                  </a:cubicBezTo>
                  <a:cubicBezTo>
                    <a:pt x="10357" y="2815"/>
                    <a:pt x="10980" y="1869"/>
                    <a:pt x="11363" y="815"/>
                  </a:cubicBezTo>
                  <a:lnTo>
                    <a:pt x="11363" y="815"/>
                  </a:lnTo>
                  <a:cubicBezTo>
                    <a:pt x="10129" y="1486"/>
                    <a:pt x="9243" y="2636"/>
                    <a:pt x="8920" y="4001"/>
                  </a:cubicBezTo>
                  <a:cubicBezTo>
                    <a:pt x="8189" y="4444"/>
                    <a:pt x="7434" y="4851"/>
                    <a:pt x="6668" y="5211"/>
                  </a:cubicBezTo>
                  <a:cubicBezTo>
                    <a:pt x="7662" y="4612"/>
                    <a:pt x="8404" y="3678"/>
                    <a:pt x="8764" y="2576"/>
                  </a:cubicBezTo>
                  <a:lnTo>
                    <a:pt x="8764" y="2576"/>
                  </a:lnTo>
                  <a:cubicBezTo>
                    <a:pt x="7542" y="3186"/>
                    <a:pt x="6584" y="4216"/>
                    <a:pt x="6069" y="5486"/>
                  </a:cubicBezTo>
                  <a:cubicBezTo>
                    <a:pt x="5147" y="5881"/>
                    <a:pt x="4213" y="6229"/>
                    <a:pt x="3242" y="6504"/>
                  </a:cubicBezTo>
                  <a:cubicBezTo>
                    <a:pt x="4464" y="5797"/>
                    <a:pt x="5506" y="4827"/>
                    <a:pt x="6285" y="3654"/>
                  </a:cubicBezTo>
                  <a:lnTo>
                    <a:pt x="6285" y="3654"/>
                  </a:lnTo>
                  <a:cubicBezTo>
                    <a:pt x="5482" y="3977"/>
                    <a:pt x="4751" y="4444"/>
                    <a:pt x="4117" y="5031"/>
                  </a:cubicBezTo>
                  <a:cubicBezTo>
                    <a:pt x="3674" y="5450"/>
                    <a:pt x="3278" y="5941"/>
                    <a:pt x="3123" y="6528"/>
                  </a:cubicBezTo>
                  <a:cubicBezTo>
                    <a:pt x="2152" y="6804"/>
                    <a:pt x="1170" y="7007"/>
                    <a:pt x="164" y="7151"/>
                  </a:cubicBezTo>
                  <a:cubicBezTo>
                    <a:pt x="0" y="7186"/>
                    <a:pt x="31" y="7427"/>
                    <a:pt x="189" y="7427"/>
                  </a:cubicBezTo>
                  <a:cubicBezTo>
                    <a:pt x="192" y="7427"/>
                    <a:pt x="196" y="7427"/>
                    <a:pt x="200" y="7426"/>
                  </a:cubicBezTo>
                  <a:cubicBezTo>
                    <a:pt x="1494" y="7247"/>
                    <a:pt x="2763" y="6959"/>
                    <a:pt x="4009" y="6564"/>
                  </a:cubicBezTo>
                  <a:cubicBezTo>
                    <a:pt x="4887" y="7227"/>
                    <a:pt x="5955" y="7585"/>
                    <a:pt x="7047" y="7585"/>
                  </a:cubicBezTo>
                  <a:cubicBezTo>
                    <a:pt x="7355" y="7585"/>
                    <a:pt x="7665" y="7556"/>
                    <a:pt x="7973" y="7498"/>
                  </a:cubicBezTo>
                  <a:cubicBezTo>
                    <a:pt x="7506" y="7079"/>
                    <a:pt x="7015" y="6660"/>
                    <a:pt x="6428" y="6444"/>
                  </a:cubicBezTo>
                  <a:cubicBezTo>
                    <a:pt x="6061" y="6322"/>
                    <a:pt x="5682" y="6260"/>
                    <a:pt x="5304" y="6260"/>
                  </a:cubicBezTo>
                  <a:cubicBezTo>
                    <a:pt x="5127" y="6260"/>
                    <a:pt x="4951" y="6274"/>
                    <a:pt x="4775" y="6301"/>
                  </a:cubicBezTo>
                  <a:cubicBezTo>
                    <a:pt x="5590" y="6013"/>
                    <a:pt x="6392" y="5666"/>
                    <a:pt x="7183" y="5282"/>
                  </a:cubicBezTo>
                  <a:cubicBezTo>
                    <a:pt x="7826" y="5782"/>
                    <a:pt x="8613" y="6042"/>
                    <a:pt x="9408" y="6042"/>
                  </a:cubicBezTo>
                  <a:cubicBezTo>
                    <a:pt x="9870" y="6042"/>
                    <a:pt x="10335" y="5954"/>
                    <a:pt x="10776" y="5774"/>
                  </a:cubicBezTo>
                  <a:cubicBezTo>
                    <a:pt x="10070" y="5269"/>
                    <a:pt x="9230" y="5003"/>
                    <a:pt x="8375" y="5003"/>
                  </a:cubicBezTo>
                  <a:cubicBezTo>
                    <a:pt x="8114" y="5003"/>
                    <a:pt x="7851" y="5028"/>
                    <a:pt x="7590" y="5079"/>
                  </a:cubicBezTo>
                  <a:cubicBezTo>
                    <a:pt x="8309" y="4696"/>
                    <a:pt x="9003" y="4288"/>
                    <a:pt x="9686" y="3833"/>
                  </a:cubicBezTo>
                  <a:cubicBezTo>
                    <a:pt x="10249" y="4193"/>
                    <a:pt x="10884" y="4396"/>
                    <a:pt x="11554" y="4420"/>
                  </a:cubicBezTo>
                  <a:cubicBezTo>
                    <a:pt x="11595" y="4422"/>
                    <a:pt x="11635" y="4423"/>
                    <a:pt x="11675" y="4423"/>
                  </a:cubicBezTo>
                  <a:cubicBezTo>
                    <a:pt x="12350" y="4423"/>
                    <a:pt x="12996" y="4140"/>
                    <a:pt x="13471" y="3654"/>
                  </a:cubicBezTo>
                  <a:cubicBezTo>
                    <a:pt x="12848" y="3402"/>
                    <a:pt x="12189" y="3270"/>
                    <a:pt x="11531" y="3246"/>
                  </a:cubicBezTo>
                  <a:cubicBezTo>
                    <a:pt x="11063" y="3246"/>
                    <a:pt x="10608" y="3330"/>
                    <a:pt x="10177" y="3498"/>
                  </a:cubicBezTo>
                  <a:cubicBezTo>
                    <a:pt x="10500" y="3270"/>
                    <a:pt x="10824" y="3031"/>
                    <a:pt x="11135" y="2791"/>
                  </a:cubicBezTo>
                  <a:cubicBezTo>
                    <a:pt x="12453" y="2216"/>
                    <a:pt x="13567" y="1246"/>
                    <a:pt x="14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 name="Google Shape;303;p20"/>
            <p:cNvSpPr/>
            <p:nvPr/>
          </p:nvSpPr>
          <p:spPr>
            <a:xfrm rot="1697963">
              <a:off x="204235" y="3972509"/>
              <a:ext cx="161519" cy="1243587"/>
            </a:xfrm>
            <a:custGeom>
              <a:avLst/>
              <a:gdLst/>
              <a:ahLst/>
              <a:cxnLst/>
              <a:rect l="l" t="t" r="r" b="b"/>
              <a:pathLst>
                <a:path w="4564" h="35142" extrusionOk="0">
                  <a:moveTo>
                    <a:pt x="3018" y="1"/>
                  </a:moveTo>
                  <a:cubicBezTo>
                    <a:pt x="587" y="3953"/>
                    <a:pt x="0" y="9606"/>
                    <a:pt x="323" y="14840"/>
                  </a:cubicBezTo>
                  <a:cubicBezTo>
                    <a:pt x="647" y="20074"/>
                    <a:pt x="1749" y="25141"/>
                    <a:pt x="2264" y="30339"/>
                  </a:cubicBezTo>
                  <a:cubicBezTo>
                    <a:pt x="2266" y="30358"/>
                    <a:pt x="2267" y="30378"/>
                    <a:pt x="2269" y="30398"/>
                  </a:cubicBezTo>
                  <a:lnTo>
                    <a:pt x="2269" y="30398"/>
                  </a:lnTo>
                  <a:cubicBezTo>
                    <a:pt x="3045" y="26619"/>
                    <a:pt x="3499" y="22705"/>
                    <a:pt x="3952" y="18805"/>
                  </a:cubicBezTo>
                  <a:cubicBezTo>
                    <a:pt x="4252" y="16146"/>
                    <a:pt x="4563" y="13475"/>
                    <a:pt x="4527" y="10780"/>
                  </a:cubicBezTo>
                  <a:cubicBezTo>
                    <a:pt x="4479" y="7103"/>
                    <a:pt x="3785" y="3510"/>
                    <a:pt x="3018" y="1"/>
                  </a:cubicBezTo>
                  <a:close/>
                  <a:moveTo>
                    <a:pt x="2269" y="30398"/>
                  </a:moveTo>
                  <a:lnTo>
                    <a:pt x="2269" y="30398"/>
                  </a:lnTo>
                  <a:cubicBezTo>
                    <a:pt x="2042" y="31505"/>
                    <a:pt x="1788" y="32600"/>
                    <a:pt x="1497" y="33680"/>
                  </a:cubicBezTo>
                  <a:lnTo>
                    <a:pt x="1761" y="35141"/>
                  </a:lnTo>
                  <a:cubicBezTo>
                    <a:pt x="2483" y="33852"/>
                    <a:pt x="2421" y="32036"/>
                    <a:pt x="2269" y="3039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 name="Google Shape;304;p20"/>
            <p:cNvSpPr/>
            <p:nvPr/>
          </p:nvSpPr>
          <p:spPr>
            <a:xfrm>
              <a:off x="68649" y="4344104"/>
              <a:ext cx="265972" cy="767413"/>
            </a:xfrm>
            <a:custGeom>
              <a:avLst/>
              <a:gdLst/>
              <a:ahLst/>
              <a:cxnLst/>
              <a:rect l="l" t="t" r="r" b="b"/>
              <a:pathLst>
                <a:path w="7516" h="21686" extrusionOk="0">
                  <a:moveTo>
                    <a:pt x="4030" y="0"/>
                  </a:moveTo>
                  <a:lnTo>
                    <a:pt x="4030" y="0"/>
                  </a:lnTo>
                  <a:cubicBezTo>
                    <a:pt x="3300" y="1880"/>
                    <a:pt x="3312" y="3964"/>
                    <a:pt x="4054" y="5833"/>
                  </a:cubicBezTo>
                  <a:cubicBezTo>
                    <a:pt x="4066" y="6611"/>
                    <a:pt x="4042" y="7378"/>
                    <a:pt x="3995" y="8156"/>
                  </a:cubicBezTo>
                  <a:cubicBezTo>
                    <a:pt x="3827" y="6635"/>
                    <a:pt x="3312" y="5174"/>
                    <a:pt x="2485" y="3881"/>
                  </a:cubicBezTo>
                  <a:lnTo>
                    <a:pt x="2485" y="3881"/>
                  </a:lnTo>
                  <a:cubicBezTo>
                    <a:pt x="2186" y="5785"/>
                    <a:pt x="2701" y="7713"/>
                    <a:pt x="3911" y="9210"/>
                  </a:cubicBezTo>
                  <a:cubicBezTo>
                    <a:pt x="3803" y="10372"/>
                    <a:pt x="3623" y="11522"/>
                    <a:pt x="3384" y="12672"/>
                  </a:cubicBezTo>
                  <a:cubicBezTo>
                    <a:pt x="3539" y="11091"/>
                    <a:pt x="3132" y="9498"/>
                    <a:pt x="2234" y="8192"/>
                  </a:cubicBezTo>
                  <a:lnTo>
                    <a:pt x="2234" y="8192"/>
                  </a:lnTo>
                  <a:cubicBezTo>
                    <a:pt x="1887" y="10037"/>
                    <a:pt x="2222" y="11941"/>
                    <a:pt x="3180" y="13546"/>
                  </a:cubicBezTo>
                  <a:cubicBezTo>
                    <a:pt x="2845" y="14888"/>
                    <a:pt x="2438" y="16193"/>
                    <a:pt x="1934" y="17475"/>
                  </a:cubicBezTo>
                  <a:cubicBezTo>
                    <a:pt x="2186" y="15570"/>
                    <a:pt x="1982" y="13618"/>
                    <a:pt x="1360" y="11798"/>
                  </a:cubicBezTo>
                  <a:cubicBezTo>
                    <a:pt x="1048" y="12947"/>
                    <a:pt x="952" y="14133"/>
                    <a:pt x="1072" y="15307"/>
                  </a:cubicBezTo>
                  <a:cubicBezTo>
                    <a:pt x="1156" y="16145"/>
                    <a:pt x="1360" y="16996"/>
                    <a:pt x="1875" y="17654"/>
                  </a:cubicBezTo>
                  <a:cubicBezTo>
                    <a:pt x="1360" y="18936"/>
                    <a:pt x="761" y="20181"/>
                    <a:pt x="90" y="21391"/>
                  </a:cubicBezTo>
                  <a:cubicBezTo>
                    <a:pt x="0" y="21546"/>
                    <a:pt x="128" y="21685"/>
                    <a:pt x="260" y="21685"/>
                  </a:cubicBezTo>
                  <a:cubicBezTo>
                    <a:pt x="321" y="21685"/>
                    <a:pt x="384" y="21655"/>
                    <a:pt x="425" y="21583"/>
                  </a:cubicBezTo>
                  <a:cubicBezTo>
                    <a:pt x="1300" y="20026"/>
                    <a:pt x="2042" y="18397"/>
                    <a:pt x="2641" y="16708"/>
                  </a:cubicBezTo>
                  <a:cubicBezTo>
                    <a:pt x="4510" y="16193"/>
                    <a:pt x="6091" y="14900"/>
                    <a:pt x="6953" y="13151"/>
                  </a:cubicBezTo>
                  <a:lnTo>
                    <a:pt x="6953" y="13151"/>
                  </a:lnTo>
                  <a:cubicBezTo>
                    <a:pt x="6114" y="13319"/>
                    <a:pt x="5240" y="13498"/>
                    <a:pt x="4510" y="13965"/>
                  </a:cubicBezTo>
                  <a:cubicBezTo>
                    <a:pt x="3863" y="14385"/>
                    <a:pt x="3384" y="14983"/>
                    <a:pt x="2988" y="15654"/>
                  </a:cubicBezTo>
                  <a:cubicBezTo>
                    <a:pt x="3348" y="14504"/>
                    <a:pt x="3647" y="13343"/>
                    <a:pt x="3875" y="12169"/>
                  </a:cubicBezTo>
                  <a:cubicBezTo>
                    <a:pt x="5599" y="11714"/>
                    <a:pt x="6941" y="10372"/>
                    <a:pt x="7408" y="8660"/>
                  </a:cubicBezTo>
                  <a:lnTo>
                    <a:pt x="7408" y="8660"/>
                  </a:lnTo>
                  <a:cubicBezTo>
                    <a:pt x="5923" y="9127"/>
                    <a:pt x="4689" y="10169"/>
                    <a:pt x="3983" y="11558"/>
                  </a:cubicBezTo>
                  <a:cubicBezTo>
                    <a:pt x="4174" y="10456"/>
                    <a:pt x="4306" y="9354"/>
                    <a:pt x="4378" y="8240"/>
                  </a:cubicBezTo>
                  <a:cubicBezTo>
                    <a:pt x="5228" y="7917"/>
                    <a:pt x="5983" y="7378"/>
                    <a:pt x="6570" y="6683"/>
                  </a:cubicBezTo>
                  <a:cubicBezTo>
                    <a:pt x="7180" y="5917"/>
                    <a:pt x="7516" y="4911"/>
                    <a:pt x="7336" y="3953"/>
                  </a:cubicBezTo>
                  <a:lnTo>
                    <a:pt x="7336" y="3953"/>
                  </a:lnTo>
                  <a:cubicBezTo>
                    <a:pt x="6546" y="4408"/>
                    <a:pt x="5851" y="5018"/>
                    <a:pt x="5276" y="5725"/>
                  </a:cubicBezTo>
                  <a:cubicBezTo>
                    <a:pt x="4881" y="6228"/>
                    <a:pt x="4593" y="6803"/>
                    <a:pt x="4426" y="7414"/>
                  </a:cubicBezTo>
                  <a:cubicBezTo>
                    <a:pt x="4450" y="6875"/>
                    <a:pt x="4450" y="6324"/>
                    <a:pt x="4450" y="5773"/>
                  </a:cubicBezTo>
                  <a:cubicBezTo>
                    <a:pt x="4917" y="3857"/>
                    <a:pt x="4773" y="1833"/>
                    <a:pt x="4030"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 name="Google Shape;305;p20"/>
            <p:cNvSpPr/>
            <p:nvPr/>
          </p:nvSpPr>
          <p:spPr>
            <a:xfrm rot="1340377">
              <a:off x="-35934" y="4636827"/>
              <a:ext cx="155591" cy="464191"/>
            </a:xfrm>
            <a:custGeom>
              <a:avLst/>
              <a:gdLst/>
              <a:ahLst/>
              <a:cxnLst/>
              <a:rect l="l" t="t" r="r" b="b"/>
              <a:pathLst>
                <a:path w="4397" h="13118" extrusionOk="0">
                  <a:moveTo>
                    <a:pt x="108" y="0"/>
                  </a:moveTo>
                  <a:lnTo>
                    <a:pt x="108" y="0"/>
                  </a:lnTo>
                  <a:cubicBezTo>
                    <a:pt x="72" y="1210"/>
                    <a:pt x="492" y="2396"/>
                    <a:pt x="1282" y="3318"/>
                  </a:cubicBezTo>
                  <a:cubicBezTo>
                    <a:pt x="1450" y="3761"/>
                    <a:pt x="1581" y="4204"/>
                    <a:pt x="1713" y="4659"/>
                  </a:cubicBezTo>
                  <a:cubicBezTo>
                    <a:pt x="1318" y="3821"/>
                    <a:pt x="731" y="3090"/>
                    <a:pt x="0" y="2527"/>
                  </a:cubicBezTo>
                  <a:lnTo>
                    <a:pt x="0" y="2527"/>
                  </a:lnTo>
                  <a:cubicBezTo>
                    <a:pt x="204" y="3665"/>
                    <a:pt x="887" y="4659"/>
                    <a:pt x="1869" y="5282"/>
                  </a:cubicBezTo>
                  <a:cubicBezTo>
                    <a:pt x="2037" y="5965"/>
                    <a:pt x="2168" y="6659"/>
                    <a:pt x="2252" y="7354"/>
                  </a:cubicBezTo>
                  <a:cubicBezTo>
                    <a:pt x="2037" y="6420"/>
                    <a:pt x="1486" y="5593"/>
                    <a:pt x="719" y="5030"/>
                  </a:cubicBezTo>
                  <a:lnTo>
                    <a:pt x="719" y="5030"/>
                  </a:lnTo>
                  <a:cubicBezTo>
                    <a:pt x="875" y="6144"/>
                    <a:pt x="1450" y="7174"/>
                    <a:pt x="2312" y="7905"/>
                  </a:cubicBezTo>
                  <a:cubicBezTo>
                    <a:pt x="2396" y="8731"/>
                    <a:pt x="2420" y="9558"/>
                    <a:pt x="2384" y="10384"/>
                  </a:cubicBezTo>
                  <a:cubicBezTo>
                    <a:pt x="2156" y="9246"/>
                    <a:pt x="1653" y="8180"/>
                    <a:pt x="935" y="7258"/>
                  </a:cubicBezTo>
                  <a:lnTo>
                    <a:pt x="935" y="7258"/>
                  </a:lnTo>
                  <a:cubicBezTo>
                    <a:pt x="983" y="7977"/>
                    <a:pt x="1162" y="8672"/>
                    <a:pt x="1462" y="9318"/>
                  </a:cubicBezTo>
                  <a:cubicBezTo>
                    <a:pt x="1677" y="9785"/>
                    <a:pt x="1965" y="10217"/>
                    <a:pt x="2384" y="10492"/>
                  </a:cubicBezTo>
                  <a:cubicBezTo>
                    <a:pt x="2348" y="11330"/>
                    <a:pt x="2252" y="12157"/>
                    <a:pt x="2108" y="12983"/>
                  </a:cubicBezTo>
                  <a:cubicBezTo>
                    <a:pt x="2095" y="13067"/>
                    <a:pt x="2161" y="13118"/>
                    <a:pt x="2227" y="13118"/>
                  </a:cubicBezTo>
                  <a:cubicBezTo>
                    <a:pt x="2274" y="13118"/>
                    <a:pt x="2321" y="13091"/>
                    <a:pt x="2336" y="13031"/>
                  </a:cubicBezTo>
                  <a:cubicBezTo>
                    <a:pt x="2528" y="11965"/>
                    <a:pt x="2635" y="10887"/>
                    <a:pt x="2635" y="9809"/>
                  </a:cubicBezTo>
                  <a:cubicBezTo>
                    <a:pt x="3606" y="9139"/>
                    <a:pt x="4240" y="8085"/>
                    <a:pt x="4396" y="6923"/>
                  </a:cubicBezTo>
                  <a:lnTo>
                    <a:pt x="4396" y="6923"/>
                  </a:lnTo>
                  <a:cubicBezTo>
                    <a:pt x="3941" y="7186"/>
                    <a:pt x="3486" y="7462"/>
                    <a:pt x="3162" y="7869"/>
                  </a:cubicBezTo>
                  <a:cubicBezTo>
                    <a:pt x="2887" y="8240"/>
                    <a:pt x="2707" y="8672"/>
                    <a:pt x="2623" y="9127"/>
                  </a:cubicBezTo>
                  <a:cubicBezTo>
                    <a:pt x="2599" y="8408"/>
                    <a:pt x="2540" y="7677"/>
                    <a:pt x="2432" y="6959"/>
                  </a:cubicBezTo>
                  <a:cubicBezTo>
                    <a:pt x="3330" y="6360"/>
                    <a:pt x="3833" y="5330"/>
                    <a:pt x="3749" y="4264"/>
                  </a:cubicBezTo>
                  <a:lnTo>
                    <a:pt x="3749" y="4264"/>
                  </a:lnTo>
                  <a:cubicBezTo>
                    <a:pt x="2995" y="4815"/>
                    <a:pt x="2504" y="5665"/>
                    <a:pt x="2384" y="6588"/>
                  </a:cubicBezTo>
                  <a:cubicBezTo>
                    <a:pt x="2264" y="5929"/>
                    <a:pt x="2120" y="5270"/>
                    <a:pt x="1941" y="4623"/>
                  </a:cubicBezTo>
                  <a:cubicBezTo>
                    <a:pt x="2372" y="4264"/>
                    <a:pt x="2695" y="3809"/>
                    <a:pt x="2887" y="3306"/>
                  </a:cubicBezTo>
                  <a:cubicBezTo>
                    <a:pt x="3091" y="2743"/>
                    <a:pt x="3055" y="2120"/>
                    <a:pt x="2779" y="1581"/>
                  </a:cubicBezTo>
                  <a:cubicBezTo>
                    <a:pt x="2420" y="2012"/>
                    <a:pt x="2144" y="2491"/>
                    <a:pt x="1953" y="3006"/>
                  </a:cubicBezTo>
                  <a:cubicBezTo>
                    <a:pt x="1833" y="3378"/>
                    <a:pt x="1785" y="3761"/>
                    <a:pt x="1809" y="4144"/>
                  </a:cubicBezTo>
                  <a:cubicBezTo>
                    <a:pt x="1713" y="3833"/>
                    <a:pt x="1605" y="3509"/>
                    <a:pt x="1498" y="3210"/>
                  </a:cubicBezTo>
                  <a:cubicBezTo>
                    <a:pt x="1390" y="2012"/>
                    <a:pt x="899" y="898"/>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 name="Google Shape;306;p20"/>
            <p:cNvSpPr/>
            <p:nvPr/>
          </p:nvSpPr>
          <p:spPr>
            <a:xfrm>
              <a:off x="-40166" y="4557745"/>
              <a:ext cx="483606" cy="622360"/>
            </a:xfrm>
            <a:custGeom>
              <a:avLst/>
              <a:gdLst/>
              <a:ahLst/>
              <a:cxnLst/>
              <a:rect l="l" t="t" r="r" b="b"/>
              <a:pathLst>
                <a:path w="13666" h="17587" extrusionOk="0">
                  <a:moveTo>
                    <a:pt x="13630" y="1"/>
                  </a:moveTo>
                  <a:lnTo>
                    <a:pt x="13630" y="1"/>
                  </a:lnTo>
                  <a:cubicBezTo>
                    <a:pt x="11905" y="744"/>
                    <a:pt x="10348" y="1845"/>
                    <a:pt x="9067" y="3223"/>
                  </a:cubicBezTo>
                  <a:cubicBezTo>
                    <a:pt x="6228" y="6277"/>
                    <a:pt x="4935" y="10409"/>
                    <a:pt x="2946" y="14062"/>
                  </a:cubicBezTo>
                  <a:cubicBezTo>
                    <a:pt x="2252" y="15344"/>
                    <a:pt x="1425" y="16613"/>
                    <a:pt x="192" y="17368"/>
                  </a:cubicBezTo>
                  <a:lnTo>
                    <a:pt x="0" y="17032"/>
                  </a:lnTo>
                  <a:lnTo>
                    <a:pt x="0" y="17032"/>
                  </a:lnTo>
                  <a:lnTo>
                    <a:pt x="48" y="17583"/>
                  </a:lnTo>
                  <a:cubicBezTo>
                    <a:pt x="92" y="17585"/>
                    <a:pt x="137" y="17586"/>
                    <a:pt x="181" y="17586"/>
                  </a:cubicBezTo>
                  <a:cubicBezTo>
                    <a:pt x="1222" y="17586"/>
                    <a:pt x="2205" y="17056"/>
                    <a:pt x="3078" y="16481"/>
                  </a:cubicBezTo>
                  <a:cubicBezTo>
                    <a:pt x="6072" y="14493"/>
                    <a:pt x="8480" y="11727"/>
                    <a:pt x="10456" y="8732"/>
                  </a:cubicBezTo>
                  <a:cubicBezTo>
                    <a:pt x="12193" y="6109"/>
                    <a:pt x="13666" y="3139"/>
                    <a:pt x="136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07" name="Google Shape;307;p20"/>
          <p:cNvGrpSpPr/>
          <p:nvPr/>
        </p:nvGrpSpPr>
        <p:grpSpPr>
          <a:xfrm>
            <a:off x="1542770" y="4344104"/>
            <a:ext cx="656303" cy="836001"/>
            <a:chOff x="8543645" y="4344104"/>
            <a:chExt cx="656303" cy="836001"/>
          </a:xfrm>
        </p:grpSpPr>
        <p:sp>
          <p:nvSpPr>
            <p:cNvPr id="308" name="Google Shape;308;p20"/>
            <p:cNvSpPr/>
            <p:nvPr/>
          </p:nvSpPr>
          <p:spPr>
            <a:xfrm flipH="1">
              <a:off x="8543645" y="4869460"/>
              <a:ext cx="505970" cy="268414"/>
            </a:xfrm>
            <a:custGeom>
              <a:avLst/>
              <a:gdLst/>
              <a:ahLst/>
              <a:cxnLst/>
              <a:rect l="l" t="t" r="r" b="b"/>
              <a:pathLst>
                <a:path w="14298" h="7585" extrusionOk="0">
                  <a:moveTo>
                    <a:pt x="14297" y="1"/>
                  </a:moveTo>
                  <a:lnTo>
                    <a:pt x="14297" y="1"/>
                  </a:lnTo>
                  <a:cubicBezTo>
                    <a:pt x="12884" y="408"/>
                    <a:pt x="11686" y="1330"/>
                    <a:pt x="10932" y="2588"/>
                  </a:cubicBezTo>
                  <a:cubicBezTo>
                    <a:pt x="10489" y="2935"/>
                    <a:pt x="10021" y="3270"/>
                    <a:pt x="9554" y="3582"/>
                  </a:cubicBezTo>
                  <a:cubicBezTo>
                    <a:pt x="10357" y="2815"/>
                    <a:pt x="10980" y="1869"/>
                    <a:pt x="11363" y="815"/>
                  </a:cubicBezTo>
                  <a:lnTo>
                    <a:pt x="11363" y="815"/>
                  </a:lnTo>
                  <a:cubicBezTo>
                    <a:pt x="10129" y="1486"/>
                    <a:pt x="9243" y="2636"/>
                    <a:pt x="8920" y="4001"/>
                  </a:cubicBezTo>
                  <a:cubicBezTo>
                    <a:pt x="8189" y="4444"/>
                    <a:pt x="7434" y="4851"/>
                    <a:pt x="6668" y="5211"/>
                  </a:cubicBezTo>
                  <a:cubicBezTo>
                    <a:pt x="7662" y="4612"/>
                    <a:pt x="8404" y="3678"/>
                    <a:pt x="8764" y="2576"/>
                  </a:cubicBezTo>
                  <a:lnTo>
                    <a:pt x="8764" y="2576"/>
                  </a:lnTo>
                  <a:cubicBezTo>
                    <a:pt x="7542" y="3186"/>
                    <a:pt x="6584" y="4216"/>
                    <a:pt x="6069" y="5486"/>
                  </a:cubicBezTo>
                  <a:cubicBezTo>
                    <a:pt x="5147" y="5881"/>
                    <a:pt x="4213" y="6229"/>
                    <a:pt x="3242" y="6504"/>
                  </a:cubicBezTo>
                  <a:cubicBezTo>
                    <a:pt x="4464" y="5797"/>
                    <a:pt x="5506" y="4827"/>
                    <a:pt x="6285" y="3654"/>
                  </a:cubicBezTo>
                  <a:lnTo>
                    <a:pt x="6285" y="3654"/>
                  </a:lnTo>
                  <a:cubicBezTo>
                    <a:pt x="5482" y="3977"/>
                    <a:pt x="4751" y="4444"/>
                    <a:pt x="4117" y="5031"/>
                  </a:cubicBezTo>
                  <a:cubicBezTo>
                    <a:pt x="3674" y="5450"/>
                    <a:pt x="3278" y="5941"/>
                    <a:pt x="3123" y="6528"/>
                  </a:cubicBezTo>
                  <a:cubicBezTo>
                    <a:pt x="2152" y="6804"/>
                    <a:pt x="1170" y="7007"/>
                    <a:pt x="164" y="7151"/>
                  </a:cubicBezTo>
                  <a:cubicBezTo>
                    <a:pt x="0" y="7186"/>
                    <a:pt x="31" y="7427"/>
                    <a:pt x="189" y="7427"/>
                  </a:cubicBezTo>
                  <a:cubicBezTo>
                    <a:pt x="192" y="7427"/>
                    <a:pt x="196" y="7427"/>
                    <a:pt x="200" y="7426"/>
                  </a:cubicBezTo>
                  <a:cubicBezTo>
                    <a:pt x="1494" y="7247"/>
                    <a:pt x="2763" y="6959"/>
                    <a:pt x="4009" y="6564"/>
                  </a:cubicBezTo>
                  <a:cubicBezTo>
                    <a:pt x="4887" y="7227"/>
                    <a:pt x="5955" y="7585"/>
                    <a:pt x="7047" y="7585"/>
                  </a:cubicBezTo>
                  <a:cubicBezTo>
                    <a:pt x="7355" y="7585"/>
                    <a:pt x="7665" y="7556"/>
                    <a:pt x="7973" y="7498"/>
                  </a:cubicBezTo>
                  <a:cubicBezTo>
                    <a:pt x="7506" y="7079"/>
                    <a:pt x="7015" y="6660"/>
                    <a:pt x="6428" y="6444"/>
                  </a:cubicBezTo>
                  <a:cubicBezTo>
                    <a:pt x="6061" y="6322"/>
                    <a:pt x="5682" y="6260"/>
                    <a:pt x="5304" y="6260"/>
                  </a:cubicBezTo>
                  <a:cubicBezTo>
                    <a:pt x="5127" y="6260"/>
                    <a:pt x="4951" y="6274"/>
                    <a:pt x="4775" y="6301"/>
                  </a:cubicBezTo>
                  <a:cubicBezTo>
                    <a:pt x="5590" y="6013"/>
                    <a:pt x="6392" y="5666"/>
                    <a:pt x="7183" y="5282"/>
                  </a:cubicBezTo>
                  <a:cubicBezTo>
                    <a:pt x="7826" y="5782"/>
                    <a:pt x="8613" y="6042"/>
                    <a:pt x="9408" y="6042"/>
                  </a:cubicBezTo>
                  <a:cubicBezTo>
                    <a:pt x="9870" y="6042"/>
                    <a:pt x="10335" y="5954"/>
                    <a:pt x="10776" y="5774"/>
                  </a:cubicBezTo>
                  <a:cubicBezTo>
                    <a:pt x="10070" y="5269"/>
                    <a:pt x="9230" y="5003"/>
                    <a:pt x="8375" y="5003"/>
                  </a:cubicBezTo>
                  <a:cubicBezTo>
                    <a:pt x="8114" y="5003"/>
                    <a:pt x="7851" y="5028"/>
                    <a:pt x="7590" y="5079"/>
                  </a:cubicBezTo>
                  <a:cubicBezTo>
                    <a:pt x="8309" y="4696"/>
                    <a:pt x="9003" y="4288"/>
                    <a:pt x="9686" y="3833"/>
                  </a:cubicBezTo>
                  <a:cubicBezTo>
                    <a:pt x="10249" y="4193"/>
                    <a:pt x="10884" y="4396"/>
                    <a:pt x="11554" y="4420"/>
                  </a:cubicBezTo>
                  <a:cubicBezTo>
                    <a:pt x="11595" y="4422"/>
                    <a:pt x="11635" y="4423"/>
                    <a:pt x="11675" y="4423"/>
                  </a:cubicBezTo>
                  <a:cubicBezTo>
                    <a:pt x="12350" y="4423"/>
                    <a:pt x="12996" y="4140"/>
                    <a:pt x="13471" y="3654"/>
                  </a:cubicBezTo>
                  <a:cubicBezTo>
                    <a:pt x="12848" y="3402"/>
                    <a:pt x="12189" y="3270"/>
                    <a:pt x="11531" y="3246"/>
                  </a:cubicBezTo>
                  <a:cubicBezTo>
                    <a:pt x="11063" y="3246"/>
                    <a:pt x="10608" y="3330"/>
                    <a:pt x="10177" y="3498"/>
                  </a:cubicBezTo>
                  <a:cubicBezTo>
                    <a:pt x="10500" y="3270"/>
                    <a:pt x="10824" y="3031"/>
                    <a:pt x="11135" y="2791"/>
                  </a:cubicBezTo>
                  <a:cubicBezTo>
                    <a:pt x="12453" y="2216"/>
                    <a:pt x="13567" y="1246"/>
                    <a:pt x="14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 name="Google Shape;309;p20"/>
            <p:cNvSpPr/>
            <p:nvPr/>
          </p:nvSpPr>
          <p:spPr>
            <a:xfrm flipH="1">
              <a:off x="8747013" y="4344104"/>
              <a:ext cx="265972" cy="767413"/>
            </a:xfrm>
            <a:custGeom>
              <a:avLst/>
              <a:gdLst/>
              <a:ahLst/>
              <a:cxnLst/>
              <a:rect l="l" t="t" r="r" b="b"/>
              <a:pathLst>
                <a:path w="7516" h="21686" extrusionOk="0">
                  <a:moveTo>
                    <a:pt x="4030" y="0"/>
                  </a:moveTo>
                  <a:lnTo>
                    <a:pt x="4030" y="0"/>
                  </a:lnTo>
                  <a:cubicBezTo>
                    <a:pt x="3300" y="1880"/>
                    <a:pt x="3312" y="3964"/>
                    <a:pt x="4054" y="5833"/>
                  </a:cubicBezTo>
                  <a:cubicBezTo>
                    <a:pt x="4066" y="6611"/>
                    <a:pt x="4042" y="7378"/>
                    <a:pt x="3995" y="8156"/>
                  </a:cubicBezTo>
                  <a:cubicBezTo>
                    <a:pt x="3827" y="6635"/>
                    <a:pt x="3312" y="5174"/>
                    <a:pt x="2485" y="3881"/>
                  </a:cubicBezTo>
                  <a:lnTo>
                    <a:pt x="2485" y="3881"/>
                  </a:lnTo>
                  <a:cubicBezTo>
                    <a:pt x="2186" y="5785"/>
                    <a:pt x="2701" y="7713"/>
                    <a:pt x="3911" y="9210"/>
                  </a:cubicBezTo>
                  <a:cubicBezTo>
                    <a:pt x="3803" y="10372"/>
                    <a:pt x="3623" y="11522"/>
                    <a:pt x="3384" y="12672"/>
                  </a:cubicBezTo>
                  <a:cubicBezTo>
                    <a:pt x="3539" y="11091"/>
                    <a:pt x="3132" y="9498"/>
                    <a:pt x="2234" y="8192"/>
                  </a:cubicBezTo>
                  <a:lnTo>
                    <a:pt x="2234" y="8192"/>
                  </a:lnTo>
                  <a:cubicBezTo>
                    <a:pt x="1887" y="10037"/>
                    <a:pt x="2222" y="11941"/>
                    <a:pt x="3180" y="13546"/>
                  </a:cubicBezTo>
                  <a:cubicBezTo>
                    <a:pt x="2845" y="14888"/>
                    <a:pt x="2438" y="16193"/>
                    <a:pt x="1934" y="17475"/>
                  </a:cubicBezTo>
                  <a:cubicBezTo>
                    <a:pt x="2186" y="15570"/>
                    <a:pt x="1982" y="13618"/>
                    <a:pt x="1360" y="11798"/>
                  </a:cubicBezTo>
                  <a:cubicBezTo>
                    <a:pt x="1048" y="12947"/>
                    <a:pt x="952" y="14133"/>
                    <a:pt x="1072" y="15307"/>
                  </a:cubicBezTo>
                  <a:cubicBezTo>
                    <a:pt x="1156" y="16145"/>
                    <a:pt x="1360" y="16996"/>
                    <a:pt x="1875" y="17654"/>
                  </a:cubicBezTo>
                  <a:cubicBezTo>
                    <a:pt x="1360" y="18936"/>
                    <a:pt x="761" y="20181"/>
                    <a:pt x="90" y="21391"/>
                  </a:cubicBezTo>
                  <a:cubicBezTo>
                    <a:pt x="0" y="21546"/>
                    <a:pt x="128" y="21685"/>
                    <a:pt x="260" y="21685"/>
                  </a:cubicBezTo>
                  <a:cubicBezTo>
                    <a:pt x="321" y="21685"/>
                    <a:pt x="384" y="21655"/>
                    <a:pt x="425" y="21583"/>
                  </a:cubicBezTo>
                  <a:cubicBezTo>
                    <a:pt x="1300" y="20026"/>
                    <a:pt x="2042" y="18397"/>
                    <a:pt x="2641" y="16708"/>
                  </a:cubicBezTo>
                  <a:cubicBezTo>
                    <a:pt x="4510" y="16193"/>
                    <a:pt x="6091" y="14900"/>
                    <a:pt x="6953" y="13151"/>
                  </a:cubicBezTo>
                  <a:lnTo>
                    <a:pt x="6953" y="13151"/>
                  </a:lnTo>
                  <a:cubicBezTo>
                    <a:pt x="6114" y="13319"/>
                    <a:pt x="5240" y="13498"/>
                    <a:pt x="4510" y="13965"/>
                  </a:cubicBezTo>
                  <a:cubicBezTo>
                    <a:pt x="3863" y="14385"/>
                    <a:pt x="3384" y="14983"/>
                    <a:pt x="2988" y="15654"/>
                  </a:cubicBezTo>
                  <a:cubicBezTo>
                    <a:pt x="3348" y="14504"/>
                    <a:pt x="3647" y="13343"/>
                    <a:pt x="3875" y="12169"/>
                  </a:cubicBezTo>
                  <a:cubicBezTo>
                    <a:pt x="5599" y="11714"/>
                    <a:pt x="6941" y="10372"/>
                    <a:pt x="7408" y="8660"/>
                  </a:cubicBezTo>
                  <a:lnTo>
                    <a:pt x="7408" y="8660"/>
                  </a:lnTo>
                  <a:cubicBezTo>
                    <a:pt x="5923" y="9127"/>
                    <a:pt x="4689" y="10169"/>
                    <a:pt x="3983" y="11558"/>
                  </a:cubicBezTo>
                  <a:cubicBezTo>
                    <a:pt x="4174" y="10456"/>
                    <a:pt x="4306" y="9354"/>
                    <a:pt x="4378" y="8240"/>
                  </a:cubicBezTo>
                  <a:cubicBezTo>
                    <a:pt x="5228" y="7917"/>
                    <a:pt x="5983" y="7378"/>
                    <a:pt x="6570" y="6683"/>
                  </a:cubicBezTo>
                  <a:cubicBezTo>
                    <a:pt x="7180" y="5917"/>
                    <a:pt x="7516" y="4911"/>
                    <a:pt x="7336" y="3953"/>
                  </a:cubicBezTo>
                  <a:lnTo>
                    <a:pt x="7336" y="3953"/>
                  </a:lnTo>
                  <a:cubicBezTo>
                    <a:pt x="6546" y="4408"/>
                    <a:pt x="5851" y="5018"/>
                    <a:pt x="5276" y="5725"/>
                  </a:cubicBezTo>
                  <a:cubicBezTo>
                    <a:pt x="4881" y="6228"/>
                    <a:pt x="4593" y="6803"/>
                    <a:pt x="4426" y="7414"/>
                  </a:cubicBezTo>
                  <a:cubicBezTo>
                    <a:pt x="4450" y="6875"/>
                    <a:pt x="4450" y="6324"/>
                    <a:pt x="4450" y="5773"/>
                  </a:cubicBezTo>
                  <a:cubicBezTo>
                    <a:pt x="4917" y="3857"/>
                    <a:pt x="4773" y="1833"/>
                    <a:pt x="40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 name="Google Shape;310;p20"/>
            <p:cNvSpPr/>
            <p:nvPr/>
          </p:nvSpPr>
          <p:spPr>
            <a:xfrm rot="-1340377" flipH="1">
              <a:off x="8961977" y="4636827"/>
              <a:ext cx="155591" cy="464191"/>
            </a:xfrm>
            <a:custGeom>
              <a:avLst/>
              <a:gdLst/>
              <a:ahLst/>
              <a:cxnLst/>
              <a:rect l="l" t="t" r="r" b="b"/>
              <a:pathLst>
                <a:path w="4397" h="13118" extrusionOk="0">
                  <a:moveTo>
                    <a:pt x="108" y="0"/>
                  </a:moveTo>
                  <a:lnTo>
                    <a:pt x="108" y="0"/>
                  </a:lnTo>
                  <a:cubicBezTo>
                    <a:pt x="72" y="1210"/>
                    <a:pt x="492" y="2396"/>
                    <a:pt x="1282" y="3318"/>
                  </a:cubicBezTo>
                  <a:cubicBezTo>
                    <a:pt x="1450" y="3761"/>
                    <a:pt x="1581" y="4204"/>
                    <a:pt x="1713" y="4659"/>
                  </a:cubicBezTo>
                  <a:cubicBezTo>
                    <a:pt x="1318" y="3821"/>
                    <a:pt x="731" y="3090"/>
                    <a:pt x="0" y="2527"/>
                  </a:cubicBezTo>
                  <a:lnTo>
                    <a:pt x="0" y="2527"/>
                  </a:lnTo>
                  <a:cubicBezTo>
                    <a:pt x="204" y="3665"/>
                    <a:pt x="887" y="4659"/>
                    <a:pt x="1869" y="5282"/>
                  </a:cubicBezTo>
                  <a:cubicBezTo>
                    <a:pt x="2037" y="5965"/>
                    <a:pt x="2168" y="6659"/>
                    <a:pt x="2252" y="7354"/>
                  </a:cubicBezTo>
                  <a:cubicBezTo>
                    <a:pt x="2037" y="6420"/>
                    <a:pt x="1486" y="5593"/>
                    <a:pt x="719" y="5030"/>
                  </a:cubicBezTo>
                  <a:lnTo>
                    <a:pt x="719" y="5030"/>
                  </a:lnTo>
                  <a:cubicBezTo>
                    <a:pt x="875" y="6144"/>
                    <a:pt x="1450" y="7174"/>
                    <a:pt x="2312" y="7905"/>
                  </a:cubicBezTo>
                  <a:cubicBezTo>
                    <a:pt x="2396" y="8731"/>
                    <a:pt x="2420" y="9558"/>
                    <a:pt x="2384" y="10384"/>
                  </a:cubicBezTo>
                  <a:cubicBezTo>
                    <a:pt x="2156" y="9246"/>
                    <a:pt x="1653" y="8180"/>
                    <a:pt x="935" y="7258"/>
                  </a:cubicBezTo>
                  <a:lnTo>
                    <a:pt x="935" y="7258"/>
                  </a:lnTo>
                  <a:cubicBezTo>
                    <a:pt x="983" y="7977"/>
                    <a:pt x="1162" y="8672"/>
                    <a:pt x="1462" y="9318"/>
                  </a:cubicBezTo>
                  <a:cubicBezTo>
                    <a:pt x="1677" y="9785"/>
                    <a:pt x="1965" y="10217"/>
                    <a:pt x="2384" y="10492"/>
                  </a:cubicBezTo>
                  <a:cubicBezTo>
                    <a:pt x="2348" y="11330"/>
                    <a:pt x="2252" y="12157"/>
                    <a:pt x="2108" y="12983"/>
                  </a:cubicBezTo>
                  <a:cubicBezTo>
                    <a:pt x="2095" y="13067"/>
                    <a:pt x="2161" y="13118"/>
                    <a:pt x="2227" y="13118"/>
                  </a:cubicBezTo>
                  <a:cubicBezTo>
                    <a:pt x="2274" y="13118"/>
                    <a:pt x="2321" y="13091"/>
                    <a:pt x="2336" y="13031"/>
                  </a:cubicBezTo>
                  <a:cubicBezTo>
                    <a:pt x="2528" y="11965"/>
                    <a:pt x="2635" y="10887"/>
                    <a:pt x="2635" y="9809"/>
                  </a:cubicBezTo>
                  <a:cubicBezTo>
                    <a:pt x="3606" y="9139"/>
                    <a:pt x="4240" y="8085"/>
                    <a:pt x="4396" y="6923"/>
                  </a:cubicBezTo>
                  <a:lnTo>
                    <a:pt x="4396" y="6923"/>
                  </a:lnTo>
                  <a:cubicBezTo>
                    <a:pt x="3941" y="7186"/>
                    <a:pt x="3486" y="7462"/>
                    <a:pt x="3162" y="7869"/>
                  </a:cubicBezTo>
                  <a:cubicBezTo>
                    <a:pt x="2887" y="8240"/>
                    <a:pt x="2707" y="8672"/>
                    <a:pt x="2623" y="9127"/>
                  </a:cubicBezTo>
                  <a:cubicBezTo>
                    <a:pt x="2599" y="8408"/>
                    <a:pt x="2540" y="7677"/>
                    <a:pt x="2432" y="6959"/>
                  </a:cubicBezTo>
                  <a:cubicBezTo>
                    <a:pt x="3330" y="6360"/>
                    <a:pt x="3833" y="5330"/>
                    <a:pt x="3749" y="4264"/>
                  </a:cubicBezTo>
                  <a:lnTo>
                    <a:pt x="3749" y="4264"/>
                  </a:lnTo>
                  <a:cubicBezTo>
                    <a:pt x="2995" y="4815"/>
                    <a:pt x="2504" y="5665"/>
                    <a:pt x="2384" y="6588"/>
                  </a:cubicBezTo>
                  <a:cubicBezTo>
                    <a:pt x="2264" y="5929"/>
                    <a:pt x="2120" y="5270"/>
                    <a:pt x="1941" y="4623"/>
                  </a:cubicBezTo>
                  <a:cubicBezTo>
                    <a:pt x="2372" y="4264"/>
                    <a:pt x="2695" y="3809"/>
                    <a:pt x="2887" y="3306"/>
                  </a:cubicBezTo>
                  <a:cubicBezTo>
                    <a:pt x="3091" y="2743"/>
                    <a:pt x="3055" y="2120"/>
                    <a:pt x="2779" y="1581"/>
                  </a:cubicBezTo>
                  <a:cubicBezTo>
                    <a:pt x="2420" y="2012"/>
                    <a:pt x="2144" y="2491"/>
                    <a:pt x="1953" y="3006"/>
                  </a:cubicBezTo>
                  <a:cubicBezTo>
                    <a:pt x="1833" y="3378"/>
                    <a:pt x="1785" y="3761"/>
                    <a:pt x="1809" y="4144"/>
                  </a:cubicBezTo>
                  <a:cubicBezTo>
                    <a:pt x="1713" y="3833"/>
                    <a:pt x="1605" y="3509"/>
                    <a:pt x="1498" y="3210"/>
                  </a:cubicBezTo>
                  <a:cubicBezTo>
                    <a:pt x="1390" y="2012"/>
                    <a:pt x="899" y="898"/>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 name="Google Shape;311;p20"/>
            <p:cNvSpPr/>
            <p:nvPr/>
          </p:nvSpPr>
          <p:spPr>
            <a:xfrm flipH="1">
              <a:off x="8638195" y="4557745"/>
              <a:ext cx="483606" cy="622360"/>
            </a:xfrm>
            <a:custGeom>
              <a:avLst/>
              <a:gdLst/>
              <a:ahLst/>
              <a:cxnLst/>
              <a:rect l="l" t="t" r="r" b="b"/>
              <a:pathLst>
                <a:path w="13666" h="17587" extrusionOk="0">
                  <a:moveTo>
                    <a:pt x="13630" y="1"/>
                  </a:moveTo>
                  <a:lnTo>
                    <a:pt x="13630" y="1"/>
                  </a:lnTo>
                  <a:cubicBezTo>
                    <a:pt x="11905" y="744"/>
                    <a:pt x="10348" y="1845"/>
                    <a:pt x="9067" y="3223"/>
                  </a:cubicBezTo>
                  <a:cubicBezTo>
                    <a:pt x="6228" y="6277"/>
                    <a:pt x="4935" y="10409"/>
                    <a:pt x="2946" y="14062"/>
                  </a:cubicBezTo>
                  <a:cubicBezTo>
                    <a:pt x="2252" y="15344"/>
                    <a:pt x="1425" y="16613"/>
                    <a:pt x="192" y="17368"/>
                  </a:cubicBezTo>
                  <a:lnTo>
                    <a:pt x="0" y="17032"/>
                  </a:lnTo>
                  <a:lnTo>
                    <a:pt x="0" y="17032"/>
                  </a:lnTo>
                  <a:lnTo>
                    <a:pt x="48" y="17583"/>
                  </a:lnTo>
                  <a:cubicBezTo>
                    <a:pt x="92" y="17585"/>
                    <a:pt x="137" y="17586"/>
                    <a:pt x="181" y="17586"/>
                  </a:cubicBezTo>
                  <a:cubicBezTo>
                    <a:pt x="1222" y="17586"/>
                    <a:pt x="2205" y="17056"/>
                    <a:pt x="3078" y="16481"/>
                  </a:cubicBezTo>
                  <a:cubicBezTo>
                    <a:pt x="6072" y="14493"/>
                    <a:pt x="8480" y="11727"/>
                    <a:pt x="10456" y="8732"/>
                  </a:cubicBezTo>
                  <a:cubicBezTo>
                    <a:pt x="12193" y="6109"/>
                    <a:pt x="13666" y="3139"/>
                    <a:pt x="13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1">
  <p:cSld name="CUSTOM_1">
    <p:spTree>
      <p:nvGrpSpPr>
        <p:cNvPr id="1" name="Shape 425"/>
        <p:cNvGrpSpPr/>
        <p:nvPr/>
      </p:nvGrpSpPr>
      <p:grpSpPr>
        <a:xfrm>
          <a:off x="0" y="0"/>
          <a:ext cx="0" cy="0"/>
          <a:chOff x="0" y="0"/>
          <a:chExt cx="0" cy="0"/>
        </a:xfrm>
      </p:grpSpPr>
      <p:sp>
        <p:nvSpPr>
          <p:cNvPr id="426" name="Google Shape;426;p25"/>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27" name="Google Shape;427;p25"/>
          <p:cNvSpPr txBox="1">
            <a:spLocks noGrp="1"/>
          </p:cNvSpPr>
          <p:nvPr>
            <p:ph type="subTitle" idx="1"/>
          </p:nvPr>
        </p:nvSpPr>
        <p:spPr>
          <a:xfrm>
            <a:off x="2704829" y="3334775"/>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428" name="Google Shape;428;p25"/>
          <p:cNvSpPr txBox="1">
            <a:spLocks noGrp="1"/>
          </p:cNvSpPr>
          <p:nvPr>
            <p:ph type="subTitle" idx="2"/>
          </p:nvPr>
        </p:nvSpPr>
        <p:spPr>
          <a:xfrm>
            <a:off x="2704842" y="2909700"/>
            <a:ext cx="1742700" cy="37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Ribeye" panose="020F0505000000020004"/>
                <a:ea typeface="Ribeye" panose="020F0505000000020004"/>
                <a:cs typeface="Ribeye" panose="020F0505000000020004"/>
                <a:sym typeface="Ribeye" panose="020F0505000000020004"/>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429" name="Google Shape;429;p25"/>
          <p:cNvSpPr txBox="1">
            <a:spLocks noGrp="1"/>
          </p:cNvSpPr>
          <p:nvPr>
            <p:ph type="subTitle" idx="3"/>
          </p:nvPr>
        </p:nvSpPr>
        <p:spPr>
          <a:xfrm>
            <a:off x="4696446" y="3334775"/>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430" name="Google Shape;430;p25"/>
          <p:cNvSpPr txBox="1">
            <a:spLocks noGrp="1"/>
          </p:cNvSpPr>
          <p:nvPr>
            <p:ph type="subTitle" idx="4"/>
          </p:nvPr>
        </p:nvSpPr>
        <p:spPr>
          <a:xfrm>
            <a:off x="4696458" y="2909700"/>
            <a:ext cx="1742700" cy="37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Ribeye" panose="020F0505000000020004"/>
                <a:ea typeface="Ribeye" panose="020F0505000000020004"/>
                <a:cs typeface="Ribeye" panose="020F0505000000020004"/>
                <a:sym typeface="Ribeye" panose="020F0505000000020004"/>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431" name="Google Shape;431;p25"/>
          <p:cNvSpPr txBox="1">
            <a:spLocks noGrp="1"/>
          </p:cNvSpPr>
          <p:nvPr>
            <p:ph type="subTitle" idx="5"/>
          </p:nvPr>
        </p:nvSpPr>
        <p:spPr>
          <a:xfrm>
            <a:off x="6688063" y="3334775"/>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432" name="Google Shape;432;p25"/>
          <p:cNvSpPr txBox="1">
            <a:spLocks noGrp="1"/>
          </p:cNvSpPr>
          <p:nvPr>
            <p:ph type="subTitle" idx="6"/>
          </p:nvPr>
        </p:nvSpPr>
        <p:spPr>
          <a:xfrm>
            <a:off x="6688075" y="2909700"/>
            <a:ext cx="1742700" cy="37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Ribeye" panose="020F0505000000020004"/>
                <a:ea typeface="Ribeye" panose="020F0505000000020004"/>
                <a:cs typeface="Ribeye" panose="020F0505000000020004"/>
                <a:sym typeface="Ribeye" panose="020F0505000000020004"/>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433" name="Google Shape;433;p25"/>
          <p:cNvSpPr txBox="1">
            <a:spLocks noGrp="1"/>
          </p:cNvSpPr>
          <p:nvPr>
            <p:ph type="subTitle" idx="7"/>
          </p:nvPr>
        </p:nvSpPr>
        <p:spPr>
          <a:xfrm>
            <a:off x="713219" y="3334775"/>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434" name="Google Shape;434;p25"/>
          <p:cNvSpPr txBox="1">
            <a:spLocks noGrp="1"/>
          </p:cNvSpPr>
          <p:nvPr>
            <p:ph type="subTitle" idx="8"/>
          </p:nvPr>
        </p:nvSpPr>
        <p:spPr>
          <a:xfrm>
            <a:off x="713219" y="2909700"/>
            <a:ext cx="1742700" cy="37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Ribeye" panose="020F0505000000020004"/>
                <a:ea typeface="Ribeye" panose="020F0505000000020004"/>
                <a:cs typeface="Ribeye" panose="020F0505000000020004"/>
                <a:sym typeface="Ribeye" panose="020F0505000000020004"/>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grpSp>
        <p:nvGrpSpPr>
          <p:cNvPr id="435" name="Google Shape;435;p25"/>
          <p:cNvGrpSpPr/>
          <p:nvPr/>
        </p:nvGrpSpPr>
        <p:grpSpPr>
          <a:xfrm rot="8100000">
            <a:off x="129850" y="198151"/>
            <a:ext cx="1099840" cy="869469"/>
            <a:chOff x="227125" y="3607050"/>
            <a:chExt cx="1099850" cy="869478"/>
          </a:xfrm>
        </p:grpSpPr>
        <p:sp>
          <p:nvSpPr>
            <p:cNvPr id="436" name="Google Shape;436;p25"/>
            <p:cNvSpPr/>
            <p:nvPr/>
          </p:nvSpPr>
          <p:spPr>
            <a:xfrm>
              <a:off x="343585" y="3828896"/>
              <a:ext cx="43218" cy="42716"/>
            </a:xfrm>
            <a:custGeom>
              <a:avLst/>
              <a:gdLst/>
              <a:ahLst/>
              <a:cxnLst/>
              <a:rect l="l" t="t" r="r" b="b"/>
              <a:pathLst>
                <a:path w="1120" h="1107" extrusionOk="0">
                  <a:moveTo>
                    <a:pt x="560" y="1"/>
                  </a:moveTo>
                  <a:cubicBezTo>
                    <a:pt x="248" y="1"/>
                    <a:pt x="1" y="248"/>
                    <a:pt x="1" y="560"/>
                  </a:cubicBezTo>
                  <a:cubicBezTo>
                    <a:pt x="1" y="859"/>
                    <a:pt x="248" y="1106"/>
                    <a:pt x="560" y="1106"/>
                  </a:cubicBezTo>
                  <a:cubicBezTo>
                    <a:pt x="859" y="1106"/>
                    <a:pt x="1119" y="859"/>
                    <a:pt x="1119" y="560"/>
                  </a:cubicBezTo>
                  <a:cubicBezTo>
                    <a:pt x="1119" y="248"/>
                    <a:pt x="859" y="1"/>
                    <a:pt x="560"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 name="Google Shape;437;p25"/>
            <p:cNvSpPr/>
            <p:nvPr/>
          </p:nvSpPr>
          <p:spPr>
            <a:xfrm>
              <a:off x="1136194" y="3889634"/>
              <a:ext cx="37198" cy="31372"/>
            </a:xfrm>
            <a:custGeom>
              <a:avLst/>
              <a:gdLst/>
              <a:ahLst/>
              <a:cxnLst/>
              <a:rect l="l" t="t" r="r" b="b"/>
              <a:pathLst>
                <a:path w="964" h="813" extrusionOk="0">
                  <a:moveTo>
                    <a:pt x="547" y="1"/>
                  </a:moveTo>
                  <a:cubicBezTo>
                    <a:pt x="183" y="1"/>
                    <a:pt x="1" y="430"/>
                    <a:pt x="261" y="690"/>
                  </a:cubicBezTo>
                  <a:cubicBezTo>
                    <a:pt x="341" y="775"/>
                    <a:pt x="442" y="813"/>
                    <a:pt x="542" y="813"/>
                  </a:cubicBezTo>
                  <a:cubicBezTo>
                    <a:pt x="749" y="813"/>
                    <a:pt x="950" y="650"/>
                    <a:pt x="950" y="404"/>
                  </a:cubicBezTo>
                  <a:cubicBezTo>
                    <a:pt x="963" y="183"/>
                    <a:pt x="768" y="1"/>
                    <a:pt x="547"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 name="Google Shape;438;p25"/>
            <p:cNvSpPr/>
            <p:nvPr/>
          </p:nvSpPr>
          <p:spPr>
            <a:xfrm>
              <a:off x="906284" y="3905186"/>
              <a:ext cx="40208" cy="40710"/>
            </a:xfrm>
            <a:custGeom>
              <a:avLst/>
              <a:gdLst/>
              <a:ahLst/>
              <a:cxnLst/>
              <a:rect l="l" t="t" r="r" b="b"/>
              <a:pathLst>
                <a:path w="1042" h="1055" extrusionOk="0">
                  <a:moveTo>
                    <a:pt x="521" y="1"/>
                  </a:moveTo>
                  <a:cubicBezTo>
                    <a:pt x="235" y="1"/>
                    <a:pt x="1" y="235"/>
                    <a:pt x="1" y="521"/>
                  </a:cubicBezTo>
                  <a:cubicBezTo>
                    <a:pt x="1" y="820"/>
                    <a:pt x="235" y="1055"/>
                    <a:pt x="521" y="1055"/>
                  </a:cubicBezTo>
                  <a:cubicBezTo>
                    <a:pt x="807" y="1055"/>
                    <a:pt x="1042" y="820"/>
                    <a:pt x="1042" y="521"/>
                  </a:cubicBezTo>
                  <a:cubicBezTo>
                    <a:pt x="1042" y="235"/>
                    <a:pt x="807" y="1"/>
                    <a:pt x="521"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 name="Google Shape;439;p25"/>
            <p:cNvSpPr/>
            <p:nvPr/>
          </p:nvSpPr>
          <p:spPr>
            <a:xfrm>
              <a:off x="227125" y="4169247"/>
              <a:ext cx="37198" cy="37160"/>
            </a:xfrm>
            <a:custGeom>
              <a:avLst/>
              <a:gdLst/>
              <a:ahLst/>
              <a:cxnLst/>
              <a:rect l="l" t="t" r="r" b="b"/>
              <a:pathLst>
                <a:path w="964" h="963" extrusionOk="0">
                  <a:moveTo>
                    <a:pt x="482" y="0"/>
                  </a:moveTo>
                  <a:cubicBezTo>
                    <a:pt x="209" y="0"/>
                    <a:pt x="1" y="221"/>
                    <a:pt x="1" y="482"/>
                  </a:cubicBezTo>
                  <a:cubicBezTo>
                    <a:pt x="1" y="742"/>
                    <a:pt x="209" y="963"/>
                    <a:pt x="482" y="963"/>
                  </a:cubicBezTo>
                  <a:cubicBezTo>
                    <a:pt x="742" y="963"/>
                    <a:pt x="963" y="742"/>
                    <a:pt x="963" y="482"/>
                  </a:cubicBezTo>
                  <a:cubicBezTo>
                    <a:pt x="963" y="221"/>
                    <a:pt x="742" y="0"/>
                    <a:pt x="482"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 name="Google Shape;440;p25"/>
            <p:cNvSpPr/>
            <p:nvPr/>
          </p:nvSpPr>
          <p:spPr>
            <a:xfrm>
              <a:off x="1132181" y="3690749"/>
              <a:ext cx="52247" cy="47964"/>
            </a:xfrm>
            <a:custGeom>
              <a:avLst/>
              <a:gdLst/>
              <a:ahLst/>
              <a:cxnLst/>
              <a:rect l="l" t="t" r="r" b="b"/>
              <a:pathLst>
                <a:path w="1354" h="1243" extrusionOk="0">
                  <a:moveTo>
                    <a:pt x="678" y="0"/>
                  </a:moveTo>
                  <a:cubicBezTo>
                    <a:pt x="395" y="0"/>
                    <a:pt x="146" y="194"/>
                    <a:pt x="79" y="485"/>
                  </a:cubicBezTo>
                  <a:cubicBezTo>
                    <a:pt x="1" y="810"/>
                    <a:pt x="209" y="1148"/>
                    <a:pt x="534" y="1226"/>
                  </a:cubicBezTo>
                  <a:cubicBezTo>
                    <a:pt x="582" y="1237"/>
                    <a:pt x="630" y="1243"/>
                    <a:pt x="676" y="1243"/>
                  </a:cubicBezTo>
                  <a:cubicBezTo>
                    <a:pt x="959" y="1243"/>
                    <a:pt x="1208" y="1048"/>
                    <a:pt x="1275" y="758"/>
                  </a:cubicBezTo>
                  <a:cubicBezTo>
                    <a:pt x="1353" y="433"/>
                    <a:pt x="1158" y="94"/>
                    <a:pt x="820" y="16"/>
                  </a:cubicBezTo>
                  <a:cubicBezTo>
                    <a:pt x="772" y="5"/>
                    <a:pt x="724" y="0"/>
                    <a:pt x="678"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 name="Google Shape;441;p25"/>
            <p:cNvSpPr/>
            <p:nvPr/>
          </p:nvSpPr>
          <p:spPr>
            <a:xfrm>
              <a:off x="396799" y="3676818"/>
              <a:ext cx="36697" cy="31526"/>
            </a:xfrm>
            <a:custGeom>
              <a:avLst/>
              <a:gdLst/>
              <a:ahLst/>
              <a:cxnLst/>
              <a:rect l="l" t="t" r="r" b="b"/>
              <a:pathLst>
                <a:path w="951" h="817" extrusionOk="0">
                  <a:moveTo>
                    <a:pt x="547" y="0"/>
                  </a:moveTo>
                  <a:cubicBezTo>
                    <a:pt x="183" y="0"/>
                    <a:pt x="1" y="442"/>
                    <a:pt x="261" y="703"/>
                  </a:cubicBezTo>
                  <a:cubicBezTo>
                    <a:pt x="344" y="781"/>
                    <a:pt x="444" y="817"/>
                    <a:pt x="542" y="817"/>
                  </a:cubicBezTo>
                  <a:cubicBezTo>
                    <a:pt x="751" y="817"/>
                    <a:pt x="950" y="656"/>
                    <a:pt x="950" y="416"/>
                  </a:cubicBezTo>
                  <a:cubicBezTo>
                    <a:pt x="950" y="182"/>
                    <a:pt x="768" y="0"/>
                    <a:pt x="547"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 name="Google Shape;442;p25"/>
            <p:cNvSpPr/>
            <p:nvPr/>
          </p:nvSpPr>
          <p:spPr>
            <a:xfrm>
              <a:off x="245725" y="3607050"/>
              <a:ext cx="36658" cy="37160"/>
            </a:xfrm>
            <a:custGeom>
              <a:avLst/>
              <a:gdLst/>
              <a:ahLst/>
              <a:cxnLst/>
              <a:rect l="l" t="t" r="r" b="b"/>
              <a:pathLst>
                <a:path w="950" h="963" extrusionOk="0">
                  <a:moveTo>
                    <a:pt x="481" y="0"/>
                  </a:moveTo>
                  <a:cubicBezTo>
                    <a:pt x="208" y="0"/>
                    <a:pt x="0" y="208"/>
                    <a:pt x="0" y="481"/>
                  </a:cubicBezTo>
                  <a:cubicBezTo>
                    <a:pt x="0" y="741"/>
                    <a:pt x="208" y="963"/>
                    <a:pt x="481" y="963"/>
                  </a:cubicBezTo>
                  <a:cubicBezTo>
                    <a:pt x="741" y="963"/>
                    <a:pt x="950" y="741"/>
                    <a:pt x="950" y="481"/>
                  </a:cubicBezTo>
                  <a:cubicBezTo>
                    <a:pt x="950" y="208"/>
                    <a:pt x="741" y="0"/>
                    <a:pt x="481"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 name="Google Shape;443;p25"/>
            <p:cNvSpPr/>
            <p:nvPr/>
          </p:nvSpPr>
          <p:spPr>
            <a:xfrm>
              <a:off x="1260179" y="3828896"/>
              <a:ext cx="48736" cy="48736"/>
            </a:xfrm>
            <a:custGeom>
              <a:avLst/>
              <a:gdLst/>
              <a:ahLst/>
              <a:cxnLst/>
              <a:rect l="l" t="t" r="r" b="b"/>
              <a:pathLst>
                <a:path w="1263" h="1263" extrusionOk="0">
                  <a:moveTo>
                    <a:pt x="625" y="1"/>
                  </a:moveTo>
                  <a:cubicBezTo>
                    <a:pt x="287" y="1"/>
                    <a:pt x="1" y="287"/>
                    <a:pt x="1" y="625"/>
                  </a:cubicBezTo>
                  <a:cubicBezTo>
                    <a:pt x="1" y="976"/>
                    <a:pt x="287" y="1262"/>
                    <a:pt x="625" y="1262"/>
                  </a:cubicBezTo>
                  <a:cubicBezTo>
                    <a:pt x="976" y="1262"/>
                    <a:pt x="1262" y="976"/>
                    <a:pt x="1262" y="625"/>
                  </a:cubicBezTo>
                  <a:cubicBezTo>
                    <a:pt x="1262" y="287"/>
                    <a:pt x="976" y="1"/>
                    <a:pt x="625"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 name="Google Shape;444;p25"/>
            <p:cNvSpPr/>
            <p:nvPr/>
          </p:nvSpPr>
          <p:spPr>
            <a:xfrm>
              <a:off x="1274727" y="4045764"/>
              <a:ext cx="47231" cy="46691"/>
            </a:xfrm>
            <a:custGeom>
              <a:avLst/>
              <a:gdLst/>
              <a:ahLst/>
              <a:cxnLst/>
              <a:rect l="l" t="t" r="r" b="b"/>
              <a:pathLst>
                <a:path w="1224" h="1210" extrusionOk="0">
                  <a:moveTo>
                    <a:pt x="612" y="0"/>
                  </a:moveTo>
                  <a:cubicBezTo>
                    <a:pt x="274" y="0"/>
                    <a:pt x="1" y="273"/>
                    <a:pt x="1" y="599"/>
                  </a:cubicBezTo>
                  <a:cubicBezTo>
                    <a:pt x="1" y="937"/>
                    <a:pt x="274" y="1210"/>
                    <a:pt x="612" y="1210"/>
                  </a:cubicBezTo>
                  <a:cubicBezTo>
                    <a:pt x="951" y="1210"/>
                    <a:pt x="1224" y="937"/>
                    <a:pt x="1224" y="599"/>
                  </a:cubicBezTo>
                  <a:cubicBezTo>
                    <a:pt x="1224" y="273"/>
                    <a:pt x="951" y="0"/>
                    <a:pt x="612"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 name="Google Shape;445;p25"/>
            <p:cNvSpPr/>
            <p:nvPr/>
          </p:nvSpPr>
          <p:spPr>
            <a:xfrm>
              <a:off x="626710" y="3905186"/>
              <a:ext cx="40170" cy="40710"/>
            </a:xfrm>
            <a:custGeom>
              <a:avLst/>
              <a:gdLst/>
              <a:ahLst/>
              <a:cxnLst/>
              <a:rect l="l" t="t" r="r" b="b"/>
              <a:pathLst>
                <a:path w="1041" h="1055" extrusionOk="0">
                  <a:moveTo>
                    <a:pt x="521" y="1"/>
                  </a:moveTo>
                  <a:cubicBezTo>
                    <a:pt x="234" y="1"/>
                    <a:pt x="0" y="235"/>
                    <a:pt x="0" y="521"/>
                  </a:cubicBezTo>
                  <a:cubicBezTo>
                    <a:pt x="0" y="820"/>
                    <a:pt x="234" y="1055"/>
                    <a:pt x="521" y="1055"/>
                  </a:cubicBezTo>
                  <a:cubicBezTo>
                    <a:pt x="807" y="1055"/>
                    <a:pt x="1041" y="820"/>
                    <a:pt x="1041" y="521"/>
                  </a:cubicBezTo>
                  <a:cubicBezTo>
                    <a:pt x="1041" y="235"/>
                    <a:pt x="807" y="1"/>
                    <a:pt x="521"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 name="Google Shape;446;p25"/>
            <p:cNvSpPr/>
            <p:nvPr/>
          </p:nvSpPr>
          <p:spPr>
            <a:xfrm>
              <a:off x="1305868" y="4458392"/>
              <a:ext cx="21107" cy="18136"/>
            </a:xfrm>
            <a:custGeom>
              <a:avLst/>
              <a:gdLst/>
              <a:ahLst/>
              <a:cxnLst/>
              <a:rect l="l" t="t" r="r" b="b"/>
              <a:pathLst>
                <a:path w="547" h="470" extrusionOk="0">
                  <a:moveTo>
                    <a:pt x="313" y="0"/>
                  </a:moveTo>
                  <a:cubicBezTo>
                    <a:pt x="104" y="0"/>
                    <a:pt x="0" y="247"/>
                    <a:pt x="144" y="403"/>
                  </a:cubicBezTo>
                  <a:cubicBezTo>
                    <a:pt x="189" y="449"/>
                    <a:pt x="247" y="469"/>
                    <a:pt x="304" y="469"/>
                  </a:cubicBezTo>
                  <a:cubicBezTo>
                    <a:pt x="426" y="469"/>
                    <a:pt x="547" y="376"/>
                    <a:pt x="547" y="234"/>
                  </a:cubicBezTo>
                  <a:cubicBezTo>
                    <a:pt x="547" y="104"/>
                    <a:pt x="443" y="0"/>
                    <a:pt x="313"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 name="Google Shape;447;p25"/>
            <p:cNvSpPr/>
            <p:nvPr/>
          </p:nvSpPr>
          <p:spPr>
            <a:xfrm>
              <a:off x="276827" y="4285206"/>
              <a:ext cx="39707" cy="34381"/>
            </a:xfrm>
            <a:custGeom>
              <a:avLst/>
              <a:gdLst/>
              <a:ahLst/>
              <a:cxnLst/>
              <a:rect l="l" t="t" r="r" b="b"/>
              <a:pathLst>
                <a:path w="1029" h="891" extrusionOk="0">
                  <a:moveTo>
                    <a:pt x="599" y="0"/>
                  </a:moveTo>
                  <a:cubicBezTo>
                    <a:pt x="196" y="0"/>
                    <a:pt x="1" y="481"/>
                    <a:pt x="274" y="755"/>
                  </a:cubicBezTo>
                  <a:cubicBezTo>
                    <a:pt x="363" y="848"/>
                    <a:pt x="475" y="891"/>
                    <a:pt x="585" y="891"/>
                  </a:cubicBezTo>
                  <a:cubicBezTo>
                    <a:pt x="811" y="891"/>
                    <a:pt x="1028" y="714"/>
                    <a:pt x="1028" y="442"/>
                  </a:cubicBezTo>
                  <a:cubicBezTo>
                    <a:pt x="1028" y="208"/>
                    <a:pt x="833" y="0"/>
                    <a:pt x="599"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48" name="Google Shape;448;p25"/>
          <p:cNvGrpSpPr/>
          <p:nvPr/>
        </p:nvGrpSpPr>
        <p:grpSpPr>
          <a:xfrm rot="-5400000" flipH="1">
            <a:off x="8121002" y="-45602"/>
            <a:ext cx="1040787" cy="1005227"/>
            <a:chOff x="1850046" y="4417768"/>
            <a:chExt cx="1087552" cy="713281"/>
          </a:xfrm>
        </p:grpSpPr>
        <p:sp>
          <p:nvSpPr>
            <p:cNvPr id="449" name="Google Shape;449;p25"/>
            <p:cNvSpPr/>
            <p:nvPr/>
          </p:nvSpPr>
          <p:spPr>
            <a:xfrm rot="5400000">
              <a:off x="2037182" y="4230633"/>
              <a:ext cx="713281" cy="1087550"/>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 name="Google Shape;450;p25"/>
            <p:cNvSpPr/>
            <p:nvPr/>
          </p:nvSpPr>
          <p:spPr>
            <a:xfrm rot="5400000">
              <a:off x="1990148" y="4355363"/>
              <a:ext cx="635581" cy="915785"/>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51" name="Google Shape;451;p25"/>
          <p:cNvGrpSpPr/>
          <p:nvPr/>
        </p:nvGrpSpPr>
        <p:grpSpPr>
          <a:xfrm rot="5400000">
            <a:off x="-34243" y="-45602"/>
            <a:ext cx="1040787" cy="1005227"/>
            <a:chOff x="1850046" y="4417768"/>
            <a:chExt cx="1087552" cy="713281"/>
          </a:xfrm>
        </p:grpSpPr>
        <p:sp>
          <p:nvSpPr>
            <p:cNvPr id="452" name="Google Shape;452;p25"/>
            <p:cNvSpPr/>
            <p:nvPr/>
          </p:nvSpPr>
          <p:spPr>
            <a:xfrm rot="5400000">
              <a:off x="2037182" y="4230633"/>
              <a:ext cx="713281" cy="1087550"/>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 name="Google Shape;453;p25"/>
            <p:cNvSpPr/>
            <p:nvPr/>
          </p:nvSpPr>
          <p:spPr>
            <a:xfrm rot="5400000">
              <a:off x="1990148" y="4355363"/>
              <a:ext cx="635581" cy="915785"/>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54" name="Google Shape;454;p25"/>
          <p:cNvSpPr/>
          <p:nvPr/>
        </p:nvSpPr>
        <p:spPr>
          <a:xfrm rot="10800000" flipH="1">
            <a:off x="77621" y="-8290"/>
            <a:ext cx="659424" cy="349820"/>
          </a:xfrm>
          <a:custGeom>
            <a:avLst/>
            <a:gdLst/>
            <a:ahLst/>
            <a:cxnLst/>
            <a:rect l="l" t="t" r="r" b="b"/>
            <a:pathLst>
              <a:path w="14298" h="7585" extrusionOk="0">
                <a:moveTo>
                  <a:pt x="14297" y="1"/>
                </a:moveTo>
                <a:lnTo>
                  <a:pt x="14297" y="1"/>
                </a:lnTo>
                <a:cubicBezTo>
                  <a:pt x="12884" y="408"/>
                  <a:pt x="11686" y="1330"/>
                  <a:pt x="10932" y="2588"/>
                </a:cubicBezTo>
                <a:cubicBezTo>
                  <a:pt x="10489" y="2935"/>
                  <a:pt x="10021" y="3270"/>
                  <a:pt x="9554" y="3582"/>
                </a:cubicBezTo>
                <a:cubicBezTo>
                  <a:pt x="10357" y="2815"/>
                  <a:pt x="10980" y="1869"/>
                  <a:pt x="11363" y="815"/>
                </a:cubicBezTo>
                <a:lnTo>
                  <a:pt x="11363" y="815"/>
                </a:lnTo>
                <a:cubicBezTo>
                  <a:pt x="10129" y="1486"/>
                  <a:pt x="9243" y="2636"/>
                  <a:pt x="8920" y="4001"/>
                </a:cubicBezTo>
                <a:cubicBezTo>
                  <a:pt x="8189" y="4444"/>
                  <a:pt x="7434" y="4851"/>
                  <a:pt x="6668" y="5211"/>
                </a:cubicBezTo>
                <a:cubicBezTo>
                  <a:pt x="7662" y="4612"/>
                  <a:pt x="8404" y="3678"/>
                  <a:pt x="8764" y="2576"/>
                </a:cubicBezTo>
                <a:lnTo>
                  <a:pt x="8764" y="2576"/>
                </a:lnTo>
                <a:cubicBezTo>
                  <a:pt x="7542" y="3186"/>
                  <a:pt x="6584" y="4216"/>
                  <a:pt x="6069" y="5486"/>
                </a:cubicBezTo>
                <a:cubicBezTo>
                  <a:pt x="5147" y="5881"/>
                  <a:pt x="4213" y="6229"/>
                  <a:pt x="3242" y="6504"/>
                </a:cubicBezTo>
                <a:cubicBezTo>
                  <a:pt x="4464" y="5797"/>
                  <a:pt x="5506" y="4827"/>
                  <a:pt x="6285" y="3654"/>
                </a:cubicBezTo>
                <a:lnTo>
                  <a:pt x="6285" y="3654"/>
                </a:lnTo>
                <a:cubicBezTo>
                  <a:pt x="5482" y="3977"/>
                  <a:pt x="4751" y="4444"/>
                  <a:pt x="4117" y="5031"/>
                </a:cubicBezTo>
                <a:cubicBezTo>
                  <a:pt x="3674" y="5450"/>
                  <a:pt x="3278" y="5941"/>
                  <a:pt x="3123" y="6528"/>
                </a:cubicBezTo>
                <a:cubicBezTo>
                  <a:pt x="2152" y="6804"/>
                  <a:pt x="1170" y="7007"/>
                  <a:pt x="164" y="7151"/>
                </a:cubicBezTo>
                <a:cubicBezTo>
                  <a:pt x="0" y="7186"/>
                  <a:pt x="31" y="7427"/>
                  <a:pt x="189" y="7427"/>
                </a:cubicBezTo>
                <a:cubicBezTo>
                  <a:pt x="192" y="7427"/>
                  <a:pt x="196" y="7427"/>
                  <a:pt x="200" y="7426"/>
                </a:cubicBezTo>
                <a:cubicBezTo>
                  <a:pt x="1494" y="7247"/>
                  <a:pt x="2763" y="6959"/>
                  <a:pt x="4009" y="6564"/>
                </a:cubicBezTo>
                <a:cubicBezTo>
                  <a:pt x="4887" y="7227"/>
                  <a:pt x="5955" y="7585"/>
                  <a:pt x="7047" y="7585"/>
                </a:cubicBezTo>
                <a:cubicBezTo>
                  <a:pt x="7355" y="7585"/>
                  <a:pt x="7665" y="7556"/>
                  <a:pt x="7973" y="7498"/>
                </a:cubicBezTo>
                <a:cubicBezTo>
                  <a:pt x="7506" y="7079"/>
                  <a:pt x="7015" y="6660"/>
                  <a:pt x="6428" y="6444"/>
                </a:cubicBezTo>
                <a:cubicBezTo>
                  <a:pt x="6061" y="6322"/>
                  <a:pt x="5682" y="6260"/>
                  <a:pt x="5304" y="6260"/>
                </a:cubicBezTo>
                <a:cubicBezTo>
                  <a:pt x="5127" y="6260"/>
                  <a:pt x="4951" y="6274"/>
                  <a:pt x="4775" y="6301"/>
                </a:cubicBezTo>
                <a:cubicBezTo>
                  <a:pt x="5590" y="6013"/>
                  <a:pt x="6392" y="5666"/>
                  <a:pt x="7183" y="5282"/>
                </a:cubicBezTo>
                <a:cubicBezTo>
                  <a:pt x="7826" y="5782"/>
                  <a:pt x="8613" y="6042"/>
                  <a:pt x="9408" y="6042"/>
                </a:cubicBezTo>
                <a:cubicBezTo>
                  <a:pt x="9870" y="6042"/>
                  <a:pt x="10335" y="5954"/>
                  <a:pt x="10776" y="5774"/>
                </a:cubicBezTo>
                <a:cubicBezTo>
                  <a:pt x="10070" y="5269"/>
                  <a:pt x="9230" y="5003"/>
                  <a:pt x="8375" y="5003"/>
                </a:cubicBezTo>
                <a:cubicBezTo>
                  <a:pt x="8114" y="5003"/>
                  <a:pt x="7851" y="5028"/>
                  <a:pt x="7590" y="5079"/>
                </a:cubicBezTo>
                <a:cubicBezTo>
                  <a:pt x="8309" y="4696"/>
                  <a:pt x="9003" y="4288"/>
                  <a:pt x="9686" y="3833"/>
                </a:cubicBezTo>
                <a:cubicBezTo>
                  <a:pt x="10249" y="4193"/>
                  <a:pt x="10884" y="4396"/>
                  <a:pt x="11554" y="4420"/>
                </a:cubicBezTo>
                <a:cubicBezTo>
                  <a:pt x="11595" y="4422"/>
                  <a:pt x="11635" y="4423"/>
                  <a:pt x="11675" y="4423"/>
                </a:cubicBezTo>
                <a:cubicBezTo>
                  <a:pt x="12350" y="4423"/>
                  <a:pt x="12996" y="4140"/>
                  <a:pt x="13471" y="3654"/>
                </a:cubicBezTo>
                <a:cubicBezTo>
                  <a:pt x="12848" y="3402"/>
                  <a:pt x="12189" y="3270"/>
                  <a:pt x="11531" y="3246"/>
                </a:cubicBezTo>
                <a:cubicBezTo>
                  <a:pt x="11063" y="3246"/>
                  <a:pt x="10608" y="3330"/>
                  <a:pt x="10177" y="3498"/>
                </a:cubicBezTo>
                <a:cubicBezTo>
                  <a:pt x="10500" y="3270"/>
                  <a:pt x="10824" y="3031"/>
                  <a:pt x="11135" y="2791"/>
                </a:cubicBezTo>
                <a:cubicBezTo>
                  <a:pt x="12453" y="2216"/>
                  <a:pt x="13567" y="1246"/>
                  <a:pt x="14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 name="Google Shape;455;p25"/>
          <p:cNvSpPr/>
          <p:nvPr/>
        </p:nvSpPr>
        <p:spPr>
          <a:xfrm rot="9102081" flipH="1">
            <a:off x="302082" y="-110248"/>
            <a:ext cx="210501" cy="1620746"/>
          </a:xfrm>
          <a:custGeom>
            <a:avLst/>
            <a:gdLst/>
            <a:ahLst/>
            <a:cxnLst/>
            <a:rect l="l" t="t" r="r" b="b"/>
            <a:pathLst>
              <a:path w="4564" h="35142" extrusionOk="0">
                <a:moveTo>
                  <a:pt x="3018" y="1"/>
                </a:moveTo>
                <a:cubicBezTo>
                  <a:pt x="587" y="3953"/>
                  <a:pt x="0" y="9606"/>
                  <a:pt x="323" y="14840"/>
                </a:cubicBezTo>
                <a:cubicBezTo>
                  <a:pt x="647" y="20074"/>
                  <a:pt x="1749" y="25141"/>
                  <a:pt x="2264" y="30339"/>
                </a:cubicBezTo>
                <a:cubicBezTo>
                  <a:pt x="2266" y="30358"/>
                  <a:pt x="2267" y="30378"/>
                  <a:pt x="2269" y="30398"/>
                </a:cubicBezTo>
                <a:lnTo>
                  <a:pt x="2269" y="30398"/>
                </a:lnTo>
                <a:cubicBezTo>
                  <a:pt x="3045" y="26619"/>
                  <a:pt x="3499" y="22705"/>
                  <a:pt x="3952" y="18805"/>
                </a:cubicBezTo>
                <a:cubicBezTo>
                  <a:pt x="4252" y="16146"/>
                  <a:pt x="4563" y="13475"/>
                  <a:pt x="4527" y="10780"/>
                </a:cubicBezTo>
                <a:cubicBezTo>
                  <a:pt x="4479" y="7103"/>
                  <a:pt x="3785" y="3510"/>
                  <a:pt x="3018" y="1"/>
                </a:cubicBezTo>
                <a:close/>
                <a:moveTo>
                  <a:pt x="2269" y="30398"/>
                </a:moveTo>
                <a:lnTo>
                  <a:pt x="2269" y="30398"/>
                </a:lnTo>
                <a:cubicBezTo>
                  <a:pt x="2042" y="31505"/>
                  <a:pt x="1788" y="32600"/>
                  <a:pt x="1497" y="33680"/>
                </a:cubicBezTo>
                <a:lnTo>
                  <a:pt x="1761" y="35141"/>
                </a:lnTo>
                <a:cubicBezTo>
                  <a:pt x="2483" y="33852"/>
                  <a:pt x="2421" y="32036"/>
                  <a:pt x="2269" y="3039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 name="Google Shape;456;p25"/>
          <p:cNvSpPr/>
          <p:nvPr/>
        </p:nvSpPr>
        <p:spPr>
          <a:xfrm rot="10800000" flipH="1">
            <a:off x="125361" y="26056"/>
            <a:ext cx="346638" cy="1000158"/>
          </a:xfrm>
          <a:custGeom>
            <a:avLst/>
            <a:gdLst/>
            <a:ahLst/>
            <a:cxnLst/>
            <a:rect l="l" t="t" r="r" b="b"/>
            <a:pathLst>
              <a:path w="7516" h="21686" extrusionOk="0">
                <a:moveTo>
                  <a:pt x="4030" y="0"/>
                </a:moveTo>
                <a:lnTo>
                  <a:pt x="4030" y="0"/>
                </a:lnTo>
                <a:cubicBezTo>
                  <a:pt x="3300" y="1880"/>
                  <a:pt x="3312" y="3964"/>
                  <a:pt x="4054" y="5833"/>
                </a:cubicBezTo>
                <a:cubicBezTo>
                  <a:pt x="4066" y="6611"/>
                  <a:pt x="4042" y="7378"/>
                  <a:pt x="3995" y="8156"/>
                </a:cubicBezTo>
                <a:cubicBezTo>
                  <a:pt x="3827" y="6635"/>
                  <a:pt x="3312" y="5174"/>
                  <a:pt x="2485" y="3881"/>
                </a:cubicBezTo>
                <a:lnTo>
                  <a:pt x="2485" y="3881"/>
                </a:lnTo>
                <a:cubicBezTo>
                  <a:pt x="2186" y="5785"/>
                  <a:pt x="2701" y="7713"/>
                  <a:pt x="3911" y="9210"/>
                </a:cubicBezTo>
                <a:cubicBezTo>
                  <a:pt x="3803" y="10372"/>
                  <a:pt x="3623" y="11522"/>
                  <a:pt x="3384" y="12672"/>
                </a:cubicBezTo>
                <a:cubicBezTo>
                  <a:pt x="3539" y="11091"/>
                  <a:pt x="3132" y="9498"/>
                  <a:pt x="2234" y="8192"/>
                </a:cubicBezTo>
                <a:lnTo>
                  <a:pt x="2234" y="8192"/>
                </a:lnTo>
                <a:cubicBezTo>
                  <a:pt x="1887" y="10037"/>
                  <a:pt x="2222" y="11941"/>
                  <a:pt x="3180" y="13546"/>
                </a:cubicBezTo>
                <a:cubicBezTo>
                  <a:pt x="2845" y="14888"/>
                  <a:pt x="2438" y="16193"/>
                  <a:pt x="1934" y="17475"/>
                </a:cubicBezTo>
                <a:cubicBezTo>
                  <a:pt x="2186" y="15570"/>
                  <a:pt x="1982" y="13618"/>
                  <a:pt x="1360" y="11798"/>
                </a:cubicBezTo>
                <a:cubicBezTo>
                  <a:pt x="1048" y="12947"/>
                  <a:pt x="952" y="14133"/>
                  <a:pt x="1072" y="15307"/>
                </a:cubicBezTo>
                <a:cubicBezTo>
                  <a:pt x="1156" y="16145"/>
                  <a:pt x="1360" y="16996"/>
                  <a:pt x="1875" y="17654"/>
                </a:cubicBezTo>
                <a:cubicBezTo>
                  <a:pt x="1360" y="18936"/>
                  <a:pt x="761" y="20181"/>
                  <a:pt x="90" y="21391"/>
                </a:cubicBezTo>
                <a:cubicBezTo>
                  <a:pt x="0" y="21546"/>
                  <a:pt x="128" y="21685"/>
                  <a:pt x="260" y="21685"/>
                </a:cubicBezTo>
                <a:cubicBezTo>
                  <a:pt x="321" y="21685"/>
                  <a:pt x="384" y="21655"/>
                  <a:pt x="425" y="21583"/>
                </a:cubicBezTo>
                <a:cubicBezTo>
                  <a:pt x="1300" y="20026"/>
                  <a:pt x="2042" y="18397"/>
                  <a:pt x="2641" y="16708"/>
                </a:cubicBezTo>
                <a:cubicBezTo>
                  <a:pt x="4510" y="16193"/>
                  <a:pt x="6091" y="14900"/>
                  <a:pt x="6953" y="13151"/>
                </a:cubicBezTo>
                <a:lnTo>
                  <a:pt x="6953" y="13151"/>
                </a:lnTo>
                <a:cubicBezTo>
                  <a:pt x="6114" y="13319"/>
                  <a:pt x="5240" y="13498"/>
                  <a:pt x="4510" y="13965"/>
                </a:cubicBezTo>
                <a:cubicBezTo>
                  <a:pt x="3863" y="14385"/>
                  <a:pt x="3384" y="14983"/>
                  <a:pt x="2988" y="15654"/>
                </a:cubicBezTo>
                <a:cubicBezTo>
                  <a:pt x="3348" y="14504"/>
                  <a:pt x="3647" y="13343"/>
                  <a:pt x="3875" y="12169"/>
                </a:cubicBezTo>
                <a:cubicBezTo>
                  <a:pt x="5599" y="11714"/>
                  <a:pt x="6941" y="10372"/>
                  <a:pt x="7408" y="8660"/>
                </a:cubicBezTo>
                <a:lnTo>
                  <a:pt x="7408" y="8660"/>
                </a:lnTo>
                <a:cubicBezTo>
                  <a:pt x="5923" y="9127"/>
                  <a:pt x="4689" y="10169"/>
                  <a:pt x="3983" y="11558"/>
                </a:cubicBezTo>
                <a:cubicBezTo>
                  <a:pt x="4174" y="10456"/>
                  <a:pt x="4306" y="9354"/>
                  <a:pt x="4378" y="8240"/>
                </a:cubicBezTo>
                <a:cubicBezTo>
                  <a:pt x="5228" y="7917"/>
                  <a:pt x="5983" y="7378"/>
                  <a:pt x="6570" y="6683"/>
                </a:cubicBezTo>
                <a:cubicBezTo>
                  <a:pt x="7180" y="5917"/>
                  <a:pt x="7516" y="4911"/>
                  <a:pt x="7336" y="3953"/>
                </a:cubicBezTo>
                <a:lnTo>
                  <a:pt x="7336" y="3953"/>
                </a:lnTo>
                <a:cubicBezTo>
                  <a:pt x="6546" y="4408"/>
                  <a:pt x="5851" y="5018"/>
                  <a:pt x="5276" y="5725"/>
                </a:cubicBezTo>
                <a:cubicBezTo>
                  <a:pt x="4881" y="6228"/>
                  <a:pt x="4593" y="6803"/>
                  <a:pt x="4426" y="7414"/>
                </a:cubicBezTo>
                <a:cubicBezTo>
                  <a:pt x="4450" y="6875"/>
                  <a:pt x="4450" y="6324"/>
                  <a:pt x="4450" y="5773"/>
                </a:cubicBezTo>
                <a:cubicBezTo>
                  <a:pt x="4917" y="3857"/>
                  <a:pt x="4773" y="1833"/>
                  <a:pt x="4030"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 name="Google Shape;457;p25"/>
          <p:cNvSpPr/>
          <p:nvPr/>
        </p:nvSpPr>
        <p:spPr>
          <a:xfrm rot="9459594" flipH="1">
            <a:off x="-10947" y="39726"/>
            <a:ext cx="202785" cy="604989"/>
          </a:xfrm>
          <a:custGeom>
            <a:avLst/>
            <a:gdLst/>
            <a:ahLst/>
            <a:cxnLst/>
            <a:rect l="l" t="t" r="r" b="b"/>
            <a:pathLst>
              <a:path w="4397" h="13118" extrusionOk="0">
                <a:moveTo>
                  <a:pt x="108" y="0"/>
                </a:moveTo>
                <a:lnTo>
                  <a:pt x="108" y="0"/>
                </a:lnTo>
                <a:cubicBezTo>
                  <a:pt x="72" y="1210"/>
                  <a:pt x="492" y="2396"/>
                  <a:pt x="1282" y="3318"/>
                </a:cubicBezTo>
                <a:cubicBezTo>
                  <a:pt x="1450" y="3761"/>
                  <a:pt x="1581" y="4204"/>
                  <a:pt x="1713" y="4659"/>
                </a:cubicBezTo>
                <a:cubicBezTo>
                  <a:pt x="1318" y="3821"/>
                  <a:pt x="731" y="3090"/>
                  <a:pt x="0" y="2527"/>
                </a:cubicBezTo>
                <a:lnTo>
                  <a:pt x="0" y="2527"/>
                </a:lnTo>
                <a:cubicBezTo>
                  <a:pt x="204" y="3665"/>
                  <a:pt x="887" y="4659"/>
                  <a:pt x="1869" y="5282"/>
                </a:cubicBezTo>
                <a:cubicBezTo>
                  <a:pt x="2037" y="5965"/>
                  <a:pt x="2168" y="6659"/>
                  <a:pt x="2252" y="7354"/>
                </a:cubicBezTo>
                <a:cubicBezTo>
                  <a:pt x="2037" y="6420"/>
                  <a:pt x="1486" y="5593"/>
                  <a:pt x="719" y="5030"/>
                </a:cubicBezTo>
                <a:lnTo>
                  <a:pt x="719" y="5030"/>
                </a:lnTo>
                <a:cubicBezTo>
                  <a:pt x="875" y="6144"/>
                  <a:pt x="1450" y="7174"/>
                  <a:pt x="2312" y="7905"/>
                </a:cubicBezTo>
                <a:cubicBezTo>
                  <a:pt x="2396" y="8731"/>
                  <a:pt x="2420" y="9558"/>
                  <a:pt x="2384" y="10384"/>
                </a:cubicBezTo>
                <a:cubicBezTo>
                  <a:pt x="2156" y="9246"/>
                  <a:pt x="1653" y="8180"/>
                  <a:pt x="935" y="7258"/>
                </a:cubicBezTo>
                <a:lnTo>
                  <a:pt x="935" y="7258"/>
                </a:lnTo>
                <a:cubicBezTo>
                  <a:pt x="983" y="7977"/>
                  <a:pt x="1162" y="8672"/>
                  <a:pt x="1462" y="9318"/>
                </a:cubicBezTo>
                <a:cubicBezTo>
                  <a:pt x="1677" y="9785"/>
                  <a:pt x="1965" y="10217"/>
                  <a:pt x="2384" y="10492"/>
                </a:cubicBezTo>
                <a:cubicBezTo>
                  <a:pt x="2348" y="11330"/>
                  <a:pt x="2252" y="12157"/>
                  <a:pt x="2108" y="12983"/>
                </a:cubicBezTo>
                <a:cubicBezTo>
                  <a:pt x="2095" y="13067"/>
                  <a:pt x="2161" y="13118"/>
                  <a:pt x="2227" y="13118"/>
                </a:cubicBezTo>
                <a:cubicBezTo>
                  <a:pt x="2274" y="13118"/>
                  <a:pt x="2321" y="13091"/>
                  <a:pt x="2336" y="13031"/>
                </a:cubicBezTo>
                <a:cubicBezTo>
                  <a:pt x="2528" y="11965"/>
                  <a:pt x="2635" y="10887"/>
                  <a:pt x="2635" y="9809"/>
                </a:cubicBezTo>
                <a:cubicBezTo>
                  <a:pt x="3606" y="9139"/>
                  <a:pt x="4240" y="8085"/>
                  <a:pt x="4396" y="6923"/>
                </a:cubicBezTo>
                <a:lnTo>
                  <a:pt x="4396" y="6923"/>
                </a:lnTo>
                <a:cubicBezTo>
                  <a:pt x="3941" y="7186"/>
                  <a:pt x="3486" y="7462"/>
                  <a:pt x="3162" y="7869"/>
                </a:cubicBezTo>
                <a:cubicBezTo>
                  <a:pt x="2887" y="8240"/>
                  <a:pt x="2707" y="8672"/>
                  <a:pt x="2623" y="9127"/>
                </a:cubicBezTo>
                <a:cubicBezTo>
                  <a:pt x="2599" y="8408"/>
                  <a:pt x="2540" y="7677"/>
                  <a:pt x="2432" y="6959"/>
                </a:cubicBezTo>
                <a:cubicBezTo>
                  <a:pt x="3330" y="6360"/>
                  <a:pt x="3833" y="5330"/>
                  <a:pt x="3749" y="4264"/>
                </a:cubicBezTo>
                <a:lnTo>
                  <a:pt x="3749" y="4264"/>
                </a:lnTo>
                <a:cubicBezTo>
                  <a:pt x="2995" y="4815"/>
                  <a:pt x="2504" y="5665"/>
                  <a:pt x="2384" y="6588"/>
                </a:cubicBezTo>
                <a:cubicBezTo>
                  <a:pt x="2264" y="5929"/>
                  <a:pt x="2120" y="5270"/>
                  <a:pt x="1941" y="4623"/>
                </a:cubicBezTo>
                <a:cubicBezTo>
                  <a:pt x="2372" y="4264"/>
                  <a:pt x="2695" y="3809"/>
                  <a:pt x="2887" y="3306"/>
                </a:cubicBezTo>
                <a:cubicBezTo>
                  <a:pt x="3091" y="2743"/>
                  <a:pt x="3055" y="2120"/>
                  <a:pt x="2779" y="1581"/>
                </a:cubicBezTo>
                <a:cubicBezTo>
                  <a:pt x="2420" y="2012"/>
                  <a:pt x="2144" y="2491"/>
                  <a:pt x="1953" y="3006"/>
                </a:cubicBezTo>
                <a:cubicBezTo>
                  <a:pt x="1833" y="3378"/>
                  <a:pt x="1785" y="3761"/>
                  <a:pt x="1809" y="4144"/>
                </a:cubicBezTo>
                <a:cubicBezTo>
                  <a:pt x="1713" y="3833"/>
                  <a:pt x="1605" y="3509"/>
                  <a:pt x="1498" y="3210"/>
                </a:cubicBezTo>
                <a:cubicBezTo>
                  <a:pt x="1390" y="2012"/>
                  <a:pt x="899" y="898"/>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 name="Google Shape;458;p25"/>
          <p:cNvSpPr/>
          <p:nvPr/>
        </p:nvSpPr>
        <p:spPr>
          <a:xfrm rot="10800000" flipH="1">
            <a:off x="-16456" y="-63331"/>
            <a:ext cx="630276" cy="811112"/>
          </a:xfrm>
          <a:custGeom>
            <a:avLst/>
            <a:gdLst/>
            <a:ahLst/>
            <a:cxnLst/>
            <a:rect l="l" t="t" r="r" b="b"/>
            <a:pathLst>
              <a:path w="13666" h="17587" extrusionOk="0">
                <a:moveTo>
                  <a:pt x="13630" y="1"/>
                </a:moveTo>
                <a:lnTo>
                  <a:pt x="13630" y="1"/>
                </a:lnTo>
                <a:cubicBezTo>
                  <a:pt x="11905" y="744"/>
                  <a:pt x="10348" y="1845"/>
                  <a:pt x="9067" y="3223"/>
                </a:cubicBezTo>
                <a:cubicBezTo>
                  <a:pt x="6228" y="6277"/>
                  <a:pt x="4935" y="10409"/>
                  <a:pt x="2946" y="14062"/>
                </a:cubicBezTo>
                <a:cubicBezTo>
                  <a:pt x="2252" y="15344"/>
                  <a:pt x="1425" y="16613"/>
                  <a:pt x="192" y="17368"/>
                </a:cubicBezTo>
                <a:lnTo>
                  <a:pt x="0" y="17032"/>
                </a:lnTo>
                <a:lnTo>
                  <a:pt x="0" y="17032"/>
                </a:lnTo>
                <a:lnTo>
                  <a:pt x="48" y="17583"/>
                </a:lnTo>
                <a:cubicBezTo>
                  <a:pt x="92" y="17585"/>
                  <a:pt x="137" y="17586"/>
                  <a:pt x="181" y="17586"/>
                </a:cubicBezTo>
                <a:cubicBezTo>
                  <a:pt x="1222" y="17586"/>
                  <a:pt x="2205" y="17056"/>
                  <a:pt x="3078" y="16481"/>
                </a:cubicBezTo>
                <a:cubicBezTo>
                  <a:pt x="6072" y="14493"/>
                  <a:pt x="8480" y="11727"/>
                  <a:pt x="10456" y="8732"/>
                </a:cubicBezTo>
                <a:cubicBezTo>
                  <a:pt x="12193" y="6109"/>
                  <a:pt x="13666" y="3139"/>
                  <a:pt x="136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 name="Google Shape;459;p25"/>
          <p:cNvSpPr/>
          <p:nvPr/>
        </p:nvSpPr>
        <p:spPr>
          <a:xfrm rot="10800000" flipH="1">
            <a:off x="8410277" y="-8294"/>
            <a:ext cx="691062" cy="313524"/>
          </a:xfrm>
          <a:custGeom>
            <a:avLst/>
            <a:gdLst/>
            <a:ahLst/>
            <a:cxnLst/>
            <a:rect l="l" t="t" r="r" b="b"/>
            <a:pathLst>
              <a:path w="14984" h="6798" extrusionOk="0">
                <a:moveTo>
                  <a:pt x="0" y="1"/>
                </a:moveTo>
                <a:lnTo>
                  <a:pt x="0" y="1"/>
                </a:lnTo>
                <a:cubicBezTo>
                  <a:pt x="862" y="1151"/>
                  <a:pt x="2072" y="2001"/>
                  <a:pt x="3438" y="2432"/>
                </a:cubicBezTo>
                <a:cubicBezTo>
                  <a:pt x="3785" y="2636"/>
                  <a:pt x="4120" y="2839"/>
                  <a:pt x="4468" y="3031"/>
                </a:cubicBezTo>
                <a:cubicBezTo>
                  <a:pt x="4163" y="2941"/>
                  <a:pt x="3847" y="2895"/>
                  <a:pt x="3527" y="2895"/>
                </a:cubicBezTo>
                <a:cubicBezTo>
                  <a:pt x="3382" y="2895"/>
                  <a:pt x="3236" y="2905"/>
                  <a:pt x="3090" y="2923"/>
                </a:cubicBezTo>
                <a:cubicBezTo>
                  <a:pt x="2431" y="3019"/>
                  <a:pt x="1797" y="3223"/>
                  <a:pt x="1210" y="3534"/>
                </a:cubicBezTo>
                <a:cubicBezTo>
                  <a:pt x="1669" y="3923"/>
                  <a:pt x="2252" y="4121"/>
                  <a:pt x="2842" y="4121"/>
                </a:cubicBezTo>
                <a:cubicBezTo>
                  <a:pt x="2961" y="4121"/>
                  <a:pt x="3080" y="4113"/>
                  <a:pt x="3198" y="4097"/>
                </a:cubicBezTo>
                <a:cubicBezTo>
                  <a:pt x="3857" y="3989"/>
                  <a:pt x="4480" y="3726"/>
                  <a:pt x="4995" y="3319"/>
                </a:cubicBezTo>
                <a:cubicBezTo>
                  <a:pt x="5713" y="3690"/>
                  <a:pt x="6456" y="4025"/>
                  <a:pt x="7210" y="4325"/>
                </a:cubicBezTo>
                <a:cubicBezTo>
                  <a:pt x="7096" y="4315"/>
                  <a:pt x="6982" y="4310"/>
                  <a:pt x="6869" y="4310"/>
                </a:cubicBezTo>
                <a:cubicBezTo>
                  <a:pt x="5862" y="4310"/>
                  <a:pt x="4884" y="4687"/>
                  <a:pt x="4120" y="5355"/>
                </a:cubicBezTo>
                <a:cubicBezTo>
                  <a:pt x="4451" y="5450"/>
                  <a:pt x="4788" y="5496"/>
                  <a:pt x="5122" y="5496"/>
                </a:cubicBezTo>
                <a:cubicBezTo>
                  <a:pt x="6049" y="5496"/>
                  <a:pt x="6955" y="5140"/>
                  <a:pt x="7642" y="4480"/>
                </a:cubicBezTo>
                <a:cubicBezTo>
                  <a:pt x="8456" y="4780"/>
                  <a:pt x="9294" y="5031"/>
                  <a:pt x="10145" y="5247"/>
                </a:cubicBezTo>
                <a:cubicBezTo>
                  <a:pt x="10094" y="5245"/>
                  <a:pt x="10042" y="5244"/>
                  <a:pt x="9991" y="5244"/>
                </a:cubicBezTo>
                <a:cubicBezTo>
                  <a:pt x="9480" y="5244"/>
                  <a:pt x="8972" y="5352"/>
                  <a:pt x="8504" y="5570"/>
                </a:cubicBezTo>
                <a:cubicBezTo>
                  <a:pt x="7941" y="5846"/>
                  <a:pt x="7510" y="6313"/>
                  <a:pt x="7079" y="6780"/>
                </a:cubicBezTo>
                <a:cubicBezTo>
                  <a:pt x="7219" y="6792"/>
                  <a:pt x="7359" y="6798"/>
                  <a:pt x="7498" y="6798"/>
                </a:cubicBezTo>
                <a:cubicBezTo>
                  <a:pt x="8766" y="6798"/>
                  <a:pt x="9995" y="6313"/>
                  <a:pt x="10923" y="5438"/>
                </a:cubicBezTo>
                <a:cubicBezTo>
                  <a:pt x="12205" y="5690"/>
                  <a:pt x="13498" y="5846"/>
                  <a:pt x="14804" y="5894"/>
                </a:cubicBezTo>
                <a:cubicBezTo>
                  <a:pt x="14983" y="5894"/>
                  <a:pt x="14983" y="5606"/>
                  <a:pt x="14804" y="5606"/>
                </a:cubicBezTo>
                <a:cubicBezTo>
                  <a:pt x="13798" y="5582"/>
                  <a:pt x="12792" y="5474"/>
                  <a:pt x="11810" y="5307"/>
                </a:cubicBezTo>
                <a:cubicBezTo>
                  <a:pt x="11594" y="4744"/>
                  <a:pt x="11139" y="4301"/>
                  <a:pt x="10648" y="3929"/>
                </a:cubicBezTo>
                <a:cubicBezTo>
                  <a:pt x="9965" y="3414"/>
                  <a:pt x="9187" y="3031"/>
                  <a:pt x="8360" y="2792"/>
                </a:cubicBezTo>
                <a:lnTo>
                  <a:pt x="8360" y="2792"/>
                </a:lnTo>
                <a:cubicBezTo>
                  <a:pt x="9258" y="3869"/>
                  <a:pt x="10396" y="4720"/>
                  <a:pt x="11678" y="5295"/>
                </a:cubicBezTo>
                <a:cubicBezTo>
                  <a:pt x="10684" y="5115"/>
                  <a:pt x="9714" y="4876"/>
                  <a:pt x="8755" y="4576"/>
                </a:cubicBezTo>
                <a:cubicBezTo>
                  <a:pt x="8121" y="3378"/>
                  <a:pt x="7055" y="2444"/>
                  <a:pt x="5773" y="1977"/>
                </a:cubicBezTo>
                <a:lnTo>
                  <a:pt x="5773" y="1977"/>
                </a:lnTo>
                <a:cubicBezTo>
                  <a:pt x="6252" y="3019"/>
                  <a:pt x="7091" y="3869"/>
                  <a:pt x="8133" y="4373"/>
                </a:cubicBezTo>
                <a:cubicBezTo>
                  <a:pt x="7330" y="4085"/>
                  <a:pt x="6540" y="3762"/>
                  <a:pt x="5773" y="3390"/>
                </a:cubicBezTo>
                <a:cubicBezTo>
                  <a:pt x="5306" y="2085"/>
                  <a:pt x="4288" y="1031"/>
                  <a:pt x="3006" y="492"/>
                </a:cubicBezTo>
                <a:lnTo>
                  <a:pt x="3006" y="492"/>
                </a:lnTo>
                <a:cubicBezTo>
                  <a:pt x="3497" y="1498"/>
                  <a:pt x="4216" y="2372"/>
                  <a:pt x="5102" y="3055"/>
                </a:cubicBezTo>
                <a:cubicBezTo>
                  <a:pt x="4599" y="2792"/>
                  <a:pt x="4108" y="2516"/>
                  <a:pt x="3617" y="2217"/>
                </a:cubicBezTo>
                <a:cubicBezTo>
                  <a:pt x="2743" y="1043"/>
                  <a:pt x="1449" y="252"/>
                  <a:pt x="0" y="1"/>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 name="Google Shape;460;p25"/>
          <p:cNvSpPr/>
          <p:nvPr/>
        </p:nvSpPr>
        <p:spPr>
          <a:xfrm rot="-10476946" flipH="1">
            <a:off x="8725722" y="-54298"/>
            <a:ext cx="267395" cy="1605246"/>
          </a:xfrm>
          <a:custGeom>
            <a:avLst/>
            <a:gdLst/>
            <a:ahLst/>
            <a:cxnLst/>
            <a:rect l="l" t="t" r="r" b="b"/>
            <a:pathLst>
              <a:path w="5798" h="34807" extrusionOk="0">
                <a:moveTo>
                  <a:pt x="695" y="1"/>
                </a:moveTo>
                <a:cubicBezTo>
                  <a:pt x="312" y="3570"/>
                  <a:pt x="0" y="7223"/>
                  <a:pt x="348" y="10876"/>
                </a:cubicBezTo>
                <a:cubicBezTo>
                  <a:pt x="587" y="13559"/>
                  <a:pt x="1186" y="16182"/>
                  <a:pt x="1773" y="18793"/>
                </a:cubicBezTo>
                <a:cubicBezTo>
                  <a:pt x="2633" y="22602"/>
                  <a:pt x="3500" y="26447"/>
                  <a:pt x="4672" y="30119"/>
                </a:cubicBezTo>
                <a:lnTo>
                  <a:pt x="4672" y="30119"/>
                </a:lnTo>
                <a:cubicBezTo>
                  <a:pt x="4671" y="30108"/>
                  <a:pt x="4671" y="30098"/>
                  <a:pt x="4671" y="30087"/>
                </a:cubicBezTo>
                <a:cubicBezTo>
                  <a:pt x="4623" y="24865"/>
                  <a:pt x="5186" y="19703"/>
                  <a:pt x="4947" y="14469"/>
                </a:cubicBezTo>
                <a:cubicBezTo>
                  <a:pt x="4719" y="9235"/>
                  <a:pt x="3533" y="3666"/>
                  <a:pt x="695" y="1"/>
                </a:cubicBezTo>
                <a:close/>
                <a:moveTo>
                  <a:pt x="4672" y="30119"/>
                </a:moveTo>
                <a:lnTo>
                  <a:pt x="4672" y="30119"/>
                </a:lnTo>
                <a:cubicBezTo>
                  <a:pt x="4685" y="31775"/>
                  <a:pt x="4820" y="33604"/>
                  <a:pt x="5677" y="34806"/>
                </a:cubicBezTo>
                <a:lnTo>
                  <a:pt x="5797" y="33321"/>
                </a:lnTo>
                <a:cubicBezTo>
                  <a:pt x="5390" y="32272"/>
                  <a:pt x="5018" y="31203"/>
                  <a:pt x="4672" y="30119"/>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 name="Google Shape;461;p25"/>
          <p:cNvSpPr/>
          <p:nvPr/>
        </p:nvSpPr>
        <p:spPr>
          <a:xfrm rot="10800000" flipH="1">
            <a:off x="8593983" y="38189"/>
            <a:ext cx="426149" cy="975899"/>
          </a:xfrm>
          <a:custGeom>
            <a:avLst/>
            <a:gdLst/>
            <a:ahLst/>
            <a:cxnLst/>
            <a:rect l="l" t="t" r="r" b="b"/>
            <a:pathLst>
              <a:path w="9240" h="21160" extrusionOk="0">
                <a:moveTo>
                  <a:pt x="2947" y="1"/>
                </a:moveTo>
                <a:lnTo>
                  <a:pt x="2947" y="1"/>
                </a:lnTo>
                <a:cubicBezTo>
                  <a:pt x="2408" y="1905"/>
                  <a:pt x="2480" y="3929"/>
                  <a:pt x="3151" y="5786"/>
                </a:cubicBezTo>
                <a:cubicBezTo>
                  <a:pt x="3198" y="6325"/>
                  <a:pt x="3270" y="6876"/>
                  <a:pt x="3342" y="7415"/>
                </a:cubicBezTo>
                <a:cubicBezTo>
                  <a:pt x="3115" y="6816"/>
                  <a:pt x="2767" y="6277"/>
                  <a:pt x="2312" y="5822"/>
                </a:cubicBezTo>
                <a:cubicBezTo>
                  <a:pt x="1665" y="5175"/>
                  <a:pt x="911" y="4648"/>
                  <a:pt x="72" y="4277"/>
                </a:cubicBezTo>
                <a:lnTo>
                  <a:pt x="72" y="4277"/>
                </a:lnTo>
                <a:cubicBezTo>
                  <a:pt x="1" y="5247"/>
                  <a:pt x="432" y="6217"/>
                  <a:pt x="1114" y="6912"/>
                </a:cubicBezTo>
                <a:cubicBezTo>
                  <a:pt x="1773" y="7546"/>
                  <a:pt x="2588" y="8002"/>
                  <a:pt x="3462" y="8229"/>
                </a:cubicBezTo>
                <a:cubicBezTo>
                  <a:pt x="3654" y="9319"/>
                  <a:pt x="3905" y="10409"/>
                  <a:pt x="4216" y="11487"/>
                </a:cubicBezTo>
                <a:cubicBezTo>
                  <a:pt x="3366" y="10181"/>
                  <a:pt x="2025" y="9271"/>
                  <a:pt x="504" y="8960"/>
                </a:cubicBezTo>
                <a:lnTo>
                  <a:pt x="504" y="8960"/>
                </a:lnTo>
                <a:cubicBezTo>
                  <a:pt x="1138" y="10625"/>
                  <a:pt x="2624" y="11810"/>
                  <a:pt x="4384" y="12074"/>
                </a:cubicBezTo>
                <a:cubicBezTo>
                  <a:pt x="4743" y="13224"/>
                  <a:pt x="5163" y="14349"/>
                  <a:pt x="5642" y="15451"/>
                </a:cubicBezTo>
                <a:cubicBezTo>
                  <a:pt x="5199" y="14817"/>
                  <a:pt x="4624" y="14301"/>
                  <a:pt x="3941" y="13930"/>
                </a:cubicBezTo>
                <a:cubicBezTo>
                  <a:pt x="3174" y="13547"/>
                  <a:pt x="2288" y="13463"/>
                  <a:pt x="1438" y="13379"/>
                </a:cubicBezTo>
                <a:lnTo>
                  <a:pt x="1438" y="13379"/>
                </a:lnTo>
                <a:cubicBezTo>
                  <a:pt x="2480" y="15020"/>
                  <a:pt x="4181" y="16146"/>
                  <a:pt x="6097" y="16457"/>
                </a:cubicBezTo>
                <a:cubicBezTo>
                  <a:pt x="6875" y="18074"/>
                  <a:pt x="7786" y="19619"/>
                  <a:pt x="8816" y="21081"/>
                </a:cubicBezTo>
                <a:cubicBezTo>
                  <a:pt x="8855" y="21137"/>
                  <a:pt x="8908" y="21160"/>
                  <a:pt x="8961" y="21160"/>
                </a:cubicBezTo>
                <a:cubicBezTo>
                  <a:pt x="9101" y="21160"/>
                  <a:pt x="9240" y="20997"/>
                  <a:pt x="9127" y="20841"/>
                </a:cubicBezTo>
                <a:cubicBezTo>
                  <a:pt x="8325" y="19727"/>
                  <a:pt x="7606" y="18541"/>
                  <a:pt x="6959" y="17320"/>
                </a:cubicBezTo>
                <a:cubicBezTo>
                  <a:pt x="7402" y="16613"/>
                  <a:pt x="7510" y="15739"/>
                  <a:pt x="7510" y="14912"/>
                </a:cubicBezTo>
                <a:cubicBezTo>
                  <a:pt x="7498" y="13727"/>
                  <a:pt x="7271" y="12553"/>
                  <a:pt x="6839" y="11451"/>
                </a:cubicBezTo>
                <a:lnTo>
                  <a:pt x="6839" y="11451"/>
                </a:lnTo>
                <a:cubicBezTo>
                  <a:pt x="6420" y="13331"/>
                  <a:pt x="6420" y="15284"/>
                  <a:pt x="6875" y="17164"/>
                </a:cubicBezTo>
                <a:cubicBezTo>
                  <a:pt x="6241" y="15942"/>
                  <a:pt x="5690" y="14673"/>
                  <a:pt x="5235" y="13379"/>
                </a:cubicBezTo>
                <a:cubicBezTo>
                  <a:pt x="6013" y="11679"/>
                  <a:pt x="6145" y="9750"/>
                  <a:pt x="5594" y="7954"/>
                </a:cubicBezTo>
                <a:lnTo>
                  <a:pt x="5594" y="7954"/>
                </a:lnTo>
                <a:cubicBezTo>
                  <a:pt x="4839" y="9355"/>
                  <a:pt x="4600" y="10972"/>
                  <a:pt x="4935" y="12529"/>
                </a:cubicBezTo>
                <a:cubicBezTo>
                  <a:pt x="4576" y="11415"/>
                  <a:pt x="4276" y="10289"/>
                  <a:pt x="4037" y="9151"/>
                </a:cubicBezTo>
                <a:cubicBezTo>
                  <a:pt x="5079" y="7534"/>
                  <a:pt x="5378" y="5546"/>
                  <a:pt x="4887" y="3690"/>
                </a:cubicBezTo>
                <a:lnTo>
                  <a:pt x="4887" y="3690"/>
                </a:lnTo>
                <a:cubicBezTo>
                  <a:pt x="4205" y="5067"/>
                  <a:pt x="3845" y="6576"/>
                  <a:pt x="3833" y="8109"/>
                </a:cubicBezTo>
                <a:cubicBezTo>
                  <a:pt x="3701" y="7343"/>
                  <a:pt x="3606" y="6576"/>
                  <a:pt x="3534" y="5798"/>
                </a:cubicBezTo>
                <a:cubicBezTo>
                  <a:pt x="4073" y="3857"/>
                  <a:pt x="3869" y="1797"/>
                  <a:pt x="2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 name="Google Shape;462;p25"/>
          <p:cNvSpPr/>
          <p:nvPr/>
        </p:nvSpPr>
        <p:spPr>
          <a:xfrm rot="10800000" flipH="1">
            <a:off x="8964355" y="36490"/>
            <a:ext cx="179545" cy="611459"/>
          </a:xfrm>
          <a:custGeom>
            <a:avLst/>
            <a:gdLst/>
            <a:ahLst/>
            <a:cxnLst/>
            <a:rect l="l" t="t" r="r" b="b"/>
            <a:pathLst>
              <a:path w="3893" h="13258" extrusionOk="0">
                <a:moveTo>
                  <a:pt x="3521" y="1"/>
                </a:moveTo>
                <a:lnTo>
                  <a:pt x="3521" y="1"/>
                </a:lnTo>
                <a:cubicBezTo>
                  <a:pt x="2827" y="971"/>
                  <a:pt x="2467" y="2145"/>
                  <a:pt x="2479" y="3342"/>
                </a:cubicBezTo>
                <a:cubicBezTo>
                  <a:pt x="2407" y="3654"/>
                  <a:pt x="2336" y="3977"/>
                  <a:pt x="2264" y="4300"/>
                </a:cubicBezTo>
                <a:cubicBezTo>
                  <a:pt x="2252" y="3917"/>
                  <a:pt x="2168" y="3546"/>
                  <a:pt x="2000" y="3187"/>
                </a:cubicBezTo>
                <a:cubicBezTo>
                  <a:pt x="1761" y="2695"/>
                  <a:pt x="1425" y="2240"/>
                  <a:pt x="1030" y="1857"/>
                </a:cubicBezTo>
                <a:lnTo>
                  <a:pt x="1030" y="1857"/>
                </a:lnTo>
                <a:cubicBezTo>
                  <a:pt x="814" y="2420"/>
                  <a:pt x="838" y="3043"/>
                  <a:pt x="1102" y="3582"/>
                </a:cubicBezTo>
                <a:cubicBezTo>
                  <a:pt x="1353" y="4073"/>
                  <a:pt x="1725" y="4492"/>
                  <a:pt x="2180" y="4791"/>
                </a:cubicBezTo>
                <a:cubicBezTo>
                  <a:pt x="2072" y="5462"/>
                  <a:pt x="2000" y="6133"/>
                  <a:pt x="1964" y="6804"/>
                </a:cubicBezTo>
                <a:cubicBezTo>
                  <a:pt x="1737" y="5881"/>
                  <a:pt x="1150" y="5103"/>
                  <a:pt x="347" y="4624"/>
                </a:cubicBezTo>
                <a:lnTo>
                  <a:pt x="347" y="4624"/>
                </a:lnTo>
                <a:cubicBezTo>
                  <a:pt x="383" y="5702"/>
                  <a:pt x="994" y="6672"/>
                  <a:pt x="1952" y="7175"/>
                </a:cubicBezTo>
                <a:cubicBezTo>
                  <a:pt x="1928" y="7894"/>
                  <a:pt x="1940" y="8624"/>
                  <a:pt x="2000" y="9343"/>
                </a:cubicBezTo>
                <a:cubicBezTo>
                  <a:pt x="1868" y="8900"/>
                  <a:pt x="1641" y="8480"/>
                  <a:pt x="1318" y="8133"/>
                </a:cubicBezTo>
                <a:cubicBezTo>
                  <a:pt x="958" y="7762"/>
                  <a:pt x="467" y="7546"/>
                  <a:pt x="0" y="7331"/>
                </a:cubicBezTo>
                <a:lnTo>
                  <a:pt x="0" y="7331"/>
                </a:lnTo>
                <a:cubicBezTo>
                  <a:pt x="264" y="8468"/>
                  <a:pt x="1018" y="9439"/>
                  <a:pt x="2048" y="10001"/>
                </a:cubicBezTo>
                <a:cubicBezTo>
                  <a:pt x="2168" y="11079"/>
                  <a:pt x="2383" y="12145"/>
                  <a:pt x="2683" y="13175"/>
                </a:cubicBezTo>
                <a:cubicBezTo>
                  <a:pt x="2702" y="13233"/>
                  <a:pt x="2748" y="13258"/>
                  <a:pt x="2794" y="13258"/>
                </a:cubicBezTo>
                <a:cubicBezTo>
                  <a:pt x="2863" y="13258"/>
                  <a:pt x="2932" y="13202"/>
                  <a:pt x="2910" y="13116"/>
                </a:cubicBezTo>
                <a:cubicBezTo>
                  <a:pt x="2671" y="12313"/>
                  <a:pt x="2491" y="11499"/>
                  <a:pt x="2371" y="10672"/>
                </a:cubicBezTo>
                <a:cubicBezTo>
                  <a:pt x="2767" y="10349"/>
                  <a:pt x="3006" y="9882"/>
                  <a:pt x="3162" y="9403"/>
                </a:cubicBezTo>
                <a:cubicBezTo>
                  <a:pt x="3390" y="8732"/>
                  <a:pt x="3497" y="8013"/>
                  <a:pt x="3473" y="7307"/>
                </a:cubicBezTo>
                <a:lnTo>
                  <a:pt x="3473" y="7307"/>
                </a:lnTo>
                <a:cubicBezTo>
                  <a:pt x="2851" y="8289"/>
                  <a:pt x="2467" y="9403"/>
                  <a:pt x="2360" y="10564"/>
                </a:cubicBezTo>
                <a:cubicBezTo>
                  <a:pt x="2240" y="9750"/>
                  <a:pt x="2168" y="8912"/>
                  <a:pt x="2168" y="8085"/>
                </a:cubicBezTo>
                <a:cubicBezTo>
                  <a:pt x="2946" y="7271"/>
                  <a:pt x="3402" y="6193"/>
                  <a:pt x="3449" y="5067"/>
                </a:cubicBezTo>
                <a:lnTo>
                  <a:pt x="3449" y="5067"/>
                </a:lnTo>
                <a:cubicBezTo>
                  <a:pt x="2743" y="5714"/>
                  <a:pt x="2288" y="6588"/>
                  <a:pt x="2168" y="7534"/>
                </a:cubicBezTo>
                <a:cubicBezTo>
                  <a:pt x="2180" y="6840"/>
                  <a:pt x="2228" y="6133"/>
                  <a:pt x="2324" y="5426"/>
                </a:cubicBezTo>
                <a:cubicBezTo>
                  <a:pt x="3234" y="4720"/>
                  <a:pt x="3809" y="3654"/>
                  <a:pt x="3893" y="2492"/>
                </a:cubicBezTo>
                <a:lnTo>
                  <a:pt x="3893" y="2492"/>
                </a:lnTo>
                <a:cubicBezTo>
                  <a:pt x="3234" y="3139"/>
                  <a:pt x="2731" y="3929"/>
                  <a:pt x="2419" y="4803"/>
                </a:cubicBezTo>
                <a:cubicBezTo>
                  <a:pt x="2491" y="4336"/>
                  <a:pt x="2587" y="3881"/>
                  <a:pt x="2707" y="3426"/>
                </a:cubicBezTo>
                <a:cubicBezTo>
                  <a:pt x="3402" y="2432"/>
                  <a:pt x="3689" y="1198"/>
                  <a:pt x="3521" y="1"/>
                </a:cubicBezTo>
                <a:close/>
              </a:path>
            </a:pathLst>
          </a:custGeom>
          <a:solidFill>
            <a:srgbClr val="78D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 name="Google Shape;463;p25"/>
          <p:cNvSpPr/>
          <p:nvPr/>
        </p:nvSpPr>
        <p:spPr>
          <a:xfrm rot="10800000" flipH="1">
            <a:off x="8385932" y="-28472"/>
            <a:ext cx="709279" cy="741379"/>
          </a:xfrm>
          <a:custGeom>
            <a:avLst/>
            <a:gdLst/>
            <a:ahLst/>
            <a:cxnLst/>
            <a:rect l="l" t="t" r="r" b="b"/>
            <a:pathLst>
              <a:path w="15379" h="16075" extrusionOk="0">
                <a:moveTo>
                  <a:pt x="0" y="0"/>
                </a:moveTo>
                <a:cubicBezTo>
                  <a:pt x="300" y="3126"/>
                  <a:pt x="2084" y="5929"/>
                  <a:pt x="4096" y="8349"/>
                </a:cubicBezTo>
                <a:cubicBezTo>
                  <a:pt x="6384" y="11115"/>
                  <a:pt x="9067" y="13618"/>
                  <a:pt x="12241" y="15271"/>
                </a:cubicBezTo>
                <a:cubicBezTo>
                  <a:pt x="13066" y="15699"/>
                  <a:pt x="13968" y="16075"/>
                  <a:pt x="14890" y="16075"/>
                </a:cubicBezTo>
                <a:cubicBezTo>
                  <a:pt x="15052" y="16075"/>
                  <a:pt x="15216" y="16063"/>
                  <a:pt x="15379" y="16038"/>
                </a:cubicBezTo>
                <a:lnTo>
                  <a:pt x="15379" y="15487"/>
                </a:lnTo>
                <a:lnTo>
                  <a:pt x="15211" y="15846"/>
                </a:lnTo>
                <a:cubicBezTo>
                  <a:pt x="13906" y="15211"/>
                  <a:pt x="12948" y="14050"/>
                  <a:pt x="12121" y="12852"/>
                </a:cubicBezTo>
                <a:cubicBezTo>
                  <a:pt x="9750" y="9426"/>
                  <a:pt x="8037" y="5450"/>
                  <a:pt x="4887" y="2719"/>
                </a:cubicBezTo>
                <a:cubicBezTo>
                  <a:pt x="3462" y="1486"/>
                  <a:pt x="1797" y="563"/>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64" name="Google Shape;464;p25"/>
          <p:cNvGrpSpPr/>
          <p:nvPr/>
        </p:nvGrpSpPr>
        <p:grpSpPr>
          <a:xfrm>
            <a:off x="2458200" y="4841129"/>
            <a:ext cx="4263300" cy="306290"/>
            <a:chOff x="2458200" y="4841129"/>
            <a:chExt cx="4263300" cy="306290"/>
          </a:xfrm>
        </p:grpSpPr>
        <p:sp>
          <p:nvSpPr>
            <p:cNvPr id="465" name="Google Shape;465;p25"/>
            <p:cNvSpPr/>
            <p:nvPr/>
          </p:nvSpPr>
          <p:spPr>
            <a:xfrm rot="-5400000">
              <a:off x="4448945" y="2875526"/>
              <a:ext cx="302371" cy="4233577"/>
            </a:xfrm>
            <a:custGeom>
              <a:avLst/>
              <a:gdLst/>
              <a:ahLst/>
              <a:cxnLst/>
              <a:rect l="l" t="t" r="r" b="b"/>
              <a:pathLst>
                <a:path w="5334" h="20928" extrusionOk="0">
                  <a:moveTo>
                    <a:pt x="0" y="0"/>
                  </a:moveTo>
                  <a:lnTo>
                    <a:pt x="6" y="20844"/>
                  </a:lnTo>
                  <a:cubicBezTo>
                    <a:pt x="153" y="20884"/>
                    <a:pt x="312" y="20906"/>
                    <a:pt x="466" y="20918"/>
                  </a:cubicBezTo>
                  <a:cubicBezTo>
                    <a:pt x="549" y="20924"/>
                    <a:pt x="633" y="20928"/>
                    <a:pt x="716" y="20928"/>
                  </a:cubicBezTo>
                  <a:cubicBezTo>
                    <a:pt x="1470" y="20928"/>
                    <a:pt x="2204" y="20652"/>
                    <a:pt x="2772" y="20151"/>
                  </a:cubicBezTo>
                  <a:cubicBezTo>
                    <a:pt x="3408" y="19589"/>
                    <a:pt x="3817" y="18771"/>
                    <a:pt x="3947" y="17925"/>
                  </a:cubicBezTo>
                  <a:cubicBezTo>
                    <a:pt x="4192" y="16334"/>
                    <a:pt x="3413" y="14778"/>
                    <a:pt x="2726" y="13409"/>
                  </a:cubicBezTo>
                  <a:cubicBezTo>
                    <a:pt x="1994" y="11950"/>
                    <a:pt x="1534" y="10286"/>
                    <a:pt x="1704" y="8622"/>
                  </a:cubicBezTo>
                  <a:cubicBezTo>
                    <a:pt x="1840" y="7315"/>
                    <a:pt x="2425" y="6196"/>
                    <a:pt x="3135" y="5129"/>
                  </a:cubicBezTo>
                  <a:lnTo>
                    <a:pt x="3175" y="5066"/>
                  </a:lnTo>
                  <a:cubicBezTo>
                    <a:pt x="3885" y="4010"/>
                    <a:pt x="5333" y="2613"/>
                    <a:pt x="4407" y="1233"/>
                  </a:cubicBezTo>
                  <a:cubicBezTo>
                    <a:pt x="3913" y="494"/>
                    <a:pt x="2931" y="364"/>
                    <a:pt x="2136" y="227"/>
                  </a:cubicBezTo>
                  <a:cubicBezTo>
                    <a:pt x="1431" y="108"/>
                    <a:pt x="716" y="34"/>
                    <a:pt x="0" y="0"/>
                  </a:cubicBezTo>
                  <a:close/>
                </a:path>
              </a:pathLst>
            </a:custGeom>
            <a:solidFill>
              <a:srgbClr val="4AC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 name="Google Shape;466;p25"/>
            <p:cNvSpPr/>
            <p:nvPr/>
          </p:nvSpPr>
          <p:spPr>
            <a:xfrm rot="10789326">
              <a:off x="2470049" y="4869838"/>
              <a:ext cx="4239601" cy="271519"/>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67" name="Google Shape;467;p25"/>
          <p:cNvGrpSpPr/>
          <p:nvPr/>
        </p:nvGrpSpPr>
        <p:grpSpPr>
          <a:xfrm rot="-7200044">
            <a:off x="7880784" y="121951"/>
            <a:ext cx="1099826" cy="869459"/>
            <a:chOff x="227125" y="3607050"/>
            <a:chExt cx="1099850" cy="869478"/>
          </a:xfrm>
        </p:grpSpPr>
        <p:sp>
          <p:nvSpPr>
            <p:cNvPr id="468" name="Google Shape;468;p25"/>
            <p:cNvSpPr/>
            <p:nvPr/>
          </p:nvSpPr>
          <p:spPr>
            <a:xfrm>
              <a:off x="343585" y="3828896"/>
              <a:ext cx="43218" cy="42716"/>
            </a:xfrm>
            <a:custGeom>
              <a:avLst/>
              <a:gdLst/>
              <a:ahLst/>
              <a:cxnLst/>
              <a:rect l="l" t="t" r="r" b="b"/>
              <a:pathLst>
                <a:path w="1120" h="1107" extrusionOk="0">
                  <a:moveTo>
                    <a:pt x="560" y="1"/>
                  </a:moveTo>
                  <a:cubicBezTo>
                    <a:pt x="248" y="1"/>
                    <a:pt x="1" y="248"/>
                    <a:pt x="1" y="560"/>
                  </a:cubicBezTo>
                  <a:cubicBezTo>
                    <a:pt x="1" y="859"/>
                    <a:pt x="248" y="1106"/>
                    <a:pt x="560" y="1106"/>
                  </a:cubicBezTo>
                  <a:cubicBezTo>
                    <a:pt x="859" y="1106"/>
                    <a:pt x="1119" y="859"/>
                    <a:pt x="1119" y="560"/>
                  </a:cubicBezTo>
                  <a:cubicBezTo>
                    <a:pt x="1119" y="248"/>
                    <a:pt x="859" y="1"/>
                    <a:pt x="560"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 name="Google Shape;469;p25"/>
            <p:cNvSpPr/>
            <p:nvPr/>
          </p:nvSpPr>
          <p:spPr>
            <a:xfrm>
              <a:off x="1136194" y="3889634"/>
              <a:ext cx="37198" cy="31372"/>
            </a:xfrm>
            <a:custGeom>
              <a:avLst/>
              <a:gdLst/>
              <a:ahLst/>
              <a:cxnLst/>
              <a:rect l="l" t="t" r="r" b="b"/>
              <a:pathLst>
                <a:path w="964" h="813" extrusionOk="0">
                  <a:moveTo>
                    <a:pt x="547" y="1"/>
                  </a:moveTo>
                  <a:cubicBezTo>
                    <a:pt x="183" y="1"/>
                    <a:pt x="1" y="430"/>
                    <a:pt x="261" y="690"/>
                  </a:cubicBezTo>
                  <a:cubicBezTo>
                    <a:pt x="341" y="775"/>
                    <a:pt x="442" y="813"/>
                    <a:pt x="542" y="813"/>
                  </a:cubicBezTo>
                  <a:cubicBezTo>
                    <a:pt x="749" y="813"/>
                    <a:pt x="950" y="650"/>
                    <a:pt x="950" y="404"/>
                  </a:cubicBezTo>
                  <a:cubicBezTo>
                    <a:pt x="963" y="183"/>
                    <a:pt x="768" y="1"/>
                    <a:pt x="547"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 name="Google Shape;470;p25"/>
            <p:cNvSpPr/>
            <p:nvPr/>
          </p:nvSpPr>
          <p:spPr>
            <a:xfrm>
              <a:off x="906284" y="3905186"/>
              <a:ext cx="40208" cy="40710"/>
            </a:xfrm>
            <a:custGeom>
              <a:avLst/>
              <a:gdLst/>
              <a:ahLst/>
              <a:cxnLst/>
              <a:rect l="l" t="t" r="r" b="b"/>
              <a:pathLst>
                <a:path w="1042" h="1055" extrusionOk="0">
                  <a:moveTo>
                    <a:pt x="521" y="1"/>
                  </a:moveTo>
                  <a:cubicBezTo>
                    <a:pt x="235" y="1"/>
                    <a:pt x="1" y="235"/>
                    <a:pt x="1" y="521"/>
                  </a:cubicBezTo>
                  <a:cubicBezTo>
                    <a:pt x="1" y="820"/>
                    <a:pt x="235" y="1055"/>
                    <a:pt x="521" y="1055"/>
                  </a:cubicBezTo>
                  <a:cubicBezTo>
                    <a:pt x="807" y="1055"/>
                    <a:pt x="1042" y="820"/>
                    <a:pt x="1042" y="521"/>
                  </a:cubicBezTo>
                  <a:cubicBezTo>
                    <a:pt x="1042" y="235"/>
                    <a:pt x="807" y="1"/>
                    <a:pt x="521"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 name="Google Shape;471;p25"/>
            <p:cNvSpPr/>
            <p:nvPr/>
          </p:nvSpPr>
          <p:spPr>
            <a:xfrm>
              <a:off x="227125" y="4169247"/>
              <a:ext cx="37198" cy="37160"/>
            </a:xfrm>
            <a:custGeom>
              <a:avLst/>
              <a:gdLst/>
              <a:ahLst/>
              <a:cxnLst/>
              <a:rect l="l" t="t" r="r" b="b"/>
              <a:pathLst>
                <a:path w="964" h="963" extrusionOk="0">
                  <a:moveTo>
                    <a:pt x="482" y="0"/>
                  </a:moveTo>
                  <a:cubicBezTo>
                    <a:pt x="209" y="0"/>
                    <a:pt x="1" y="221"/>
                    <a:pt x="1" y="482"/>
                  </a:cubicBezTo>
                  <a:cubicBezTo>
                    <a:pt x="1" y="742"/>
                    <a:pt x="209" y="963"/>
                    <a:pt x="482" y="963"/>
                  </a:cubicBezTo>
                  <a:cubicBezTo>
                    <a:pt x="742" y="963"/>
                    <a:pt x="963" y="742"/>
                    <a:pt x="963" y="482"/>
                  </a:cubicBezTo>
                  <a:cubicBezTo>
                    <a:pt x="963" y="221"/>
                    <a:pt x="742" y="0"/>
                    <a:pt x="482"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 name="Google Shape;472;p25"/>
            <p:cNvSpPr/>
            <p:nvPr/>
          </p:nvSpPr>
          <p:spPr>
            <a:xfrm>
              <a:off x="1132181" y="3690749"/>
              <a:ext cx="52247" cy="47964"/>
            </a:xfrm>
            <a:custGeom>
              <a:avLst/>
              <a:gdLst/>
              <a:ahLst/>
              <a:cxnLst/>
              <a:rect l="l" t="t" r="r" b="b"/>
              <a:pathLst>
                <a:path w="1354" h="1243" extrusionOk="0">
                  <a:moveTo>
                    <a:pt x="678" y="0"/>
                  </a:moveTo>
                  <a:cubicBezTo>
                    <a:pt x="395" y="0"/>
                    <a:pt x="146" y="194"/>
                    <a:pt x="79" y="485"/>
                  </a:cubicBezTo>
                  <a:cubicBezTo>
                    <a:pt x="1" y="810"/>
                    <a:pt x="209" y="1148"/>
                    <a:pt x="534" y="1226"/>
                  </a:cubicBezTo>
                  <a:cubicBezTo>
                    <a:pt x="582" y="1237"/>
                    <a:pt x="630" y="1243"/>
                    <a:pt x="676" y="1243"/>
                  </a:cubicBezTo>
                  <a:cubicBezTo>
                    <a:pt x="959" y="1243"/>
                    <a:pt x="1208" y="1048"/>
                    <a:pt x="1275" y="758"/>
                  </a:cubicBezTo>
                  <a:cubicBezTo>
                    <a:pt x="1353" y="433"/>
                    <a:pt x="1158" y="94"/>
                    <a:pt x="820" y="16"/>
                  </a:cubicBezTo>
                  <a:cubicBezTo>
                    <a:pt x="772" y="5"/>
                    <a:pt x="724" y="0"/>
                    <a:pt x="678"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 name="Google Shape;473;p25"/>
            <p:cNvSpPr/>
            <p:nvPr/>
          </p:nvSpPr>
          <p:spPr>
            <a:xfrm>
              <a:off x="396799" y="3676818"/>
              <a:ext cx="36697" cy="31526"/>
            </a:xfrm>
            <a:custGeom>
              <a:avLst/>
              <a:gdLst/>
              <a:ahLst/>
              <a:cxnLst/>
              <a:rect l="l" t="t" r="r" b="b"/>
              <a:pathLst>
                <a:path w="951" h="817" extrusionOk="0">
                  <a:moveTo>
                    <a:pt x="547" y="0"/>
                  </a:moveTo>
                  <a:cubicBezTo>
                    <a:pt x="183" y="0"/>
                    <a:pt x="1" y="442"/>
                    <a:pt x="261" y="703"/>
                  </a:cubicBezTo>
                  <a:cubicBezTo>
                    <a:pt x="344" y="781"/>
                    <a:pt x="444" y="817"/>
                    <a:pt x="542" y="817"/>
                  </a:cubicBezTo>
                  <a:cubicBezTo>
                    <a:pt x="751" y="817"/>
                    <a:pt x="950" y="656"/>
                    <a:pt x="950" y="416"/>
                  </a:cubicBezTo>
                  <a:cubicBezTo>
                    <a:pt x="950" y="182"/>
                    <a:pt x="768" y="0"/>
                    <a:pt x="547"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 name="Google Shape;474;p25"/>
            <p:cNvSpPr/>
            <p:nvPr/>
          </p:nvSpPr>
          <p:spPr>
            <a:xfrm>
              <a:off x="245725" y="3607050"/>
              <a:ext cx="36658" cy="37160"/>
            </a:xfrm>
            <a:custGeom>
              <a:avLst/>
              <a:gdLst/>
              <a:ahLst/>
              <a:cxnLst/>
              <a:rect l="l" t="t" r="r" b="b"/>
              <a:pathLst>
                <a:path w="950" h="963" extrusionOk="0">
                  <a:moveTo>
                    <a:pt x="481" y="0"/>
                  </a:moveTo>
                  <a:cubicBezTo>
                    <a:pt x="208" y="0"/>
                    <a:pt x="0" y="208"/>
                    <a:pt x="0" y="481"/>
                  </a:cubicBezTo>
                  <a:cubicBezTo>
                    <a:pt x="0" y="741"/>
                    <a:pt x="208" y="963"/>
                    <a:pt x="481" y="963"/>
                  </a:cubicBezTo>
                  <a:cubicBezTo>
                    <a:pt x="741" y="963"/>
                    <a:pt x="950" y="741"/>
                    <a:pt x="950" y="481"/>
                  </a:cubicBezTo>
                  <a:cubicBezTo>
                    <a:pt x="950" y="208"/>
                    <a:pt x="741" y="0"/>
                    <a:pt x="481"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 name="Google Shape;475;p25"/>
            <p:cNvSpPr/>
            <p:nvPr/>
          </p:nvSpPr>
          <p:spPr>
            <a:xfrm>
              <a:off x="1260179" y="3828896"/>
              <a:ext cx="48736" cy="48736"/>
            </a:xfrm>
            <a:custGeom>
              <a:avLst/>
              <a:gdLst/>
              <a:ahLst/>
              <a:cxnLst/>
              <a:rect l="l" t="t" r="r" b="b"/>
              <a:pathLst>
                <a:path w="1263" h="1263" extrusionOk="0">
                  <a:moveTo>
                    <a:pt x="625" y="1"/>
                  </a:moveTo>
                  <a:cubicBezTo>
                    <a:pt x="287" y="1"/>
                    <a:pt x="1" y="287"/>
                    <a:pt x="1" y="625"/>
                  </a:cubicBezTo>
                  <a:cubicBezTo>
                    <a:pt x="1" y="976"/>
                    <a:pt x="287" y="1262"/>
                    <a:pt x="625" y="1262"/>
                  </a:cubicBezTo>
                  <a:cubicBezTo>
                    <a:pt x="976" y="1262"/>
                    <a:pt x="1262" y="976"/>
                    <a:pt x="1262" y="625"/>
                  </a:cubicBezTo>
                  <a:cubicBezTo>
                    <a:pt x="1262" y="287"/>
                    <a:pt x="976" y="1"/>
                    <a:pt x="625"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 name="Google Shape;476;p25"/>
            <p:cNvSpPr/>
            <p:nvPr/>
          </p:nvSpPr>
          <p:spPr>
            <a:xfrm>
              <a:off x="1274727" y="4045764"/>
              <a:ext cx="47231" cy="46691"/>
            </a:xfrm>
            <a:custGeom>
              <a:avLst/>
              <a:gdLst/>
              <a:ahLst/>
              <a:cxnLst/>
              <a:rect l="l" t="t" r="r" b="b"/>
              <a:pathLst>
                <a:path w="1224" h="1210" extrusionOk="0">
                  <a:moveTo>
                    <a:pt x="612" y="0"/>
                  </a:moveTo>
                  <a:cubicBezTo>
                    <a:pt x="274" y="0"/>
                    <a:pt x="1" y="273"/>
                    <a:pt x="1" y="599"/>
                  </a:cubicBezTo>
                  <a:cubicBezTo>
                    <a:pt x="1" y="937"/>
                    <a:pt x="274" y="1210"/>
                    <a:pt x="612" y="1210"/>
                  </a:cubicBezTo>
                  <a:cubicBezTo>
                    <a:pt x="951" y="1210"/>
                    <a:pt x="1224" y="937"/>
                    <a:pt x="1224" y="599"/>
                  </a:cubicBezTo>
                  <a:cubicBezTo>
                    <a:pt x="1224" y="273"/>
                    <a:pt x="951" y="0"/>
                    <a:pt x="612"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 name="Google Shape;477;p25"/>
            <p:cNvSpPr/>
            <p:nvPr/>
          </p:nvSpPr>
          <p:spPr>
            <a:xfrm>
              <a:off x="626710" y="3905186"/>
              <a:ext cx="40170" cy="40710"/>
            </a:xfrm>
            <a:custGeom>
              <a:avLst/>
              <a:gdLst/>
              <a:ahLst/>
              <a:cxnLst/>
              <a:rect l="l" t="t" r="r" b="b"/>
              <a:pathLst>
                <a:path w="1041" h="1055" extrusionOk="0">
                  <a:moveTo>
                    <a:pt x="521" y="1"/>
                  </a:moveTo>
                  <a:cubicBezTo>
                    <a:pt x="234" y="1"/>
                    <a:pt x="0" y="235"/>
                    <a:pt x="0" y="521"/>
                  </a:cubicBezTo>
                  <a:cubicBezTo>
                    <a:pt x="0" y="820"/>
                    <a:pt x="234" y="1055"/>
                    <a:pt x="521" y="1055"/>
                  </a:cubicBezTo>
                  <a:cubicBezTo>
                    <a:pt x="807" y="1055"/>
                    <a:pt x="1041" y="820"/>
                    <a:pt x="1041" y="521"/>
                  </a:cubicBezTo>
                  <a:cubicBezTo>
                    <a:pt x="1041" y="235"/>
                    <a:pt x="807" y="1"/>
                    <a:pt x="521"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8" name="Google Shape;478;p25"/>
            <p:cNvSpPr/>
            <p:nvPr/>
          </p:nvSpPr>
          <p:spPr>
            <a:xfrm>
              <a:off x="1305868" y="4458392"/>
              <a:ext cx="21107" cy="18136"/>
            </a:xfrm>
            <a:custGeom>
              <a:avLst/>
              <a:gdLst/>
              <a:ahLst/>
              <a:cxnLst/>
              <a:rect l="l" t="t" r="r" b="b"/>
              <a:pathLst>
                <a:path w="547" h="470" extrusionOk="0">
                  <a:moveTo>
                    <a:pt x="313" y="0"/>
                  </a:moveTo>
                  <a:cubicBezTo>
                    <a:pt x="104" y="0"/>
                    <a:pt x="0" y="247"/>
                    <a:pt x="144" y="403"/>
                  </a:cubicBezTo>
                  <a:cubicBezTo>
                    <a:pt x="189" y="449"/>
                    <a:pt x="247" y="469"/>
                    <a:pt x="304" y="469"/>
                  </a:cubicBezTo>
                  <a:cubicBezTo>
                    <a:pt x="426" y="469"/>
                    <a:pt x="547" y="376"/>
                    <a:pt x="547" y="234"/>
                  </a:cubicBezTo>
                  <a:cubicBezTo>
                    <a:pt x="547" y="104"/>
                    <a:pt x="443" y="0"/>
                    <a:pt x="313"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9" name="Google Shape;479;p25"/>
            <p:cNvSpPr/>
            <p:nvPr/>
          </p:nvSpPr>
          <p:spPr>
            <a:xfrm>
              <a:off x="276827" y="4285206"/>
              <a:ext cx="39707" cy="34381"/>
            </a:xfrm>
            <a:custGeom>
              <a:avLst/>
              <a:gdLst/>
              <a:ahLst/>
              <a:cxnLst/>
              <a:rect l="l" t="t" r="r" b="b"/>
              <a:pathLst>
                <a:path w="1029" h="891" extrusionOk="0">
                  <a:moveTo>
                    <a:pt x="599" y="0"/>
                  </a:moveTo>
                  <a:cubicBezTo>
                    <a:pt x="196" y="0"/>
                    <a:pt x="1" y="481"/>
                    <a:pt x="274" y="755"/>
                  </a:cubicBezTo>
                  <a:cubicBezTo>
                    <a:pt x="363" y="848"/>
                    <a:pt x="475" y="891"/>
                    <a:pt x="585" y="891"/>
                  </a:cubicBezTo>
                  <a:cubicBezTo>
                    <a:pt x="811" y="891"/>
                    <a:pt x="1028" y="714"/>
                    <a:pt x="1028" y="442"/>
                  </a:cubicBezTo>
                  <a:cubicBezTo>
                    <a:pt x="1028" y="208"/>
                    <a:pt x="833" y="0"/>
                    <a:pt x="599"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650A49A-FC4C-4CDF-8374-4FE4A4A66F2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3142A-1580-43F5-859C-DE570A4BC415}" type="slidenum">
              <a:rPr lang="en-US" smtClean="0"/>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04"/>
        <p:cNvGrpSpPr/>
        <p:nvPr/>
      </p:nvGrpSpPr>
      <p:grpSpPr>
        <a:xfrm>
          <a:off x="0" y="0"/>
          <a:ext cx="0" cy="0"/>
          <a:chOff x="0" y="0"/>
          <a:chExt cx="0" cy="0"/>
        </a:xfrm>
      </p:grpSpPr>
      <p:sp>
        <p:nvSpPr>
          <p:cNvPr id="105" name="Google Shape;105;p8"/>
          <p:cNvSpPr txBox="1">
            <a:spLocks noGrp="1"/>
          </p:cNvSpPr>
          <p:nvPr>
            <p:ph type="title"/>
          </p:nvPr>
        </p:nvSpPr>
        <p:spPr>
          <a:xfrm>
            <a:off x="1316287" y="1767225"/>
            <a:ext cx="2702400" cy="947400"/>
          </a:xfrm>
          <a:prstGeom prst="rect">
            <a:avLst/>
          </a:prstGeom>
        </p:spPr>
        <p:txBody>
          <a:bodyPr spcFirstLastPara="1" wrap="square" lIns="91425" tIns="91425" rIns="91425" bIns="91425" anchor="ctr" anchorCtr="0">
            <a:noAutofit/>
          </a:bodyPr>
          <a:lstStyle>
            <a:lvl1pPr lvl="0" algn="l">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06" name="Google Shape;106;p8"/>
          <p:cNvSpPr txBox="1">
            <a:spLocks noGrp="1"/>
          </p:cNvSpPr>
          <p:nvPr>
            <p:ph type="subTitle" idx="1"/>
          </p:nvPr>
        </p:nvSpPr>
        <p:spPr>
          <a:xfrm>
            <a:off x="1315812" y="2714625"/>
            <a:ext cx="2702400" cy="9474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1600"/>
              </a:spcBef>
              <a:spcAft>
                <a:spcPts val="0"/>
              </a:spcAft>
              <a:buSzPts val="1600"/>
              <a:buNone/>
              <a:defRPr/>
            </a:lvl3pPr>
            <a:lvl4pPr lvl="3">
              <a:spcBef>
                <a:spcPts val="1600"/>
              </a:spcBef>
              <a:spcAft>
                <a:spcPts val="0"/>
              </a:spcAft>
              <a:buSzPts val="1600"/>
              <a:buNone/>
              <a:defRPr/>
            </a:lvl4pPr>
            <a:lvl5pPr lvl="4">
              <a:spcBef>
                <a:spcPts val="1600"/>
              </a:spcBef>
              <a:spcAft>
                <a:spcPts val="0"/>
              </a:spcAft>
              <a:buSzPts val="1600"/>
              <a:buNone/>
              <a:defRPr/>
            </a:lvl5pPr>
            <a:lvl6pPr lvl="5">
              <a:spcBef>
                <a:spcPts val="1600"/>
              </a:spcBef>
              <a:spcAft>
                <a:spcPts val="0"/>
              </a:spcAft>
              <a:buSzPts val="1600"/>
              <a:buNone/>
              <a:defRPr/>
            </a:lvl6pPr>
            <a:lvl7pPr lvl="6">
              <a:spcBef>
                <a:spcPts val="1600"/>
              </a:spcBef>
              <a:spcAft>
                <a:spcPts val="0"/>
              </a:spcAft>
              <a:buSzPts val="1600"/>
              <a:buNone/>
              <a:defRPr/>
            </a:lvl7pPr>
            <a:lvl8pPr lvl="7">
              <a:spcBef>
                <a:spcPts val="1600"/>
              </a:spcBef>
              <a:spcAft>
                <a:spcPts val="0"/>
              </a:spcAft>
              <a:buSzPts val="1600"/>
              <a:buNone/>
              <a:defRPr/>
            </a:lvl8pPr>
            <a:lvl9pPr lvl="8">
              <a:spcBef>
                <a:spcPts val="1600"/>
              </a:spcBef>
              <a:spcAft>
                <a:spcPts val="1600"/>
              </a:spcAft>
              <a:buSzPts val="1600"/>
              <a:buNone/>
              <a:defRPr/>
            </a:lvl9pPr>
          </a:lstStyle>
          <a:p/>
        </p:txBody>
      </p:sp>
      <p:sp>
        <p:nvSpPr>
          <p:cNvPr id="107" name="Google Shape;107;p8"/>
          <p:cNvSpPr/>
          <p:nvPr/>
        </p:nvSpPr>
        <p:spPr>
          <a:xfrm rot="-5400000">
            <a:off x="-1238390" y="2251919"/>
            <a:ext cx="3116445" cy="639667"/>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08;p8"/>
          <p:cNvSpPr/>
          <p:nvPr/>
        </p:nvSpPr>
        <p:spPr>
          <a:xfrm rot="-5699704">
            <a:off x="-630936" y="2349269"/>
            <a:ext cx="2556908" cy="522923"/>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109;p8"/>
          <p:cNvSpPr/>
          <p:nvPr/>
        </p:nvSpPr>
        <p:spPr>
          <a:xfrm rot="5400000">
            <a:off x="7265941" y="2251919"/>
            <a:ext cx="3116445" cy="639667"/>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10;p8"/>
          <p:cNvSpPr/>
          <p:nvPr/>
        </p:nvSpPr>
        <p:spPr>
          <a:xfrm rot="5100296">
            <a:off x="7218023" y="2271314"/>
            <a:ext cx="2556908" cy="522923"/>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6129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600"/>
              <a:buFont typeface="Ribeye" panose="020F0505000000020004"/>
              <a:buNone/>
              <a:defRPr sz="3600" b="1">
                <a:solidFill>
                  <a:schemeClr val="dk1"/>
                </a:solidFill>
                <a:latin typeface="Ribeye" panose="020F0505000000020004"/>
                <a:ea typeface="Ribeye" panose="020F0505000000020004"/>
                <a:cs typeface="Ribeye" panose="020F0505000000020004"/>
                <a:sym typeface="Ribeye" panose="020F0505000000020004"/>
              </a:defRPr>
            </a:lvl1pPr>
            <a:lvl2pPr lvl="1" algn="ctr">
              <a:spcBef>
                <a:spcPts val="0"/>
              </a:spcBef>
              <a:spcAft>
                <a:spcPts val="0"/>
              </a:spcAft>
              <a:buClr>
                <a:schemeClr val="dk1"/>
              </a:buClr>
              <a:buSzPts val="3600"/>
              <a:buFont typeface="Ribeye" panose="020F0505000000020004"/>
              <a:buNone/>
              <a:defRPr sz="3600" b="1">
                <a:solidFill>
                  <a:schemeClr val="dk1"/>
                </a:solidFill>
                <a:latin typeface="Ribeye" panose="020F0505000000020004"/>
                <a:ea typeface="Ribeye" panose="020F0505000000020004"/>
                <a:cs typeface="Ribeye" panose="020F0505000000020004"/>
                <a:sym typeface="Ribeye" panose="020F0505000000020004"/>
              </a:defRPr>
            </a:lvl2pPr>
            <a:lvl3pPr lvl="2" algn="ctr">
              <a:spcBef>
                <a:spcPts val="0"/>
              </a:spcBef>
              <a:spcAft>
                <a:spcPts val="0"/>
              </a:spcAft>
              <a:buClr>
                <a:schemeClr val="dk1"/>
              </a:buClr>
              <a:buSzPts val="3600"/>
              <a:buFont typeface="Ribeye" panose="020F0505000000020004"/>
              <a:buNone/>
              <a:defRPr sz="3600" b="1">
                <a:solidFill>
                  <a:schemeClr val="dk1"/>
                </a:solidFill>
                <a:latin typeface="Ribeye" panose="020F0505000000020004"/>
                <a:ea typeface="Ribeye" panose="020F0505000000020004"/>
                <a:cs typeface="Ribeye" panose="020F0505000000020004"/>
                <a:sym typeface="Ribeye" panose="020F0505000000020004"/>
              </a:defRPr>
            </a:lvl3pPr>
            <a:lvl4pPr lvl="3" algn="ctr">
              <a:spcBef>
                <a:spcPts val="0"/>
              </a:spcBef>
              <a:spcAft>
                <a:spcPts val="0"/>
              </a:spcAft>
              <a:buClr>
                <a:schemeClr val="dk1"/>
              </a:buClr>
              <a:buSzPts val="3600"/>
              <a:buFont typeface="Ribeye" panose="020F0505000000020004"/>
              <a:buNone/>
              <a:defRPr sz="3600" b="1">
                <a:solidFill>
                  <a:schemeClr val="dk1"/>
                </a:solidFill>
                <a:latin typeface="Ribeye" panose="020F0505000000020004"/>
                <a:ea typeface="Ribeye" panose="020F0505000000020004"/>
                <a:cs typeface="Ribeye" panose="020F0505000000020004"/>
                <a:sym typeface="Ribeye" panose="020F0505000000020004"/>
              </a:defRPr>
            </a:lvl4pPr>
            <a:lvl5pPr lvl="4" algn="ctr">
              <a:spcBef>
                <a:spcPts val="0"/>
              </a:spcBef>
              <a:spcAft>
                <a:spcPts val="0"/>
              </a:spcAft>
              <a:buClr>
                <a:schemeClr val="dk1"/>
              </a:buClr>
              <a:buSzPts val="3600"/>
              <a:buFont typeface="Ribeye" panose="020F0505000000020004"/>
              <a:buNone/>
              <a:defRPr sz="3600" b="1">
                <a:solidFill>
                  <a:schemeClr val="dk1"/>
                </a:solidFill>
                <a:latin typeface="Ribeye" panose="020F0505000000020004"/>
                <a:ea typeface="Ribeye" panose="020F0505000000020004"/>
                <a:cs typeface="Ribeye" panose="020F0505000000020004"/>
                <a:sym typeface="Ribeye" panose="020F0505000000020004"/>
              </a:defRPr>
            </a:lvl5pPr>
            <a:lvl6pPr lvl="5" algn="ctr">
              <a:spcBef>
                <a:spcPts val="0"/>
              </a:spcBef>
              <a:spcAft>
                <a:spcPts val="0"/>
              </a:spcAft>
              <a:buClr>
                <a:schemeClr val="dk1"/>
              </a:buClr>
              <a:buSzPts val="3600"/>
              <a:buFont typeface="Ribeye" panose="020F0505000000020004"/>
              <a:buNone/>
              <a:defRPr sz="3600" b="1">
                <a:solidFill>
                  <a:schemeClr val="dk1"/>
                </a:solidFill>
                <a:latin typeface="Ribeye" panose="020F0505000000020004"/>
                <a:ea typeface="Ribeye" panose="020F0505000000020004"/>
                <a:cs typeface="Ribeye" panose="020F0505000000020004"/>
                <a:sym typeface="Ribeye" panose="020F0505000000020004"/>
              </a:defRPr>
            </a:lvl6pPr>
            <a:lvl7pPr lvl="6" algn="ctr">
              <a:spcBef>
                <a:spcPts val="0"/>
              </a:spcBef>
              <a:spcAft>
                <a:spcPts val="0"/>
              </a:spcAft>
              <a:buClr>
                <a:schemeClr val="dk1"/>
              </a:buClr>
              <a:buSzPts val="3600"/>
              <a:buFont typeface="Ribeye" panose="020F0505000000020004"/>
              <a:buNone/>
              <a:defRPr sz="3600" b="1">
                <a:solidFill>
                  <a:schemeClr val="dk1"/>
                </a:solidFill>
                <a:latin typeface="Ribeye" panose="020F0505000000020004"/>
                <a:ea typeface="Ribeye" panose="020F0505000000020004"/>
                <a:cs typeface="Ribeye" panose="020F0505000000020004"/>
                <a:sym typeface="Ribeye" panose="020F0505000000020004"/>
              </a:defRPr>
            </a:lvl7pPr>
            <a:lvl8pPr lvl="7" algn="ctr">
              <a:spcBef>
                <a:spcPts val="0"/>
              </a:spcBef>
              <a:spcAft>
                <a:spcPts val="0"/>
              </a:spcAft>
              <a:buClr>
                <a:schemeClr val="dk1"/>
              </a:buClr>
              <a:buSzPts val="3600"/>
              <a:buFont typeface="Ribeye" panose="020F0505000000020004"/>
              <a:buNone/>
              <a:defRPr sz="3600" b="1">
                <a:solidFill>
                  <a:schemeClr val="dk1"/>
                </a:solidFill>
                <a:latin typeface="Ribeye" panose="020F0505000000020004"/>
                <a:ea typeface="Ribeye" panose="020F0505000000020004"/>
                <a:cs typeface="Ribeye" panose="020F0505000000020004"/>
                <a:sym typeface="Ribeye" panose="020F0505000000020004"/>
              </a:defRPr>
            </a:lvl8pPr>
            <a:lvl9pPr lvl="8" algn="ctr">
              <a:spcBef>
                <a:spcPts val="0"/>
              </a:spcBef>
              <a:spcAft>
                <a:spcPts val="0"/>
              </a:spcAft>
              <a:buClr>
                <a:schemeClr val="dk1"/>
              </a:buClr>
              <a:buSzPts val="3600"/>
              <a:buFont typeface="Ribeye" panose="020F0505000000020004"/>
              <a:buNone/>
              <a:defRPr sz="3600" b="1">
                <a:solidFill>
                  <a:schemeClr val="dk1"/>
                </a:solidFill>
                <a:latin typeface="Ribeye" panose="020F0505000000020004"/>
                <a:ea typeface="Ribeye" panose="020F0505000000020004"/>
                <a:cs typeface="Ribeye" panose="020F0505000000020004"/>
                <a:sym typeface="Ribeye" panose="020F0505000000020004"/>
              </a:defRPr>
            </a:lvl9pPr>
          </a:lstStyle>
          <a:p/>
        </p:txBody>
      </p:sp>
      <p:sp>
        <p:nvSpPr>
          <p:cNvPr id="7" name="Google Shape;7;p1"/>
          <p:cNvSpPr txBox="1">
            <a:spLocks noGrp="1"/>
          </p:cNvSpPr>
          <p:nvPr>
            <p:ph type="body" idx="1"/>
          </p:nvPr>
        </p:nvSpPr>
        <p:spPr>
          <a:xfrm>
            <a:off x="713225" y="1152475"/>
            <a:ext cx="7717500" cy="3456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1pPr>
            <a:lvl2pPr marL="914400" lvl="1"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2pPr>
            <a:lvl3pPr marL="1371600" lvl="2"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3pPr>
            <a:lvl4pPr marL="1828800" lvl="3"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4pPr>
            <a:lvl5pPr marL="2286000" lvl="4"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5pPr>
            <a:lvl6pPr marL="2743200" lvl="5"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6pPr>
            <a:lvl7pPr marL="3200400" lvl="6"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7pPr>
            <a:lvl8pPr marL="3657600" lvl="7"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8pPr>
            <a:lvl9pPr marL="4114800" lvl="8" indent="-330200">
              <a:lnSpc>
                <a:spcPct val="100000"/>
              </a:lnSpc>
              <a:spcBef>
                <a:spcPts val="1600"/>
              </a:spcBef>
              <a:spcAft>
                <a:spcPts val="1600"/>
              </a:spcAft>
              <a:buClr>
                <a:schemeClr val="dk1"/>
              </a:buClr>
              <a:buSzPts val="1600"/>
              <a:buFont typeface="Raleway"/>
              <a:buChar char="■"/>
              <a:defRPr sz="1600">
                <a:solidFill>
                  <a:schemeClr val="dk1"/>
                </a:solidFill>
                <a:latin typeface="Raleway"/>
                <a:ea typeface="Raleway"/>
                <a:cs typeface="Raleway"/>
                <a:sym typeface="Raleway"/>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slow">
    <p:wip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emf"/><Relationship Id="rId8" Type="http://schemas.openxmlformats.org/officeDocument/2006/relationships/image" Target="../media/image8.emf"/><Relationship Id="rId7" Type="http://schemas.openxmlformats.org/officeDocument/2006/relationships/image" Target="../media/image7.emf"/><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 Id="rId3" Type="http://schemas.openxmlformats.org/officeDocument/2006/relationships/image" Target="../media/image3.emf"/><Relationship Id="rId2" Type="http://schemas.openxmlformats.org/officeDocument/2006/relationships/image" Target="../media/image2.emf"/><Relationship Id="rId16" Type="http://schemas.openxmlformats.org/officeDocument/2006/relationships/slideLayout" Target="../slideLayouts/slideLayout1.xml"/><Relationship Id="rId15" Type="http://schemas.openxmlformats.org/officeDocument/2006/relationships/image" Target="../media/image15.emf"/><Relationship Id="rId14" Type="http://schemas.openxmlformats.org/officeDocument/2006/relationships/image" Target="../media/image14.emf"/><Relationship Id="rId13" Type="http://schemas.openxmlformats.org/officeDocument/2006/relationships/image" Target="../media/image13.emf"/><Relationship Id="rId12" Type="http://schemas.openxmlformats.org/officeDocument/2006/relationships/image" Target="../media/image12.emf"/><Relationship Id="rId11" Type="http://schemas.openxmlformats.org/officeDocument/2006/relationships/image" Target="../media/image11.emf"/><Relationship Id="rId10" Type="http://schemas.openxmlformats.org/officeDocument/2006/relationships/image" Target="../media/image10.emf"/><Relationship Id="rId1"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11" name="图片 4"/>
          <p:cNvPicPr>
            <a:picLocks noChangeAspect="1"/>
          </p:cNvPicPr>
          <p:nvPr/>
        </p:nvPicPr>
        <p:blipFill>
          <a:blip r:embed="rId1"/>
          <a:stretch>
            <a:fillRect/>
          </a:stretch>
        </p:blipFill>
        <p:spPr>
          <a:xfrm>
            <a:off x="183489" y="2668151"/>
            <a:ext cx="9119149" cy="1843988"/>
          </a:xfrm>
          <a:prstGeom prst="rect">
            <a:avLst/>
          </a:prstGeom>
        </p:spPr>
      </p:pic>
      <p:pic>
        <p:nvPicPr>
          <p:cNvPr id="9" name="图片 13"/>
          <p:cNvPicPr>
            <a:picLocks noChangeAspect="1"/>
          </p:cNvPicPr>
          <p:nvPr/>
        </p:nvPicPr>
        <p:blipFill>
          <a:blip r:embed="rId2"/>
          <a:stretch>
            <a:fillRect/>
          </a:stretch>
        </p:blipFill>
        <p:spPr>
          <a:xfrm>
            <a:off x="2065219" y="1504046"/>
            <a:ext cx="5229923" cy="1679562"/>
          </a:xfrm>
          <a:prstGeom prst="rect">
            <a:avLst/>
          </a:prstGeom>
        </p:spPr>
      </p:pic>
      <p:pic>
        <p:nvPicPr>
          <p:cNvPr id="10" name="图片 3"/>
          <p:cNvPicPr>
            <a:picLocks noChangeAspect="1"/>
          </p:cNvPicPr>
          <p:nvPr/>
        </p:nvPicPr>
        <p:blipFill>
          <a:blip r:embed="rId3"/>
          <a:stretch>
            <a:fillRect/>
          </a:stretch>
        </p:blipFill>
        <p:spPr>
          <a:xfrm>
            <a:off x="-317204" y="3857103"/>
            <a:ext cx="10176020" cy="1478307"/>
          </a:xfrm>
          <a:prstGeom prst="rect">
            <a:avLst/>
          </a:prstGeom>
        </p:spPr>
      </p:pic>
      <p:pic>
        <p:nvPicPr>
          <p:cNvPr id="12" name="图片 10"/>
          <p:cNvPicPr>
            <a:picLocks noChangeAspect="1"/>
          </p:cNvPicPr>
          <p:nvPr/>
        </p:nvPicPr>
        <p:blipFill>
          <a:blip r:embed="rId4"/>
          <a:stretch>
            <a:fillRect/>
          </a:stretch>
        </p:blipFill>
        <p:spPr>
          <a:xfrm>
            <a:off x="5040511" y="4580648"/>
            <a:ext cx="905467" cy="337634"/>
          </a:xfrm>
          <a:prstGeom prst="rect">
            <a:avLst/>
          </a:prstGeom>
        </p:spPr>
      </p:pic>
      <p:pic>
        <p:nvPicPr>
          <p:cNvPr id="13" name="图片 12"/>
          <p:cNvPicPr>
            <a:picLocks noChangeAspect="1"/>
          </p:cNvPicPr>
          <p:nvPr/>
        </p:nvPicPr>
        <p:blipFill>
          <a:blip r:embed="rId5"/>
          <a:stretch>
            <a:fillRect/>
          </a:stretch>
        </p:blipFill>
        <p:spPr>
          <a:xfrm>
            <a:off x="7198079" y="4549770"/>
            <a:ext cx="571355" cy="216188"/>
          </a:xfrm>
          <a:prstGeom prst="rect">
            <a:avLst/>
          </a:prstGeom>
        </p:spPr>
      </p:pic>
      <p:pic>
        <p:nvPicPr>
          <p:cNvPr id="14" name="图片 14"/>
          <p:cNvPicPr>
            <a:picLocks noChangeAspect="1"/>
          </p:cNvPicPr>
          <p:nvPr/>
        </p:nvPicPr>
        <p:blipFill>
          <a:blip r:embed="rId6"/>
          <a:stretch>
            <a:fillRect/>
          </a:stretch>
        </p:blipFill>
        <p:spPr>
          <a:xfrm>
            <a:off x="7820870" y="704324"/>
            <a:ext cx="1023617" cy="1448516"/>
          </a:xfrm>
          <a:prstGeom prst="rect">
            <a:avLst/>
          </a:prstGeom>
        </p:spPr>
      </p:pic>
      <p:pic>
        <p:nvPicPr>
          <p:cNvPr id="15" name="图片 16"/>
          <p:cNvPicPr>
            <a:picLocks noChangeAspect="1"/>
          </p:cNvPicPr>
          <p:nvPr/>
        </p:nvPicPr>
        <p:blipFill>
          <a:blip r:embed="rId7"/>
          <a:stretch>
            <a:fillRect/>
          </a:stretch>
        </p:blipFill>
        <p:spPr>
          <a:xfrm>
            <a:off x="855361" y="1645012"/>
            <a:ext cx="527281" cy="362505"/>
          </a:xfrm>
          <a:prstGeom prst="rect">
            <a:avLst/>
          </a:prstGeom>
        </p:spPr>
      </p:pic>
      <p:pic>
        <p:nvPicPr>
          <p:cNvPr id="16" name="图片 17"/>
          <p:cNvPicPr>
            <a:picLocks noChangeAspect="1"/>
          </p:cNvPicPr>
          <p:nvPr/>
        </p:nvPicPr>
        <p:blipFill>
          <a:blip r:embed="rId8"/>
          <a:stretch>
            <a:fillRect/>
          </a:stretch>
        </p:blipFill>
        <p:spPr>
          <a:xfrm>
            <a:off x="8101362" y="105835"/>
            <a:ext cx="776329" cy="409728"/>
          </a:xfrm>
          <a:prstGeom prst="rect">
            <a:avLst/>
          </a:prstGeom>
        </p:spPr>
      </p:pic>
      <p:pic>
        <p:nvPicPr>
          <p:cNvPr id="17" name="图片 18"/>
          <p:cNvPicPr>
            <a:picLocks noChangeAspect="1"/>
          </p:cNvPicPr>
          <p:nvPr/>
        </p:nvPicPr>
        <p:blipFill>
          <a:blip r:embed="rId9"/>
          <a:stretch>
            <a:fillRect/>
          </a:stretch>
        </p:blipFill>
        <p:spPr>
          <a:xfrm>
            <a:off x="177817" y="37933"/>
            <a:ext cx="1259424" cy="932302"/>
          </a:xfrm>
          <a:prstGeom prst="rect">
            <a:avLst/>
          </a:prstGeom>
        </p:spPr>
      </p:pic>
      <p:pic>
        <p:nvPicPr>
          <p:cNvPr id="18" name="图片 20"/>
          <p:cNvPicPr>
            <a:picLocks noChangeAspect="1"/>
          </p:cNvPicPr>
          <p:nvPr/>
        </p:nvPicPr>
        <p:blipFill>
          <a:blip r:embed="rId10"/>
          <a:stretch>
            <a:fillRect/>
          </a:stretch>
        </p:blipFill>
        <p:spPr>
          <a:xfrm>
            <a:off x="1557829" y="4203687"/>
            <a:ext cx="2611166" cy="642090"/>
          </a:xfrm>
          <a:prstGeom prst="rect">
            <a:avLst/>
          </a:prstGeom>
        </p:spPr>
      </p:pic>
      <p:pic>
        <p:nvPicPr>
          <p:cNvPr id="19" name="图片 9"/>
          <p:cNvPicPr>
            <a:picLocks noChangeAspect="1"/>
          </p:cNvPicPr>
          <p:nvPr/>
        </p:nvPicPr>
        <p:blipFill>
          <a:blip r:embed="rId11"/>
          <a:stretch>
            <a:fillRect/>
          </a:stretch>
        </p:blipFill>
        <p:spPr>
          <a:xfrm>
            <a:off x="5210180" y="3959250"/>
            <a:ext cx="350338" cy="762500"/>
          </a:xfrm>
          <a:prstGeom prst="rect">
            <a:avLst/>
          </a:prstGeom>
        </p:spPr>
      </p:pic>
      <p:pic>
        <p:nvPicPr>
          <p:cNvPr id="20" name="图片 8"/>
          <p:cNvPicPr>
            <a:picLocks noChangeAspect="1"/>
          </p:cNvPicPr>
          <p:nvPr/>
        </p:nvPicPr>
        <p:blipFill>
          <a:blip r:embed="rId12"/>
          <a:stretch>
            <a:fillRect/>
          </a:stretch>
        </p:blipFill>
        <p:spPr>
          <a:xfrm>
            <a:off x="5545504" y="3910507"/>
            <a:ext cx="391553" cy="844930"/>
          </a:xfrm>
          <a:prstGeom prst="rect">
            <a:avLst/>
          </a:prstGeom>
        </p:spPr>
      </p:pic>
      <p:pic>
        <p:nvPicPr>
          <p:cNvPr id="21" name="图片 11"/>
          <p:cNvPicPr>
            <a:picLocks noChangeAspect="1"/>
          </p:cNvPicPr>
          <p:nvPr/>
        </p:nvPicPr>
        <p:blipFill>
          <a:blip r:embed="rId13"/>
          <a:stretch>
            <a:fillRect/>
          </a:stretch>
        </p:blipFill>
        <p:spPr>
          <a:xfrm rot="20947108">
            <a:off x="7095196" y="3845873"/>
            <a:ext cx="515202" cy="783106"/>
          </a:xfrm>
          <a:prstGeom prst="rect">
            <a:avLst/>
          </a:prstGeom>
        </p:spPr>
      </p:pic>
      <p:pic>
        <p:nvPicPr>
          <p:cNvPr id="22" name="图片 7"/>
          <p:cNvPicPr>
            <a:picLocks noChangeAspect="1"/>
          </p:cNvPicPr>
          <p:nvPr/>
        </p:nvPicPr>
        <p:blipFill>
          <a:blip r:embed="rId14"/>
          <a:stretch>
            <a:fillRect/>
          </a:stretch>
        </p:blipFill>
        <p:spPr>
          <a:xfrm>
            <a:off x="1862449" y="4144005"/>
            <a:ext cx="473986" cy="680069"/>
          </a:xfrm>
          <a:prstGeom prst="rect">
            <a:avLst/>
          </a:prstGeom>
        </p:spPr>
      </p:pic>
      <p:pic>
        <p:nvPicPr>
          <p:cNvPr id="23" name="图片 5"/>
          <p:cNvPicPr>
            <a:picLocks noChangeAspect="1"/>
          </p:cNvPicPr>
          <p:nvPr/>
        </p:nvPicPr>
        <p:blipFill>
          <a:blip r:embed="rId15"/>
          <a:stretch>
            <a:fillRect/>
          </a:stretch>
        </p:blipFill>
        <p:spPr>
          <a:xfrm>
            <a:off x="-149964" y="1928998"/>
            <a:ext cx="2298129" cy="2667259"/>
          </a:xfrm>
          <a:prstGeom prst="rect">
            <a:avLst/>
          </a:prstGeom>
        </p:spPr>
      </p:pic>
      <p:sp>
        <p:nvSpPr>
          <p:cNvPr id="2" name="Title 1"/>
          <p:cNvSpPr>
            <a:spLocks noGrp="1"/>
          </p:cNvSpPr>
          <p:nvPr>
            <p:ph type="ctrTitle"/>
          </p:nvPr>
        </p:nvSpPr>
        <p:spPr>
          <a:xfrm>
            <a:off x="535305" y="784225"/>
            <a:ext cx="8004175" cy="2399665"/>
          </a:xfrm>
        </p:spPr>
        <p:txBody>
          <a:bodyPr/>
          <a:lstStyle/>
          <a:p>
            <a:r>
              <a:rPr lang="en-US" sz="4400" b="0"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SVN-Dessert Menu Script" panose="00000500000000000000" pitchFamily="2" charset="0"/>
                <a:cs typeface="Arial" panose="020B0604020202020204" pitchFamily="34" charset="0"/>
              </a:rPr>
              <a:t>Tiết 4</a:t>
            </a:r>
            <a:br>
              <a:rPr lang="en-US" sz="4400" b="0"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SVN-Dessert Menu Script" panose="00000500000000000000" pitchFamily="2" charset="0"/>
                <a:cs typeface="Arial" panose="020B0604020202020204" pitchFamily="34" charset="0"/>
              </a:rPr>
            </a:br>
            <a:r>
              <a:rPr lang="en-US" sz="3600" b="0"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SVN-Dessert Menu Script" panose="00000500000000000000" pitchFamily="2" charset="0"/>
                <a:cs typeface="Arial" panose="020B0604020202020204" pitchFamily="34" charset="0"/>
              </a:rPr>
              <a:t>Câu chuyện: Nữ sĩ Đoàn Thị Điểm</a:t>
            </a:r>
            <a:br>
              <a:rPr lang="en-US" sz="3600" b="0"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SVN-Dessert Menu Script" panose="00000500000000000000" pitchFamily="2" charset="0"/>
                <a:cs typeface="Arial" panose="020B0604020202020204" pitchFamily="34" charset="0"/>
              </a:rPr>
            </a:br>
            <a:r>
              <a:rPr lang="en-US" sz="3600" b="0"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SVN-Dessert Menu Script" panose="00000500000000000000" pitchFamily="2" charset="0"/>
                <a:cs typeface="Arial" panose="020B0604020202020204" pitchFamily="34" charset="0"/>
              </a:rPr>
              <a:t>(Đọc to nghe chung)</a:t>
            </a:r>
            <a:endParaRPr lang="en-US" sz="1200" b="0"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SVN-Dessert Menu Script" panose="00000500000000000000" pitchFamily="2"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3"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4" nodeType="clickEffect">
                                  <p:stCondLst>
                                    <p:cond delay="0"/>
                                  </p:stCondLst>
                                  <p:iterate type="lt">
                                    <p:tmPct val="10000"/>
                                  </p:iterate>
                                  <p:childTnLst>
                                    <p:animMotion origin="layout" path="M 0.0 0.0 L 0.0 -0.07213" pathEditMode="relative" ptsTypes="">
                                      <p:cBhvr>
                                        <p:cTn id="11" dur="375" accel="50000" decel="50000" autoRev="1" fill="hold">
                                          <p:stCondLst>
                                            <p:cond delay="0"/>
                                          </p:stCondLst>
                                        </p:cTn>
                                        <p:tgtEl>
                                          <p:spTgt spid="2"/>
                                        </p:tgtEl>
                                        <p:attrNameLst>
                                          <p:attrName>ppt_x</p:attrName>
                                          <p:attrName>ppt_y</p:attrName>
                                        </p:attrNameLst>
                                      </p:cBhvr>
                                    </p:animMotion>
                                    <p:animRot by="1500000">
                                      <p:cBhvr>
                                        <p:cTn id="12" dur="188" fill="hold">
                                          <p:stCondLst>
                                            <p:cond delay="0"/>
                                          </p:stCondLst>
                                        </p:cTn>
                                        <p:tgtEl>
                                          <p:spTgt spid="2"/>
                                        </p:tgtEl>
                                        <p:attrNameLst>
                                          <p:attrName>r</p:attrName>
                                        </p:attrNameLst>
                                      </p:cBhvr>
                                    </p:animRot>
                                    <p:animRot by="-1500000">
                                      <p:cBhvr>
                                        <p:cTn id="13" dur="188" fill="hold">
                                          <p:stCondLst>
                                            <p:cond delay="188"/>
                                          </p:stCondLst>
                                        </p:cTn>
                                        <p:tgtEl>
                                          <p:spTgt spid="2"/>
                                        </p:tgtEl>
                                        <p:attrNameLst>
                                          <p:attrName>r</p:attrName>
                                        </p:attrNameLst>
                                      </p:cBhvr>
                                    </p:animRot>
                                    <p:animRot by="-1500000">
                                      <p:cBhvr>
                                        <p:cTn id="14" dur="188" fill="hold">
                                          <p:stCondLst>
                                            <p:cond delay="375"/>
                                          </p:stCondLst>
                                        </p:cTn>
                                        <p:tgtEl>
                                          <p:spTgt spid="2"/>
                                        </p:tgtEl>
                                        <p:attrNameLst>
                                          <p:attrName>r</p:attrName>
                                        </p:attrNameLst>
                                      </p:cBhvr>
                                    </p:animRot>
                                    <p:animRot by="1500000">
                                      <p:cBhvr>
                                        <p:cTn id="15" dur="188" fill="hold">
                                          <p:stCondLst>
                                            <p:cond delay="563"/>
                                          </p:stCondLst>
                                        </p:cTn>
                                        <p:tgtEl>
                                          <p:spTgt spid="2"/>
                                        </p:tgtEl>
                                        <p:attrNameLst>
                                          <p:attrName>r</p:attrName>
                                        </p:attrNameLst>
                                      </p:cBhvr>
                                    </p:animRot>
                                  </p:childTnLst>
                                </p:cTn>
                              </p:par>
                              <p:par>
                                <p:cTn id="16" presetID="45"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500"/>
                                        <p:tgtEl>
                                          <p:spTgt spid="17"/>
                                        </p:tgtEl>
                                      </p:cBhvr>
                                    </p:animEffect>
                                    <p:anim calcmode="lin" valueType="num">
                                      <p:cBhvr>
                                        <p:cTn id="19" dur="1500" fill="hold"/>
                                        <p:tgtEl>
                                          <p:spTgt spid="17"/>
                                        </p:tgtEl>
                                        <p:attrNameLst>
                                          <p:attrName>ppt_w</p:attrName>
                                        </p:attrNameLst>
                                      </p:cBhvr>
                                      <p:tavLst>
                                        <p:tav tm="0" fmla="#ppt_w*sin(2.5*pi*$)">
                                          <p:val>
                                            <p:fltVal val="0"/>
                                          </p:val>
                                        </p:tav>
                                        <p:tav tm="100000">
                                          <p:val>
                                            <p:fltVal val="1"/>
                                          </p:val>
                                        </p:tav>
                                      </p:tavLst>
                                    </p:anim>
                                    <p:anim calcmode="lin" valueType="num">
                                      <p:cBhvr>
                                        <p:cTn id="20" dur="1500" fill="hold"/>
                                        <p:tgtEl>
                                          <p:spTgt spid="17"/>
                                        </p:tgtEl>
                                        <p:attrNameLst>
                                          <p:attrName>ppt_h</p:attrName>
                                        </p:attrNameLst>
                                      </p:cBhvr>
                                      <p:tavLst>
                                        <p:tav tm="0">
                                          <p:val>
                                            <p:strVal val="#ppt_h"/>
                                          </p:val>
                                        </p:tav>
                                        <p:tav tm="100000">
                                          <p:val>
                                            <p:strVal val="#ppt_h"/>
                                          </p:val>
                                        </p:tav>
                                      </p:tavLst>
                                    </p:anim>
                                  </p:childTnLst>
                                </p:cTn>
                              </p:par>
                              <p:par>
                                <p:cTn id="21" presetID="45"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000"/>
                                        <p:tgtEl>
                                          <p:spTgt spid="14"/>
                                        </p:tgtEl>
                                      </p:cBhvr>
                                    </p:animEffect>
                                    <p:anim calcmode="lin" valueType="num">
                                      <p:cBhvr>
                                        <p:cTn id="24" dur="2000" fill="hold"/>
                                        <p:tgtEl>
                                          <p:spTgt spid="14"/>
                                        </p:tgtEl>
                                        <p:attrNameLst>
                                          <p:attrName>ppt_w</p:attrName>
                                        </p:attrNameLst>
                                      </p:cBhvr>
                                      <p:tavLst>
                                        <p:tav tm="0" fmla="#ppt_w*sin(2.5*pi*$)">
                                          <p:val>
                                            <p:fltVal val="0"/>
                                          </p:val>
                                        </p:tav>
                                        <p:tav tm="100000">
                                          <p:val>
                                            <p:fltVal val="1"/>
                                          </p:val>
                                        </p:tav>
                                      </p:tavLst>
                                    </p:anim>
                                    <p:anim calcmode="lin" valueType="num">
                                      <p:cBhvr>
                                        <p:cTn id="25" dur="2000" fill="hold"/>
                                        <p:tgtEl>
                                          <p:spTgt spid="14"/>
                                        </p:tgtEl>
                                        <p:attrNameLst>
                                          <p:attrName>ppt_h</p:attrName>
                                        </p:attrNameLst>
                                      </p:cBhvr>
                                      <p:tavLst>
                                        <p:tav tm="0">
                                          <p:val>
                                            <p:strVal val="#ppt_h"/>
                                          </p:val>
                                        </p:tav>
                                        <p:tav tm="100000">
                                          <p:val>
                                            <p:strVal val="#ppt_h"/>
                                          </p:val>
                                        </p:tav>
                                      </p:tavLst>
                                    </p:anim>
                                  </p:childTnLst>
                                </p:cTn>
                              </p:par>
                              <p:par>
                                <p:cTn id="26" presetID="45"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2000"/>
                                        <p:tgtEl>
                                          <p:spTgt spid="16"/>
                                        </p:tgtEl>
                                      </p:cBhvr>
                                    </p:animEffect>
                                    <p:anim calcmode="lin" valueType="num">
                                      <p:cBhvr>
                                        <p:cTn id="29" dur="2000" fill="hold"/>
                                        <p:tgtEl>
                                          <p:spTgt spid="16"/>
                                        </p:tgtEl>
                                        <p:attrNameLst>
                                          <p:attrName>ppt_w</p:attrName>
                                        </p:attrNameLst>
                                      </p:cBhvr>
                                      <p:tavLst>
                                        <p:tav tm="0" fmla="#ppt_w*sin(2.5*pi*$)">
                                          <p:val>
                                            <p:fltVal val="0"/>
                                          </p:val>
                                        </p:tav>
                                        <p:tav tm="100000">
                                          <p:val>
                                            <p:fltVal val="1"/>
                                          </p:val>
                                        </p:tav>
                                      </p:tavLst>
                                    </p:anim>
                                    <p:anim calcmode="lin" valueType="num">
                                      <p:cBhvr>
                                        <p:cTn id="30" dur="2000" fill="hold"/>
                                        <p:tgtEl>
                                          <p:spTgt spid="16"/>
                                        </p:tgtEl>
                                        <p:attrNameLst>
                                          <p:attrName>ppt_h</p:attrName>
                                        </p:attrNameLst>
                                      </p:cBhvr>
                                      <p:tavLst>
                                        <p:tav tm="0">
                                          <p:val>
                                            <p:strVal val="#ppt_h"/>
                                          </p:val>
                                        </p:tav>
                                        <p:tav tm="100000">
                                          <p:val>
                                            <p:strVal val="#ppt_h"/>
                                          </p:val>
                                        </p:tav>
                                      </p:tavLst>
                                    </p:anim>
                                  </p:childTnLst>
                                </p:cTn>
                              </p:par>
                              <p:par>
                                <p:cTn id="31" presetID="45"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2000"/>
                                        <p:tgtEl>
                                          <p:spTgt spid="15"/>
                                        </p:tgtEl>
                                      </p:cBhvr>
                                    </p:animEffect>
                                    <p:anim calcmode="lin" valueType="num">
                                      <p:cBhvr>
                                        <p:cTn id="34" dur="2000" fill="hold"/>
                                        <p:tgtEl>
                                          <p:spTgt spid="15"/>
                                        </p:tgtEl>
                                        <p:attrNameLst>
                                          <p:attrName>ppt_w</p:attrName>
                                        </p:attrNameLst>
                                      </p:cBhvr>
                                      <p:tavLst>
                                        <p:tav tm="0" fmla="#ppt_w*sin(2.5*pi*$)">
                                          <p:val>
                                            <p:fltVal val="0"/>
                                          </p:val>
                                        </p:tav>
                                        <p:tav tm="100000">
                                          <p:val>
                                            <p:fltVal val="1"/>
                                          </p:val>
                                        </p:tav>
                                      </p:tavLst>
                                    </p:anim>
                                    <p:anim calcmode="lin" valueType="num">
                                      <p:cBhvr>
                                        <p:cTn id="35" dur="2000" fill="hold"/>
                                        <p:tgtEl>
                                          <p:spTgt spid="15"/>
                                        </p:tgtEl>
                                        <p:attrNameLst>
                                          <p:attrName>ppt_h</p:attrName>
                                        </p:attrNameLst>
                                      </p:cBhvr>
                                      <p:tavLst>
                                        <p:tav tm="0">
                                          <p:val>
                                            <p:strVal val="#ppt_h"/>
                                          </p:val>
                                        </p:tav>
                                        <p:tav tm="100000">
                                          <p:val>
                                            <p:strVal val="#ppt_h"/>
                                          </p:val>
                                        </p:tav>
                                      </p:tavLst>
                                    </p:anim>
                                  </p:childTnLst>
                                </p:cTn>
                              </p:par>
                              <p:par>
                                <p:cTn id="36" presetID="45"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500"/>
                                        <p:tgtEl>
                                          <p:spTgt spid="23"/>
                                        </p:tgtEl>
                                      </p:cBhvr>
                                    </p:animEffect>
                                    <p:anim calcmode="lin" valueType="num">
                                      <p:cBhvr>
                                        <p:cTn id="39" dur="1500" fill="hold"/>
                                        <p:tgtEl>
                                          <p:spTgt spid="23"/>
                                        </p:tgtEl>
                                        <p:attrNameLst>
                                          <p:attrName>ppt_w</p:attrName>
                                        </p:attrNameLst>
                                      </p:cBhvr>
                                      <p:tavLst>
                                        <p:tav tm="0" fmla="#ppt_w*sin(2.5*pi*$)">
                                          <p:val>
                                            <p:fltVal val="0"/>
                                          </p:val>
                                        </p:tav>
                                        <p:tav tm="100000">
                                          <p:val>
                                            <p:fltVal val="1"/>
                                          </p:val>
                                        </p:tav>
                                      </p:tavLst>
                                    </p:anim>
                                    <p:anim calcmode="lin" valueType="num">
                                      <p:cBhvr>
                                        <p:cTn id="40" dur="1500" fill="hold"/>
                                        <p:tgtEl>
                                          <p:spTgt spid="23"/>
                                        </p:tgtEl>
                                        <p:attrNameLst>
                                          <p:attrName>ppt_h</p:attrName>
                                        </p:attrNameLst>
                                      </p:cBhvr>
                                      <p:tavLst>
                                        <p:tav tm="0">
                                          <p:val>
                                            <p:strVal val="#ppt_h"/>
                                          </p:val>
                                        </p:tav>
                                        <p:tav tm="100000">
                                          <p:val>
                                            <p:strVal val="#ppt_h"/>
                                          </p:val>
                                        </p:tav>
                                      </p:tavLst>
                                    </p:anim>
                                  </p:childTnLst>
                                </p:cTn>
                              </p:par>
                              <p:par>
                                <p:cTn id="41" presetID="26"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7">
                                          <p:stCondLst>
                                            <p:cond delay="0"/>
                                          </p:stCondLst>
                                        </p:cTn>
                                        <p:tgtEl>
                                          <p:spTgt spid="22"/>
                                        </p:tgtEl>
                                      </p:cBhvr>
                                    </p:animEffect>
                                    <p:anim calcmode="lin" valueType="num">
                                      <p:cBhvr>
                                        <p:cTn id="44" dur="1594"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581"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581" tmFilter="0, 0; 0.125,0.2665; 0.25,0.4; 0.375,0.465; 0.5,0.5;  0.625,0.535; 0.75,0.6; 0.875,0.7335; 1,1">
                                          <p:stCondLst>
                                            <p:cond delay="581"/>
                                          </p:stCondLst>
                                        </p:cTn>
                                        <p:tgtEl>
                                          <p:spTgt spid="22"/>
                                        </p:tgtEl>
                                        <p:attrNameLst>
                                          <p:attrName>ppt_y</p:attrName>
                                        </p:attrNameLst>
                                      </p:cBhvr>
                                      <p:tavLst>
                                        <p:tav tm="0" fmla="#ppt_y-sin(pi*$)/9">
                                          <p:val>
                                            <p:fltVal val="0"/>
                                          </p:val>
                                        </p:tav>
                                        <p:tav tm="100000">
                                          <p:val>
                                            <p:fltVal val="1"/>
                                          </p:val>
                                        </p:tav>
                                      </p:tavLst>
                                    </p:anim>
                                    <p:anim calcmode="lin" valueType="num">
                                      <p:cBhvr>
                                        <p:cTn id="47" dur="290" tmFilter="0, 0; 0.125,0.2665; 0.25,0.4; 0.375,0.465; 0.5,0.5;  0.625,0.535; 0.75,0.6; 0.875,0.7335; 1,1">
                                          <p:stCondLst>
                                            <p:cond delay="1159"/>
                                          </p:stCondLst>
                                        </p:cTn>
                                        <p:tgtEl>
                                          <p:spTgt spid="22"/>
                                        </p:tgtEl>
                                        <p:attrNameLst>
                                          <p:attrName>ppt_y</p:attrName>
                                        </p:attrNameLst>
                                      </p:cBhvr>
                                      <p:tavLst>
                                        <p:tav tm="0" fmla="#ppt_y-sin(pi*$)/27">
                                          <p:val>
                                            <p:fltVal val="0"/>
                                          </p:val>
                                        </p:tav>
                                        <p:tav tm="100000">
                                          <p:val>
                                            <p:fltVal val="1"/>
                                          </p:val>
                                        </p:tav>
                                      </p:tavLst>
                                    </p:anim>
                                    <p:anim calcmode="lin" valueType="num">
                                      <p:cBhvr>
                                        <p:cTn id="48" dur="144" tmFilter="0, 0; 0.125,0.2665; 0.25,0.4; 0.375,0.465; 0.5,0.5;  0.625,0.535; 0.75,0.6; 0.875,0.7335; 1,1">
                                          <p:stCondLst>
                                            <p:cond delay="1449"/>
                                          </p:stCondLst>
                                        </p:cTn>
                                        <p:tgtEl>
                                          <p:spTgt spid="22"/>
                                        </p:tgtEl>
                                        <p:attrNameLst>
                                          <p:attrName>ppt_y</p:attrName>
                                        </p:attrNameLst>
                                      </p:cBhvr>
                                      <p:tavLst>
                                        <p:tav tm="0" fmla="#ppt_y-sin(pi*$)/81">
                                          <p:val>
                                            <p:fltVal val="0"/>
                                          </p:val>
                                        </p:tav>
                                        <p:tav tm="100000">
                                          <p:val>
                                            <p:fltVal val="1"/>
                                          </p:val>
                                        </p:tav>
                                      </p:tavLst>
                                    </p:anim>
                                    <p:animScale>
                                      <p:cBhvr>
                                        <p:cTn id="49" dur="23">
                                          <p:stCondLst>
                                            <p:cond delay="569"/>
                                          </p:stCondLst>
                                        </p:cTn>
                                        <p:tgtEl>
                                          <p:spTgt spid="22"/>
                                        </p:tgtEl>
                                      </p:cBhvr>
                                      <p:to x="100000" y="60000"/>
                                    </p:animScale>
                                    <p:animScale>
                                      <p:cBhvr>
                                        <p:cTn id="50" dur="145" decel="50000">
                                          <p:stCondLst>
                                            <p:cond delay="592"/>
                                          </p:stCondLst>
                                        </p:cTn>
                                        <p:tgtEl>
                                          <p:spTgt spid="22"/>
                                        </p:tgtEl>
                                      </p:cBhvr>
                                      <p:to x="100000" y="100000"/>
                                    </p:animScale>
                                    <p:animScale>
                                      <p:cBhvr>
                                        <p:cTn id="51" dur="23">
                                          <p:stCondLst>
                                            <p:cond delay="1148"/>
                                          </p:stCondLst>
                                        </p:cTn>
                                        <p:tgtEl>
                                          <p:spTgt spid="22"/>
                                        </p:tgtEl>
                                      </p:cBhvr>
                                      <p:to x="100000" y="80000"/>
                                    </p:animScale>
                                    <p:animScale>
                                      <p:cBhvr>
                                        <p:cTn id="52" dur="145" decel="50000">
                                          <p:stCondLst>
                                            <p:cond delay="1171"/>
                                          </p:stCondLst>
                                        </p:cTn>
                                        <p:tgtEl>
                                          <p:spTgt spid="22"/>
                                        </p:tgtEl>
                                      </p:cBhvr>
                                      <p:to x="100000" y="100000"/>
                                    </p:animScale>
                                    <p:animScale>
                                      <p:cBhvr>
                                        <p:cTn id="53" dur="23">
                                          <p:stCondLst>
                                            <p:cond delay="1437"/>
                                          </p:stCondLst>
                                        </p:cTn>
                                        <p:tgtEl>
                                          <p:spTgt spid="22"/>
                                        </p:tgtEl>
                                      </p:cBhvr>
                                      <p:to x="100000" y="90000"/>
                                    </p:animScale>
                                    <p:animScale>
                                      <p:cBhvr>
                                        <p:cTn id="54" dur="145" decel="50000">
                                          <p:stCondLst>
                                            <p:cond delay="1459"/>
                                          </p:stCondLst>
                                        </p:cTn>
                                        <p:tgtEl>
                                          <p:spTgt spid="22"/>
                                        </p:tgtEl>
                                      </p:cBhvr>
                                      <p:to x="100000" y="100000"/>
                                    </p:animScale>
                                    <p:animScale>
                                      <p:cBhvr>
                                        <p:cTn id="55" dur="23">
                                          <p:stCondLst>
                                            <p:cond delay="1582"/>
                                          </p:stCondLst>
                                        </p:cTn>
                                        <p:tgtEl>
                                          <p:spTgt spid="22"/>
                                        </p:tgtEl>
                                      </p:cBhvr>
                                      <p:to x="100000" y="95000"/>
                                    </p:animScale>
                                    <p:animScale>
                                      <p:cBhvr>
                                        <p:cTn id="56" dur="145" decel="50000">
                                          <p:stCondLst>
                                            <p:cond delay="1605"/>
                                          </p:stCondLst>
                                        </p:cTn>
                                        <p:tgtEl>
                                          <p:spTgt spid="22"/>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80">
                                          <p:stCondLst>
                                            <p:cond delay="0"/>
                                          </p:stCondLst>
                                        </p:cTn>
                                        <p:tgtEl>
                                          <p:spTgt spid="19"/>
                                        </p:tgtEl>
                                      </p:cBhvr>
                                    </p:animEffect>
                                    <p:anim calcmode="lin" valueType="num">
                                      <p:cBhvr>
                                        <p:cTn id="6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65" dur="26">
                                          <p:stCondLst>
                                            <p:cond delay="650"/>
                                          </p:stCondLst>
                                        </p:cTn>
                                        <p:tgtEl>
                                          <p:spTgt spid="19"/>
                                        </p:tgtEl>
                                      </p:cBhvr>
                                      <p:to x="100000" y="60000"/>
                                    </p:animScale>
                                    <p:animScale>
                                      <p:cBhvr>
                                        <p:cTn id="66" dur="166" decel="50000">
                                          <p:stCondLst>
                                            <p:cond delay="676"/>
                                          </p:stCondLst>
                                        </p:cTn>
                                        <p:tgtEl>
                                          <p:spTgt spid="19"/>
                                        </p:tgtEl>
                                      </p:cBhvr>
                                      <p:to x="100000" y="100000"/>
                                    </p:animScale>
                                    <p:animScale>
                                      <p:cBhvr>
                                        <p:cTn id="67" dur="26">
                                          <p:stCondLst>
                                            <p:cond delay="1312"/>
                                          </p:stCondLst>
                                        </p:cTn>
                                        <p:tgtEl>
                                          <p:spTgt spid="19"/>
                                        </p:tgtEl>
                                      </p:cBhvr>
                                      <p:to x="100000" y="80000"/>
                                    </p:animScale>
                                    <p:animScale>
                                      <p:cBhvr>
                                        <p:cTn id="68" dur="166" decel="50000">
                                          <p:stCondLst>
                                            <p:cond delay="1338"/>
                                          </p:stCondLst>
                                        </p:cTn>
                                        <p:tgtEl>
                                          <p:spTgt spid="19"/>
                                        </p:tgtEl>
                                      </p:cBhvr>
                                      <p:to x="100000" y="100000"/>
                                    </p:animScale>
                                    <p:animScale>
                                      <p:cBhvr>
                                        <p:cTn id="69" dur="26">
                                          <p:stCondLst>
                                            <p:cond delay="1642"/>
                                          </p:stCondLst>
                                        </p:cTn>
                                        <p:tgtEl>
                                          <p:spTgt spid="19"/>
                                        </p:tgtEl>
                                      </p:cBhvr>
                                      <p:to x="100000" y="90000"/>
                                    </p:animScale>
                                    <p:animScale>
                                      <p:cBhvr>
                                        <p:cTn id="70" dur="166" decel="50000">
                                          <p:stCondLst>
                                            <p:cond delay="1668"/>
                                          </p:stCondLst>
                                        </p:cTn>
                                        <p:tgtEl>
                                          <p:spTgt spid="19"/>
                                        </p:tgtEl>
                                      </p:cBhvr>
                                      <p:to x="100000" y="100000"/>
                                    </p:animScale>
                                    <p:animScale>
                                      <p:cBhvr>
                                        <p:cTn id="71" dur="26">
                                          <p:stCondLst>
                                            <p:cond delay="1808"/>
                                          </p:stCondLst>
                                        </p:cTn>
                                        <p:tgtEl>
                                          <p:spTgt spid="19"/>
                                        </p:tgtEl>
                                      </p:cBhvr>
                                      <p:to x="100000" y="95000"/>
                                    </p:animScale>
                                    <p:animScale>
                                      <p:cBhvr>
                                        <p:cTn id="72" dur="166" decel="50000">
                                          <p:stCondLst>
                                            <p:cond delay="1834"/>
                                          </p:stCondLst>
                                        </p:cTn>
                                        <p:tgtEl>
                                          <p:spTgt spid="19"/>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down)">
                                      <p:cBhvr>
                                        <p:cTn id="75" dur="580">
                                          <p:stCondLst>
                                            <p:cond delay="0"/>
                                          </p:stCondLst>
                                        </p:cTn>
                                        <p:tgtEl>
                                          <p:spTgt spid="20"/>
                                        </p:tgtEl>
                                      </p:cBhvr>
                                    </p:animEffect>
                                    <p:anim calcmode="lin" valueType="num">
                                      <p:cBhvr>
                                        <p:cTn id="7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81" dur="26">
                                          <p:stCondLst>
                                            <p:cond delay="650"/>
                                          </p:stCondLst>
                                        </p:cTn>
                                        <p:tgtEl>
                                          <p:spTgt spid="20"/>
                                        </p:tgtEl>
                                      </p:cBhvr>
                                      <p:to x="100000" y="60000"/>
                                    </p:animScale>
                                    <p:animScale>
                                      <p:cBhvr>
                                        <p:cTn id="82" dur="166" decel="50000">
                                          <p:stCondLst>
                                            <p:cond delay="676"/>
                                          </p:stCondLst>
                                        </p:cTn>
                                        <p:tgtEl>
                                          <p:spTgt spid="20"/>
                                        </p:tgtEl>
                                      </p:cBhvr>
                                      <p:to x="100000" y="100000"/>
                                    </p:animScale>
                                    <p:animScale>
                                      <p:cBhvr>
                                        <p:cTn id="83" dur="26">
                                          <p:stCondLst>
                                            <p:cond delay="1312"/>
                                          </p:stCondLst>
                                        </p:cTn>
                                        <p:tgtEl>
                                          <p:spTgt spid="20"/>
                                        </p:tgtEl>
                                      </p:cBhvr>
                                      <p:to x="100000" y="80000"/>
                                    </p:animScale>
                                    <p:animScale>
                                      <p:cBhvr>
                                        <p:cTn id="84" dur="166" decel="50000">
                                          <p:stCondLst>
                                            <p:cond delay="1338"/>
                                          </p:stCondLst>
                                        </p:cTn>
                                        <p:tgtEl>
                                          <p:spTgt spid="20"/>
                                        </p:tgtEl>
                                      </p:cBhvr>
                                      <p:to x="100000" y="100000"/>
                                    </p:animScale>
                                    <p:animScale>
                                      <p:cBhvr>
                                        <p:cTn id="85" dur="26">
                                          <p:stCondLst>
                                            <p:cond delay="1642"/>
                                          </p:stCondLst>
                                        </p:cTn>
                                        <p:tgtEl>
                                          <p:spTgt spid="20"/>
                                        </p:tgtEl>
                                      </p:cBhvr>
                                      <p:to x="100000" y="90000"/>
                                    </p:animScale>
                                    <p:animScale>
                                      <p:cBhvr>
                                        <p:cTn id="86" dur="166" decel="50000">
                                          <p:stCondLst>
                                            <p:cond delay="1668"/>
                                          </p:stCondLst>
                                        </p:cTn>
                                        <p:tgtEl>
                                          <p:spTgt spid="20"/>
                                        </p:tgtEl>
                                      </p:cBhvr>
                                      <p:to x="100000" y="100000"/>
                                    </p:animScale>
                                    <p:animScale>
                                      <p:cBhvr>
                                        <p:cTn id="87" dur="26">
                                          <p:stCondLst>
                                            <p:cond delay="1808"/>
                                          </p:stCondLst>
                                        </p:cTn>
                                        <p:tgtEl>
                                          <p:spTgt spid="20"/>
                                        </p:tgtEl>
                                      </p:cBhvr>
                                      <p:to x="100000" y="95000"/>
                                    </p:animScale>
                                    <p:animScale>
                                      <p:cBhvr>
                                        <p:cTn id="88" dur="166" decel="50000">
                                          <p:stCondLst>
                                            <p:cond delay="1834"/>
                                          </p:stCondLst>
                                        </p:cTn>
                                        <p:tgtEl>
                                          <p:spTgt spid="20"/>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wipe(down)">
                                      <p:cBhvr>
                                        <p:cTn id="91" dur="580">
                                          <p:stCondLst>
                                            <p:cond delay="0"/>
                                          </p:stCondLst>
                                        </p:cTn>
                                        <p:tgtEl>
                                          <p:spTgt spid="21"/>
                                        </p:tgtEl>
                                      </p:cBhvr>
                                    </p:animEffect>
                                    <p:anim calcmode="lin" valueType="num">
                                      <p:cBhvr>
                                        <p:cTn id="9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97" dur="26">
                                          <p:stCondLst>
                                            <p:cond delay="650"/>
                                          </p:stCondLst>
                                        </p:cTn>
                                        <p:tgtEl>
                                          <p:spTgt spid="21"/>
                                        </p:tgtEl>
                                      </p:cBhvr>
                                      <p:to x="100000" y="60000"/>
                                    </p:animScale>
                                    <p:animScale>
                                      <p:cBhvr>
                                        <p:cTn id="98" dur="166" decel="50000">
                                          <p:stCondLst>
                                            <p:cond delay="676"/>
                                          </p:stCondLst>
                                        </p:cTn>
                                        <p:tgtEl>
                                          <p:spTgt spid="21"/>
                                        </p:tgtEl>
                                      </p:cBhvr>
                                      <p:to x="100000" y="100000"/>
                                    </p:animScale>
                                    <p:animScale>
                                      <p:cBhvr>
                                        <p:cTn id="99" dur="26">
                                          <p:stCondLst>
                                            <p:cond delay="1312"/>
                                          </p:stCondLst>
                                        </p:cTn>
                                        <p:tgtEl>
                                          <p:spTgt spid="21"/>
                                        </p:tgtEl>
                                      </p:cBhvr>
                                      <p:to x="100000" y="80000"/>
                                    </p:animScale>
                                    <p:animScale>
                                      <p:cBhvr>
                                        <p:cTn id="100" dur="166" decel="50000">
                                          <p:stCondLst>
                                            <p:cond delay="1338"/>
                                          </p:stCondLst>
                                        </p:cTn>
                                        <p:tgtEl>
                                          <p:spTgt spid="21"/>
                                        </p:tgtEl>
                                      </p:cBhvr>
                                      <p:to x="100000" y="100000"/>
                                    </p:animScale>
                                    <p:animScale>
                                      <p:cBhvr>
                                        <p:cTn id="101" dur="26">
                                          <p:stCondLst>
                                            <p:cond delay="1642"/>
                                          </p:stCondLst>
                                        </p:cTn>
                                        <p:tgtEl>
                                          <p:spTgt spid="21"/>
                                        </p:tgtEl>
                                      </p:cBhvr>
                                      <p:to x="100000" y="90000"/>
                                    </p:animScale>
                                    <p:animScale>
                                      <p:cBhvr>
                                        <p:cTn id="102" dur="166" decel="50000">
                                          <p:stCondLst>
                                            <p:cond delay="1668"/>
                                          </p:stCondLst>
                                        </p:cTn>
                                        <p:tgtEl>
                                          <p:spTgt spid="21"/>
                                        </p:tgtEl>
                                      </p:cBhvr>
                                      <p:to x="100000" y="100000"/>
                                    </p:animScale>
                                    <p:animScale>
                                      <p:cBhvr>
                                        <p:cTn id="103" dur="26">
                                          <p:stCondLst>
                                            <p:cond delay="1808"/>
                                          </p:stCondLst>
                                        </p:cTn>
                                        <p:tgtEl>
                                          <p:spTgt spid="21"/>
                                        </p:tgtEl>
                                      </p:cBhvr>
                                      <p:to x="100000" y="95000"/>
                                    </p:animScale>
                                    <p:animScale>
                                      <p:cBhvr>
                                        <p:cTn id="104"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3"/>
      <p:bldP spid="2" grpId="4"/>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1600" y="409575"/>
            <a:ext cx="9419590" cy="5083175"/>
            <a:chOff x="-160" y="645"/>
            <a:chExt cx="14834" cy="8005"/>
          </a:xfrm>
        </p:grpSpPr>
        <p:pic>
          <p:nvPicPr>
            <p:cNvPr id="11" name="Picture 10"/>
            <p:cNvPicPr>
              <a:picLocks noChangeAspect="1"/>
            </p:cNvPicPr>
            <p:nvPr/>
          </p:nvPicPr>
          <p:blipFill>
            <a:blip r:embed="rId1"/>
            <a:stretch>
              <a:fillRect/>
            </a:stretch>
          </p:blipFill>
          <p:spPr>
            <a:xfrm>
              <a:off x="-160" y="1854"/>
              <a:ext cx="14834" cy="6796"/>
            </a:xfrm>
            <a:prstGeom prst="rect">
              <a:avLst/>
            </a:prstGeom>
          </p:spPr>
        </p:pic>
        <p:sp>
          <p:nvSpPr>
            <p:cNvPr id="12" name="Title 1"/>
            <p:cNvSpPr txBox="1"/>
            <p:nvPr/>
          </p:nvSpPr>
          <p:spPr>
            <a:xfrm>
              <a:off x="1600" y="645"/>
              <a:ext cx="11494" cy="10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1pPr>
              <a:lvl2pPr marR="0" lvl="1"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2pPr>
              <a:lvl3pPr marR="0" lvl="2"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3pPr>
              <a:lvl4pPr marR="0" lvl="3"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4pPr>
              <a:lvl5pPr marR="0" lvl="4"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5pPr>
              <a:lvl6pPr marR="0" lvl="5"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6pPr>
              <a:lvl7pPr marR="0" lvl="6"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7pPr>
              <a:lvl8pPr marR="0" lvl="7"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8pPr>
              <a:lvl9pPr marR="0" lvl="8"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9pPr>
            </a:lstStyle>
            <a:p>
              <a:r>
                <a:rPr lang="en-US" sz="3200" b="1" dirty="0">
                  <a:solidFill>
                    <a:schemeClr val="bg1">
                      <a:lumMod val="25000"/>
                    </a:schemeClr>
                  </a:solidFill>
                  <a:latin typeface="SVN-Cookies" panose="02040603050506020204" pitchFamily="18" charset="0"/>
                  <a:cs typeface="Arial" panose="020B0604020202020204" pitchFamily="34" charset="0"/>
                </a:rPr>
                <a:t>Giới thiệu câu chuyện liên quan</a:t>
              </a:r>
              <a:endParaRPr lang="en-US" sz="3200" b="1" dirty="0">
                <a:solidFill>
                  <a:schemeClr val="bg1">
                    <a:lumMod val="25000"/>
                  </a:schemeClr>
                </a:solidFill>
                <a:latin typeface="SVN-Cookies" panose="02040603050506020204" pitchFamily="18" charset="0"/>
                <a:cs typeface="Arial" panose="020B0604020202020204" pitchFamily="34" charset="0"/>
              </a:endParaRPr>
            </a:p>
          </p:txBody>
        </p:sp>
        <p:sp>
          <p:nvSpPr>
            <p:cNvPr id="13" name="Content Placeholder 2"/>
            <p:cNvSpPr txBox="1"/>
            <p:nvPr/>
          </p:nvSpPr>
          <p:spPr>
            <a:xfrm rot="21335592">
              <a:off x="3159" y="2360"/>
              <a:ext cx="7092" cy="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eaLnBrk="1" fontAlgn="auto" latinLnBrk="0" hangingPunct="1">
                <a:lnSpc>
                  <a:spcPct val="100000"/>
                </a:lnSpc>
                <a:spcBef>
                  <a:spcPts val="100"/>
                </a:spcBef>
                <a:spcAft>
                  <a:spcPts val="100"/>
                </a:spcAft>
              </a:pPr>
              <a:r>
                <a:rPr lang="en-US" sz="2400" b="1">
                  <a:solidFill>
                    <a:schemeClr val="accent6">
                      <a:lumMod val="50000"/>
                    </a:schemeClr>
                  </a:solidFill>
                  <a:latin typeface="Arial" panose="020B0604020202020204" pitchFamily="34" charset="0"/>
                  <a:cs typeface="Arial" panose="020B0604020202020204" pitchFamily="34" charset="0"/>
                </a:rPr>
                <a:t>Nội dung</a:t>
              </a:r>
              <a:endParaRPr lang="en-US" sz="2400" b="1">
                <a:solidFill>
                  <a:schemeClr val="accent6">
                    <a:lumMod val="50000"/>
                  </a:schemeClr>
                </a:solidFill>
                <a:latin typeface="Arial" panose="020B0604020202020204" pitchFamily="34" charset="0"/>
                <a:cs typeface="Arial" panose="020B0604020202020204" pitchFamily="34" charset="0"/>
              </a:endParaRPr>
            </a:p>
            <a:p>
              <a:pPr marL="0" indent="0" eaLnBrk="1" fontAlgn="auto" latinLnBrk="0" hangingPunct="1">
                <a:lnSpc>
                  <a:spcPct val="100000"/>
                </a:lnSpc>
                <a:spcBef>
                  <a:spcPts val="100"/>
                </a:spcBef>
                <a:spcAft>
                  <a:spcPts val="100"/>
                </a:spcAft>
              </a:pPr>
              <a:r>
                <a:rPr lang="en-US" sz="2400" b="1" dirty="0">
                  <a:solidFill>
                    <a:schemeClr val="accent6">
                      <a:lumMod val="50000"/>
                    </a:schemeClr>
                  </a:solidFill>
                  <a:latin typeface="Arial" panose="020B0604020202020204" pitchFamily="34" charset="0"/>
                  <a:cs typeface="Arial" panose="020B0604020202020204" pitchFamily="34" charset="0"/>
                </a:rPr>
                <a:t>1. Ỷ Lan</a:t>
              </a:r>
              <a:endParaRPr lang="en-US" sz="2400" b="1" dirty="0">
                <a:solidFill>
                  <a:schemeClr val="accent6">
                    <a:lumMod val="50000"/>
                  </a:schemeClr>
                </a:solidFill>
                <a:latin typeface="Arial" panose="020B0604020202020204" pitchFamily="34" charset="0"/>
                <a:cs typeface="Arial" panose="020B0604020202020204" pitchFamily="34" charset="0"/>
              </a:endParaRPr>
            </a:p>
            <a:p>
              <a:pPr marL="0" indent="0" eaLnBrk="1" fontAlgn="auto" latinLnBrk="0" hangingPunct="1">
                <a:lnSpc>
                  <a:spcPct val="100000"/>
                </a:lnSpc>
                <a:spcBef>
                  <a:spcPts val="100"/>
                </a:spcBef>
                <a:spcAft>
                  <a:spcPts val="100"/>
                </a:spcAft>
              </a:pPr>
              <a:r>
                <a:rPr lang="en-US" sz="2400" b="1" dirty="0">
                  <a:solidFill>
                    <a:schemeClr val="accent6">
                      <a:lumMod val="50000"/>
                    </a:schemeClr>
                  </a:solidFill>
                  <a:latin typeface="Arial" panose="020B0604020202020204" pitchFamily="34" charset="0"/>
                  <a:cs typeface="Arial" panose="020B0604020202020204" pitchFamily="34" charset="0"/>
                </a:rPr>
                <a:t>.......</a:t>
              </a:r>
              <a:endParaRPr lang="en-US" sz="2400" b="1" dirty="0">
                <a:solidFill>
                  <a:schemeClr val="accent6">
                    <a:lumMod val="50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oogle Shape;569;p32"/>
          <p:cNvGrpSpPr/>
          <p:nvPr/>
        </p:nvGrpSpPr>
        <p:grpSpPr>
          <a:xfrm>
            <a:off x="2643505" y="168910"/>
            <a:ext cx="4036060" cy="3108325"/>
            <a:chOff x="2798074" y="289925"/>
            <a:chExt cx="3607462" cy="2918760"/>
          </a:xfrm>
        </p:grpSpPr>
        <p:sp>
          <p:nvSpPr>
            <p:cNvPr id="12" name="Google Shape;570;p32"/>
            <p:cNvSpPr/>
            <p:nvPr/>
          </p:nvSpPr>
          <p:spPr>
            <a:xfrm rot="-4117181">
              <a:off x="3163710" y="184116"/>
              <a:ext cx="2658933" cy="3390206"/>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rgbClr val="00DFD1">
                <a:alpha val="43260"/>
              </a:srgbClr>
            </a:solidFill>
            <a:ln>
              <a:noFill/>
            </a:ln>
          </p:spPr>
        </p:sp>
        <p:sp>
          <p:nvSpPr>
            <p:cNvPr id="13" name="Google Shape;571;p32"/>
            <p:cNvSpPr/>
            <p:nvPr/>
          </p:nvSpPr>
          <p:spPr>
            <a:xfrm>
              <a:off x="3255575" y="289925"/>
              <a:ext cx="3149961" cy="2736162"/>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chemeClr val="lt2"/>
            </a:solidFill>
            <a:ln>
              <a:noFill/>
            </a:ln>
          </p:spPr>
        </p:sp>
        <p:sp>
          <p:nvSpPr>
            <p:cNvPr id="14" name="Google Shape;572;p32"/>
            <p:cNvSpPr/>
            <p:nvPr/>
          </p:nvSpPr>
          <p:spPr>
            <a:xfrm>
              <a:off x="3673824" y="1012054"/>
              <a:ext cx="1782917" cy="1319597"/>
            </a:xfrm>
            <a:custGeom>
              <a:avLst/>
              <a:gdLst/>
              <a:ahLst/>
              <a:cxnLst/>
              <a:rect l="l" t="t" r="r" b="b"/>
              <a:pathLst>
                <a:path w="51946" h="38447" extrusionOk="0">
                  <a:moveTo>
                    <a:pt x="25967" y="0"/>
                  </a:moveTo>
                  <a:cubicBezTo>
                    <a:pt x="16864" y="0"/>
                    <a:pt x="8492" y="5054"/>
                    <a:pt x="4252" y="13115"/>
                  </a:cubicBezTo>
                  <a:cubicBezTo>
                    <a:pt x="1" y="21176"/>
                    <a:pt x="564" y="30925"/>
                    <a:pt x="5726" y="38447"/>
                  </a:cubicBezTo>
                  <a:lnTo>
                    <a:pt x="46220" y="38447"/>
                  </a:lnTo>
                  <a:cubicBezTo>
                    <a:pt x="51370" y="30925"/>
                    <a:pt x="51945" y="21176"/>
                    <a:pt x="47693" y="13115"/>
                  </a:cubicBezTo>
                  <a:cubicBezTo>
                    <a:pt x="43454" y="5054"/>
                    <a:pt x="35082" y="0"/>
                    <a:pt x="259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573;p32"/>
            <p:cNvSpPr/>
            <p:nvPr/>
          </p:nvSpPr>
          <p:spPr>
            <a:xfrm>
              <a:off x="5515973" y="1414438"/>
              <a:ext cx="375834" cy="757239"/>
            </a:xfrm>
            <a:custGeom>
              <a:avLst/>
              <a:gdLst/>
              <a:ahLst/>
              <a:cxnLst/>
              <a:rect l="l" t="t" r="r" b="b"/>
              <a:pathLst>
                <a:path w="9041" h="18216" extrusionOk="0">
                  <a:moveTo>
                    <a:pt x="8562" y="0"/>
                  </a:moveTo>
                  <a:cubicBezTo>
                    <a:pt x="8464" y="0"/>
                    <a:pt x="8346" y="46"/>
                    <a:pt x="8205" y="154"/>
                  </a:cubicBezTo>
                  <a:cubicBezTo>
                    <a:pt x="7750" y="502"/>
                    <a:pt x="7426" y="1089"/>
                    <a:pt x="7103" y="1556"/>
                  </a:cubicBezTo>
                  <a:cubicBezTo>
                    <a:pt x="6612" y="2250"/>
                    <a:pt x="6145" y="2969"/>
                    <a:pt x="5714" y="3700"/>
                  </a:cubicBezTo>
                  <a:cubicBezTo>
                    <a:pt x="4851" y="5173"/>
                    <a:pt x="4109" y="6706"/>
                    <a:pt x="3486" y="8287"/>
                  </a:cubicBezTo>
                  <a:cubicBezTo>
                    <a:pt x="2420" y="10978"/>
                    <a:pt x="1723" y="13790"/>
                    <a:pt x="1412" y="16664"/>
                  </a:cubicBezTo>
                  <a:lnTo>
                    <a:pt x="1412" y="16664"/>
                  </a:lnTo>
                  <a:cubicBezTo>
                    <a:pt x="3525" y="15019"/>
                    <a:pt x="5171" y="12779"/>
                    <a:pt x="6336" y="10359"/>
                  </a:cubicBezTo>
                  <a:cubicBezTo>
                    <a:pt x="7247" y="8419"/>
                    <a:pt x="7941" y="6394"/>
                    <a:pt x="8408" y="4310"/>
                  </a:cubicBezTo>
                  <a:cubicBezTo>
                    <a:pt x="8636" y="3316"/>
                    <a:pt x="8995" y="2202"/>
                    <a:pt x="9031" y="1172"/>
                  </a:cubicBezTo>
                  <a:cubicBezTo>
                    <a:pt x="9041" y="768"/>
                    <a:pt x="8965" y="0"/>
                    <a:pt x="8562" y="0"/>
                  </a:cubicBezTo>
                  <a:close/>
                  <a:moveTo>
                    <a:pt x="1412" y="16664"/>
                  </a:moveTo>
                  <a:cubicBezTo>
                    <a:pt x="963" y="17014"/>
                    <a:pt x="492" y="17337"/>
                    <a:pt x="1" y="17629"/>
                  </a:cubicBezTo>
                  <a:lnTo>
                    <a:pt x="1282" y="18216"/>
                  </a:lnTo>
                  <a:cubicBezTo>
                    <a:pt x="1313" y="17697"/>
                    <a:pt x="1356" y="17179"/>
                    <a:pt x="1412" y="166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574;p32"/>
            <p:cNvSpPr/>
            <p:nvPr/>
          </p:nvSpPr>
          <p:spPr>
            <a:xfrm>
              <a:off x="5575710" y="1418845"/>
              <a:ext cx="312232" cy="678672"/>
            </a:xfrm>
            <a:custGeom>
              <a:avLst/>
              <a:gdLst/>
              <a:ahLst/>
              <a:cxnLst/>
              <a:rect l="l" t="t" r="r" b="b"/>
              <a:pathLst>
                <a:path w="7511" h="16326" extrusionOk="0">
                  <a:moveTo>
                    <a:pt x="5223" y="9522"/>
                  </a:moveTo>
                  <a:lnTo>
                    <a:pt x="4971" y="9606"/>
                  </a:lnTo>
                  <a:cubicBezTo>
                    <a:pt x="3967" y="9918"/>
                    <a:pt x="3140" y="10196"/>
                    <a:pt x="3007" y="10259"/>
                  </a:cubicBezTo>
                  <a:lnTo>
                    <a:pt x="3007" y="10259"/>
                  </a:lnTo>
                  <a:cubicBezTo>
                    <a:pt x="3191" y="10219"/>
                    <a:pt x="4003" y="9983"/>
                    <a:pt x="4983" y="9678"/>
                  </a:cubicBezTo>
                  <a:lnTo>
                    <a:pt x="5187" y="9618"/>
                  </a:lnTo>
                  <a:cubicBezTo>
                    <a:pt x="5199" y="9582"/>
                    <a:pt x="5211" y="9546"/>
                    <a:pt x="5223" y="9522"/>
                  </a:cubicBezTo>
                  <a:close/>
                  <a:moveTo>
                    <a:pt x="3007" y="10259"/>
                  </a:moveTo>
                  <a:cubicBezTo>
                    <a:pt x="3003" y="10260"/>
                    <a:pt x="3000" y="10260"/>
                    <a:pt x="2997" y="10261"/>
                  </a:cubicBezTo>
                  <a:lnTo>
                    <a:pt x="2997" y="10261"/>
                  </a:lnTo>
                  <a:cubicBezTo>
                    <a:pt x="2996" y="10262"/>
                    <a:pt x="2996" y="10264"/>
                    <a:pt x="2995" y="10265"/>
                  </a:cubicBezTo>
                  <a:cubicBezTo>
                    <a:pt x="2998" y="10263"/>
                    <a:pt x="3002" y="10261"/>
                    <a:pt x="3007" y="10259"/>
                  </a:cubicBezTo>
                  <a:close/>
                  <a:moveTo>
                    <a:pt x="7343" y="0"/>
                  </a:moveTo>
                  <a:cubicBezTo>
                    <a:pt x="7283" y="168"/>
                    <a:pt x="7235" y="348"/>
                    <a:pt x="7163" y="527"/>
                  </a:cubicBezTo>
                  <a:cubicBezTo>
                    <a:pt x="6983" y="1054"/>
                    <a:pt x="6756" y="1629"/>
                    <a:pt x="6492" y="2252"/>
                  </a:cubicBezTo>
                  <a:cubicBezTo>
                    <a:pt x="6480" y="2156"/>
                    <a:pt x="6456" y="2072"/>
                    <a:pt x="6432" y="1977"/>
                  </a:cubicBezTo>
                  <a:cubicBezTo>
                    <a:pt x="6361" y="1701"/>
                    <a:pt x="6265" y="1426"/>
                    <a:pt x="6157" y="1162"/>
                  </a:cubicBezTo>
                  <a:cubicBezTo>
                    <a:pt x="6109" y="1066"/>
                    <a:pt x="6073" y="959"/>
                    <a:pt x="6037" y="863"/>
                  </a:cubicBezTo>
                  <a:lnTo>
                    <a:pt x="5977" y="947"/>
                  </a:lnTo>
                  <a:cubicBezTo>
                    <a:pt x="6013" y="1030"/>
                    <a:pt x="6037" y="1102"/>
                    <a:pt x="6073" y="1198"/>
                  </a:cubicBezTo>
                  <a:cubicBezTo>
                    <a:pt x="6205" y="1510"/>
                    <a:pt x="6313" y="1785"/>
                    <a:pt x="6373" y="1989"/>
                  </a:cubicBezTo>
                  <a:cubicBezTo>
                    <a:pt x="6421" y="2132"/>
                    <a:pt x="6456" y="2228"/>
                    <a:pt x="6468" y="2288"/>
                  </a:cubicBezTo>
                  <a:cubicBezTo>
                    <a:pt x="6468" y="2300"/>
                    <a:pt x="6468" y="2312"/>
                    <a:pt x="6456" y="2324"/>
                  </a:cubicBezTo>
                  <a:cubicBezTo>
                    <a:pt x="6289" y="2719"/>
                    <a:pt x="6109" y="3138"/>
                    <a:pt x="5929" y="3570"/>
                  </a:cubicBezTo>
                  <a:cubicBezTo>
                    <a:pt x="5786" y="3917"/>
                    <a:pt x="5630" y="4264"/>
                    <a:pt x="5474" y="4636"/>
                  </a:cubicBezTo>
                  <a:cubicBezTo>
                    <a:pt x="5474" y="4612"/>
                    <a:pt x="5462" y="4588"/>
                    <a:pt x="5450" y="4564"/>
                  </a:cubicBezTo>
                  <a:cubicBezTo>
                    <a:pt x="5426" y="4480"/>
                    <a:pt x="5390" y="4348"/>
                    <a:pt x="5331" y="4180"/>
                  </a:cubicBezTo>
                  <a:cubicBezTo>
                    <a:pt x="5223" y="3845"/>
                    <a:pt x="5055" y="3402"/>
                    <a:pt x="4863" y="2911"/>
                  </a:cubicBezTo>
                  <a:cubicBezTo>
                    <a:pt x="4840" y="2851"/>
                    <a:pt x="4816" y="2791"/>
                    <a:pt x="4792" y="2731"/>
                  </a:cubicBezTo>
                  <a:cubicBezTo>
                    <a:pt x="4768" y="2767"/>
                    <a:pt x="4756" y="2791"/>
                    <a:pt x="4732" y="2815"/>
                  </a:cubicBezTo>
                  <a:lnTo>
                    <a:pt x="4780" y="2935"/>
                  </a:lnTo>
                  <a:cubicBezTo>
                    <a:pt x="4983" y="3426"/>
                    <a:pt x="5151" y="3869"/>
                    <a:pt x="5283" y="4192"/>
                  </a:cubicBezTo>
                  <a:cubicBezTo>
                    <a:pt x="5367" y="4420"/>
                    <a:pt x="5426" y="4576"/>
                    <a:pt x="5462" y="4660"/>
                  </a:cubicBezTo>
                  <a:cubicBezTo>
                    <a:pt x="5103" y="5486"/>
                    <a:pt x="4708" y="6348"/>
                    <a:pt x="4301" y="7247"/>
                  </a:cubicBezTo>
                  <a:lnTo>
                    <a:pt x="4229" y="7414"/>
                  </a:lnTo>
                  <a:lnTo>
                    <a:pt x="4193" y="7318"/>
                  </a:lnTo>
                  <a:cubicBezTo>
                    <a:pt x="4157" y="7223"/>
                    <a:pt x="4097" y="7079"/>
                    <a:pt x="4025" y="6899"/>
                  </a:cubicBezTo>
                  <a:cubicBezTo>
                    <a:pt x="3881" y="6552"/>
                    <a:pt x="3690" y="6061"/>
                    <a:pt x="3462" y="5534"/>
                  </a:cubicBezTo>
                  <a:lnTo>
                    <a:pt x="3342" y="5258"/>
                  </a:lnTo>
                  <a:cubicBezTo>
                    <a:pt x="3330" y="5294"/>
                    <a:pt x="3318" y="5318"/>
                    <a:pt x="3294" y="5354"/>
                  </a:cubicBezTo>
                  <a:lnTo>
                    <a:pt x="3390" y="5558"/>
                  </a:lnTo>
                  <a:cubicBezTo>
                    <a:pt x="3618" y="6097"/>
                    <a:pt x="3821" y="6576"/>
                    <a:pt x="3977" y="6923"/>
                  </a:cubicBezTo>
                  <a:cubicBezTo>
                    <a:pt x="4049" y="7103"/>
                    <a:pt x="4121" y="7235"/>
                    <a:pt x="4169" y="7330"/>
                  </a:cubicBezTo>
                  <a:cubicBezTo>
                    <a:pt x="4181" y="7378"/>
                    <a:pt x="4205" y="7414"/>
                    <a:pt x="4217" y="7438"/>
                  </a:cubicBezTo>
                  <a:cubicBezTo>
                    <a:pt x="3774" y="8384"/>
                    <a:pt x="3354" y="9283"/>
                    <a:pt x="2947" y="10133"/>
                  </a:cubicBezTo>
                  <a:cubicBezTo>
                    <a:pt x="2947" y="10121"/>
                    <a:pt x="2947" y="10109"/>
                    <a:pt x="2935" y="10097"/>
                  </a:cubicBezTo>
                  <a:cubicBezTo>
                    <a:pt x="2911" y="10001"/>
                    <a:pt x="2863" y="9858"/>
                    <a:pt x="2815" y="9690"/>
                  </a:cubicBezTo>
                  <a:cubicBezTo>
                    <a:pt x="2708" y="9343"/>
                    <a:pt x="2540" y="8875"/>
                    <a:pt x="2360" y="8360"/>
                  </a:cubicBezTo>
                  <a:cubicBezTo>
                    <a:pt x="2300" y="8181"/>
                    <a:pt x="2229" y="8013"/>
                    <a:pt x="2169" y="7845"/>
                  </a:cubicBezTo>
                  <a:lnTo>
                    <a:pt x="2133" y="7953"/>
                  </a:lnTo>
                  <a:lnTo>
                    <a:pt x="2288" y="8384"/>
                  </a:lnTo>
                  <a:cubicBezTo>
                    <a:pt x="2432" y="8780"/>
                    <a:pt x="2576" y="9163"/>
                    <a:pt x="2767" y="9702"/>
                  </a:cubicBezTo>
                  <a:cubicBezTo>
                    <a:pt x="2815" y="9822"/>
                    <a:pt x="2863" y="9953"/>
                    <a:pt x="2911" y="10097"/>
                  </a:cubicBezTo>
                  <a:lnTo>
                    <a:pt x="2947" y="10169"/>
                  </a:lnTo>
                  <a:cubicBezTo>
                    <a:pt x="2552" y="10995"/>
                    <a:pt x="2181" y="11762"/>
                    <a:pt x="1845" y="12469"/>
                  </a:cubicBezTo>
                  <a:cubicBezTo>
                    <a:pt x="1785" y="12265"/>
                    <a:pt x="1654" y="11798"/>
                    <a:pt x="1474" y="11271"/>
                  </a:cubicBezTo>
                  <a:cubicBezTo>
                    <a:pt x="1378" y="10983"/>
                    <a:pt x="1294" y="10720"/>
                    <a:pt x="1222" y="10504"/>
                  </a:cubicBezTo>
                  <a:cubicBezTo>
                    <a:pt x="1210" y="10540"/>
                    <a:pt x="1198" y="10576"/>
                    <a:pt x="1187" y="10624"/>
                  </a:cubicBezTo>
                  <a:cubicBezTo>
                    <a:pt x="1246" y="10816"/>
                    <a:pt x="1318" y="11043"/>
                    <a:pt x="1402" y="11295"/>
                  </a:cubicBezTo>
                  <a:cubicBezTo>
                    <a:pt x="1582" y="11858"/>
                    <a:pt x="1749" y="12325"/>
                    <a:pt x="1821" y="12505"/>
                  </a:cubicBezTo>
                  <a:lnTo>
                    <a:pt x="1175" y="13834"/>
                  </a:lnTo>
                  <a:cubicBezTo>
                    <a:pt x="1091" y="14014"/>
                    <a:pt x="1007" y="14193"/>
                    <a:pt x="923" y="14361"/>
                  </a:cubicBezTo>
                  <a:cubicBezTo>
                    <a:pt x="911" y="14289"/>
                    <a:pt x="887" y="14169"/>
                    <a:pt x="851" y="14026"/>
                  </a:cubicBezTo>
                  <a:cubicBezTo>
                    <a:pt x="779" y="13774"/>
                    <a:pt x="695" y="13415"/>
                    <a:pt x="600" y="13020"/>
                  </a:cubicBezTo>
                  <a:cubicBezTo>
                    <a:pt x="600" y="12984"/>
                    <a:pt x="588" y="12948"/>
                    <a:pt x="576" y="12912"/>
                  </a:cubicBezTo>
                  <a:cubicBezTo>
                    <a:pt x="564" y="12960"/>
                    <a:pt x="552" y="13032"/>
                    <a:pt x="540" y="13091"/>
                  </a:cubicBezTo>
                  <a:cubicBezTo>
                    <a:pt x="624" y="13463"/>
                    <a:pt x="719" y="13798"/>
                    <a:pt x="791" y="14050"/>
                  </a:cubicBezTo>
                  <a:cubicBezTo>
                    <a:pt x="839" y="14205"/>
                    <a:pt x="887" y="14325"/>
                    <a:pt x="911" y="14397"/>
                  </a:cubicBezTo>
                  <a:lnTo>
                    <a:pt x="899" y="14421"/>
                  </a:lnTo>
                  <a:lnTo>
                    <a:pt x="887" y="14421"/>
                  </a:lnTo>
                  <a:cubicBezTo>
                    <a:pt x="636" y="14960"/>
                    <a:pt x="408" y="15427"/>
                    <a:pt x="216" y="15822"/>
                  </a:cubicBezTo>
                  <a:cubicBezTo>
                    <a:pt x="133" y="15990"/>
                    <a:pt x="61" y="16134"/>
                    <a:pt x="1" y="16277"/>
                  </a:cubicBezTo>
                  <a:lnTo>
                    <a:pt x="1" y="16325"/>
                  </a:lnTo>
                  <a:lnTo>
                    <a:pt x="252" y="15834"/>
                  </a:lnTo>
                  <a:lnTo>
                    <a:pt x="935" y="14445"/>
                  </a:lnTo>
                  <a:lnTo>
                    <a:pt x="935" y="14433"/>
                  </a:lnTo>
                  <a:lnTo>
                    <a:pt x="935" y="14421"/>
                  </a:lnTo>
                  <a:cubicBezTo>
                    <a:pt x="1019" y="14421"/>
                    <a:pt x="1175" y="14421"/>
                    <a:pt x="1378" y="14409"/>
                  </a:cubicBezTo>
                  <a:cubicBezTo>
                    <a:pt x="1618" y="14385"/>
                    <a:pt x="1917" y="14361"/>
                    <a:pt x="2264" y="14337"/>
                  </a:cubicBezTo>
                  <a:lnTo>
                    <a:pt x="2336" y="14241"/>
                  </a:lnTo>
                  <a:lnTo>
                    <a:pt x="1366" y="14349"/>
                  </a:lnTo>
                  <a:cubicBezTo>
                    <a:pt x="1187" y="14373"/>
                    <a:pt x="1031" y="14385"/>
                    <a:pt x="947" y="14397"/>
                  </a:cubicBezTo>
                  <a:cubicBezTo>
                    <a:pt x="1043" y="14229"/>
                    <a:pt x="1127" y="14038"/>
                    <a:pt x="1222" y="13846"/>
                  </a:cubicBezTo>
                  <a:lnTo>
                    <a:pt x="1857" y="12576"/>
                  </a:lnTo>
                  <a:lnTo>
                    <a:pt x="1857" y="12564"/>
                  </a:lnTo>
                  <a:cubicBezTo>
                    <a:pt x="1869" y="12529"/>
                    <a:pt x="1881" y="12505"/>
                    <a:pt x="1905" y="12469"/>
                  </a:cubicBezTo>
                  <a:cubicBezTo>
                    <a:pt x="1929" y="12469"/>
                    <a:pt x="1977" y="12457"/>
                    <a:pt x="2037" y="12445"/>
                  </a:cubicBezTo>
                  <a:lnTo>
                    <a:pt x="2480" y="12361"/>
                  </a:lnTo>
                  <a:cubicBezTo>
                    <a:pt x="2839" y="12289"/>
                    <a:pt x="3330" y="12193"/>
                    <a:pt x="3881" y="12085"/>
                  </a:cubicBezTo>
                  <a:lnTo>
                    <a:pt x="3941" y="11990"/>
                  </a:lnTo>
                  <a:lnTo>
                    <a:pt x="3941" y="11990"/>
                  </a:lnTo>
                  <a:cubicBezTo>
                    <a:pt x="3366" y="12097"/>
                    <a:pt x="2851" y="12217"/>
                    <a:pt x="2468" y="12301"/>
                  </a:cubicBezTo>
                  <a:cubicBezTo>
                    <a:pt x="2288" y="12349"/>
                    <a:pt x="2133" y="12385"/>
                    <a:pt x="2037" y="12421"/>
                  </a:cubicBezTo>
                  <a:lnTo>
                    <a:pt x="1917" y="12457"/>
                  </a:lnTo>
                  <a:cubicBezTo>
                    <a:pt x="2241" y="11786"/>
                    <a:pt x="2600" y="11043"/>
                    <a:pt x="2971" y="10265"/>
                  </a:cubicBezTo>
                  <a:cubicBezTo>
                    <a:pt x="2975" y="10265"/>
                    <a:pt x="2984" y="10264"/>
                    <a:pt x="2997" y="10261"/>
                  </a:cubicBezTo>
                  <a:lnTo>
                    <a:pt x="2997" y="10261"/>
                  </a:lnTo>
                  <a:cubicBezTo>
                    <a:pt x="3404" y="9400"/>
                    <a:pt x="3846" y="8479"/>
                    <a:pt x="4289" y="7510"/>
                  </a:cubicBezTo>
                  <a:lnTo>
                    <a:pt x="4432" y="7462"/>
                  </a:lnTo>
                  <a:cubicBezTo>
                    <a:pt x="4552" y="7426"/>
                    <a:pt x="4708" y="7378"/>
                    <a:pt x="4911" y="7306"/>
                  </a:cubicBezTo>
                  <a:cubicBezTo>
                    <a:pt x="5259" y="7175"/>
                    <a:pt x="5738" y="6995"/>
                    <a:pt x="6253" y="6780"/>
                  </a:cubicBezTo>
                  <a:cubicBezTo>
                    <a:pt x="6265" y="6744"/>
                    <a:pt x="6277" y="6708"/>
                    <a:pt x="6289" y="6672"/>
                  </a:cubicBezTo>
                  <a:lnTo>
                    <a:pt x="6289" y="6672"/>
                  </a:lnTo>
                  <a:cubicBezTo>
                    <a:pt x="5738" y="6899"/>
                    <a:pt x="5235" y="7103"/>
                    <a:pt x="4875" y="7247"/>
                  </a:cubicBezTo>
                  <a:lnTo>
                    <a:pt x="4420" y="7438"/>
                  </a:lnTo>
                  <a:cubicBezTo>
                    <a:pt x="4360" y="7462"/>
                    <a:pt x="4313" y="7486"/>
                    <a:pt x="4289" y="7498"/>
                  </a:cubicBezTo>
                  <a:cubicBezTo>
                    <a:pt x="4313" y="7426"/>
                    <a:pt x="4348" y="7342"/>
                    <a:pt x="4384" y="7271"/>
                  </a:cubicBezTo>
                  <a:cubicBezTo>
                    <a:pt x="4792" y="6384"/>
                    <a:pt x="5175" y="5534"/>
                    <a:pt x="5534" y="4707"/>
                  </a:cubicBezTo>
                  <a:lnTo>
                    <a:pt x="5642" y="4684"/>
                  </a:lnTo>
                  <a:cubicBezTo>
                    <a:pt x="5738" y="4660"/>
                    <a:pt x="5870" y="4624"/>
                    <a:pt x="6037" y="4564"/>
                  </a:cubicBezTo>
                  <a:cubicBezTo>
                    <a:pt x="6289" y="4480"/>
                    <a:pt x="6600" y="4360"/>
                    <a:pt x="6959" y="4216"/>
                  </a:cubicBezTo>
                  <a:lnTo>
                    <a:pt x="6959" y="4204"/>
                  </a:lnTo>
                  <a:cubicBezTo>
                    <a:pt x="6959" y="4180"/>
                    <a:pt x="6971" y="4145"/>
                    <a:pt x="6971" y="4121"/>
                  </a:cubicBezTo>
                  <a:lnTo>
                    <a:pt x="6971" y="4121"/>
                  </a:lnTo>
                  <a:cubicBezTo>
                    <a:pt x="6600" y="4276"/>
                    <a:pt x="6265" y="4420"/>
                    <a:pt x="6013" y="4516"/>
                  </a:cubicBezTo>
                  <a:cubicBezTo>
                    <a:pt x="5786" y="4600"/>
                    <a:pt x="5618" y="4660"/>
                    <a:pt x="5534" y="4684"/>
                  </a:cubicBezTo>
                  <a:cubicBezTo>
                    <a:pt x="5702" y="4312"/>
                    <a:pt x="5858" y="3953"/>
                    <a:pt x="6001" y="3594"/>
                  </a:cubicBezTo>
                  <a:cubicBezTo>
                    <a:pt x="6193" y="3150"/>
                    <a:pt x="6385" y="2707"/>
                    <a:pt x="6552" y="2288"/>
                  </a:cubicBezTo>
                  <a:cubicBezTo>
                    <a:pt x="6612" y="2264"/>
                    <a:pt x="6696" y="2228"/>
                    <a:pt x="6792" y="2180"/>
                  </a:cubicBezTo>
                  <a:cubicBezTo>
                    <a:pt x="6983" y="2096"/>
                    <a:pt x="7235" y="1965"/>
                    <a:pt x="7498" y="1821"/>
                  </a:cubicBezTo>
                  <a:cubicBezTo>
                    <a:pt x="7498" y="1785"/>
                    <a:pt x="7498" y="1749"/>
                    <a:pt x="7510" y="1725"/>
                  </a:cubicBezTo>
                  <a:lnTo>
                    <a:pt x="7510" y="1725"/>
                  </a:lnTo>
                  <a:lnTo>
                    <a:pt x="6768" y="2132"/>
                  </a:lnTo>
                  <a:cubicBezTo>
                    <a:pt x="6684" y="2180"/>
                    <a:pt x="6612" y="2216"/>
                    <a:pt x="6564" y="2252"/>
                  </a:cubicBezTo>
                  <a:cubicBezTo>
                    <a:pt x="6816" y="1641"/>
                    <a:pt x="7043" y="1066"/>
                    <a:pt x="7223" y="551"/>
                  </a:cubicBezTo>
                  <a:cubicBezTo>
                    <a:pt x="7283" y="372"/>
                    <a:pt x="7331" y="204"/>
                    <a:pt x="7379" y="48"/>
                  </a:cubicBezTo>
                  <a:cubicBezTo>
                    <a:pt x="7367" y="36"/>
                    <a:pt x="7355" y="12"/>
                    <a:pt x="7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575;p32"/>
            <p:cNvSpPr/>
            <p:nvPr/>
          </p:nvSpPr>
          <p:spPr>
            <a:xfrm>
              <a:off x="5543867" y="1949610"/>
              <a:ext cx="436194" cy="291780"/>
            </a:xfrm>
            <a:custGeom>
              <a:avLst/>
              <a:gdLst/>
              <a:ahLst/>
              <a:cxnLst/>
              <a:rect l="l" t="t" r="r" b="b"/>
              <a:pathLst>
                <a:path w="10493" h="7019" extrusionOk="0">
                  <a:moveTo>
                    <a:pt x="9905" y="0"/>
                  </a:moveTo>
                  <a:cubicBezTo>
                    <a:pt x="7977" y="12"/>
                    <a:pt x="6085" y="719"/>
                    <a:pt x="4516" y="1833"/>
                  </a:cubicBezTo>
                  <a:cubicBezTo>
                    <a:pt x="2947" y="2946"/>
                    <a:pt x="1689" y="4468"/>
                    <a:pt x="743" y="6156"/>
                  </a:cubicBezTo>
                  <a:lnTo>
                    <a:pt x="491" y="6448"/>
                  </a:lnTo>
                  <a:lnTo>
                    <a:pt x="491" y="6448"/>
                  </a:lnTo>
                  <a:cubicBezTo>
                    <a:pt x="749" y="6239"/>
                    <a:pt x="1053" y="6076"/>
                    <a:pt x="1366" y="5941"/>
                  </a:cubicBezTo>
                  <a:cubicBezTo>
                    <a:pt x="2527" y="5438"/>
                    <a:pt x="3797" y="5234"/>
                    <a:pt x="5055" y="4971"/>
                  </a:cubicBezTo>
                  <a:cubicBezTo>
                    <a:pt x="6300" y="4707"/>
                    <a:pt x="7558" y="4372"/>
                    <a:pt x="8612" y="3653"/>
                  </a:cubicBezTo>
                  <a:cubicBezTo>
                    <a:pt x="9666" y="2946"/>
                    <a:pt x="10492" y="1773"/>
                    <a:pt x="10480" y="491"/>
                  </a:cubicBezTo>
                  <a:cubicBezTo>
                    <a:pt x="10492" y="371"/>
                    <a:pt x="10456" y="252"/>
                    <a:pt x="10396" y="156"/>
                  </a:cubicBezTo>
                  <a:cubicBezTo>
                    <a:pt x="10289" y="12"/>
                    <a:pt x="10085" y="0"/>
                    <a:pt x="9905" y="0"/>
                  </a:cubicBezTo>
                  <a:close/>
                  <a:moveTo>
                    <a:pt x="491" y="6448"/>
                  </a:moveTo>
                  <a:cubicBezTo>
                    <a:pt x="294" y="6608"/>
                    <a:pt x="125" y="6795"/>
                    <a:pt x="0" y="7019"/>
                  </a:cubicBezTo>
                  <a:lnTo>
                    <a:pt x="491" y="644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576;p32"/>
            <p:cNvSpPr/>
            <p:nvPr/>
          </p:nvSpPr>
          <p:spPr>
            <a:xfrm>
              <a:off x="5574712" y="1953559"/>
              <a:ext cx="400361" cy="256986"/>
            </a:xfrm>
            <a:custGeom>
              <a:avLst/>
              <a:gdLst/>
              <a:ahLst/>
              <a:cxnLst/>
              <a:rect l="l" t="t" r="r" b="b"/>
              <a:pathLst>
                <a:path w="9631" h="6182" extrusionOk="0">
                  <a:moveTo>
                    <a:pt x="9594" y="1"/>
                  </a:moveTo>
                  <a:cubicBezTo>
                    <a:pt x="9427" y="157"/>
                    <a:pt x="9211" y="300"/>
                    <a:pt x="8984" y="456"/>
                  </a:cubicBezTo>
                  <a:cubicBezTo>
                    <a:pt x="8409" y="839"/>
                    <a:pt x="7810" y="1187"/>
                    <a:pt x="7199" y="1486"/>
                  </a:cubicBezTo>
                  <a:cubicBezTo>
                    <a:pt x="6995" y="1594"/>
                    <a:pt x="6792" y="1702"/>
                    <a:pt x="6576" y="1797"/>
                  </a:cubicBezTo>
                  <a:lnTo>
                    <a:pt x="6564" y="1797"/>
                  </a:lnTo>
                  <a:lnTo>
                    <a:pt x="6540" y="1809"/>
                  </a:lnTo>
                  <a:cubicBezTo>
                    <a:pt x="6576" y="1738"/>
                    <a:pt x="6624" y="1642"/>
                    <a:pt x="6672" y="1510"/>
                  </a:cubicBezTo>
                  <a:cubicBezTo>
                    <a:pt x="6768" y="1270"/>
                    <a:pt x="6900" y="923"/>
                    <a:pt x="7067" y="564"/>
                  </a:cubicBezTo>
                  <a:cubicBezTo>
                    <a:pt x="7127" y="408"/>
                    <a:pt x="7187" y="276"/>
                    <a:pt x="7247" y="145"/>
                  </a:cubicBezTo>
                  <a:lnTo>
                    <a:pt x="7247" y="145"/>
                  </a:lnTo>
                  <a:lnTo>
                    <a:pt x="7151" y="169"/>
                  </a:lnTo>
                  <a:cubicBezTo>
                    <a:pt x="7091" y="288"/>
                    <a:pt x="7043" y="408"/>
                    <a:pt x="6983" y="528"/>
                  </a:cubicBezTo>
                  <a:cubicBezTo>
                    <a:pt x="6828" y="899"/>
                    <a:pt x="6708" y="1235"/>
                    <a:pt x="6612" y="1486"/>
                  </a:cubicBezTo>
                  <a:cubicBezTo>
                    <a:pt x="6564" y="1642"/>
                    <a:pt x="6528" y="1762"/>
                    <a:pt x="6504" y="1833"/>
                  </a:cubicBezTo>
                  <a:cubicBezTo>
                    <a:pt x="6001" y="2073"/>
                    <a:pt x="5474" y="2324"/>
                    <a:pt x="4923" y="2600"/>
                  </a:cubicBezTo>
                  <a:cubicBezTo>
                    <a:pt x="4624" y="2756"/>
                    <a:pt x="4337" y="2899"/>
                    <a:pt x="4049" y="3067"/>
                  </a:cubicBezTo>
                  <a:cubicBezTo>
                    <a:pt x="4073" y="3007"/>
                    <a:pt x="4085" y="2887"/>
                    <a:pt x="4109" y="2732"/>
                  </a:cubicBezTo>
                  <a:cubicBezTo>
                    <a:pt x="4145" y="2504"/>
                    <a:pt x="4181" y="2193"/>
                    <a:pt x="4217" y="1833"/>
                  </a:cubicBezTo>
                  <a:cubicBezTo>
                    <a:pt x="4241" y="1690"/>
                    <a:pt x="4253" y="1534"/>
                    <a:pt x="4277" y="1402"/>
                  </a:cubicBezTo>
                  <a:lnTo>
                    <a:pt x="4277" y="1402"/>
                  </a:lnTo>
                  <a:lnTo>
                    <a:pt x="4193" y="1462"/>
                  </a:lnTo>
                  <a:cubicBezTo>
                    <a:pt x="4169" y="1582"/>
                    <a:pt x="4157" y="1702"/>
                    <a:pt x="4145" y="1821"/>
                  </a:cubicBezTo>
                  <a:cubicBezTo>
                    <a:pt x="4097" y="2181"/>
                    <a:pt x="4073" y="2492"/>
                    <a:pt x="4049" y="2720"/>
                  </a:cubicBezTo>
                  <a:cubicBezTo>
                    <a:pt x="4037" y="2899"/>
                    <a:pt x="4037" y="3019"/>
                    <a:pt x="4037" y="3067"/>
                  </a:cubicBezTo>
                  <a:cubicBezTo>
                    <a:pt x="3570" y="3331"/>
                    <a:pt x="3139" y="3594"/>
                    <a:pt x="2732" y="3869"/>
                  </a:cubicBezTo>
                  <a:cubicBezTo>
                    <a:pt x="2516" y="4013"/>
                    <a:pt x="2324" y="4145"/>
                    <a:pt x="2133" y="4289"/>
                  </a:cubicBezTo>
                  <a:cubicBezTo>
                    <a:pt x="2145" y="4193"/>
                    <a:pt x="2157" y="4085"/>
                    <a:pt x="2169" y="3977"/>
                  </a:cubicBezTo>
                  <a:cubicBezTo>
                    <a:pt x="2193" y="3582"/>
                    <a:pt x="2205" y="3354"/>
                    <a:pt x="2217" y="3175"/>
                  </a:cubicBezTo>
                  <a:lnTo>
                    <a:pt x="2217" y="3079"/>
                  </a:lnTo>
                  <a:lnTo>
                    <a:pt x="2133" y="3175"/>
                  </a:lnTo>
                  <a:cubicBezTo>
                    <a:pt x="2109" y="3486"/>
                    <a:pt x="2097" y="3774"/>
                    <a:pt x="2097" y="3977"/>
                  </a:cubicBezTo>
                  <a:cubicBezTo>
                    <a:pt x="2097" y="4085"/>
                    <a:pt x="2109" y="4193"/>
                    <a:pt x="2121" y="4301"/>
                  </a:cubicBezTo>
                  <a:cubicBezTo>
                    <a:pt x="1726" y="4588"/>
                    <a:pt x="1378" y="4864"/>
                    <a:pt x="1091" y="5115"/>
                  </a:cubicBezTo>
                  <a:cubicBezTo>
                    <a:pt x="743" y="5427"/>
                    <a:pt x="408" y="5750"/>
                    <a:pt x="85" y="6097"/>
                  </a:cubicBezTo>
                  <a:lnTo>
                    <a:pt x="1" y="6181"/>
                  </a:lnTo>
                  <a:lnTo>
                    <a:pt x="97" y="6121"/>
                  </a:lnTo>
                  <a:lnTo>
                    <a:pt x="109" y="6109"/>
                  </a:lnTo>
                  <a:cubicBezTo>
                    <a:pt x="336" y="5882"/>
                    <a:pt x="684" y="5546"/>
                    <a:pt x="1127" y="5163"/>
                  </a:cubicBezTo>
                  <a:cubicBezTo>
                    <a:pt x="1426" y="4911"/>
                    <a:pt x="1785" y="4624"/>
                    <a:pt x="2181" y="4337"/>
                  </a:cubicBezTo>
                  <a:cubicBezTo>
                    <a:pt x="2384" y="4373"/>
                    <a:pt x="3223" y="4456"/>
                    <a:pt x="4229" y="4540"/>
                  </a:cubicBezTo>
                  <a:cubicBezTo>
                    <a:pt x="4672" y="4576"/>
                    <a:pt x="5079" y="4600"/>
                    <a:pt x="5414" y="4624"/>
                  </a:cubicBezTo>
                  <a:lnTo>
                    <a:pt x="5594" y="4576"/>
                  </a:lnTo>
                  <a:cubicBezTo>
                    <a:pt x="5223" y="4540"/>
                    <a:pt x="4756" y="4492"/>
                    <a:pt x="4229" y="4456"/>
                  </a:cubicBezTo>
                  <a:cubicBezTo>
                    <a:pt x="3259" y="4373"/>
                    <a:pt x="2432" y="4325"/>
                    <a:pt x="2205" y="4325"/>
                  </a:cubicBezTo>
                  <a:cubicBezTo>
                    <a:pt x="2384" y="4193"/>
                    <a:pt x="2576" y="4061"/>
                    <a:pt x="2768" y="3929"/>
                  </a:cubicBezTo>
                  <a:cubicBezTo>
                    <a:pt x="3199" y="3642"/>
                    <a:pt x="3666" y="3366"/>
                    <a:pt x="4157" y="3091"/>
                  </a:cubicBezTo>
                  <a:cubicBezTo>
                    <a:pt x="4193" y="3091"/>
                    <a:pt x="4229" y="3103"/>
                    <a:pt x="4277" y="3115"/>
                  </a:cubicBezTo>
                  <a:cubicBezTo>
                    <a:pt x="4408" y="3127"/>
                    <a:pt x="4588" y="3163"/>
                    <a:pt x="4816" y="3199"/>
                  </a:cubicBezTo>
                  <a:cubicBezTo>
                    <a:pt x="5259" y="3271"/>
                    <a:pt x="5882" y="3390"/>
                    <a:pt x="6564" y="3522"/>
                  </a:cubicBezTo>
                  <a:cubicBezTo>
                    <a:pt x="6960" y="3594"/>
                    <a:pt x="7331" y="3666"/>
                    <a:pt x="7666" y="3702"/>
                  </a:cubicBezTo>
                  <a:lnTo>
                    <a:pt x="7762" y="3654"/>
                  </a:lnTo>
                  <a:cubicBezTo>
                    <a:pt x="7403" y="3594"/>
                    <a:pt x="7007" y="3522"/>
                    <a:pt x="6576" y="3450"/>
                  </a:cubicBezTo>
                  <a:cubicBezTo>
                    <a:pt x="5894" y="3319"/>
                    <a:pt x="5271" y="3199"/>
                    <a:pt x="4816" y="3151"/>
                  </a:cubicBezTo>
                  <a:cubicBezTo>
                    <a:pt x="4588" y="3115"/>
                    <a:pt x="4408" y="3091"/>
                    <a:pt x="4277" y="3091"/>
                  </a:cubicBezTo>
                  <a:lnTo>
                    <a:pt x="4193" y="3091"/>
                  </a:lnTo>
                  <a:cubicBezTo>
                    <a:pt x="4444" y="2947"/>
                    <a:pt x="4696" y="2815"/>
                    <a:pt x="4959" y="2684"/>
                  </a:cubicBezTo>
                  <a:cubicBezTo>
                    <a:pt x="5558" y="2384"/>
                    <a:pt x="6145" y="2109"/>
                    <a:pt x="6684" y="1845"/>
                  </a:cubicBezTo>
                  <a:lnTo>
                    <a:pt x="6732" y="1845"/>
                  </a:lnTo>
                  <a:cubicBezTo>
                    <a:pt x="6840" y="1857"/>
                    <a:pt x="6995" y="1881"/>
                    <a:pt x="7175" y="1893"/>
                  </a:cubicBezTo>
                  <a:cubicBezTo>
                    <a:pt x="7558" y="1941"/>
                    <a:pt x="8097" y="2001"/>
                    <a:pt x="8684" y="2049"/>
                  </a:cubicBezTo>
                  <a:lnTo>
                    <a:pt x="9271" y="2085"/>
                  </a:lnTo>
                  <a:cubicBezTo>
                    <a:pt x="9283" y="2061"/>
                    <a:pt x="9307" y="2037"/>
                    <a:pt x="9319" y="2013"/>
                  </a:cubicBezTo>
                  <a:lnTo>
                    <a:pt x="8708" y="1953"/>
                  </a:lnTo>
                  <a:lnTo>
                    <a:pt x="7187" y="1833"/>
                  </a:lnTo>
                  <a:lnTo>
                    <a:pt x="6744" y="1797"/>
                  </a:lnTo>
                  <a:cubicBezTo>
                    <a:pt x="6912" y="1714"/>
                    <a:pt x="7067" y="1642"/>
                    <a:pt x="7235" y="1558"/>
                  </a:cubicBezTo>
                  <a:cubicBezTo>
                    <a:pt x="7846" y="1246"/>
                    <a:pt x="8445" y="899"/>
                    <a:pt x="9008" y="504"/>
                  </a:cubicBezTo>
                  <a:cubicBezTo>
                    <a:pt x="9247" y="336"/>
                    <a:pt x="9463" y="181"/>
                    <a:pt x="9630" y="25"/>
                  </a:cubicBezTo>
                  <a:lnTo>
                    <a:pt x="9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577;p32"/>
            <p:cNvSpPr/>
            <p:nvPr/>
          </p:nvSpPr>
          <p:spPr>
            <a:xfrm>
              <a:off x="5616905" y="1794637"/>
              <a:ext cx="337756" cy="391257"/>
            </a:xfrm>
            <a:custGeom>
              <a:avLst/>
              <a:gdLst/>
              <a:ahLst/>
              <a:cxnLst/>
              <a:rect l="l" t="t" r="r" b="b"/>
              <a:pathLst>
                <a:path w="8125" h="9412" extrusionOk="0">
                  <a:moveTo>
                    <a:pt x="7912" y="1"/>
                  </a:moveTo>
                  <a:cubicBezTo>
                    <a:pt x="7840" y="1"/>
                    <a:pt x="7771" y="35"/>
                    <a:pt x="7729" y="87"/>
                  </a:cubicBezTo>
                  <a:cubicBezTo>
                    <a:pt x="7478" y="279"/>
                    <a:pt x="7298" y="542"/>
                    <a:pt x="7202" y="842"/>
                  </a:cubicBezTo>
                  <a:cubicBezTo>
                    <a:pt x="7142" y="1045"/>
                    <a:pt x="7058" y="1249"/>
                    <a:pt x="6975" y="1452"/>
                  </a:cubicBezTo>
                  <a:cubicBezTo>
                    <a:pt x="6687" y="1848"/>
                    <a:pt x="6376" y="2231"/>
                    <a:pt x="6040" y="2590"/>
                  </a:cubicBezTo>
                  <a:cubicBezTo>
                    <a:pt x="6256" y="2243"/>
                    <a:pt x="6376" y="1860"/>
                    <a:pt x="6400" y="1452"/>
                  </a:cubicBezTo>
                  <a:cubicBezTo>
                    <a:pt x="6400" y="1416"/>
                    <a:pt x="6400" y="1357"/>
                    <a:pt x="6364" y="1321"/>
                  </a:cubicBezTo>
                  <a:cubicBezTo>
                    <a:pt x="6343" y="1300"/>
                    <a:pt x="6316" y="1290"/>
                    <a:pt x="6287" y="1290"/>
                  </a:cubicBezTo>
                  <a:cubicBezTo>
                    <a:pt x="6234" y="1290"/>
                    <a:pt x="6175" y="1322"/>
                    <a:pt x="6136" y="1369"/>
                  </a:cubicBezTo>
                  <a:cubicBezTo>
                    <a:pt x="6016" y="1500"/>
                    <a:pt x="5933" y="1656"/>
                    <a:pt x="5897" y="1824"/>
                  </a:cubicBezTo>
                  <a:cubicBezTo>
                    <a:pt x="5801" y="2171"/>
                    <a:pt x="5765" y="2518"/>
                    <a:pt x="5777" y="2878"/>
                  </a:cubicBezTo>
                  <a:cubicBezTo>
                    <a:pt x="5298" y="3369"/>
                    <a:pt x="4807" y="3824"/>
                    <a:pt x="4292" y="4279"/>
                  </a:cubicBezTo>
                  <a:cubicBezTo>
                    <a:pt x="4555" y="3920"/>
                    <a:pt x="4735" y="3512"/>
                    <a:pt x="4819" y="3081"/>
                  </a:cubicBezTo>
                  <a:cubicBezTo>
                    <a:pt x="4855" y="2962"/>
                    <a:pt x="4843" y="2830"/>
                    <a:pt x="4783" y="2710"/>
                  </a:cubicBezTo>
                  <a:cubicBezTo>
                    <a:pt x="4771" y="2686"/>
                    <a:pt x="4735" y="2662"/>
                    <a:pt x="4711" y="2650"/>
                  </a:cubicBezTo>
                  <a:cubicBezTo>
                    <a:pt x="4651" y="2650"/>
                    <a:pt x="4603" y="2674"/>
                    <a:pt x="4579" y="2722"/>
                  </a:cubicBezTo>
                  <a:cubicBezTo>
                    <a:pt x="4376" y="2938"/>
                    <a:pt x="4244" y="3213"/>
                    <a:pt x="4196" y="3500"/>
                  </a:cubicBezTo>
                  <a:cubicBezTo>
                    <a:pt x="4160" y="3788"/>
                    <a:pt x="4160" y="4075"/>
                    <a:pt x="4208" y="4363"/>
                  </a:cubicBezTo>
                  <a:cubicBezTo>
                    <a:pt x="3717" y="4806"/>
                    <a:pt x="3214" y="5237"/>
                    <a:pt x="2735" y="5692"/>
                  </a:cubicBezTo>
                  <a:cubicBezTo>
                    <a:pt x="2974" y="5321"/>
                    <a:pt x="3142" y="4902"/>
                    <a:pt x="3238" y="4471"/>
                  </a:cubicBezTo>
                  <a:cubicBezTo>
                    <a:pt x="3262" y="4351"/>
                    <a:pt x="3274" y="4219"/>
                    <a:pt x="3262" y="4087"/>
                  </a:cubicBezTo>
                  <a:cubicBezTo>
                    <a:pt x="3250" y="4039"/>
                    <a:pt x="3238" y="4004"/>
                    <a:pt x="3214" y="3968"/>
                  </a:cubicBezTo>
                  <a:cubicBezTo>
                    <a:pt x="3184" y="3956"/>
                    <a:pt x="3154" y="3950"/>
                    <a:pt x="3125" y="3950"/>
                  </a:cubicBezTo>
                  <a:cubicBezTo>
                    <a:pt x="3097" y="3950"/>
                    <a:pt x="3070" y="3956"/>
                    <a:pt x="3046" y="3968"/>
                  </a:cubicBezTo>
                  <a:cubicBezTo>
                    <a:pt x="2998" y="3992"/>
                    <a:pt x="2962" y="4039"/>
                    <a:pt x="2926" y="4087"/>
                  </a:cubicBezTo>
                  <a:cubicBezTo>
                    <a:pt x="2795" y="4279"/>
                    <a:pt x="2699" y="4507"/>
                    <a:pt x="2663" y="4746"/>
                  </a:cubicBezTo>
                  <a:cubicBezTo>
                    <a:pt x="2639" y="4914"/>
                    <a:pt x="2627" y="5069"/>
                    <a:pt x="2627" y="5237"/>
                  </a:cubicBezTo>
                  <a:cubicBezTo>
                    <a:pt x="2627" y="5429"/>
                    <a:pt x="2615" y="5620"/>
                    <a:pt x="2615" y="5824"/>
                  </a:cubicBezTo>
                  <a:cubicBezTo>
                    <a:pt x="2184" y="6231"/>
                    <a:pt x="1765" y="6662"/>
                    <a:pt x="1381" y="7130"/>
                  </a:cubicBezTo>
                  <a:cubicBezTo>
                    <a:pt x="1489" y="6926"/>
                    <a:pt x="1585" y="6710"/>
                    <a:pt x="1657" y="6495"/>
                  </a:cubicBezTo>
                  <a:cubicBezTo>
                    <a:pt x="1776" y="6159"/>
                    <a:pt x="1788" y="5788"/>
                    <a:pt x="1693" y="5429"/>
                  </a:cubicBezTo>
                  <a:cubicBezTo>
                    <a:pt x="1669" y="5345"/>
                    <a:pt x="1621" y="5249"/>
                    <a:pt x="1525" y="5249"/>
                  </a:cubicBezTo>
                  <a:cubicBezTo>
                    <a:pt x="1519" y="5248"/>
                    <a:pt x="1513" y="5248"/>
                    <a:pt x="1507" y="5248"/>
                  </a:cubicBezTo>
                  <a:cubicBezTo>
                    <a:pt x="1432" y="5248"/>
                    <a:pt x="1379" y="5314"/>
                    <a:pt x="1345" y="5381"/>
                  </a:cubicBezTo>
                  <a:cubicBezTo>
                    <a:pt x="974" y="5968"/>
                    <a:pt x="926" y="6698"/>
                    <a:pt x="1226" y="7321"/>
                  </a:cubicBezTo>
                  <a:cubicBezTo>
                    <a:pt x="734" y="7944"/>
                    <a:pt x="327" y="8615"/>
                    <a:pt x="16" y="9333"/>
                  </a:cubicBezTo>
                  <a:cubicBezTo>
                    <a:pt x="0" y="9380"/>
                    <a:pt x="35" y="9411"/>
                    <a:pt x="71" y="9411"/>
                  </a:cubicBezTo>
                  <a:cubicBezTo>
                    <a:pt x="91" y="9411"/>
                    <a:pt x="111" y="9402"/>
                    <a:pt x="124" y="9381"/>
                  </a:cubicBezTo>
                  <a:cubicBezTo>
                    <a:pt x="339" y="8854"/>
                    <a:pt x="615" y="8351"/>
                    <a:pt x="950" y="7884"/>
                  </a:cubicBezTo>
                  <a:cubicBezTo>
                    <a:pt x="1081" y="7925"/>
                    <a:pt x="1223" y="7944"/>
                    <a:pt x="1369" y="7944"/>
                  </a:cubicBezTo>
                  <a:cubicBezTo>
                    <a:pt x="1436" y="7944"/>
                    <a:pt x="1505" y="7940"/>
                    <a:pt x="1573" y="7932"/>
                  </a:cubicBezTo>
                  <a:cubicBezTo>
                    <a:pt x="1788" y="7920"/>
                    <a:pt x="2016" y="7884"/>
                    <a:pt x="2232" y="7848"/>
                  </a:cubicBezTo>
                  <a:cubicBezTo>
                    <a:pt x="2567" y="7776"/>
                    <a:pt x="2926" y="7669"/>
                    <a:pt x="3130" y="7393"/>
                  </a:cubicBezTo>
                  <a:cubicBezTo>
                    <a:pt x="3154" y="7369"/>
                    <a:pt x="3166" y="7333"/>
                    <a:pt x="3178" y="7297"/>
                  </a:cubicBezTo>
                  <a:cubicBezTo>
                    <a:pt x="3178" y="7189"/>
                    <a:pt x="3058" y="7142"/>
                    <a:pt x="2950" y="7130"/>
                  </a:cubicBezTo>
                  <a:cubicBezTo>
                    <a:pt x="2878" y="7123"/>
                    <a:pt x="2806" y="7119"/>
                    <a:pt x="2734" y="7119"/>
                  </a:cubicBezTo>
                  <a:cubicBezTo>
                    <a:pt x="2420" y="7119"/>
                    <a:pt x="2107" y="7183"/>
                    <a:pt x="1824" y="7309"/>
                  </a:cubicBezTo>
                  <a:cubicBezTo>
                    <a:pt x="1525" y="7441"/>
                    <a:pt x="1250" y="7609"/>
                    <a:pt x="1010" y="7800"/>
                  </a:cubicBezTo>
                  <a:cubicBezTo>
                    <a:pt x="1381" y="7285"/>
                    <a:pt x="1788" y="6806"/>
                    <a:pt x="2232" y="6351"/>
                  </a:cubicBezTo>
                  <a:cubicBezTo>
                    <a:pt x="2625" y="6561"/>
                    <a:pt x="3069" y="6675"/>
                    <a:pt x="3512" y="6675"/>
                  </a:cubicBezTo>
                  <a:cubicBezTo>
                    <a:pt x="3677" y="6675"/>
                    <a:pt x="3842" y="6659"/>
                    <a:pt x="4004" y="6627"/>
                  </a:cubicBezTo>
                  <a:cubicBezTo>
                    <a:pt x="4112" y="6603"/>
                    <a:pt x="4232" y="6567"/>
                    <a:pt x="4256" y="6471"/>
                  </a:cubicBezTo>
                  <a:cubicBezTo>
                    <a:pt x="4268" y="6399"/>
                    <a:pt x="4244" y="6315"/>
                    <a:pt x="4184" y="6267"/>
                  </a:cubicBezTo>
                  <a:cubicBezTo>
                    <a:pt x="4124" y="6219"/>
                    <a:pt x="4064" y="6195"/>
                    <a:pt x="3992" y="6171"/>
                  </a:cubicBezTo>
                  <a:cubicBezTo>
                    <a:pt x="3760" y="6106"/>
                    <a:pt x="3519" y="6072"/>
                    <a:pt x="3279" y="6072"/>
                  </a:cubicBezTo>
                  <a:cubicBezTo>
                    <a:pt x="2949" y="6072"/>
                    <a:pt x="2620" y="6136"/>
                    <a:pt x="2315" y="6267"/>
                  </a:cubicBezTo>
                  <a:cubicBezTo>
                    <a:pt x="2687" y="5884"/>
                    <a:pt x="3082" y="5513"/>
                    <a:pt x="3477" y="5153"/>
                  </a:cubicBezTo>
                  <a:cubicBezTo>
                    <a:pt x="3717" y="5273"/>
                    <a:pt x="3968" y="5369"/>
                    <a:pt x="4232" y="5429"/>
                  </a:cubicBezTo>
                  <a:cubicBezTo>
                    <a:pt x="4358" y="5456"/>
                    <a:pt x="4487" y="5471"/>
                    <a:pt x="4616" y="5471"/>
                  </a:cubicBezTo>
                  <a:cubicBezTo>
                    <a:pt x="4768" y="5471"/>
                    <a:pt x="4921" y="5450"/>
                    <a:pt x="5070" y="5405"/>
                  </a:cubicBezTo>
                  <a:cubicBezTo>
                    <a:pt x="5202" y="5369"/>
                    <a:pt x="5334" y="5297"/>
                    <a:pt x="5430" y="5189"/>
                  </a:cubicBezTo>
                  <a:cubicBezTo>
                    <a:pt x="5441" y="5165"/>
                    <a:pt x="5453" y="5141"/>
                    <a:pt x="5465" y="5105"/>
                  </a:cubicBezTo>
                  <a:cubicBezTo>
                    <a:pt x="5465" y="5022"/>
                    <a:pt x="5382" y="4962"/>
                    <a:pt x="5298" y="4926"/>
                  </a:cubicBezTo>
                  <a:cubicBezTo>
                    <a:pt x="5064" y="4843"/>
                    <a:pt x="4819" y="4800"/>
                    <a:pt x="4574" y="4800"/>
                  </a:cubicBezTo>
                  <a:cubicBezTo>
                    <a:pt x="4255" y="4800"/>
                    <a:pt x="3936" y="4872"/>
                    <a:pt x="3645" y="5022"/>
                  </a:cubicBezTo>
                  <a:cubicBezTo>
                    <a:pt x="4124" y="4590"/>
                    <a:pt x="4603" y="4159"/>
                    <a:pt x="5070" y="3728"/>
                  </a:cubicBezTo>
                  <a:cubicBezTo>
                    <a:pt x="5358" y="3824"/>
                    <a:pt x="5645" y="3908"/>
                    <a:pt x="5933" y="3968"/>
                  </a:cubicBezTo>
                  <a:cubicBezTo>
                    <a:pt x="6069" y="4008"/>
                    <a:pt x="6205" y="4030"/>
                    <a:pt x="6341" y="4030"/>
                  </a:cubicBezTo>
                  <a:cubicBezTo>
                    <a:pt x="6444" y="4030"/>
                    <a:pt x="6548" y="4017"/>
                    <a:pt x="6651" y="3992"/>
                  </a:cubicBezTo>
                  <a:cubicBezTo>
                    <a:pt x="6723" y="3968"/>
                    <a:pt x="6795" y="3920"/>
                    <a:pt x="6855" y="3860"/>
                  </a:cubicBezTo>
                  <a:cubicBezTo>
                    <a:pt x="6903" y="3800"/>
                    <a:pt x="6927" y="3716"/>
                    <a:pt x="6903" y="3644"/>
                  </a:cubicBezTo>
                  <a:cubicBezTo>
                    <a:pt x="6855" y="3536"/>
                    <a:pt x="6759" y="3465"/>
                    <a:pt x="6651" y="3441"/>
                  </a:cubicBezTo>
                  <a:cubicBezTo>
                    <a:pt x="6468" y="3389"/>
                    <a:pt x="6280" y="3363"/>
                    <a:pt x="6095" y="3363"/>
                  </a:cubicBezTo>
                  <a:cubicBezTo>
                    <a:pt x="5807" y="3363"/>
                    <a:pt x="5524" y="3425"/>
                    <a:pt x="5262" y="3548"/>
                  </a:cubicBezTo>
                  <a:cubicBezTo>
                    <a:pt x="5681" y="3141"/>
                    <a:pt x="6076" y="2734"/>
                    <a:pt x="6448" y="2303"/>
                  </a:cubicBezTo>
                  <a:cubicBezTo>
                    <a:pt x="6662" y="2372"/>
                    <a:pt x="6880" y="2406"/>
                    <a:pt x="7098" y="2406"/>
                  </a:cubicBezTo>
                  <a:cubicBezTo>
                    <a:pt x="7369" y="2406"/>
                    <a:pt x="7638" y="2354"/>
                    <a:pt x="7897" y="2255"/>
                  </a:cubicBezTo>
                  <a:cubicBezTo>
                    <a:pt x="7957" y="2231"/>
                    <a:pt x="8017" y="2195"/>
                    <a:pt x="8064" y="2147"/>
                  </a:cubicBezTo>
                  <a:cubicBezTo>
                    <a:pt x="8112" y="2099"/>
                    <a:pt x="8124" y="2027"/>
                    <a:pt x="8100" y="1967"/>
                  </a:cubicBezTo>
                  <a:cubicBezTo>
                    <a:pt x="8053" y="1908"/>
                    <a:pt x="7993" y="1884"/>
                    <a:pt x="7933" y="1872"/>
                  </a:cubicBezTo>
                  <a:cubicBezTo>
                    <a:pt x="7821" y="1850"/>
                    <a:pt x="7708" y="1839"/>
                    <a:pt x="7596" y="1839"/>
                  </a:cubicBezTo>
                  <a:cubicBezTo>
                    <a:pt x="7218" y="1839"/>
                    <a:pt x="6849" y="1961"/>
                    <a:pt x="6543" y="2183"/>
                  </a:cubicBezTo>
                  <a:cubicBezTo>
                    <a:pt x="6675" y="2027"/>
                    <a:pt x="6807" y="1860"/>
                    <a:pt x="6939" y="1692"/>
                  </a:cubicBezTo>
                  <a:cubicBezTo>
                    <a:pt x="7178" y="1536"/>
                    <a:pt x="7406" y="1345"/>
                    <a:pt x="7609" y="1129"/>
                  </a:cubicBezTo>
                  <a:cubicBezTo>
                    <a:pt x="7837" y="913"/>
                    <a:pt x="7993" y="626"/>
                    <a:pt x="8064" y="315"/>
                  </a:cubicBezTo>
                  <a:cubicBezTo>
                    <a:pt x="8076" y="195"/>
                    <a:pt x="8064" y="27"/>
                    <a:pt x="7945" y="3"/>
                  </a:cubicBezTo>
                  <a:cubicBezTo>
                    <a:pt x="7934" y="2"/>
                    <a:pt x="7923" y="1"/>
                    <a:pt x="79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578;p32"/>
            <p:cNvSpPr/>
            <p:nvPr/>
          </p:nvSpPr>
          <p:spPr>
            <a:xfrm>
              <a:off x="5468667" y="1151882"/>
              <a:ext cx="279849" cy="897912"/>
            </a:xfrm>
            <a:custGeom>
              <a:avLst/>
              <a:gdLst/>
              <a:ahLst/>
              <a:cxnLst/>
              <a:rect l="l" t="t" r="r" b="b"/>
              <a:pathLst>
                <a:path w="6732" h="21600" extrusionOk="0">
                  <a:moveTo>
                    <a:pt x="4509" y="1"/>
                  </a:moveTo>
                  <a:cubicBezTo>
                    <a:pt x="4484" y="1"/>
                    <a:pt x="4458" y="5"/>
                    <a:pt x="4432" y="15"/>
                  </a:cubicBezTo>
                  <a:cubicBezTo>
                    <a:pt x="4300" y="87"/>
                    <a:pt x="4217" y="218"/>
                    <a:pt x="4193" y="362"/>
                  </a:cubicBezTo>
                  <a:cubicBezTo>
                    <a:pt x="4049" y="949"/>
                    <a:pt x="3989" y="1392"/>
                    <a:pt x="4169" y="1979"/>
                  </a:cubicBezTo>
                  <a:cubicBezTo>
                    <a:pt x="4277" y="2338"/>
                    <a:pt x="4360" y="2722"/>
                    <a:pt x="4420" y="3105"/>
                  </a:cubicBezTo>
                  <a:cubicBezTo>
                    <a:pt x="4396" y="3967"/>
                    <a:pt x="4312" y="4830"/>
                    <a:pt x="4181" y="5680"/>
                  </a:cubicBezTo>
                  <a:cubicBezTo>
                    <a:pt x="4145" y="4973"/>
                    <a:pt x="3941" y="4279"/>
                    <a:pt x="3594" y="3680"/>
                  </a:cubicBezTo>
                  <a:cubicBezTo>
                    <a:pt x="3558" y="3596"/>
                    <a:pt x="3486" y="3536"/>
                    <a:pt x="3414" y="3500"/>
                  </a:cubicBezTo>
                  <a:cubicBezTo>
                    <a:pt x="3401" y="3497"/>
                    <a:pt x="3387" y="3495"/>
                    <a:pt x="3374" y="3495"/>
                  </a:cubicBezTo>
                  <a:cubicBezTo>
                    <a:pt x="3238" y="3495"/>
                    <a:pt x="3137" y="3657"/>
                    <a:pt x="3115" y="3799"/>
                  </a:cubicBezTo>
                  <a:cubicBezTo>
                    <a:pt x="3067" y="4099"/>
                    <a:pt x="3103" y="4410"/>
                    <a:pt x="3223" y="4710"/>
                  </a:cubicBezTo>
                  <a:cubicBezTo>
                    <a:pt x="3414" y="5297"/>
                    <a:pt x="3702" y="5860"/>
                    <a:pt x="4061" y="6375"/>
                  </a:cubicBezTo>
                  <a:cubicBezTo>
                    <a:pt x="3857" y="7560"/>
                    <a:pt x="3570" y="8722"/>
                    <a:pt x="3270" y="9896"/>
                  </a:cubicBezTo>
                  <a:cubicBezTo>
                    <a:pt x="3306" y="9117"/>
                    <a:pt x="3163" y="8339"/>
                    <a:pt x="2875" y="7620"/>
                  </a:cubicBezTo>
                  <a:cubicBezTo>
                    <a:pt x="2791" y="7405"/>
                    <a:pt x="2672" y="7189"/>
                    <a:pt x="2456" y="7105"/>
                  </a:cubicBezTo>
                  <a:cubicBezTo>
                    <a:pt x="2426" y="7093"/>
                    <a:pt x="2396" y="7087"/>
                    <a:pt x="2366" y="7087"/>
                  </a:cubicBezTo>
                  <a:cubicBezTo>
                    <a:pt x="2336" y="7087"/>
                    <a:pt x="2306" y="7093"/>
                    <a:pt x="2276" y="7105"/>
                  </a:cubicBezTo>
                  <a:cubicBezTo>
                    <a:pt x="2204" y="7153"/>
                    <a:pt x="2157" y="7237"/>
                    <a:pt x="2157" y="7333"/>
                  </a:cubicBezTo>
                  <a:cubicBezTo>
                    <a:pt x="2061" y="7848"/>
                    <a:pt x="2145" y="8375"/>
                    <a:pt x="2372" y="8842"/>
                  </a:cubicBezTo>
                  <a:cubicBezTo>
                    <a:pt x="2588" y="9309"/>
                    <a:pt x="2875" y="9728"/>
                    <a:pt x="3223" y="10099"/>
                  </a:cubicBezTo>
                  <a:cubicBezTo>
                    <a:pt x="2935" y="11237"/>
                    <a:pt x="2636" y="12375"/>
                    <a:pt x="2372" y="13513"/>
                  </a:cubicBezTo>
                  <a:cubicBezTo>
                    <a:pt x="2348" y="12722"/>
                    <a:pt x="2181" y="11956"/>
                    <a:pt x="1893" y="11225"/>
                  </a:cubicBezTo>
                  <a:cubicBezTo>
                    <a:pt x="1821" y="11010"/>
                    <a:pt x="1701" y="10806"/>
                    <a:pt x="1558" y="10626"/>
                  </a:cubicBezTo>
                  <a:cubicBezTo>
                    <a:pt x="1510" y="10567"/>
                    <a:pt x="1438" y="10531"/>
                    <a:pt x="1366" y="10519"/>
                  </a:cubicBezTo>
                  <a:cubicBezTo>
                    <a:pt x="1270" y="10519"/>
                    <a:pt x="1174" y="10567"/>
                    <a:pt x="1127" y="10662"/>
                  </a:cubicBezTo>
                  <a:cubicBezTo>
                    <a:pt x="1091" y="10758"/>
                    <a:pt x="1067" y="10854"/>
                    <a:pt x="1079" y="10962"/>
                  </a:cubicBezTo>
                  <a:cubicBezTo>
                    <a:pt x="1067" y="11381"/>
                    <a:pt x="1151" y="11800"/>
                    <a:pt x="1330" y="12195"/>
                  </a:cubicBezTo>
                  <a:cubicBezTo>
                    <a:pt x="1450" y="12459"/>
                    <a:pt x="1594" y="12710"/>
                    <a:pt x="1749" y="12950"/>
                  </a:cubicBezTo>
                  <a:cubicBezTo>
                    <a:pt x="1941" y="13237"/>
                    <a:pt x="2121" y="13525"/>
                    <a:pt x="2312" y="13812"/>
                  </a:cubicBezTo>
                  <a:cubicBezTo>
                    <a:pt x="2073" y="14842"/>
                    <a:pt x="1893" y="15884"/>
                    <a:pt x="1785" y="16938"/>
                  </a:cubicBezTo>
                  <a:cubicBezTo>
                    <a:pt x="1749" y="16531"/>
                    <a:pt x="1666" y="16136"/>
                    <a:pt x="1558" y="15753"/>
                  </a:cubicBezTo>
                  <a:cubicBezTo>
                    <a:pt x="1402" y="15130"/>
                    <a:pt x="1055" y="14567"/>
                    <a:pt x="576" y="14148"/>
                  </a:cubicBezTo>
                  <a:cubicBezTo>
                    <a:pt x="488" y="14078"/>
                    <a:pt x="375" y="14008"/>
                    <a:pt x="269" y="14008"/>
                  </a:cubicBezTo>
                  <a:cubicBezTo>
                    <a:pt x="230" y="14008"/>
                    <a:pt x="192" y="14017"/>
                    <a:pt x="156" y="14040"/>
                  </a:cubicBezTo>
                  <a:cubicBezTo>
                    <a:pt x="25" y="14112"/>
                    <a:pt x="1" y="14267"/>
                    <a:pt x="1" y="14411"/>
                  </a:cubicBezTo>
                  <a:cubicBezTo>
                    <a:pt x="37" y="15633"/>
                    <a:pt x="683" y="16759"/>
                    <a:pt x="1737" y="17393"/>
                  </a:cubicBezTo>
                  <a:cubicBezTo>
                    <a:pt x="1606" y="18771"/>
                    <a:pt x="1677" y="20160"/>
                    <a:pt x="1929" y="21526"/>
                  </a:cubicBezTo>
                  <a:cubicBezTo>
                    <a:pt x="1944" y="21577"/>
                    <a:pt x="1986" y="21599"/>
                    <a:pt x="2027" y="21599"/>
                  </a:cubicBezTo>
                  <a:cubicBezTo>
                    <a:pt x="2083" y="21599"/>
                    <a:pt x="2139" y="21558"/>
                    <a:pt x="2133" y="21490"/>
                  </a:cubicBezTo>
                  <a:cubicBezTo>
                    <a:pt x="1941" y="20508"/>
                    <a:pt x="1857" y="19501"/>
                    <a:pt x="1881" y="18495"/>
                  </a:cubicBezTo>
                  <a:cubicBezTo>
                    <a:pt x="2240" y="18388"/>
                    <a:pt x="2564" y="18208"/>
                    <a:pt x="2851" y="17968"/>
                  </a:cubicBezTo>
                  <a:cubicBezTo>
                    <a:pt x="3151" y="17717"/>
                    <a:pt x="3450" y="17453"/>
                    <a:pt x="3738" y="17178"/>
                  </a:cubicBezTo>
                  <a:cubicBezTo>
                    <a:pt x="4169" y="16747"/>
                    <a:pt x="4576" y="16244"/>
                    <a:pt x="4612" y="15633"/>
                  </a:cubicBezTo>
                  <a:cubicBezTo>
                    <a:pt x="4612" y="15561"/>
                    <a:pt x="4600" y="15501"/>
                    <a:pt x="4576" y="15441"/>
                  </a:cubicBezTo>
                  <a:cubicBezTo>
                    <a:pt x="4530" y="15367"/>
                    <a:pt x="4452" y="15339"/>
                    <a:pt x="4366" y="15339"/>
                  </a:cubicBezTo>
                  <a:cubicBezTo>
                    <a:pt x="4271" y="15339"/>
                    <a:pt x="4167" y="15373"/>
                    <a:pt x="4085" y="15417"/>
                  </a:cubicBezTo>
                  <a:cubicBezTo>
                    <a:pt x="3474" y="15741"/>
                    <a:pt x="2971" y="16220"/>
                    <a:pt x="2600" y="16795"/>
                  </a:cubicBezTo>
                  <a:cubicBezTo>
                    <a:pt x="2300" y="17262"/>
                    <a:pt x="2061" y="17777"/>
                    <a:pt x="1881" y="18316"/>
                  </a:cubicBezTo>
                  <a:cubicBezTo>
                    <a:pt x="1929" y="17178"/>
                    <a:pt x="2049" y="16052"/>
                    <a:pt x="2276" y="14938"/>
                  </a:cubicBezTo>
                  <a:cubicBezTo>
                    <a:pt x="3354" y="14842"/>
                    <a:pt x="4372" y="14375"/>
                    <a:pt x="5151" y="13621"/>
                  </a:cubicBezTo>
                  <a:cubicBezTo>
                    <a:pt x="5283" y="13489"/>
                    <a:pt x="5414" y="13321"/>
                    <a:pt x="5354" y="13142"/>
                  </a:cubicBezTo>
                  <a:cubicBezTo>
                    <a:pt x="5307" y="13010"/>
                    <a:pt x="5187" y="12926"/>
                    <a:pt x="5055" y="12914"/>
                  </a:cubicBezTo>
                  <a:cubicBezTo>
                    <a:pt x="5032" y="12912"/>
                    <a:pt x="5010" y="12911"/>
                    <a:pt x="4987" y="12911"/>
                  </a:cubicBezTo>
                  <a:cubicBezTo>
                    <a:pt x="4878" y="12911"/>
                    <a:pt x="4771" y="12934"/>
                    <a:pt x="4672" y="12974"/>
                  </a:cubicBezTo>
                  <a:cubicBezTo>
                    <a:pt x="3714" y="13273"/>
                    <a:pt x="2875" y="13896"/>
                    <a:pt x="2312" y="14735"/>
                  </a:cubicBezTo>
                  <a:cubicBezTo>
                    <a:pt x="2480" y="13812"/>
                    <a:pt x="2696" y="12890"/>
                    <a:pt x="2935" y="11980"/>
                  </a:cubicBezTo>
                  <a:cubicBezTo>
                    <a:pt x="3390" y="11908"/>
                    <a:pt x="3845" y="11800"/>
                    <a:pt x="4289" y="11633"/>
                  </a:cubicBezTo>
                  <a:cubicBezTo>
                    <a:pt x="4768" y="11465"/>
                    <a:pt x="5187" y="11165"/>
                    <a:pt x="5510" y="10782"/>
                  </a:cubicBezTo>
                  <a:cubicBezTo>
                    <a:pt x="5678" y="10602"/>
                    <a:pt x="5786" y="10363"/>
                    <a:pt x="5810" y="10111"/>
                  </a:cubicBezTo>
                  <a:cubicBezTo>
                    <a:pt x="5822" y="10064"/>
                    <a:pt x="5810" y="10004"/>
                    <a:pt x="5786" y="9956"/>
                  </a:cubicBezTo>
                  <a:cubicBezTo>
                    <a:pt x="5740" y="9865"/>
                    <a:pt x="5648" y="9837"/>
                    <a:pt x="5550" y="9837"/>
                  </a:cubicBezTo>
                  <a:cubicBezTo>
                    <a:pt x="5492" y="9837"/>
                    <a:pt x="5432" y="9847"/>
                    <a:pt x="5378" y="9860"/>
                  </a:cubicBezTo>
                  <a:cubicBezTo>
                    <a:pt x="4384" y="10099"/>
                    <a:pt x="3534" y="10722"/>
                    <a:pt x="3019" y="11609"/>
                  </a:cubicBezTo>
                  <a:cubicBezTo>
                    <a:pt x="3294" y="10507"/>
                    <a:pt x="3594" y="9417"/>
                    <a:pt x="3845" y="8315"/>
                  </a:cubicBezTo>
                  <a:cubicBezTo>
                    <a:pt x="4360" y="8183"/>
                    <a:pt x="4863" y="8015"/>
                    <a:pt x="5366" y="7824"/>
                  </a:cubicBezTo>
                  <a:cubicBezTo>
                    <a:pt x="5762" y="7680"/>
                    <a:pt x="6169" y="7488"/>
                    <a:pt x="6432" y="7153"/>
                  </a:cubicBezTo>
                  <a:cubicBezTo>
                    <a:pt x="6528" y="7045"/>
                    <a:pt x="6588" y="6914"/>
                    <a:pt x="6600" y="6770"/>
                  </a:cubicBezTo>
                  <a:cubicBezTo>
                    <a:pt x="6624" y="6626"/>
                    <a:pt x="6576" y="6482"/>
                    <a:pt x="6468" y="6387"/>
                  </a:cubicBezTo>
                  <a:cubicBezTo>
                    <a:pt x="6391" y="6322"/>
                    <a:pt x="6290" y="6299"/>
                    <a:pt x="6183" y="6299"/>
                  </a:cubicBezTo>
                  <a:cubicBezTo>
                    <a:pt x="6091" y="6299"/>
                    <a:pt x="5994" y="6316"/>
                    <a:pt x="5905" y="6339"/>
                  </a:cubicBezTo>
                  <a:cubicBezTo>
                    <a:pt x="5091" y="6566"/>
                    <a:pt x="4432" y="7141"/>
                    <a:pt x="3953" y="7848"/>
                  </a:cubicBezTo>
                  <a:cubicBezTo>
                    <a:pt x="4181" y="6854"/>
                    <a:pt x="4360" y="5860"/>
                    <a:pt x="4480" y="4853"/>
                  </a:cubicBezTo>
                  <a:cubicBezTo>
                    <a:pt x="5331" y="4614"/>
                    <a:pt x="6061" y="4087"/>
                    <a:pt x="6564" y="3368"/>
                  </a:cubicBezTo>
                  <a:cubicBezTo>
                    <a:pt x="6636" y="3272"/>
                    <a:pt x="6696" y="3165"/>
                    <a:pt x="6720" y="3045"/>
                  </a:cubicBezTo>
                  <a:cubicBezTo>
                    <a:pt x="6732" y="2937"/>
                    <a:pt x="6684" y="2817"/>
                    <a:pt x="6576" y="2745"/>
                  </a:cubicBezTo>
                  <a:cubicBezTo>
                    <a:pt x="6536" y="2732"/>
                    <a:pt x="6494" y="2725"/>
                    <a:pt x="6451" y="2725"/>
                  </a:cubicBezTo>
                  <a:cubicBezTo>
                    <a:pt x="6380" y="2725"/>
                    <a:pt x="6308" y="2744"/>
                    <a:pt x="6241" y="2781"/>
                  </a:cubicBezTo>
                  <a:cubicBezTo>
                    <a:pt x="5438" y="3117"/>
                    <a:pt x="4816" y="3776"/>
                    <a:pt x="4516" y="4602"/>
                  </a:cubicBezTo>
                  <a:cubicBezTo>
                    <a:pt x="4552" y="4231"/>
                    <a:pt x="4588" y="3859"/>
                    <a:pt x="4600" y="3488"/>
                  </a:cubicBezTo>
                  <a:cubicBezTo>
                    <a:pt x="4816" y="3009"/>
                    <a:pt x="4959" y="2506"/>
                    <a:pt x="5055" y="2003"/>
                  </a:cubicBezTo>
                  <a:cubicBezTo>
                    <a:pt x="5163" y="1452"/>
                    <a:pt x="5115" y="877"/>
                    <a:pt x="4899" y="350"/>
                  </a:cubicBezTo>
                  <a:cubicBezTo>
                    <a:pt x="4827" y="184"/>
                    <a:pt x="4674" y="1"/>
                    <a:pt x="4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579;p32"/>
            <p:cNvSpPr/>
            <p:nvPr/>
          </p:nvSpPr>
          <p:spPr>
            <a:xfrm>
              <a:off x="3252154" y="1414438"/>
              <a:ext cx="375876" cy="757239"/>
            </a:xfrm>
            <a:custGeom>
              <a:avLst/>
              <a:gdLst/>
              <a:ahLst/>
              <a:cxnLst/>
              <a:rect l="l" t="t" r="r" b="b"/>
              <a:pathLst>
                <a:path w="9042" h="18216" extrusionOk="0">
                  <a:moveTo>
                    <a:pt x="479" y="0"/>
                  </a:moveTo>
                  <a:cubicBezTo>
                    <a:pt x="76" y="0"/>
                    <a:pt x="1" y="768"/>
                    <a:pt x="11" y="1172"/>
                  </a:cubicBezTo>
                  <a:cubicBezTo>
                    <a:pt x="46" y="2202"/>
                    <a:pt x="406" y="3316"/>
                    <a:pt x="633" y="4310"/>
                  </a:cubicBezTo>
                  <a:cubicBezTo>
                    <a:pt x="1100" y="6394"/>
                    <a:pt x="1795" y="8419"/>
                    <a:pt x="2705" y="10359"/>
                  </a:cubicBezTo>
                  <a:cubicBezTo>
                    <a:pt x="3871" y="12779"/>
                    <a:pt x="5517" y="15019"/>
                    <a:pt x="7630" y="16664"/>
                  </a:cubicBezTo>
                  <a:lnTo>
                    <a:pt x="7630" y="16664"/>
                  </a:lnTo>
                  <a:cubicBezTo>
                    <a:pt x="7318" y="13790"/>
                    <a:pt x="6622" y="10978"/>
                    <a:pt x="5556" y="8287"/>
                  </a:cubicBezTo>
                  <a:cubicBezTo>
                    <a:pt x="4933" y="6706"/>
                    <a:pt x="4191" y="5173"/>
                    <a:pt x="3328" y="3700"/>
                  </a:cubicBezTo>
                  <a:cubicBezTo>
                    <a:pt x="2897" y="2969"/>
                    <a:pt x="2430" y="2250"/>
                    <a:pt x="1939" y="1556"/>
                  </a:cubicBezTo>
                  <a:cubicBezTo>
                    <a:pt x="1615" y="1089"/>
                    <a:pt x="1304" y="502"/>
                    <a:pt x="837" y="154"/>
                  </a:cubicBezTo>
                  <a:cubicBezTo>
                    <a:pt x="696" y="46"/>
                    <a:pt x="578" y="0"/>
                    <a:pt x="479" y="0"/>
                  </a:cubicBezTo>
                  <a:close/>
                  <a:moveTo>
                    <a:pt x="7630" y="16664"/>
                  </a:moveTo>
                  <a:cubicBezTo>
                    <a:pt x="7685" y="17179"/>
                    <a:pt x="7729" y="17697"/>
                    <a:pt x="7760" y="18216"/>
                  </a:cubicBezTo>
                  <a:lnTo>
                    <a:pt x="9041" y="17629"/>
                  </a:lnTo>
                  <a:cubicBezTo>
                    <a:pt x="8550" y="17337"/>
                    <a:pt x="8079" y="17014"/>
                    <a:pt x="7630" y="166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580;p32"/>
            <p:cNvSpPr/>
            <p:nvPr/>
          </p:nvSpPr>
          <p:spPr>
            <a:xfrm>
              <a:off x="3255563" y="1418845"/>
              <a:ext cx="312731" cy="678672"/>
            </a:xfrm>
            <a:custGeom>
              <a:avLst/>
              <a:gdLst/>
              <a:ahLst/>
              <a:cxnLst/>
              <a:rect l="l" t="t" r="r" b="b"/>
              <a:pathLst>
                <a:path w="7523" h="16326" extrusionOk="0">
                  <a:moveTo>
                    <a:pt x="2300" y="9522"/>
                  </a:moveTo>
                  <a:lnTo>
                    <a:pt x="2336" y="9618"/>
                  </a:lnTo>
                  <a:lnTo>
                    <a:pt x="2540" y="9678"/>
                  </a:lnTo>
                  <a:cubicBezTo>
                    <a:pt x="3560" y="9996"/>
                    <a:pt x="4398" y="10238"/>
                    <a:pt x="4535" y="10263"/>
                  </a:cubicBezTo>
                  <a:lnTo>
                    <a:pt x="4535" y="10263"/>
                  </a:lnTo>
                  <a:cubicBezTo>
                    <a:pt x="4421" y="10209"/>
                    <a:pt x="3579" y="9925"/>
                    <a:pt x="2552" y="9606"/>
                  </a:cubicBezTo>
                  <a:lnTo>
                    <a:pt x="2300" y="9522"/>
                  </a:lnTo>
                  <a:close/>
                  <a:moveTo>
                    <a:pt x="4535" y="10263"/>
                  </a:moveTo>
                  <a:cubicBezTo>
                    <a:pt x="4537" y="10263"/>
                    <a:pt x="4538" y="10264"/>
                    <a:pt x="4540" y="10265"/>
                  </a:cubicBezTo>
                  <a:cubicBezTo>
                    <a:pt x="4540" y="10264"/>
                    <a:pt x="4539" y="10264"/>
                    <a:pt x="4539" y="10263"/>
                  </a:cubicBezTo>
                  <a:lnTo>
                    <a:pt x="4539" y="10263"/>
                  </a:lnTo>
                  <a:cubicBezTo>
                    <a:pt x="4538" y="10263"/>
                    <a:pt x="4537" y="10263"/>
                    <a:pt x="4535" y="10263"/>
                  </a:cubicBezTo>
                  <a:close/>
                  <a:moveTo>
                    <a:pt x="180" y="0"/>
                  </a:moveTo>
                  <a:cubicBezTo>
                    <a:pt x="168" y="12"/>
                    <a:pt x="144" y="36"/>
                    <a:pt x="132" y="48"/>
                  </a:cubicBezTo>
                  <a:cubicBezTo>
                    <a:pt x="180" y="204"/>
                    <a:pt x="240" y="372"/>
                    <a:pt x="300" y="551"/>
                  </a:cubicBezTo>
                  <a:cubicBezTo>
                    <a:pt x="468" y="1066"/>
                    <a:pt x="695" y="1641"/>
                    <a:pt x="947" y="2252"/>
                  </a:cubicBezTo>
                  <a:cubicBezTo>
                    <a:pt x="899" y="2216"/>
                    <a:pt x="827" y="2180"/>
                    <a:pt x="755" y="2132"/>
                  </a:cubicBezTo>
                  <a:lnTo>
                    <a:pt x="0" y="1725"/>
                  </a:lnTo>
                  <a:lnTo>
                    <a:pt x="0" y="1725"/>
                  </a:lnTo>
                  <a:cubicBezTo>
                    <a:pt x="12" y="1749"/>
                    <a:pt x="12" y="1785"/>
                    <a:pt x="12" y="1821"/>
                  </a:cubicBezTo>
                  <a:cubicBezTo>
                    <a:pt x="288" y="1965"/>
                    <a:pt x="539" y="2096"/>
                    <a:pt x="719" y="2180"/>
                  </a:cubicBezTo>
                  <a:cubicBezTo>
                    <a:pt x="827" y="2228"/>
                    <a:pt x="911" y="2264"/>
                    <a:pt x="971" y="2288"/>
                  </a:cubicBezTo>
                  <a:cubicBezTo>
                    <a:pt x="1138" y="2707"/>
                    <a:pt x="1318" y="3150"/>
                    <a:pt x="1510" y="3594"/>
                  </a:cubicBezTo>
                  <a:cubicBezTo>
                    <a:pt x="1665" y="3953"/>
                    <a:pt x="1821" y="4312"/>
                    <a:pt x="1977" y="4684"/>
                  </a:cubicBezTo>
                  <a:cubicBezTo>
                    <a:pt x="1905" y="4660"/>
                    <a:pt x="1737" y="4600"/>
                    <a:pt x="1510" y="4516"/>
                  </a:cubicBezTo>
                  <a:cubicBezTo>
                    <a:pt x="1246" y="4420"/>
                    <a:pt x="911" y="4276"/>
                    <a:pt x="539" y="4121"/>
                  </a:cubicBezTo>
                  <a:lnTo>
                    <a:pt x="539" y="4121"/>
                  </a:lnTo>
                  <a:cubicBezTo>
                    <a:pt x="551" y="4145"/>
                    <a:pt x="563" y="4180"/>
                    <a:pt x="563" y="4204"/>
                  </a:cubicBezTo>
                  <a:lnTo>
                    <a:pt x="563" y="4216"/>
                  </a:lnTo>
                  <a:cubicBezTo>
                    <a:pt x="911" y="4360"/>
                    <a:pt x="1234" y="4480"/>
                    <a:pt x="1486" y="4564"/>
                  </a:cubicBezTo>
                  <a:cubicBezTo>
                    <a:pt x="1653" y="4624"/>
                    <a:pt x="1785" y="4660"/>
                    <a:pt x="1881" y="4684"/>
                  </a:cubicBezTo>
                  <a:lnTo>
                    <a:pt x="1989" y="4707"/>
                  </a:lnTo>
                  <a:cubicBezTo>
                    <a:pt x="2348" y="5534"/>
                    <a:pt x="2731" y="6384"/>
                    <a:pt x="3138" y="7271"/>
                  </a:cubicBezTo>
                  <a:lnTo>
                    <a:pt x="3234" y="7498"/>
                  </a:lnTo>
                  <a:lnTo>
                    <a:pt x="3102" y="7438"/>
                  </a:lnTo>
                  <a:cubicBezTo>
                    <a:pt x="2935" y="7366"/>
                    <a:pt x="2791" y="7306"/>
                    <a:pt x="2635" y="7247"/>
                  </a:cubicBezTo>
                  <a:cubicBezTo>
                    <a:pt x="2276" y="7103"/>
                    <a:pt x="1773" y="6899"/>
                    <a:pt x="1234" y="6672"/>
                  </a:cubicBezTo>
                  <a:lnTo>
                    <a:pt x="1234" y="6672"/>
                  </a:lnTo>
                  <a:lnTo>
                    <a:pt x="1258" y="6780"/>
                  </a:lnTo>
                  <a:cubicBezTo>
                    <a:pt x="1785" y="6995"/>
                    <a:pt x="2264" y="7175"/>
                    <a:pt x="2623" y="7306"/>
                  </a:cubicBezTo>
                  <a:cubicBezTo>
                    <a:pt x="2815" y="7378"/>
                    <a:pt x="2983" y="7426"/>
                    <a:pt x="3091" y="7462"/>
                  </a:cubicBezTo>
                  <a:lnTo>
                    <a:pt x="3246" y="7510"/>
                  </a:lnTo>
                  <a:cubicBezTo>
                    <a:pt x="3689" y="8480"/>
                    <a:pt x="4120" y="9401"/>
                    <a:pt x="4539" y="10263"/>
                  </a:cubicBezTo>
                  <a:lnTo>
                    <a:pt x="4539" y="10263"/>
                  </a:lnTo>
                  <a:cubicBezTo>
                    <a:pt x="4545" y="10264"/>
                    <a:pt x="4549" y="10265"/>
                    <a:pt x="4552" y="10265"/>
                  </a:cubicBezTo>
                  <a:cubicBezTo>
                    <a:pt x="4923" y="11043"/>
                    <a:pt x="5282" y="11786"/>
                    <a:pt x="5606" y="12457"/>
                  </a:cubicBezTo>
                  <a:lnTo>
                    <a:pt x="5486" y="12421"/>
                  </a:lnTo>
                  <a:cubicBezTo>
                    <a:pt x="5390" y="12385"/>
                    <a:pt x="5234" y="12349"/>
                    <a:pt x="5055" y="12301"/>
                  </a:cubicBezTo>
                  <a:cubicBezTo>
                    <a:pt x="4671" y="12217"/>
                    <a:pt x="4156" y="12097"/>
                    <a:pt x="3582" y="11990"/>
                  </a:cubicBezTo>
                  <a:lnTo>
                    <a:pt x="3582" y="11990"/>
                  </a:lnTo>
                  <a:lnTo>
                    <a:pt x="3641" y="12085"/>
                  </a:lnTo>
                  <a:cubicBezTo>
                    <a:pt x="4192" y="12193"/>
                    <a:pt x="4683" y="12289"/>
                    <a:pt x="5043" y="12361"/>
                  </a:cubicBezTo>
                  <a:lnTo>
                    <a:pt x="5486" y="12445"/>
                  </a:lnTo>
                  <a:cubicBezTo>
                    <a:pt x="5546" y="12457"/>
                    <a:pt x="5594" y="12469"/>
                    <a:pt x="5618" y="12469"/>
                  </a:cubicBezTo>
                  <a:cubicBezTo>
                    <a:pt x="5642" y="12505"/>
                    <a:pt x="5654" y="12529"/>
                    <a:pt x="5666" y="12564"/>
                  </a:cubicBezTo>
                  <a:lnTo>
                    <a:pt x="5666" y="12576"/>
                  </a:lnTo>
                  <a:lnTo>
                    <a:pt x="6300" y="13846"/>
                  </a:lnTo>
                  <a:cubicBezTo>
                    <a:pt x="6396" y="14038"/>
                    <a:pt x="6480" y="14229"/>
                    <a:pt x="6576" y="14397"/>
                  </a:cubicBezTo>
                  <a:cubicBezTo>
                    <a:pt x="6480" y="14385"/>
                    <a:pt x="6336" y="14373"/>
                    <a:pt x="6157" y="14349"/>
                  </a:cubicBezTo>
                  <a:lnTo>
                    <a:pt x="5187" y="14241"/>
                  </a:lnTo>
                  <a:lnTo>
                    <a:pt x="5258" y="14337"/>
                  </a:lnTo>
                  <a:cubicBezTo>
                    <a:pt x="5606" y="14361"/>
                    <a:pt x="5905" y="14385"/>
                    <a:pt x="6145" y="14409"/>
                  </a:cubicBezTo>
                  <a:cubicBezTo>
                    <a:pt x="6348" y="14421"/>
                    <a:pt x="6504" y="14421"/>
                    <a:pt x="6588" y="14421"/>
                  </a:cubicBezTo>
                  <a:lnTo>
                    <a:pt x="6588" y="14433"/>
                  </a:lnTo>
                  <a:lnTo>
                    <a:pt x="6588" y="14445"/>
                  </a:lnTo>
                  <a:cubicBezTo>
                    <a:pt x="6851" y="14972"/>
                    <a:pt x="7079" y="15439"/>
                    <a:pt x="7271" y="15834"/>
                  </a:cubicBezTo>
                  <a:cubicBezTo>
                    <a:pt x="7366" y="16014"/>
                    <a:pt x="7450" y="16182"/>
                    <a:pt x="7522" y="16325"/>
                  </a:cubicBezTo>
                  <a:lnTo>
                    <a:pt x="7522" y="16277"/>
                  </a:lnTo>
                  <a:cubicBezTo>
                    <a:pt x="7462" y="16134"/>
                    <a:pt x="7390" y="15990"/>
                    <a:pt x="7306" y="15822"/>
                  </a:cubicBezTo>
                  <a:cubicBezTo>
                    <a:pt x="7115" y="15427"/>
                    <a:pt x="6887" y="14960"/>
                    <a:pt x="6636" y="14421"/>
                  </a:cubicBezTo>
                  <a:lnTo>
                    <a:pt x="6624" y="14421"/>
                  </a:lnTo>
                  <a:lnTo>
                    <a:pt x="6612" y="14397"/>
                  </a:lnTo>
                  <a:cubicBezTo>
                    <a:pt x="6648" y="14325"/>
                    <a:pt x="6684" y="14205"/>
                    <a:pt x="6732" y="14050"/>
                  </a:cubicBezTo>
                  <a:cubicBezTo>
                    <a:pt x="6803" y="13798"/>
                    <a:pt x="6899" y="13463"/>
                    <a:pt x="6983" y="13091"/>
                  </a:cubicBezTo>
                  <a:cubicBezTo>
                    <a:pt x="6971" y="13032"/>
                    <a:pt x="6959" y="12960"/>
                    <a:pt x="6947" y="12912"/>
                  </a:cubicBezTo>
                  <a:cubicBezTo>
                    <a:pt x="6935" y="12948"/>
                    <a:pt x="6935" y="12984"/>
                    <a:pt x="6923" y="13020"/>
                  </a:cubicBezTo>
                  <a:cubicBezTo>
                    <a:pt x="6827" y="13415"/>
                    <a:pt x="6744" y="13774"/>
                    <a:pt x="6672" y="14026"/>
                  </a:cubicBezTo>
                  <a:cubicBezTo>
                    <a:pt x="6648" y="14169"/>
                    <a:pt x="6612" y="14289"/>
                    <a:pt x="6600" y="14361"/>
                  </a:cubicBezTo>
                  <a:lnTo>
                    <a:pt x="6348" y="13834"/>
                  </a:lnTo>
                  <a:cubicBezTo>
                    <a:pt x="6157" y="13427"/>
                    <a:pt x="5929" y="12984"/>
                    <a:pt x="5702" y="12505"/>
                  </a:cubicBezTo>
                  <a:cubicBezTo>
                    <a:pt x="5773" y="12325"/>
                    <a:pt x="5941" y="11858"/>
                    <a:pt x="6121" y="11295"/>
                  </a:cubicBezTo>
                  <a:cubicBezTo>
                    <a:pt x="6205" y="11043"/>
                    <a:pt x="6276" y="10816"/>
                    <a:pt x="6336" y="10624"/>
                  </a:cubicBezTo>
                  <a:cubicBezTo>
                    <a:pt x="6324" y="10576"/>
                    <a:pt x="6312" y="10540"/>
                    <a:pt x="6300" y="10504"/>
                  </a:cubicBezTo>
                  <a:cubicBezTo>
                    <a:pt x="6229" y="10720"/>
                    <a:pt x="6145" y="10983"/>
                    <a:pt x="6049" y="11271"/>
                  </a:cubicBezTo>
                  <a:cubicBezTo>
                    <a:pt x="5881" y="11798"/>
                    <a:pt x="5737" y="12265"/>
                    <a:pt x="5678" y="12469"/>
                  </a:cubicBezTo>
                  <a:cubicBezTo>
                    <a:pt x="5342" y="11762"/>
                    <a:pt x="4971" y="10995"/>
                    <a:pt x="4588" y="10169"/>
                  </a:cubicBezTo>
                  <a:cubicBezTo>
                    <a:pt x="4588" y="10145"/>
                    <a:pt x="4600" y="10133"/>
                    <a:pt x="4612" y="10097"/>
                  </a:cubicBezTo>
                  <a:lnTo>
                    <a:pt x="4755" y="9702"/>
                  </a:lnTo>
                  <a:lnTo>
                    <a:pt x="5234" y="8384"/>
                  </a:lnTo>
                  <a:lnTo>
                    <a:pt x="5402" y="7953"/>
                  </a:lnTo>
                  <a:lnTo>
                    <a:pt x="5354" y="7845"/>
                  </a:lnTo>
                  <a:cubicBezTo>
                    <a:pt x="5294" y="8013"/>
                    <a:pt x="5222" y="8181"/>
                    <a:pt x="5163" y="8360"/>
                  </a:cubicBezTo>
                  <a:cubicBezTo>
                    <a:pt x="4971" y="8875"/>
                    <a:pt x="4815" y="9343"/>
                    <a:pt x="4707" y="9690"/>
                  </a:cubicBezTo>
                  <a:cubicBezTo>
                    <a:pt x="4648" y="9858"/>
                    <a:pt x="4612" y="10001"/>
                    <a:pt x="4576" y="10097"/>
                  </a:cubicBezTo>
                  <a:cubicBezTo>
                    <a:pt x="4564" y="10109"/>
                    <a:pt x="4564" y="10121"/>
                    <a:pt x="4564" y="10133"/>
                  </a:cubicBezTo>
                  <a:cubicBezTo>
                    <a:pt x="4168" y="9283"/>
                    <a:pt x="3737" y="8384"/>
                    <a:pt x="3306" y="7438"/>
                  </a:cubicBezTo>
                  <a:cubicBezTo>
                    <a:pt x="3318" y="7414"/>
                    <a:pt x="3330" y="7378"/>
                    <a:pt x="3354" y="7330"/>
                  </a:cubicBezTo>
                  <a:cubicBezTo>
                    <a:pt x="3402" y="7235"/>
                    <a:pt x="3462" y="7103"/>
                    <a:pt x="3546" y="6923"/>
                  </a:cubicBezTo>
                  <a:cubicBezTo>
                    <a:pt x="3689" y="6576"/>
                    <a:pt x="3905" y="6097"/>
                    <a:pt x="4133" y="5558"/>
                  </a:cubicBezTo>
                  <a:lnTo>
                    <a:pt x="4216" y="5354"/>
                  </a:lnTo>
                  <a:cubicBezTo>
                    <a:pt x="4204" y="5318"/>
                    <a:pt x="4180" y="5294"/>
                    <a:pt x="4168" y="5258"/>
                  </a:cubicBezTo>
                  <a:lnTo>
                    <a:pt x="4061" y="5534"/>
                  </a:lnTo>
                  <a:cubicBezTo>
                    <a:pt x="3833" y="6061"/>
                    <a:pt x="3629" y="6552"/>
                    <a:pt x="3486" y="6899"/>
                  </a:cubicBezTo>
                  <a:cubicBezTo>
                    <a:pt x="3414" y="7079"/>
                    <a:pt x="3366" y="7223"/>
                    <a:pt x="3330" y="7318"/>
                  </a:cubicBezTo>
                  <a:cubicBezTo>
                    <a:pt x="3306" y="7354"/>
                    <a:pt x="3294" y="7390"/>
                    <a:pt x="3294" y="7414"/>
                  </a:cubicBezTo>
                  <a:cubicBezTo>
                    <a:pt x="3270" y="7354"/>
                    <a:pt x="3246" y="7295"/>
                    <a:pt x="3210" y="7247"/>
                  </a:cubicBezTo>
                  <a:cubicBezTo>
                    <a:pt x="2803" y="6348"/>
                    <a:pt x="2420" y="5486"/>
                    <a:pt x="2060" y="4660"/>
                  </a:cubicBezTo>
                  <a:cubicBezTo>
                    <a:pt x="2084" y="4576"/>
                    <a:pt x="2156" y="4420"/>
                    <a:pt x="2240" y="4192"/>
                  </a:cubicBezTo>
                  <a:cubicBezTo>
                    <a:pt x="2360" y="3869"/>
                    <a:pt x="2528" y="3426"/>
                    <a:pt x="2731" y="2935"/>
                  </a:cubicBezTo>
                  <a:cubicBezTo>
                    <a:pt x="2743" y="2899"/>
                    <a:pt x="2767" y="2863"/>
                    <a:pt x="2779" y="2815"/>
                  </a:cubicBezTo>
                  <a:lnTo>
                    <a:pt x="2731" y="2731"/>
                  </a:lnTo>
                  <a:lnTo>
                    <a:pt x="2659" y="2911"/>
                  </a:lnTo>
                  <a:cubicBezTo>
                    <a:pt x="2456" y="3402"/>
                    <a:pt x="2300" y="3845"/>
                    <a:pt x="2180" y="4180"/>
                  </a:cubicBezTo>
                  <a:cubicBezTo>
                    <a:pt x="2132" y="4348"/>
                    <a:pt x="2084" y="4480"/>
                    <a:pt x="2060" y="4564"/>
                  </a:cubicBezTo>
                  <a:cubicBezTo>
                    <a:pt x="2060" y="4588"/>
                    <a:pt x="2049" y="4612"/>
                    <a:pt x="2049" y="4636"/>
                  </a:cubicBezTo>
                  <a:cubicBezTo>
                    <a:pt x="1881" y="4264"/>
                    <a:pt x="1737" y="3917"/>
                    <a:pt x="1581" y="3570"/>
                  </a:cubicBezTo>
                  <a:cubicBezTo>
                    <a:pt x="1402" y="3138"/>
                    <a:pt x="1222" y="2719"/>
                    <a:pt x="1054" y="2324"/>
                  </a:cubicBezTo>
                  <a:cubicBezTo>
                    <a:pt x="1054" y="2312"/>
                    <a:pt x="1054" y="2300"/>
                    <a:pt x="1042" y="2288"/>
                  </a:cubicBezTo>
                  <a:cubicBezTo>
                    <a:pt x="1066" y="2228"/>
                    <a:pt x="1090" y="2132"/>
                    <a:pt x="1138" y="1989"/>
                  </a:cubicBezTo>
                  <a:cubicBezTo>
                    <a:pt x="1198" y="1785"/>
                    <a:pt x="1318" y="1510"/>
                    <a:pt x="1438" y="1198"/>
                  </a:cubicBezTo>
                  <a:cubicBezTo>
                    <a:pt x="1474" y="1102"/>
                    <a:pt x="1510" y="1030"/>
                    <a:pt x="1533" y="947"/>
                  </a:cubicBezTo>
                  <a:lnTo>
                    <a:pt x="1474" y="863"/>
                  </a:lnTo>
                  <a:cubicBezTo>
                    <a:pt x="1450" y="959"/>
                    <a:pt x="1402" y="1066"/>
                    <a:pt x="1366" y="1162"/>
                  </a:cubicBezTo>
                  <a:cubicBezTo>
                    <a:pt x="1258" y="1426"/>
                    <a:pt x="1162" y="1701"/>
                    <a:pt x="1078" y="1977"/>
                  </a:cubicBezTo>
                  <a:cubicBezTo>
                    <a:pt x="1054" y="2072"/>
                    <a:pt x="1042" y="2156"/>
                    <a:pt x="1018" y="2252"/>
                  </a:cubicBezTo>
                  <a:cubicBezTo>
                    <a:pt x="767" y="1629"/>
                    <a:pt x="527" y="1054"/>
                    <a:pt x="348" y="527"/>
                  </a:cubicBezTo>
                  <a:cubicBezTo>
                    <a:pt x="288" y="348"/>
                    <a:pt x="228" y="168"/>
                    <a:pt x="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581;p32"/>
            <p:cNvSpPr/>
            <p:nvPr/>
          </p:nvSpPr>
          <p:spPr>
            <a:xfrm>
              <a:off x="3163943" y="1949610"/>
              <a:ext cx="436194" cy="291780"/>
            </a:xfrm>
            <a:custGeom>
              <a:avLst/>
              <a:gdLst/>
              <a:ahLst/>
              <a:cxnLst/>
              <a:rect l="l" t="t" r="r" b="b"/>
              <a:pathLst>
                <a:path w="10493" h="7019" extrusionOk="0">
                  <a:moveTo>
                    <a:pt x="588" y="0"/>
                  </a:moveTo>
                  <a:cubicBezTo>
                    <a:pt x="408" y="0"/>
                    <a:pt x="204" y="12"/>
                    <a:pt x="96" y="156"/>
                  </a:cubicBezTo>
                  <a:cubicBezTo>
                    <a:pt x="37" y="252"/>
                    <a:pt x="1" y="371"/>
                    <a:pt x="13" y="491"/>
                  </a:cubicBezTo>
                  <a:cubicBezTo>
                    <a:pt x="1" y="1773"/>
                    <a:pt x="827" y="2946"/>
                    <a:pt x="1881" y="3653"/>
                  </a:cubicBezTo>
                  <a:cubicBezTo>
                    <a:pt x="2935" y="4372"/>
                    <a:pt x="4193" y="4707"/>
                    <a:pt x="5438" y="4971"/>
                  </a:cubicBezTo>
                  <a:cubicBezTo>
                    <a:pt x="6696" y="5234"/>
                    <a:pt x="7965" y="5438"/>
                    <a:pt x="9139" y="5941"/>
                  </a:cubicBezTo>
                  <a:cubicBezTo>
                    <a:pt x="9437" y="6073"/>
                    <a:pt x="9735" y="6231"/>
                    <a:pt x="9988" y="6433"/>
                  </a:cubicBezTo>
                  <a:lnTo>
                    <a:pt x="9988" y="6433"/>
                  </a:lnTo>
                  <a:lnTo>
                    <a:pt x="9750" y="6156"/>
                  </a:lnTo>
                  <a:cubicBezTo>
                    <a:pt x="8816" y="4468"/>
                    <a:pt x="7546" y="2946"/>
                    <a:pt x="5977" y="1833"/>
                  </a:cubicBezTo>
                  <a:cubicBezTo>
                    <a:pt x="4408" y="719"/>
                    <a:pt x="2516" y="12"/>
                    <a:pt x="588" y="0"/>
                  </a:cubicBezTo>
                  <a:close/>
                  <a:moveTo>
                    <a:pt x="9988" y="6433"/>
                  </a:moveTo>
                  <a:lnTo>
                    <a:pt x="10493" y="7019"/>
                  </a:lnTo>
                  <a:cubicBezTo>
                    <a:pt x="10369" y="6788"/>
                    <a:pt x="10193" y="6596"/>
                    <a:pt x="9988" y="643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582;p32"/>
            <p:cNvSpPr/>
            <p:nvPr/>
          </p:nvSpPr>
          <p:spPr>
            <a:xfrm>
              <a:off x="3168931" y="1953559"/>
              <a:ext cx="400818" cy="256986"/>
            </a:xfrm>
            <a:custGeom>
              <a:avLst/>
              <a:gdLst/>
              <a:ahLst/>
              <a:cxnLst/>
              <a:rect l="l" t="t" r="r" b="b"/>
              <a:pathLst>
                <a:path w="9642" h="6182" extrusionOk="0">
                  <a:moveTo>
                    <a:pt x="36" y="1"/>
                  </a:moveTo>
                  <a:cubicBezTo>
                    <a:pt x="24" y="13"/>
                    <a:pt x="12" y="13"/>
                    <a:pt x="0" y="25"/>
                  </a:cubicBezTo>
                  <a:cubicBezTo>
                    <a:pt x="180" y="181"/>
                    <a:pt x="384" y="336"/>
                    <a:pt x="623" y="504"/>
                  </a:cubicBezTo>
                  <a:cubicBezTo>
                    <a:pt x="1198" y="899"/>
                    <a:pt x="1785" y="1246"/>
                    <a:pt x="2408" y="1558"/>
                  </a:cubicBezTo>
                  <a:cubicBezTo>
                    <a:pt x="2564" y="1630"/>
                    <a:pt x="2731" y="1714"/>
                    <a:pt x="2899" y="1797"/>
                  </a:cubicBezTo>
                  <a:lnTo>
                    <a:pt x="2444" y="1833"/>
                  </a:lnTo>
                  <a:lnTo>
                    <a:pt x="935" y="1953"/>
                  </a:lnTo>
                  <a:lnTo>
                    <a:pt x="312" y="2013"/>
                  </a:lnTo>
                  <a:cubicBezTo>
                    <a:pt x="336" y="2037"/>
                    <a:pt x="348" y="2061"/>
                    <a:pt x="360" y="2085"/>
                  </a:cubicBezTo>
                  <a:lnTo>
                    <a:pt x="947" y="2049"/>
                  </a:lnTo>
                  <a:cubicBezTo>
                    <a:pt x="1533" y="2001"/>
                    <a:pt x="2072" y="1941"/>
                    <a:pt x="2456" y="1893"/>
                  </a:cubicBezTo>
                  <a:cubicBezTo>
                    <a:pt x="2647" y="1881"/>
                    <a:pt x="2803" y="1857"/>
                    <a:pt x="2911" y="1845"/>
                  </a:cubicBezTo>
                  <a:lnTo>
                    <a:pt x="2947" y="1845"/>
                  </a:lnTo>
                  <a:cubicBezTo>
                    <a:pt x="3498" y="2109"/>
                    <a:pt x="4073" y="2384"/>
                    <a:pt x="4671" y="2684"/>
                  </a:cubicBezTo>
                  <a:cubicBezTo>
                    <a:pt x="4935" y="2815"/>
                    <a:pt x="5198" y="2947"/>
                    <a:pt x="5438" y="3091"/>
                  </a:cubicBezTo>
                  <a:lnTo>
                    <a:pt x="5354" y="3091"/>
                  </a:lnTo>
                  <a:cubicBezTo>
                    <a:pt x="5222" y="3091"/>
                    <a:pt x="5043" y="3115"/>
                    <a:pt x="4815" y="3151"/>
                  </a:cubicBezTo>
                  <a:cubicBezTo>
                    <a:pt x="4360" y="3199"/>
                    <a:pt x="3737" y="3319"/>
                    <a:pt x="3055" y="3450"/>
                  </a:cubicBezTo>
                  <a:cubicBezTo>
                    <a:pt x="2635" y="3522"/>
                    <a:pt x="2228" y="3594"/>
                    <a:pt x="1869" y="3654"/>
                  </a:cubicBezTo>
                  <a:lnTo>
                    <a:pt x="1965" y="3702"/>
                  </a:lnTo>
                  <a:cubicBezTo>
                    <a:pt x="2300" y="3666"/>
                    <a:pt x="2671" y="3594"/>
                    <a:pt x="3079" y="3522"/>
                  </a:cubicBezTo>
                  <a:cubicBezTo>
                    <a:pt x="3761" y="3390"/>
                    <a:pt x="4372" y="3271"/>
                    <a:pt x="4827" y="3199"/>
                  </a:cubicBezTo>
                  <a:cubicBezTo>
                    <a:pt x="5043" y="3163"/>
                    <a:pt x="5234" y="3127"/>
                    <a:pt x="5354" y="3115"/>
                  </a:cubicBezTo>
                  <a:cubicBezTo>
                    <a:pt x="5402" y="3103"/>
                    <a:pt x="5438" y="3091"/>
                    <a:pt x="5474" y="3091"/>
                  </a:cubicBezTo>
                  <a:cubicBezTo>
                    <a:pt x="5965" y="3366"/>
                    <a:pt x="6444" y="3642"/>
                    <a:pt x="6863" y="3929"/>
                  </a:cubicBezTo>
                  <a:cubicBezTo>
                    <a:pt x="7067" y="4061"/>
                    <a:pt x="7259" y="4193"/>
                    <a:pt x="7438" y="4325"/>
                  </a:cubicBezTo>
                  <a:cubicBezTo>
                    <a:pt x="7199" y="4325"/>
                    <a:pt x="6372" y="4373"/>
                    <a:pt x="5402" y="4456"/>
                  </a:cubicBezTo>
                  <a:cubicBezTo>
                    <a:pt x="4875" y="4492"/>
                    <a:pt x="4408" y="4540"/>
                    <a:pt x="4037" y="4576"/>
                  </a:cubicBezTo>
                  <a:lnTo>
                    <a:pt x="4216" y="4624"/>
                  </a:lnTo>
                  <a:cubicBezTo>
                    <a:pt x="4564" y="4600"/>
                    <a:pt x="4971" y="4576"/>
                    <a:pt x="5414" y="4540"/>
                  </a:cubicBezTo>
                  <a:cubicBezTo>
                    <a:pt x="6420" y="4456"/>
                    <a:pt x="7259" y="4373"/>
                    <a:pt x="7462" y="4337"/>
                  </a:cubicBezTo>
                  <a:cubicBezTo>
                    <a:pt x="7857" y="4624"/>
                    <a:pt x="8217" y="4911"/>
                    <a:pt x="8516" y="5163"/>
                  </a:cubicBezTo>
                  <a:cubicBezTo>
                    <a:pt x="8959" y="5546"/>
                    <a:pt x="9307" y="5882"/>
                    <a:pt x="9534" y="6109"/>
                  </a:cubicBezTo>
                  <a:lnTo>
                    <a:pt x="9546" y="6121"/>
                  </a:lnTo>
                  <a:lnTo>
                    <a:pt x="9642" y="6181"/>
                  </a:lnTo>
                  <a:lnTo>
                    <a:pt x="9558" y="6097"/>
                  </a:lnTo>
                  <a:cubicBezTo>
                    <a:pt x="9235" y="5750"/>
                    <a:pt x="8899" y="5427"/>
                    <a:pt x="8552" y="5115"/>
                  </a:cubicBezTo>
                  <a:cubicBezTo>
                    <a:pt x="8253" y="4864"/>
                    <a:pt x="7917" y="4588"/>
                    <a:pt x="7522" y="4301"/>
                  </a:cubicBezTo>
                  <a:cubicBezTo>
                    <a:pt x="7534" y="4193"/>
                    <a:pt x="7546" y="4085"/>
                    <a:pt x="7534" y="3977"/>
                  </a:cubicBezTo>
                  <a:cubicBezTo>
                    <a:pt x="7546" y="3774"/>
                    <a:pt x="7534" y="3486"/>
                    <a:pt x="7510" y="3175"/>
                  </a:cubicBezTo>
                  <a:lnTo>
                    <a:pt x="7426" y="3079"/>
                  </a:lnTo>
                  <a:lnTo>
                    <a:pt x="7426" y="3175"/>
                  </a:lnTo>
                  <a:cubicBezTo>
                    <a:pt x="7438" y="3354"/>
                    <a:pt x="7450" y="3582"/>
                    <a:pt x="7474" y="3977"/>
                  </a:cubicBezTo>
                  <a:cubicBezTo>
                    <a:pt x="7486" y="4145"/>
                    <a:pt x="7498" y="4253"/>
                    <a:pt x="7510" y="4289"/>
                  </a:cubicBezTo>
                  <a:cubicBezTo>
                    <a:pt x="7318" y="4145"/>
                    <a:pt x="7127" y="4013"/>
                    <a:pt x="6911" y="3869"/>
                  </a:cubicBezTo>
                  <a:cubicBezTo>
                    <a:pt x="6504" y="3594"/>
                    <a:pt x="6073" y="3331"/>
                    <a:pt x="5606" y="3067"/>
                  </a:cubicBezTo>
                  <a:cubicBezTo>
                    <a:pt x="5606" y="3019"/>
                    <a:pt x="5606" y="2899"/>
                    <a:pt x="5582" y="2720"/>
                  </a:cubicBezTo>
                  <a:cubicBezTo>
                    <a:pt x="5570" y="2492"/>
                    <a:pt x="5534" y="2181"/>
                    <a:pt x="5498" y="1821"/>
                  </a:cubicBezTo>
                  <a:cubicBezTo>
                    <a:pt x="5486" y="1702"/>
                    <a:pt x="5474" y="1582"/>
                    <a:pt x="5450" y="1462"/>
                  </a:cubicBezTo>
                  <a:lnTo>
                    <a:pt x="5366" y="1402"/>
                  </a:lnTo>
                  <a:lnTo>
                    <a:pt x="5366" y="1402"/>
                  </a:lnTo>
                  <a:cubicBezTo>
                    <a:pt x="5390" y="1534"/>
                    <a:pt x="5402" y="1690"/>
                    <a:pt x="5414" y="1833"/>
                  </a:cubicBezTo>
                  <a:cubicBezTo>
                    <a:pt x="5462" y="2193"/>
                    <a:pt x="5498" y="2504"/>
                    <a:pt x="5534" y="2732"/>
                  </a:cubicBezTo>
                  <a:cubicBezTo>
                    <a:pt x="5558" y="2887"/>
                    <a:pt x="5570" y="3007"/>
                    <a:pt x="5582" y="3067"/>
                  </a:cubicBezTo>
                  <a:cubicBezTo>
                    <a:pt x="5306" y="2899"/>
                    <a:pt x="5019" y="2756"/>
                    <a:pt x="4719" y="2600"/>
                  </a:cubicBezTo>
                  <a:cubicBezTo>
                    <a:pt x="4168" y="2324"/>
                    <a:pt x="3629" y="2073"/>
                    <a:pt x="3126" y="1833"/>
                  </a:cubicBezTo>
                  <a:cubicBezTo>
                    <a:pt x="3114" y="1762"/>
                    <a:pt x="3079" y="1642"/>
                    <a:pt x="3019" y="1486"/>
                  </a:cubicBezTo>
                  <a:cubicBezTo>
                    <a:pt x="2935" y="1235"/>
                    <a:pt x="2815" y="899"/>
                    <a:pt x="2647" y="528"/>
                  </a:cubicBezTo>
                  <a:cubicBezTo>
                    <a:pt x="2599" y="408"/>
                    <a:pt x="2540" y="288"/>
                    <a:pt x="2492" y="169"/>
                  </a:cubicBezTo>
                  <a:lnTo>
                    <a:pt x="2396" y="145"/>
                  </a:lnTo>
                  <a:lnTo>
                    <a:pt x="2396" y="145"/>
                  </a:lnTo>
                  <a:cubicBezTo>
                    <a:pt x="2456" y="276"/>
                    <a:pt x="2516" y="408"/>
                    <a:pt x="2575" y="564"/>
                  </a:cubicBezTo>
                  <a:cubicBezTo>
                    <a:pt x="2731" y="923"/>
                    <a:pt x="2875" y="1270"/>
                    <a:pt x="2971" y="1510"/>
                  </a:cubicBezTo>
                  <a:cubicBezTo>
                    <a:pt x="3019" y="1642"/>
                    <a:pt x="3067" y="1738"/>
                    <a:pt x="3102" y="1809"/>
                  </a:cubicBezTo>
                  <a:lnTo>
                    <a:pt x="3079" y="1797"/>
                  </a:lnTo>
                  <a:lnTo>
                    <a:pt x="3055" y="1797"/>
                  </a:lnTo>
                  <a:cubicBezTo>
                    <a:pt x="2851" y="1690"/>
                    <a:pt x="2635" y="1594"/>
                    <a:pt x="2444" y="1486"/>
                  </a:cubicBezTo>
                  <a:cubicBezTo>
                    <a:pt x="1821" y="1187"/>
                    <a:pt x="1234" y="839"/>
                    <a:pt x="659" y="456"/>
                  </a:cubicBezTo>
                  <a:cubicBezTo>
                    <a:pt x="420" y="300"/>
                    <a:pt x="216" y="157"/>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583;p32"/>
            <p:cNvSpPr/>
            <p:nvPr/>
          </p:nvSpPr>
          <p:spPr>
            <a:xfrm>
              <a:off x="3189342" y="1794637"/>
              <a:ext cx="337756" cy="391257"/>
            </a:xfrm>
            <a:custGeom>
              <a:avLst/>
              <a:gdLst/>
              <a:ahLst/>
              <a:cxnLst/>
              <a:rect l="l" t="t" r="r" b="b"/>
              <a:pathLst>
                <a:path w="8125" h="9412" extrusionOk="0">
                  <a:moveTo>
                    <a:pt x="213" y="1"/>
                  </a:moveTo>
                  <a:cubicBezTo>
                    <a:pt x="202" y="1"/>
                    <a:pt x="191" y="2"/>
                    <a:pt x="180" y="3"/>
                  </a:cubicBezTo>
                  <a:cubicBezTo>
                    <a:pt x="72" y="27"/>
                    <a:pt x="48" y="195"/>
                    <a:pt x="72" y="315"/>
                  </a:cubicBezTo>
                  <a:cubicBezTo>
                    <a:pt x="132" y="626"/>
                    <a:pt x="288" y="913"/>
                    <a:pt x="515" y="1129"/>
                  </a:cubicBezTo>
                  <a:cubicBezTo>
                    <a:pt x="719" y="1345"/>
                    <a:pt x="947" y="1536"/>
                    <a:pt x="1186" y="1692"/>
                  </a:cubicBezTo>
                  <a:cubicBezTo>
                    <a:pt x="1318" y="1860"/>
                    <a:pt x="1450" y="2027"/>
                    <a:pt x="1581" y="2183"/>
                  </a:cubicBezTo>
                  <a:cubicBezTo>
                    <a:pt x="1276" y="1961"/>
                    <a:pt x="907" y="1839"/>
                    <a:pt x="534" y="1839"/>
                  </a:cubicBezTo>
                  <a:cubicBezTo>
                    <a:pt x="424" y="1839"/>
                    <a:pt x="313" y="1850"/>
                    <a:pt x="204" y="1872"/>
                  </a:cubicBezTo>
                  <a:cubicBezTo>
                    <a:pt x="132" y="1884"/>
                    <a:pt x="72" y="1908"/>
                    <a:pt x="36" y="1967"/>
                  </a:cubicBezTo>
                  <a:cubicBezTo>
                    <a:pt x="0" y="2027"/>
                    <a:pt x="12" y="2099"/>
                    <a:pt x="60" y="2147"/>
                  </a:cubicBezTo>
                  <a:cubicBezTo>
                    <a:pt x="108" y="2195"/>
                    <a:pt x="168" y="2231"/>
                    <a:pt x="228" y="2255"/>
                  </a:cubicBezTo>
                  <a:cubicBezTo>
                    <a:pt x="487" y="2354"/>
                    <a:pt x="756" y="2406"/>
                    <a:pt x="1026" y="2406"/>
                  </a:cubicBezTo>
                  <a:cubicBezTo>
                    <a:pt x="1245" y="2406"/>
                    <a:pt x="1463" y="2372"/>
                    <a:pt x="1677" y="2303"/>
                  </a:cubicBezTo>
                  <a:cubicBezTo>
                    <a:pt x="2049" y="2734"/>
                    <a:pt x="2444" y="3141"/>
                    <a:pt x="2863" y="3548"/>
                  </a:cubicBezTo>
                  <a:cubicBezTo>
                    <a:pt x="2601" y="3425"/>
                    <a:pt x="2317" y="3363"/>
                    <a:pt x="2030" y="3363"/>
                  </a:cubicBezTo>
                  <a:cubicBezTo>
                    <a:pt x="1844" y="3363"/>
                    <a:pt x="1657" y="3389"/>
                    <a:pt x="1474" y="3441"/>
                  </a:cubicBezTo>
                  <a:cubicBezTo>
                    <a:pt x="1366" y="3465"/>
                    <a:pt x="1270" y="3536"/>
                    <a:pt x="1222" y="3644"/>
                  </a:cubicBezTo>
                  <a:cubicBezTo>
                    <a:pt x="1210" y="3716"/>
                    <a:pt x="1222" y="3800"/>
                    <a:pt x="1270" y="3860"/>
                  </a:cubicBezTo>
                  <a:cubicBezTo>
                    <a:pt x="1330" y="3920"/>
                    <a:pt x="1402" y="3968"/>
                    <a:pt x="1474" y="3992"/>
                  </a:cubicBezTo>
                  <a:cubicBezTo>
                    <a:pt x="1577" y="4017"/>
                    <a:pt x="1681" y="4030"/>
                    <a:pt x="1784" y="4030"/>
                  </a:cubicBezTo>
                  <a:cubicBezTo>
                    <a:pt x="1920" y="4030"/>
                    <a:pt x="2056" y="4008"/>
                    <a:pt x="2192" y="3968"/>
                  </a:cubicBezTo>
                  <a:cubicBezTo>
                    <a:pt x="2480" y="3896"/>
                    <a:pt x="2767" y="3824"/>
                    <a:pt x="3055" y="3716"/>
                  </a:cubicBezTo>
                  <a:cubicBezTo>
                    <a:pt x="3522" y="4159"/>
                    <a:pt x="4001" y="4578"/>
                    <a:pt x="4480" y="5010"/>
                  </a:cubicBezTo>
                  <a:cubicBezTo>
                    <a:pt x="4191" y="4869"/>
                    <a:pt x="3876" y="4799"/>
                    <a:pt x="3560" y="4799"/>
                  </a:cubicBezTo>
                  <a:cubicBezTo>
                    <a:pt x="3312" y="4799"/>
                    <a:pt x="3064" y="4842"/>
                    <a:pt x="2827" y="4926"/>
                  </a:cubicBezTo>
                  <a:cubicBezTo>
                    <a:pt x="2743" y="4962"/>
                    <a:pt x="2647" y="5022"/>
                    <a:pt x="2659" y="5105"/>
                  </a:cubicBezTo>
                  <a:cubicBezTo>
                    <a:pt x="2659" y="5129"/>
                    <a:pt x="2683" y="5165"/>
                    <a:pt x="2695" y="5189"/>
                  </a:cubicBezTo>
                  <a:cubicBezTo>
                    <a:pt x="2791" y="5297"/>
                    <a:pt x="2911" y="5369"/>
                    <a:pt x="3055" y="5405"/>
                  </a:cubicBezTo>
                  <a:cubicBezTo>
                    <a:pt x="3204" y="5450"/>
                    <a:pt x="3357" y="5471"/>
                    <a:pt x="3509" y="5471"/>
                  </a:cubicBezTo>
                  <a:cubicBezTo>
                    <a:pt x="3638" y="5471"/>
                    <a:pt x="3767" y="5456"/>
                    <a:pt x="3893" y="5429"/>
                  </a:cubicBezTo>
                  <a:cubicBezTo>
                    <a:pt x="4157" y="5369"/>
                    <a:pt x="4408" y="5273"/>
                    <a:pt x="4648" y="5153"/>
                  </a:cubicBezTo>
                  <a:cubicBezTo>
                    <a:pt x="5043" y="5513"/>
                    <a:pt x="5426" y="5884"/>
                    <a:pt x="5809" y="6255"/>
                  </a:cubicBezTo>
                  <a:cubicBezTo>
                    <a:pt x="5501" y="6132"/>
                    <a:pt x="5176" y="6071"/>
                    <a:pt x="4852" y="6071"/>
                  </a:cubicBezTo>
                  <a:cubicBezTo>
                    <a:pt x="4610" y="6071"/>
                    <a:pt x="4368" y="6105"/>
                    <a:pt x="4133" y="6171"/>
                  </a:cubicBezTo>
                  <a:cubicBezTo>
                    <a:pt x="4061" y="6195"/>
                    <a:pt x="4001" y="6219"/>
                    <a:pt x="3941" y="6267"/>
                  </a:cubicBezTo>
                  <a:cubicBezTo>
                    <a:pt x="3881" y="6315"/>
                    <a:pt x="3857" y="6387"/>
                    <a:pt x="3869" y="6471"/>
                  </a:cubicBezTo>
                  <a:cubicBezTo>
                    <a:pt x="3893" y="6567"/>
                    <a:pt x="4013" y="6603"/>
                    <a:pt x="4121" y="6627"/>
                  </a:cubicBezTo>
                  <a:cubicBezTo>
                    <a:pt x="4282" y="6659"/>
                    <a:pt x="4444" y="6674"/>
                    <a:pt x="4607" y="6674"/>
                  </a:cubicBezTo>
                  <a:cubicBezTo>
                    <a:pt x="5048" y="6674"/>
                    <a:pt x="5487" y="6558"/>
                    <a:pt x="5881" y="6339"/>
                  </a:cubicBezTo>
                  <a:cubicBezTo>
                    <a:pt x="6336" y="6794"/>
                    <a:pt x="6744" y="7285"/>
                    <a:pt x="7115" y="7800"/>
                  </a:cubicBezTo>
                  <a:cubicBezTo>
                    <a:pt x="6863" y="7609"/>
                    <a:pt x="6600" y="7441"/>
                    <a:pt x="6300" y="7309"/>
                  </a:cubicBezTo>
                  <a:cubicBezTo>
                    <a:pt x="6018" y="7183"/>
                    <a:pt x="5704" y="7119"/>
                    <a:pt x="5391" y="7119"/>
                  </a:cubicBezTo>
                  <a:cubicBezTo>
                    <a:pt x="5319" y="7119"/>
                    <a:pt x="5246" y="7123"/>
                    <a:pt x="5175" y="7130"/>
                  </a:cubicBezTo>
                  <a:cubicBezTo>
                    <a:pt x="5067" y="7142"/>
                    <a:pt x="4947" y="7189"/>
                    <a:pt x="4947" y="7297"/>
                  </a:cubicBezTo>
                  <a:cubicBezTo>
                    <a:pt x="4947" y="7333"/>
                    <a:pt x="4971" y="7369"/>
                    <a:pt x="4995" y="7393"/>
                  </a:cubicBezTo>
                  <a:cubicBezTo>
                    <a:pt x="5199" y="7669"/>
                    <a:pt x="5558" y="7776"/>
                    <a:pt x="5893" y="7848"/>
                  </a:cubicBezTo>
                  <a:cubicBezTo>
                    <a:pt x="6109" y="7884"/>
                    <a:pt x="6336" y="7920"/>
                    <a:pt x="6552" y="7932"/>
                  </a:cubicBezTo>
                  <a:cubicBezTo>
                    <a:pt x="6620" y="7940"/>
                    <a:pt x="6687" y="7944"/>
                    <a:pt x="6754" y="7944"/>
                  </a:cubicBezTo>
                  <a:cubicBezTo>
                    <a:pt x="6896" y="7944"/>
                    <a:pt x="7036" y="7925"/>
                    <a:pt x="7175" y="7884"/>
                  </a:cubicBezTo>
                  <a:cubicBezTo>
                    <a:pt x="7498" y="8351"/>
                    <a:pt x="7786" y="8854"/>
                    <a:pt x="8001" y="9381"/>
                  </a:cubicBezTo>
                  <a:cubicBezTo>
                    <a:pt x="8014" y="9402"/>
                    <a:pt x="8034" y="9411"/>
                    <a:pt x="8053" y="9411"/>
                  </a:cubicBezTo>
                  <a:cubicBezTo>
                    <a:pt x="8090" y="9411"/>
                    <a:pt x="8125" y="9380"/>
                    <a:pt x="8109" y="9333"/>
                  </a:cubicBezTo>
                  <a:cubicBezTo>
                    <a:pt x="7798" y="8615"/>
                    <a:pt x="7390" y="7932"/>
                    <a:pt x="6899" y="7321"/>
                  </a:cubicBezTo>
                  <a:cubicBezTo>
                    <a:pt x="7199" y="6698"/>
                    <a:pt x="7151" y="5968"/>
                    <a:pt x="6780" y="5381"/>
                  </a:cubicBezTo>
                  <a:cubicBezTo>
                    <a:pt x="6735" y="5314"/>
                    <a:pt x="6691" y="5248"/>
                    <a:pt x="6618" y="5248"/>
                  </a:cubicBezTo>
                  <a:cubicBezTo>
                    <a:pt x="6612" y="5248"/>
                    <a:pt x="6606" y="5248"/>
                    <a:pt x="6600" y="5249"/>
                  </a:cubicBezTo>
                  <a:cubicBezTo>
                    <a:pt x="6504" y="5249"/>
                    <a:pt x="6456" y="5345"/>
                    <a:pt x="6432" y="5429"/>
                  </a:cubicBezTo>
                  <a:cubicBezTo>
                    <a:pt x="6336" y="5776"/>
                    <a:pt x="6348" y="6147"/>
                    <a:pt x="6468" y="6495"/>
                  </a:cubicBezTo>
                  <a:cubicBezTo>
                    <a:pt x="6540" y="6710"/>
                    <a:pt x="6636" y="6926"/>
                    <a:pt x="6732" y="7118"/>
                  </a:cubicBezTo>
                  <a:cubicBezTo>
                    <a:pt x="6348" y="6662"/>
                    <a:pt x="5941" y="6231"/>
                    <a:pt x="5510" y="5812"/>
                  </a:cubicBezTo>
                  <a:cubicBezTo>
                    <a:pt x="5510" y="5620"/>
                    <a:pt x="5498" y="5429"/>
                    <a:pt x="5498" y="5237"/>
                  </a:cubicBezTo>
                  <a:cubicBezTo>
                    <a:pt x="5498" y="5069"/>
                    <a:pt x="5486" y="4914"/>
                    <a:pt x="5462" y="4746"/>
                  </a:cubicBezTo>
                  <a:cubicBezTo>
                    <a:pt x="5426" y="4507"/>
                    <a:pt x="5330" y="4279"/>
                    <a:pt x="5199" y="4087"/>
                  </a:cubicBezTo>
                  <a:cubicBezTo>
                    <a:pt x="5163" y="4039"/>
                    <a:pt x="5127" y="3992"/>
                    <a:pt x="5079" y="3968"/>
                  </a:cubicBezTo>
                  <a:cubicBezTo>
                    <a:pt x="5055" y="3956"/>
                    <a:pt x="5028" y="3950"/>
                    <a:pt x="5001" y="3950"/>
                  </a:cubicBezTo>
                  <a:cubicBezTo>
                    <a:pt x="4974" y="3950"/>
                    <a:pt x="4947" y="3956"/>
                    <a:pt x="4923" y="3968"/>
                  </a:cubicBezTo>
                  <a:cubicBezTo>
                    <a:pt x="4887" y="4004"/>
                    <a:pt x="4875" y="4039"/>
                    <a:pt x="4863" y="4087"/>
                  </a:cubicBezTo>
                  <a:cubicBezTo>
                    <a:pt x="4851" y="4219"/>
                    <a:pt x="4863" y="4351"/>
                    <a:pt x="4887" y="4471"/>
                  </a:cubicBezTo>
                  <a:cubicBezTo>
                    <a:pt x="4983" y="4902"/>
                    <a:pt x="5151" y="5321"/>
                    <a:pt x="5390" y="5692"/>
                  </a:cubicBezTo>
                  <a:cubicBezTo>
                    <a:pt x="4911" y="5237"/>
                    <a:pt x="4408" y="4806"/>
                    <a:pt x="3917" y="4363"/>
                  </a:cubicBezTo>
                  <a:cubicBezTo>
                    <a:pt x="3965" y="4075"/>
                    <a:pt x="3965" y="3788"/>
                    <a:pt x="3929" y="3500"/>
                  </a:cubicBezTo>
                  <a:cubicBezTo>
                    <a:pt x="3881" y="3213"/>
                    <a:pt x="3749" y="2938"/>
                    <a:pt x="3546" y="2722"/>
                  </a:cubicBezTo>
                  <a:cubicBezTo>
                    <a:pt x="3522" y="2674"/>
                    <a:pt x="3474" y="2650"/>
                    <a:pt x="3414" y="2650"/>
                  </a:cubicBezTo>
                  <a:cubicBezTo>
                    <a:pt x="3390" y="2662"/>
                    <a:pt x="3354" y="2686"/>
                    <a:pt x="3342" y="2710"/>
                  </a:cubicBezTo>
                  <a:cubicBezTo>
                    <a:pt x="3282" y="2830"/>
                    <a:pt x="3270" y="2962"/>
                    <a:pt x="3306" y="3081"/>
                  </a:cubicBezTo>
                  <a:cubicBezTo>
                    <a:pt x="3390" y="3512"/>
                    <a:pt x="3570" y="3920"/>
                    <a:pt x="3833" y="4279"/>
                  </a:cubicBezTo>
                  <a:cubicBezTo>
                    <a:pt x="3318" y="3824"/>
                    <a:pt x="2827" y="3369"/>
                    <a:pt x="2360" y="2878"/>
                  </a:cubicBezTo>
                  <a:cubicBezTo>
                    <a:pt x="2360" y="2518"/>
                    <a:pt x="2324" y="2171"/>
                    <a:pt x="2228" y="1824"/>
                  </a:cubicBezTo>
                  <a:cubicBezTo>
                    <a:pt x="2192" y="1656"/>
                    <a:pt x="2108" y="1500"/>
                    <a:pt x="1989" y="1369"/>
                  </a:cubicBezTo>
                  <a:cubicBezTo>
                    <a:pt x="1950" y="1322"/>
                    <a:pt x="1891" y="1290"/>
                    <a:pt x="1838" y="1290"/>
                  </a:cubicBezTo>
                  <a:cubicBezTo>
                    <a:pt x="1809" y="1290"/>
                    <a:pt x="1782" y="1300"/>
                    <a:pt x="1761" y="1321"/>
                  </a:cubicBezTo>
                  <a:cubicBezTo>
                    <a:pt x="1737" y="1357"/>
                    <a:pt x="1725" y="1416"/>
                    <a:pt x="1725" y="1452"/>
                  </a:cubicBezTo>
                  <a:cubicBezTo>
                    <a:pt x="1749" y="1860"/>
                    <a:pt x="1869" y="2243"/>
                    <a:pt x="2084" y="2590"/>
                  </a:cubicBezTo>
                  <a:cubicBezTo>
                    <a:pt x="1749" y="2231"/>
                    <a:pt x="1438" y="1848"/>
                    <a:pt x="1162" y="1452"/>
                  </a:cubicBezTo>
                  <a:cubicBezTo>
                    <a:pt x="1066" y="1249"/>
                    <a:pt x="983" y="1045"/>
                    <a:pt x="923" y="842"/>
                  </a:cubicBezTo>
                  <a:cubicBezTo>
                    <a:pt x="827" y="542"/>
                    <a:pt x="647" y="279"/>
                    <a:pt x="396" y="87"/>
                  </a:cubicBezTo>
                  <a:cubicBezTo>
                    <a:pt x="354" y="35"/>
                    <a:pt x="285" y="1"/>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584;p32"/>
            <p:cNvSpPr/>
            <p:nvPr/>
          </p:nvSpPr>
          <p:spPr>
            <a:xfrm>
              <a:off x="3395446" y="1151882"/>
              <a:ext cx="280888" cy="897912"/>
            </a:xfrm>
            <a:custGeom>
              <a:avLst/>
              <a:gdLst/>
              <a:ahLst/>
              <a:cxnLst/>
              <a:rect l="l" t="t" r="r" b="b"/>
              <a:pathLst>
                <a:path w="6757" h="21600" extrusionOk="0">
                  <a:moveTo>
                    <a:pt x="2231" y="1"/>
                  </a:moveTo>
                  <a:cubicBezTo>
                    <a:pt x="2059" y="1"/>
                    <a:pt x="1906" y="184"/>
                    <a:pt x="1833" y="350"/>
                  </a:cubicBezTo>
                  <a:cubicBezTo>
                    <a:pt x="1618" y="877"/>
                    <a:pt x="1570" y="1452"/>
                    <a:pt x="1678" y="2003"/>
                  </a:cubicBezTo>
                  <a:cubicBezTo>
                    <a:pt x="1774" y="2506"/>
                    <a:pt x="1917" y="3009"/>
                    <a:pt x="2133" y="3488"/>
                  </a:cubicBezTo>
                  <a:cubicBezTo>
                    <a:pt x="2145" y="3859"/>
                    <a:pt x="2181" y="4231"/>
                    <a:pt x="2217" y="4602"/>
                  </a:cubicBezTo>
                  <a:cubicBezTo>
                    <a:pt x="1917" y="3776"/>
                    <a:pt x="1295" y="3117"/>
                    <a:pt x="492" y="2781"/>
                  </a:cubicBezTo>
                  <a:cubicBezTo>
                    <a:pt x="425" y="2744"/>
                    <a:pt x="353" y="2725"/>
                    <a:pt x="282" y="2725"/>
                  </a:cubicBezTo>
                  <a:cubicBezTo>
                    <a:pt x="239" y="2725"/>
                    <a:pt x="197" y="2732"/>
                    <a:pt x="157" y="2745"/>
                  </a:cubicBezTo>
                  <a:cubicBezTo>
                    <a:pt x="49" y="2817"/>
                    <a:pt x="1" y="2937"/>
                    <a:pt x="25" y="3045"/>
                  </a:cubicBezTo>
                  <a:cubicBezTo>
                    <a:pt x="37" y="3165"/>
                    <a:pt x="97" y="3272"/>
                    <a:pt x="169" y="3368"/>
                  </a:cubicBezTo>
                  <a:cubicBezTo>
                    <a:pt x="672" y="4087"/>
                    <a:pt x="1402" y="4614"/>
                    <a:pt x="2253" y="4853"/>
                  </a:cubicBezTo>
                  <a:cubicBezTo>
                    <a:pt x="2372" y="5860"/>
                    <a:pt x="2552" y="6854"/>
                    <a:pt x="2780" y="7848"/>
                  </a:cubicBezTo>
                  <a:cubicBezTo>
                    <a:pt x="2313" y="7141"/>
                    <a:pt x="1642" y="6566"/>
                    <a:pt x="839" y="6339"/>
                  </a:cubicBezTo>
                  <a:cubicBezTo>
                    <a:pt x="751" y="6316"/>
                    <a:pt x="652" y="6299"/>
                    <a:pt x="556" y="6299"/>
                  </a:cubicBezTo>
                  <a:cubicBezTo>
                    <a:pt x="446" y="6299"/>
                    <a:pt x="342" y="6322"/>
                    <a:pt x="264" y="6387"/>
                  </a:cubicBezTo>
                  <a:cubicBezTo>
                    <a:pt x="157" y="6494"/>
                    <a:pt x="109" y="6650"/>
                    <a:pt x="145" y="6794"/>
                  </a:cubicBezTo>
                  <a:cubicBezTo>
                    <a:pt x="169" y="6925"/>
                    <a:pt x="217" y="7069"/>
                    <a:pt x="312" y="7177"/>
                  </a:cubicBezTo>
                  <a:cubicBezTo>
                    <a:pt x="576" y="7512"/>
                    <a:pt x="983" y="7692"/>
                    <a:pt x="1390" y="7848"/>
                  </a:cubicBezTo>
                  <a:cubicBezTo>
                    <a:pt x="1881" y="8039"/>
                    <a:pt x="2384" y="8195"/>
                    <a:pt x="2899" y="8327"/>
                  </a:cubicBezTo>
                  <a:cubicBezTo>
                    <a:pt x="3163" y="9429"/>
                    <a:pt x="3450" y="10531"/>
                    <a:pt x="3726" y="11621"/>
                  </a:cubicBezTo>
                  <a:cubicBezTo>
                    <a:pt x="3211" y="10746"/>
                    <a:pt x="2360" y="10111"/>
                    <a:pt x="1378" y="9884"/>
                  </a:cubicBezTo>
                  <a:cubicBezTo>
                    <a:pt x="1319" y="9870"/>
                    <a:pt x="1254" y="9860"/>
                    <a:pt x="1192" y="9860"/>
                  </a:cubicBezTo>
                  <a:cubicBezTo>
                    <a:pt x="1093" y="9860"/>
                    <a:pt x="1003" y="9886"/>
                    <a:pt x="959" y="9968"/>
                  </a:cubicBezTo>
                  <a:cubicBezTo>
                    <a:pt x="935" y="10028"/>
                    <a:pt x="923" y="10087"/>
                    <a:pt x="935" y="10135"/>
                  </a:cubicBezTo>
                  <a:cubicBezTo>
                    <a:pt x="971" y="10387"/>
                    <a:pt x="1067" y="10626"/>
                    <a:pt x="1235" y="10806"/>
                  </a:cubicBezTo>
                  <a:cubicBezTo>
                    <a:pt x="1570" y="11189"/>
                    <a:pt x="1989" y="11489"/>
                    <a:pt x="2456" y="11656"/>
                  </a:cubicBezTo>
                  <a:cubicBezTo>
                    <a:pt x="2899" y="11824"/>
                    <a:pt x="3355" y="11932"/>
                    <a:pt x="3810" y="12004"/>
                  </a:cubicBezTo>
                  <a:cubicBezTo>
                    <a:pt x="4049" y="12914"/>
                    <a:pt x="4265" y="13836"/>
                    <a:pt x="4444" y="14759"/>
                  </a:cubicBezTo>
                  <a:cubicBezTo>
                    <a:pt x="3870" y="13920"/>
                    <a:pt x="3043" y="13297"/>
                    <a:pt x="2073" y="12998"/>
                  </a:cubicBezTo>
                  <a:cubicBezTo>
                    <a:pt x="1974" y="12958"/>
                    <a:pt x="1866" y="12935"/>
                    <a:pt x="1758" y="12935"/>
                  </a:cubicBezTo>
                  <a:cubicBezTo>
                    <a:pt x="1735" y="12935"/>
                    <a:pt x="1712" y="12936"/>
                    <a:pt x="1690" y="12938"/>
                  </a:cubicBezTo>
                  <a:cubicBezTo>
                    <a:pt x="1558" y="12950"/>
                    <a:pt x="1438" y="13034"/>
                    <a:pt x="1390" y="13166"/>
                  </a:cubicBezTo>
                  <a:cubicBezTo>
                    <a:pt x="1330" y="13345"/>
                    <a:pt x="1462" y="13513"/>
                    <a:pt x="1594" y="13645"/>
                  </a:cubicBezTo>
                  <a:cubicBezTo>
                    <a:pt x="2372" y="14399"/>
                    <a:pt x="3391" y="14866"/>
                    <a:pt x="4480" y="14962"/>
                  </a:cubicBezTo>
                  <a:cubicBezTo>
                    <a:pt x="4684" y="16064"/>
                    <a:pt x="4816" y="17190"/>
                    <a:pt x="4852" y="18316"/>
                  </a:cubicBezTo>
                  <a:cubicBezTo>
                    <a:pt x="4684" y="17777"/>
                    <a:pt x="4444" y="17262"/>
                    <a:pt x="4145" y="16795"/>
                  </a:cubicBezTo>
                  <a:cubicBezTo>
                    <a:pt x="3774" y="16220"/>
                    <a:pt x="3259" y="15741"/>
                    <a:pt x="2660" y="15417"/>
                  </a:cubicBezTo>
                  <a:cubicBezTo>
                    <a:pt x="2572" y="15373"/>
                    <a:pt x="2468" y="15339"/>
                    <a:pt x="2374" y="15339"/>
                  </a:cubicBezTo>
                  <a:cubicBezTo>
                    <a:pt x="2290" y="15339"/>
                    <a:pt x="2214" y="15367"/>
                    <a:pt x="2169" y="15441"/>
                  </a:cubicBezTo>
                  <a:cubicBezTo>
                    <a:pt x="2133" y="15501"/>
                    <a:pt x="2121" y="15561"/>
                    <a:pt x="2133" y="15633"/>
                  </a:cubicBezTo>
                  <a:cubicBezTo>
                    <a:pt x="2157" y="16244"/>
                    <a:pt x="2576" y="16747"/>
                    <a:pt x="3007" y="17178"/>
                  </a:cubicBezTo>
                  <a:cubicBezTo>
                    <a:pt x="3283" y="17453"/>
                    <a:pt x="3582" y="17717"/>
                    <a:pt x="3894" y="17968"/>
                  </a:cubicBezTo>
                  <a:cubicBezTo>
                    <a:pt x="4181" y="18208"/>
                    <a:pt x="4504" y="18388"/>
                    <a:pt x="4864" y="18495"/>
                  </a:cubicBezTo>
                  <a:cubicBezTo>
                    <a:pt x="4876" y="19501"/>
                    <a:pt x="4792" y="20508"/>
                    <a:pt x="4612" y="21490"/>
                  </a:cubicBezTo>
                  <a:cubicBezTo>
                    <a:pt x="4605" y="21558"/>
                    <a:pt x="4661" y="21599"/>
                    <a:pt x="4717" y="21599"/>
                  </a:cubicBezTo>
                  <a:cubicBezTo>
                    <a:pt x="4759" y="21599"/>
                    <a:pt x="4800" y="21577"/>
                    <a:pt x="4816" y="21526"/>
                  </a:cubicBezTo>
                  <a:cubicBezTo>
                    <a:pt x="5067" y="20160"/>
                    <a:pt x="5127" y="18771"/>
                    <a:pt x="5007" y="17393"/>
                  </a:cubicBezTo>
                  <a:cubicBezTo>
                    <a:pt x="6061" y="16759"/>
                    <a:pt x="6708" y="15633"/>
                    <a:pt x="6732" y="14411"/>
                  </a:cubicBezTo>
                  <a:cubicBezTo>
                    <a:pt x="6756" y="14267"/>
                    <a:pt x="6696" y="14124"/>
                    <a:pt x="6588" y="14040"/>
                  </a:cubicBezTo>
                  <a:cubicBezTo>
                    <a:pt x="6553" y="14017"/>
                    <a:pt x="6515" y="14008"/>
                    <a:pt x="6476" y="14008"/>
                  </a:cubicBezTo>
                  <a:cubicBezTo>
                    <a:pt x="6370" y="14008"/>
                    <a:pt x="6257" y="14078"/>
                    <a:pt x="6169" y="14148"/>
                  </a:cubicBezTo>
                  <a:cubicBezTo>
                    <a:pt x="5690" y="14567"/>
                    <a:pt x="5343" y="15130"/>
                    <a:pt x="5175" y="15753"/>
                  </a:cubicBezTo>
                  <a:cubicBezTo>
                    <a:pt x="5067" y="16136"/>
                    <a:pt x="4995" y="16531"/>
                    <a:pt x="4960" y="16938"/>
                  </a:cubicBezTo>
                  <a:cubicBezTo>
                    <a:pt x="4840" y="15884"/>
                    <a:pt x="4672" y="14842"/>
                    <a:pt x="4433" y="13812"/>
                  </a:cubicBezTo>
                  <a:cubicBezTo>
                    <a:pt x="4624" y="13525"/>
                    <a:pt x="4804" y="13237"/>
                    <a:pt x="4995" y="12950"/>
                  </a:cubicBezTo>
                  <a:cubicBezTo>
                    <a:pt x="5151" y="12710"/>
                    <a:pt x="5295" y="12459"/>
                    <a:pt x="5415" y="12195"/>
                  </a:cubicBezTo>
                  <a:cubicBezTo>
                    <a:pt x="5594" y="11800"/>
                    <a:pt x="5678" y="11381"/>
                    <a:pt x="5666" y="10962"/>
                  </a:cubicBezTo>
                  <a:cubicBezTo>
                    <a:pt x="5678" y="10854"/>
                    <a:pt x="5654" y="10758"/>
                    <a:pt x="5618" y="10662"/>
                  </a:cubicBezTo>
                  <a:cubicBezTo>
                    <a:pt x="5570" y="10567"/>
                    <a:pt x="5475" y="10519"/>
                    <a:pt x="5367" y="10519"/>
                  </a:cubicBezTo>
                  <a:cubicBezTo>
                    <a:pt x="5295" y="10531"/>
                    <a:pt x="5235" y="10567"/>
                    <a:pt x="5187" y="10626"/>
                  </a:cubicBezTo>
                  <a:cubicBezTo>
                    <a:pt x="5031" y="10806"/>
                    <a:pt x="4924" y="11010"/>
                    <a:pt x="4840" y="11225"/>
                  </a:cubicBezTo>
                  <a:cubicBezTo>
                    <a:pt x="4552" y="11956"/>
                    <a:pt x="4397" y="12722"/>
                    <a:pt x="4373" y="13513"/>
                  </a:cubicBezTo>
                  <a:cubicBezTo>
                    <a:pt x="4121" y="12375"/>
                    <a:pt x="3810" y="11237"/>
                    <a:pt x="3522" y="10099"/>
                  </a:cubicBezTo>
                  <a:cubicBezTo>
                    <a:pt x="3870" y="9728"/>
                    <a:pt x="4157" y="9309"/>
                    <a:pt x="4373" y="8842"/>
                  </a:cubicBezTo>
                  <a:cubicBezTo>
                    <a:pt x="4600" y="8375"/>
                    <a:pt x="4672" y="7848"/>
                    <a:pt x="4588" y="7333"/>
                  </a:cubicBezTo>
                  <a:cubicBezTo>
                    <a:pt x="4588" y="7237"/>
                    <a:pt x="4540" y="7153"/>
                    <a:pt x="4456" y="7105"/>
                  </a:cubicBezTo>
                  <a:cubicBezTo>
                    <a:pt x="4433" y="7093"/>
                    <a:pt x="4403" y="7087"/>
                    <a:pt x="4373" y="7087"/>
                  </a:cubicBezTo>
                  <a:cubicBezTo>
                    <a:pt x="4343" y="7087"/>
                    <a:pt x="4313" y="7093"/>
                    <a:pt x="4289" y="7105"/>
                  </a:cubicBezTo>
                  <a:cubicBezTo>
                    <a:pt x="4073" y="7189"/>
                    <a:pt x="3953" y="7405"/>
                    <a:pt x="3870" y="7620"/>
                  </a:cubicBezTo>
                  <a:cubicBezTo>
                    <a:pt x="3570" y="8339"/>
                    <a:pt x="3438" y="9117"/>
                    <a:pt x="3474" y="9896"/>
                  </a:cubicBezTo>
                  <a:cubicBezTo>
                    <a:pt x="3175" y="8722"/>
                    <a:pt x="2887" y="7560"/>
                    <a:pt x="2684" y="6375"/>
                  </a:cubicBezTo>
                  <a:cubicBezTo>
                    <a:pt x="3043" y="5860"/>
                    <a:pt x="3319" y="5297"/>
                    <a:pt x="3522" y="4710"/>
                  </a:cubicBezTo>
                  <a:cubicBezTo>
                    <a:pt x="3630" y="4410"/>
                    <a:pt x="3678" y="4099"/>
                    <a:pt x="3630" y="3799"/>
                  </a:cubicBezTo>
                  <a:cubicBezTo>
                    <a:pt x="3608" y="3657"/>
                    <a:pt x="3507" y="3495"/>
                    <a:pt x="3371" y="3495"/>
                  </a:cubicBezTo>
                  <a:cubicBezTo>
                    <a:pt x="3358" y="3495"/>
                    <a:pt x="3344" y="3497"/>
                    <a:pt x="3331" y="3500"/>
                  </a:cubicBezTo>
                  <a:cubicBezTo>
                    <a:pt x="3247" y="3536"/>
                    <a:pt x="3187" y="3596"/>
                    <a:pt x="3151" y="3680"/>
                  </a:cubicBezTo>
                  <a:cubicBezTo>
                    <a:pt x="2792" y="4279"/>
                    <a:pt x="2588" y="4973"/>
                    <a:pt x="2552" y="5680"/>
                  </a:cubicBezTo>
                  <a:cubicBezTo>
                    <a:pt x="2420" y="4830"/>
                    <a:pt x="2337" y="3967"/>
                    <a:pt x="2313" y="3105"/>
                  </a:cubicBezTo>
                  <a:cubicBezTo>
                    <a:pt x="2372" y="2722"/>
                    <a:pt x="2456" y="2338"/>
                    <a:pt x="2564" y="1979"/>
                  </a:cubicBezTo>
                  <a:cubicBezTo>
                    <a:pt x="2744" y="1392"/>
                    <a:pt x="2684" y="949"/>
                    <a:pt x="2540" y="362"/>
                  </a:cubicBezTo>
                  <a:cubicBezTo>
                    <a:pt x="2516" y="218"/>
                    <a:pt x="2432" y="87"/>
                    <a:pt x="2313" y="15"/>
                  </a:cubicBezTo>
                  <a:cubicBezTo>
                    <a:pt x="2285" y="5"/>
                    <a:pt x="2258" y="1"/>
                    <a:pt x="22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585;p32"/>
            <p:cNvSpPr/>
            <p:nvPr/>
          </p:nvSpPr>
          <p:spPr>
            <a:xfrm>
              <a:off x="5200332" y="1560016"/>
              <a:ext cx="207642" cy="127246"/>
            </a:xfrm>
            <a:custGeom>
              <a:avLst/>
              <a:gdLst/>
              <a:ahLst/>
              <a:cxnLst/>
              <a:rect l="l" t="t" r="r" b="b"/>
              <a:pathLst>
                <a:path w="4995" h="3061" extrusionOk="0">
                  <a:moveTo>
                    <a:pt x="2271" y="0"/>
                  </a:moveTo>
                  <a:cubicBezTo>
                    <a:pt x="1917" y="0"/>
                    <a:pt x="1570" y="76"/>
                    <a:pt x="1258" y="281"/>
                  </a:cubicBezTo>
                  <a:cubicBezTo>
                    <a:pt x="1006" y="461"/>
                    <a:pt x="803" y="677"/>
                    <a:pt x="647" y="928"/>
                  </a:cubicBezTo>
                  <a:cubicBezTo>
                    <a:pt x="216" y="1563"/>
                    <a:pt x="0" y="2306"/>
                    <a:pt x="0" y="3060"/>
                  </a:cubicBezTo>
                  <a:lnTo>
                    <a:pt x="4994" y="1659"/>
                  </a:lnTo>
                  <a:cubicBezTo>
                    <a:pt x="4551" y="988"/>
                    <a:pt x="4288" y="485"/>
                    <a:pt x="3545" y="246"/>
                  </a:cubicBezTo>
                  <a:cubicBezTo>
                    <a:pt x="3144" y="114"/>
                    <a:pt x="2702" y="0"/>
                    <a:pt x="2271" y="0"/>
                  </a:cubicBezTo>
                  <a:close/>
                </a:path>
              </a:pathLst>
            </a:custGeom>
            <a:solidFill>
              <a:srgbClr val="FFAA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586;p32"/>
            <p:cNvSpPr/>
            <p:nvPr/>
          </p:nvSpPr>
          <p:spPr>
            <a:xfrm>
              <a:off x="4916534" y="949935"/>
              <a:ext cx="899700" cy="1193433"/>
            </a:xfrm>
            <a:custGeom>
              <a:avLst/>
              <a:gdLst/>
              <a:ahLst/>
              <a:cxnLst/>
              <a:rect l="l" t="t" r="r" b="b"/>
              <a:pathLst>
                <a:path w="21643" h="28709" extrusionOk="0">
                  <a:moveTo>
                    <a:pt x="9812" y="0"/>
                  </a:moveTo>
                  <a:cubicBezTo>
                    <a:pt x="8079" y="0"/>
                    <a:pt x="6074" y="751"/>
                    <a:pt x="4911" y="1280"/>
                  </a:cubicBezTo>
                  <a:cubicBezTo>
                    <a:pt x="3497" y="1926"/>
                    <a:pt x="2503" y="2645"/>
                    <a:pt x="1785" y="4034"/>
                  </a:cubicBezTo>
                  <a:cubicBezTo>
                    <a:pt x="1138" y="5316"/>
                    <a:pt x="850" y="6753"/>
                    <a:pt x="946" y="8178"/>
                  </a:cubicBezTo>
                  <a:cubicBezTo>
                    <a:pt x="1054" y="10179"/>
                    <a:pt x="1797" y="12095"/>
                    <a:pt x="2755" y="13832"/>
                  </a:cubicBezTo>
                  <a:cubicBezTo>
                    <a:pt x="1521" y="15305"/>
                    <a:pt x="407" y="17006"/>
                    <a:pt x="204" y="18922"/>
                  </a:cubicBezTo>
                  <a:cubicBezTo>
                    <a:pt x="0" y="20838"/>
                    <a:pt x="934" y="22982"/>
                    <a:pt x="2743" y="23641"/>
                  </a:cubicBezTo>
                  <a:cubicBezTo>
                    <a:pt x="2156" y="24443"/>
                    <a:pt x="2623" y="25593"/>
                    <a:pt x="3282" y="26348"/>
                  </a:cubicBezTo>
                  <a:cubicBezTo>
                    <a:pt x="3821" y="26970"/>
                    <a:pt x="4515" y="27497"/>
                    <a:pt x="5318" y="27653"/>
                  </a:cubicBezTo>
                  <a:cubicBezTo>
                    <a:pt x="5466" y="27684"/>
                    <a:pt x="5617" y="27699"/>
                    <a:pt x="5769" y="27699"/>
                  </a:cubicBezTo>
                  <a:cubicBezTo>
                    <a:pt x="6451" y="27699"/>
                    <a:pt x="7133" y="27393"/>
                    <a:pt x="7486" y="26815"/>
                  </a:cubicBezTo>
                  <a:lnTo>
                    <a:pt x="15498" y="28360"/>
                  </a:lnTo>
                  <a:cubicBezTo>
                    <a:pt x="15886" y="28600"/>
                    <a:pt x="16334" y="28709"/>
                    <a:pt x="16788" y="28709"/>
                  </a:cubicBezTo>
                  <a:cubicBezTo>
                    <a:pt x="17261" y="28709"/>
                    <a:pt x="17742" y="28591"/>
                    <a:pt x="18169" y="28384"/>
                  </a:cubicBezTo>
                  <a:cubicBezTo>
                    <a:pt x="18996" y="27977"/>
                    <a:pt x="19655" y="27270"/>
                    <a:pt x="20217" y="26539"/>
                  </a:cubicBezTo>
                  <a:cubicBezTo>
                    <a:pt x="20577" y="26084"/>
                    <a:pt x="20864" y="25593"/>
                    <a:pt x="21080" y="25066"/>
                  </a:cubicBezTo>
                  <a:cubicBezTo>
                    <a:pt x="21643" y="23449"/>
                    <a:pt x="21092" y="21665"/>
                    <a:pt x="19714" y="20671"/>
                  </a:cubicBezTo>
                  <a:cubicBezTo>
                    <a:pt x="19559" y="20575"/>
                    <a:pt x="19403" y="20467"/>
                    <a:pt x="19355" y="20299"/>
                  </a:cubicBezTo>
                  <a:cubicBezTo>
                    <a:pt x="19331" y="20132"/>
                    <a:pt x="19355" y="19976"/>
                    <a:pt x="19427" y="19832"/>
                  </a:cubicBezTo>
                  <a:cubicBezTo>
                    <a:pt x="21032" y="15652"/>
                    <a:pt x="16912" y="12778"/>
                    <a:pt x="16660" y="8777"/>
                  </a:cubicBezTo>
                  <a:cubicBezTo>
                    <a:pt x="16600" y="7807"/>
                    <a:pt x="16708" y="6813"/>
                    <a:pt x="16445" y="5879"/>
                  </a:cubicBezTo>
                  <a:cubicBezTo>
                    <a:pt x="16145" y="4801"/>
                    <a:pt x="15391" y="3903"/>
                    <a:pt x="14684" y="3052"/>
                  </a:cubicBezTo>
                  <a:cubicBezTo>
                    <a:pt x="14254" y="2545"/>
                    <a:pt x="13713" y="1997"/>
                    <a:pt x="13069" y="1997"/>
                  </a:cubicBezTo>
                  <a:cubicBezTo>
                    <a:pt x="13013" y="1997"/>
                    <a:pt x="12957" y="2002"/>
                    <a:pt x="12899" y="2010"/>
                  </a:cubicBezTo>
                  <a:cubicBezTo>
                    <a:pt x="12448" y="496"/>
                    <a:pt x="11220" y="0"/>
                    <a:pt x="9812"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587;p32"/>
            <p:cNvSpPr/>
            <p:nvPr/>
          </p:nvSpPr>
          <p:spPr>
            <a:xfrm>
              <a:off x="5274992" y="1396937"/>
              <a:ext cx="175800" cy="253951"/>
            </a:xfrm>
            <a:custGeom>
              <a:avLst/>
              <a:gdLst/>
              <a:ahLst/>
              <a:cxnLst/>
              <a:rect l="l" t="t" r="r" b="b"/>
              <a:pathLst>
                <a:path w="4229" h="6109" extrusionOk="0">
                  <a:moveTo>
                    <a:pt x="2240" y="0"/>
                  </a:moveTo>
                  <a:lnTo>
                    <a:pt x="1" y="863"/>
                  </a:lnTo>
                  <a:cubicBezTo>
                    <a:pt x="480" y="2588"/>
                    <a:pt x="815" y="4336"/>
                    <a:pt x="1007" y="6109"/>
                  </a:cubicBezTo>
                  <a:cubicBezTo>
                    <a:pt x="1977" y="6085"/>
                    <a:pt x="2935" y="6037"/>
                    <a:pt x="3881" y="5953"/>
                  </a:cubicBezTo>
                  <a:cubicBezTo>
                    <a:pt x="3965" y="5953"/>
                    <a:pt x="4049" y="5941"/>
                    <a:pt x="4121" y="5893"/>
                  </a:cubicBezTo>
                  <a:cubicBezTo>
                    <a:pt x="4229" y="5821"/>
                    <a:pt x="4205" y="5678"/>
                    <a:pt x="4157" y="5570"/>
                  </a:cubicBezTo>
                  <a:cubicBezTo>
                    <a:pt x="3522" y="3713"/>
                    <a:pt x="2875" y="1857"/>
                    <a:pt x="2240" y="0"/>
                  </a:cubicBezTo>
                  <a:close/>
                </a:path>
              </a:pathLst>
            </a:custGeom>
            <a:solidFill>
              <a:srgbClr val="E07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588;p32"/>
            <p:cNvSpPr/>
            <p:nvPr/>
          </p:nvSpPr>
          <p:spPr>
            <a:xfrm>
              <a:off x="4830401" y="1734486"/>
              <a:ext cx="508858" cy="689646"/>
            </a:xfrm>
            <a:custGeom>
              <a:avLst/>
              <a:gdLst/>
              <a:ahLst/>
              <a:cxnLst/>
              <a:rect l="l" t="t" r="r" b="b"/>
              <a:pathLst>
                <a:path w="12241" h="16590" extrusionOk="0">
                  <a:moveTo>
                    <a:pt x="8779" y="1"/>
                  </a:moveTo>
                  <a:cubicBezTo>
                    <a:pt x="7067" y="5271"/>
                    <a:pt x="4048" y="10002"/>
                    <a:pt x="0" y="13775"/>
                  </a:cubicBezTo>
                  <a:cubicBezTo>
                    <a:pt x="395" y="14757"/>
                    <a:pt x="862" y="15691"/>
                    <a:pt x="1413" y="16589"/>
                  </a:cubicBezTo>
                  <a:cubicBezTo>
                    <a:pt x="3917" y="15152"/>
                    <a:pt x="5737" y="12996"/>
                    <a:pt x="7677" y="10936"/>
                  </a:cubicBezTo>
                  <a:cubicBezTo>
                    <a:pt x="9618" y="8864"/>
                    <a:pt x="11163" y="6457"/>
                    <a:pt x="12241" y="3822"/>
                  </a:cubicBezTo>
                  <a:lnTo>
                    <a:pt x="8779" y="1"/>
                  </a:lnTo>
                  <a:close/>
                </a:path>
              </a:pathLst>
            </a:custGeom>
            <a:solidFill>
              <a:srgbClr val="D063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589;p32"/>
            <p:cNvSpPr/>
            <p:nvPr/>
          </p:nvSpPr>
          <p:spPr>
            <a:xfrm>
              <a:off x="3838582" y="1734486"/>
              <a:ext cx="508900" cy="689646"/>
            </a:xfrm>
            <a:custGeom>
              <a:avLst/>
              <a:gdLst/>
              <a:ahLst/>
              <a:cxnLst/>
              <a:rect l="l" t="t" r="r" b="b"/>
              <a:pathLst>
                <a:path w="12242" h="16590" extrusionOk="0">
                  <a:moveTo>
                    <a:pt x="3462" y="1"/>
                  </a:moveTo>
                  <a:lnTo>
                    <a:pt x="1" y="3834"/>
                  </a:lnTo>
                  <a:cubicBezTo>
                    <a:pt x="1079" y="6457"/>
                    <a:pt x="2624" y="8864"/>
                    <a:pt x="4564" y="10936"/>
                  </a:cubicBezTo>
                  <a:cubicBezTo>
                    <a:pt x="6504" y="12996"/>
                    <a:pt x="8325" y="15152"/>
                    <a:pt x="10828" y="16589"/>
                  </a:cubicBezTo>
                  <a:cubicBezTo>
                    <a:pt x="11367" y="15691"/>
                    <a:pt x="11846" y="14757"/>
                    <a:pt x="12241" y="13775"/>
                  </a:cubicBezTo>
                  <a:cubicBezTo>
                    <a:pt x="8193" y="10002"/>
                    <a:pt x="5175" y="5271"/>
                    <a:pt x="3462" y="1"/>
                  </a:cubicBezTo>
                  <a:close/>
                </a:path>
              </a:pathLst>
            </a:custGeom>
            <a:solidFill>
              <a:srgbClr val="EF8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590;p32"/>
            <p:cNvSpPr/>
            <p:nvPr/>
          </p:nvSpPr>
          <p:spPr>
            <a:xfrm>
              <a:off x="3353627" y="907409"/>
              <a:ext cx="917658" cy="1171650"/>
            </a:xfrm>
            <a:custGeom>
              <a:avLst/>
              <a:gdLst/>
              <a:ahLst/>
              <a:cxnLst/>
              <a:rect l="l" t="t" r="r" b="b"/>
              <a:pathLst>
                <a:path w="22075" h="28185" extrusionOk="0">
                  <a:moveTo>
                    <a:pt x="12575" y="1"/>
                  </a:moveTo>
                  <a:cubicBezTo>
                    <a:pt x="11332" y="1"/>
                    <a:pt x="10092" y="311"/>
                    <a:pt x="8972" y="925"/>
                  </a:cubicBezTo>
                  <a:cubicBezTo>
                    <a:pt x="8624" y="1117"/>
                    <a:pt x="8313" y="1344"/>
                    <a:pt x="8038" y="1620"/>
                  </a:cubicBezTo>
                  <a:cubicBezTo>
                    <a:pt x="7870" y="1835"/>
                    <a:pt x="7690" y="2039"/>
                    <a:pt x="7487" y="2219"/>
                  </a:cubicBezTo>
                  <a:cubicBezTo>
                    <a:pt x="7271" y="2350"/>
                    <a:pt x="7043" y="2458"/>
                    <a:pt x="6804" y="2554"/>
                  </a:cubicBezTo>
                  <a:cubicBezTo>
                    <a:pt x="4935" y="3428"/>
                    <a:pt x="4289" y="6519"/>
                    <a:pt x="4205" y="8351"/>
                  </a:cubicBezTo>
                  <a:cubicBezTo>
                    <a:pt x="4133" y="9716"/>
                    <a:pt x="4277" y="11094"/>
                    <a:pt x="4349" y="12471"/>
                  </a:cubicBezTo>
                  <a:cubicBezTo>
                    <a:pt x="4420" y="13789"/>
                    <a:pt x="4385" y="15250"/>
                    <a:pt x="3498" y="16220"/>
                  </a:cubicBezTo>
                  <a:cubicBezTo>
                    <a:pt x="3019" y="16747"/>
                    <a:pt x="2360" y="17058"/>
                    <a:pt x="1797" y="17478"/>
                  </a:cubicBezTo>
                  <a:cubicBezTo>
                    <a:pt x="755" y="18244"/>
                    <a:pt x="1" y="19502"/>
                    <a:pt x="145" y="20771"/>
                  </a:cubicBezTo>
                  <a:cubicBezTo>
                    <a:pt x="286" y="21923"/>
                    <a:pt x="1324" y="22986"/>
                    <a:pt x="2454" y="22986"/>
                  </a:cubicBezTo>
                  <a:cubicBezTo>
                    <a:pt x="2570" y="22986"/>
                    <a:pt x="2687" y="22974"/>
                    <a:pt x="2804" y="22951"/>
                  </a:cubicBezTo>
                  <a:lnTo>
                    <a:pt x="2804" y="22951"/>
                  </a:lnTo>
                  <a:cubicBezTo>
                    <a:pt x="2612" y="25418"/>
                    <a:pt x="4504" y="27550"/>
                    <a:pt x="6972" y="27682"/>
                  </a:cubicBezTo>
                  <a:cubicBezTo>
                    <a:pt x="7017" y="27684"/>
                    <a:pt x="7064" y="27686"/>
                    <a:pt x="7111" y="27686"/>
                  </a:cubicBezTo>
                  <a:cubicBezTo>
                    <a:pt x="7563" y="27686"/>
                    <a:pt x="8038" y="27573"/>
                    <a:pt x="8277" y="27215"/>
                  </a:cubicBezTo>
                  <a:lnTo>
                    <a:pt x="14745" y="27790"/>
                  </a:lnTo>
                  <a:cubicBezTo>
                    <a:pt x="15230" y="28078"/>
                    <a:pt x="15795" y="28185"/>
                    <a:pt x="16365" y="28185"/>
                  </a:cubicBezTo>
                  <a:cubicBezTo>
                    <a:pt x="16624" y="28185"/>
                    <a:pt x="16885" y="28163"/>
                    <a:pt x="17140" y="28125"/>
                  </a:cubicBezTo>
                  <a:cubicBezTo>
                    <a:pt x="18170" y="27981"/>
                    <a:pt x="19188" y="27610"/>
                    <a:pt x="19967" y="26916"/>
                  </a:cubicBezTo>
                  <a:cubicBezTo>
                    <a:pt x="20745" y="26221"/>
                    <a:pt x="21260" y="25203"/>
                    <a:pt x="21188" y="24161"/>
                  </a:cubicBezTo>
                  <a:cubicBezTo>
                    <a:pt x="21117" y="23119"/>
                    <a:pt x="20386" y="22125"/>
                    <a:pt x="19380" y="21873"/>
                  </a:cubicBezTo>
                  <a:cubicBezTo>
                    <a:pt x="19931" y="20939"/>
                    <a:pt x="21152" y="20699"/>
                    <a:pt x="21584" y="19657"/>
                  </a:cubicBezTo>
                  <a:cubicBezTo>
                    <a:pt x="22075" y="18484"/>
                    <a:pt x="22015" y="17034"/>
                    <a:pt x="21548" y="15873"/>
                  </a:cubicBezTo>
                  <a:cubicBezTo>
                    <a:pt x="21164" y="14926"/>
                    <a:pt x="20494" y="14100"/>
                    <a:pt x="20170" y="13130"/>
                  </a:cubicBezTo>
                  <a:cubicBezTo>
                    <a:pt x="19356" y="10734"/>
                    <a:pt x="20398" y="8147"/>
                    <a:pt x="19727" y="5704"/>
                  </a:cubicBezTo>
                  <a:cubicBezTo>
                    <a:pt x="19128" y="3536"/>
                    <a:pt x="17823" y="1704"/>
                    <a:pt x="15751" y="710"/>
                  </a:cubicBezTo>
                  <a:cubicBezTo>
                    <a:pt x="14742" y="236"/>
                    <a:pt x="13657" y="1"/>
                    <a:pt x="12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591;p32"/>
            <p:cNvSpPr/>
            <p:nvPr/>
          </p:nvSpPr>
          <p:spPr>
            <a:xfrm>
              <a:off x="3794269" y="1579346"/>
              <a:ext cx="215624" cy="193051"/>
            </a:xfrm>
            <a:custGeom>
              <a:avLst/>
              <a:gdLst/>
              <a:ahLst/>
              <a:cxnLst/>
              <a:rect l="l" t="t" r="r" b="b"/>
              <a:pathLst>
                <a:path w="5187" h="4644" extrusionOk="0">
                  <a:moveTo>
                    <a:pt x="1759" y="0"/>
                  </a:moveTo>
                  <a:cubicBezTo>
                    <a:pt x="1078" y="0"/>
                    <a:pt x="395" y="286"/>
                    <a:pt x="1" y="846"/>
                  </a:cubicBezTo>
                  <a:lnTo>
                    <a:pt x="5187" y="4643"/>
                  </a:lnTo>
                  <a:cubicBezTo>
                    <a:pt x="5067" y="3721"/>
                    <a:pt x="4887" y="2799"/>
                    <a:pt x="4480" y="1972"/>
                  </a:cubicBezTo>
                  <a:cubicBezTo>
                    <a:pt x="4061" y="1134"/>
                    <a:pt x="3378" y="403"/>
                    <a:pt x="2492" y="116"/>
                  </a:cubicBezTo>
                  <a:cubicBezTo>
                    <a:pt x="2257" y="39"/>
                    <a:pt x="2008" y="0"/>
                    <a:pt x="1759" y="0"/>
                  </a:cubicBezTo>
                  <a:close/>
                </a:path>
              </a:pathLst>
            </a:custGeom>
            <a:solidFill>
              <a:srgbClr val="AF2D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592;p32"/>
            <p:cNvSpPr/>
            <p:nvPr/>
          </p:nvSpPr>
          <p:spPr>
            <a:xfrm>
              <a:off x="4481878" y="1399930"/>
              <a:ext cx="72706" cy="72041"/>
            </a:xfrm>
            <a:custGeom>
              <a:avLst/>
              <a:gdLst/>
              <a:ahLst/>
              <a:cxnLst/>
              <a:rect l="l" t="t" r="r" b="b"/>
              <a:pathLst>
                <a:path w="1749" h="1733" extrusionOk="0">
                  <a:moveTo>
                    <a:pt x="1389" y="0"/>
                  </a:moveTo>
                  <a:lnTo>
                    <a:pt x="0" y="108"/>
                  </a:lnTo>
                  <a:cubicBezTo>
                    <a:pt x="479" y="479"/>
                    <a:pt x="671" y="1102"/>
                    <a:pt x="1066" y="1569"/>
                  </a:cubicBezTo>
                  <a:cubicBezTo>
                    <a:pt x="1138" y="1651"/>
                    <a:pt x="1235" y="1733"/>
                    <a:pt x="1337" y="1733"/>
                  </a:cubicBezTo>
                  <a:cubicBezTo>
                    <a:pt x="1354" y="1733"/>
                    <a:pt x="1372" y="1730"/>
                    <a:pt x="1389" y="1725"/>
                  </a:cubicBezTo>
                  <a:cubicBezTo>
                    <a:pt x="1509" y="1689"/>
                    <a:pt x="1557" y="1581"/>
                    <a:pt x="1593" y="1474"/>
                  </a:cubicBezTo>
                  <a:cubicBezTo>
                    <a:pt x="1749" y="982"/>
                    <a:pt x="1677" y="443"/>
                    <a:pt x="1389" y="0"/>
                  </a:cubicBezTo>
                  <a:close/>
                </a:path>
              </a:pathLst>
            </a:custGeom>
            <a:solidFill>
              <a:srgbClr val="E78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593;p32"/>
            <p:cNvSpPr/>
            <p:nvPr/>
          </p:nvSpPr>
          <p:spPr>
            <a:xfrm>
              <a:off x="3668810" y="1399930"/>
              <a:ext cx="237531" cy="307369"/>
            </a:xfrm>
            <a:custGeom>
              <a:avLst/>
              <a:gdLst/>
              <a:ahLst/>
              <a:cxnLst/>
              <a:rect l="l" t="t" r="r" b="b"/>
              <a:pathLst>
                <a:path w="5714" h="7394" extrusionOk="0">
                  <a:moveTo>
                    <a:pt x="4624" y="0"/>
                  </a:moveTo>
                  <a:lnTo>
                    <a:pt x="2228" y="144"/>
                  </a:lnTo>
                  <a:cubicBezTo>
                    <a:pt x="1713" y="2336"/>
                    <a:pt x="0" y="6396"/>
                    <a:pt x="3294" y="7211"/>
                  </a:cubicBezTo>
                  <a:cubicBezTo>
                    <a:pt x="3546" y="7279"/>
                    <a:pt x="4113" y="7394"/>
                    <a:pt x="4610" y="7394"/>
                  </a:cubicBezTo>
                  <a:cubicBezTo>
                    <a:pt x="4986" y="7394"/>
                    <a:pt x="5321" y="7328"/>
                    <a:pt x="5450" y="7127"/>
                  </a:cubicBezTo>
                  <a:cubicBezTo>
                    <a:pt x="5714" y="6719"/>
                    <a:pt x="4851" y="5402"/>
                    <a:pt x="4707" y="4911"/>
                  </a:cubicBezTo>
                  <a:cubicBezTo>
                    <a:pt x="4264" y="3306"/>
                    <a:pt x="4444" y="1629"/>
                    <a:pt x="4624" y="0"/>
                  </a:cubicBezTo>
                  <a:close/>
                </a:path>
              </a:pathLst>
            </a:custGeom>
            <a:solidFill>
              <a:srgbClr val="FF9C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594;p32"/>
            <p:cNvSpPr/>
            <p:nvPr/>
          </p:nvSpPr>
          <p:spPr>
            <a:xfrm>
              <a:off x="3425834" y="1754231"/>
              <a:ext cx="705069" cy="630617"/>
            </a:xfrm>
            <a:custGeom>
              <a:avLst/>
              <a:gdLst/>
              <a:ahLst/>
              <a:cxnLst/>
              <a:rect l="l" t="t" r="r" b="b"/>
              <a:pathLst>
                <a:path w="16961" h="15170" extrusionOk="0">
                  <a:moveTo>
                    <a:pt x="6945" y="0"/>
                  </a:moveTo>
                  <a:cubicBezTo>
                    <a:pt x="5881" y="0"/>
                    <a:pt x="5325" y="603"/>
                    <a:pt x="5223" y="1861"/>
                  </a:cubicBezTo>
                  <a:cubicBezTo>
                    <a:pt x="5091" y="3347"/>
                    <a:pt x="6157" y="5658"/>
                    <a:pt x="5151" y="6784"/>
                  </a:cubicBezTo>
                  <a:cubicBezTo>
                    <a:pt x="3809" y="8281"/>
                    <a:pt x="2121" y="9431"/>
                    <a:pt x="815" y="10916"/>
                  </a:cubicBezTo>
                  <a:cubicBezTo>
                    <a:pt x="552" y="11216"/>
                    <a:pt x="300" y="11527"/>
                    <a:pt x="72" y="11862"/>
                  </a:cubicBezTo>
                  <a:cubicBezTo>
                    <a:pt x="25" y="11910"/>
                    <a:pt x="1" y="11982"/>
                    <a:pt x="1" y="12066"/>
                  </a:cubicBezTo>
                  <a:cubicBezTo>
                    <a:pt x="13" y="12138"/>
                    <a:pt x="49" y="12210"/>
                    <a:pt x="108" y="12258"/>
                  </a:cubicBezTo>
                  <a:cubicBezTo>
                    <a:pt x="1234" y="13431"/>
                    <a:pt x="3139" y="14078"/>
                    <a:pt x="4720" y="14150"/>
                  </a:cubicBezTo>
                  <a:cubicBezTo>
                    <a:pt x="5630" y="14198"/>
                    <a:pt x="6516" y="14665"/>
                    <a:pt x="7402" y="14845"/>
                  </a:cubicBezTo>
                  <a:cubicBezTo>
                    <a:pt x="8409" y="15060"/>
                    <a:pt x="9451" y="15168"/>
                    <a:pt x="10481" y="15168"/>
                  </a:cubicBezTo>
                  <a:cubicBezTo>
                    <a:pt x="10583" y="15169"/>
                    <a:pt x="10684" y="15170"/>
                    <a:pt x="10786" y="15170"/>
                  </a:cubicBezTo>
                  <a:cubicBezTo>
                    <a:pt x="11712" y="15170"/>
                    <a:pt x="12631" y="15120"/>
                    <a:pt x="13559" y="15012"/>
                  </a:cubicBezTo>
                  <a:cubicBezTo>
                    <a:pt x="13511" y="15012"/>
                    <a:pt x="13930" y="14952"/>
                    <a:pt x="13990" y="14940"/>
                  </a:cubicBezTo>
                  <a:cubicBezTo>
                    <a:pt x="14181" y="14905"/>
                    <a:pt x="14385" y="14869"/>
                    <a:pt x="14589" y="14821"/>
                  </a:cubicBezTo>
                  <a:cubicBezTo>
                    <a:pt x="14972" y="14725"/>
                    <a:pt x="15343" y="14617"/>
                    <a:pt x="15715" y="14473"/>
                  </a:cubicBezTo>
                  <a:cubicBezTo>
                    <a:pt x="16146" y="14270"/>
                    <a:pt x="16565" y="14042"/>
                    <a:pt x="16960" y="13779"/>
                  </a:cubicBezTo>
                  <a:cubicBezTo>
                    <a:pt x="16086" y="12341"/>
                    <a:pt x="14912" y="10964"/>
                    <a:pt x="13822" y="9706"/>
                  </a:cubicBezTo>
                  <a:cubicBezTo>
                    <a:pt x="13762" y="9659"/>
                    <a:pt x="13714" y="9587"/>
                    <a:pt x="13690" y="9515"/>
                  </a:cubicBezTo>
                  <a:cubicBezTo>
                    <a:pt x="13678" y="9431"/>
                    <a:pt x="13690" y="9347"/>
                    <a:pt x="13714" y="9275"/>
                  </a:cubicBezTo>
                  <a:cubicBezTo>
                    <a:pt x="14062" y="7970"/>
                    <a:pt x="14673" y="6784"/>
                    <a:pt x="14996" y="5479"/>
                  </a:cubicBezTo>
                  <a:cubicBezTo>
                    <a:pt x="15259" y="4401"/>
                    <a:pt x="16038" y="2784"/>
                    <a:pt x="15092" y="1814"/>
                  </a:cubicBezTo>
                  <a:cubicBezTo>
                    <a:pt x="14720" y="1442"/>
                    <a:pt x="14170" y="1323"/>
                    <a:pt x="13655" y="1215"/>
                  </a:cubicBezTo>
                  <a:cubicBezTo>
                    <a:pt x="11618" y="831"/>
                    <a:pt x="9582" y="400"/>
                    <a:pt x="7534" y="53"/>
                  </a:cubicBezTo>
                  <a:cubicBezTo>
                    <a:pt x="7323" y="18"/>
                    <a:pt x="7126" y="0"/>
                    <a:pt x="6945" y="0"/>
                  </a:cubicBezTo>
                  <a:close/>
                </a:path>
              </a:pathLst>
            </a:custGeom>
            <a:solidFill>
              <a:srgbClr val="FF9C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595;p32"/>
            <p:cNvSpPr/>
            <p:nvPr/>
          </p:nvSpPr>
          <p:spPr>
            <a:xfrm>
              <a:off x="3811687" y="1095762"/>
              <a:ext cx="346070" cy="948336"/>
            </a:xfrm>
            <a:custGeom>
              <a:avLst/>
              <a:gdLst/>
              <a:ahLst/>
              <a:cxnLst/>
              <a:rect l="l" t="t" r="r" b="b"/>
              <a:pathLst>
                <a:path w="8325" h="22813" extrusionOk="0">
                  <a:moveTo>
                    <a:pt x="5548" y="1"/>
                  </a:moveTo>
                  <a:cubicBezTo>
                    <a:pt x="5353" y="1"/>
                    <a:pt x="5117" y="210"/>
                    <a:pt x="5091" y="430"/>
                  </a:cubicBezTo>
                  <a:cubicBezTo>
                    <a:pt x="5055" y="754"/>
                    <a:pt x="5211" y="1077"/>
                    <a:pt x="5187" y="1401"/>
                  </a:cubicBezTo>
                  <a:cubicBezTo>
                    <a:pt x="5139" y="1772"/>
                    <a:pt x="4852" y="2071"/>
                    <a:pt x="4480" y="2131"/>
                  </a:cubicBezTo>
                  <a:cubicBezTo>
                    <a:pt x="5007" y="2790"/>
                    <a:pt x="5079" y="3700"/>
                    <a:pt x="4672" y="4431"/>
                  </a:cubicBezTo>
                  <a:cubicBezTo>
                    <a:pt x="4073" y="5449"/>
                    <a:pt x="2744" y="5736"/>
                    <a:pt x="1881" y="6539"/>
                  </a:cubicBezTo>
                  <a:cubicBezTo>
                    <a:pt x="1091" y="7257"/>
                    <a:pt x="743" y="8371"/>
                    <a:pt x="767" y="9449"/>
                  </a:cubicBezTo>
                  <a:cubicBezTo>
                    <a:pt x="791" y="10515"/>
                    <a:pt x="1139" y="11557"/>
                    <a:pt x="1570" y="12539"/>
                  </a:cubicBezTo>
                  <a:cubicBezTo>
                    <a:pt x="1953" y="13402"/>
                    <a:pt x="2396" y="14252"/>
                    <a:pt x="2552" y="15198"/>
                  </a:cubicBezTo>
                  <a:cubicBezTo>
                    <a:pt x="2732" y="16300"/>
                    <a:pt x="2444" y="17450"/>
                    <a:pt x="1953" y="18456"/>
                  </a:cubicBezTo>
                  <a:cubicBezTo>
                    <a:pt x="1450" y="19450"/>
                    <a:pt x="743" y="20336"/>
                    <a:pt x="1" y="21175"/>
                  </a:cubicBezTo>
                  <a:cubicBezTo>
                    <a:pt x="1470" y="22401"/>
                    <a:pt x="3459" y="22812"/>
                    <a:pt x="5395" y="22812"/>
                  </a:cubicBezTo>
                  <a:cubicBezTo>
                    <a:pt x="5558" y="22812"/>
                    <a:pt x="5720" y="22809"/>
                    <a:pt x="5882" y="22804"/>
                  </a:cubicBezTo>
                  <a:cubicBezTo>
                    <a:pt x="6600" y="22780"/>
                    <a:pt x="7439" y="22636"/>
                    <a:pt x="7798" y="22001"/>
                  </a:cubicBezTo>
                  <a:cubicBezTo>
                    <a:pt x="8169" y="21331"/>
                    <a:pt x="7786" y="20492"/>
                    <a:pt x="7415" y="19809"/>
                  </a:cubicBezTo>
                  <a:lnTo>
                    <a:pt x="6289" y="17797"/>
                  </a:lnTo>
                  <a:cubicBezTo>
                    <a:pt x="6696" y="17174"/>
                    <a:pt x="7522" y="16899"/>
                    <a:pt x="7930" y="16276"/>
                  </a:cubicBezTo>
                  <a:cubicBezTo>
                    <a:pt x="8325" y="15677"/>
                    <a:pt x="8265" y="14887"/>
                    <a:pt x="8145" y="14180"/>
                  </a:cubicBezTo>
                  <a:cubicBezTo>
                    <a:pt x="8002" y="13294"/>
                    <a:pt x="7798" y="12420"/>
                    <a:pt x="7546" y="11569"/>
                  </a:cubicBezTo>
                  <a:cubicBezTo>
                    <a:pt x="7271" y="10659"/>
                    <a:pt x="6936" y="9737"/>
                    <a:pt x="6995" y="8779"/>
                  </a:cubicBezTo>
                  <a:cubicBezTo>
                    <a:pt x="7043" y="7940"/>
                    <a:pt x="7415" y="7138"/>
                    <a:pt x="7630" y="6311"/>
                  </a:cubicBezTo>
                  <a:cubicBezTo>
                    <a:pt x="8049" y="4670"/>
                    <a:pt x="7858" y="2922"/>
                    <a:pt x="7079" y="1413"/>
                  </a:cubicBezTo>
                  <a:lnTo>
                    <a:pt x="5750" y="119"/>
                  </a:lnTo>
                  <a:cubicBezTo>
                    <a:pt x="5701" y="36"/>
                    <a:pt x="5628" y="1"/>
                    <a:pt x="5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596;p32"/>
            <p:cNvSpPr/>
            <p:nvPr/>
          </p:nvSpPr>
          <p:spPr>
            <a:xfrm>
              <a:off x="3728547" y="1428322"/>
              <a:ext cx="128992" cy="135435"/>
            </a:xfrm>
            <a:custGeom>
              <a:avLst/>
              <a:gdLst/>
              <a:ahLst/>
              <a:cxnLst/>
              <a:rect l="l" t="t" r="r" b="b"/>
              <a:pathLst>
                <a:path w="3103" h="3258" extrusionOk="0">
                  <a:moveTo>
                    <a:pt x="659" y="0"/>
                  </a:moveTo>
                  <a:cubicBezTo>
                    <a:pt x="444" y="791"/>
                    <a:pt x="156" y="1725"/>
                    <a:pt x="1" y="2635"/>
                  </a:cubicBezTo>
                  <a:cubicBezTo>
                    <a:pt x="971" y="2898"/>
                    <a:pt x="1953" y="3102"/>
                    <a:pt x="2947" y="3234"/>
                  </a:cubicBezTo>
                  <a:cubicBezTo>
                    <a:pt x="2995" y="3234"/>
                    <a:pt x="3043" y="3246"/>
                    <a:pt x="3091" y="3258"/>
                  </a:cubicBezTo>
                  <a:cubicBezTo>
                    <a:pt x="2983" y="2264"/>
                    <a:pt x="2983" y="1270"/>
                    <a:pt x="3103" y="287"/>
                  </a:cubicBezTo>
                  <a:cubicBezTo>
                    <a:pt x="2875" y="287"/>
                    <a:pt x="2660" y="287"/>
                    <a:pt x="2456" y="275"/>
                  </a:cubicBezTo>
                  <a:cubicBezTo>
                    <a:pt x="1845" y="252"/>
                    <a:pt x="1246" y="156"/>
                    <a:pt x="659" y="0"/>
                  </a:cubicBezTo>
                  <a:close/>
                </a:path>
              </a:pathLst>
            </a:custGeom>
            <a:solidFill>
              <a:srgbClr val="FF9C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597;p32"/>
            <p:cNvSpPr/>
            <p:nvPr/>
          </p:nvSpPr>
          <p:spPr>
            <a:xfrm>
              <a:off x="5073835" y="1617508"/>
              <a:ext cx="636852" cy="767091"/>
            </a:xfrm>
            <a:custGeom>
              <a:avLst/>
              <a:gdLst/>
              <a:ahLst/>
              <a:cxnLst/>
              <a:rect l="l" t="t" r="r" b="b"/>
              <a:pathLst>
                <a:path w="15320" h="18453" extrusionOk="0">
                  <a:moveTo>
                    <a:pt x="9954" y="0"/>
                  </a:moveTo>
                  <a:cubicBezTo>
                    <a:pt x="10062" y="479"/>
                    <a:pt x="9954" y="994"/>
                    <a:pt x="9642" y="1378"/>
                  </a:cubicBezTo>
                  <a:cubicBezTo>
                    <a:pt x="9343" y="1773"/>
                    <a:pt x="8984" y="2096"/>
                    <a:pt x="8564" y="2360"/>
                  </a:cubicBezTo>
                  <a:cubicBezTo>
                    <a:pt x="7415" y="3162"/>
                    <a:pt x="6181" y="3833"/>
                    <a:pt x="4888" y="4372"/>
                  </a:cubicBezTo>
                  <a:cubicBezTo>
                    <a:pt x="4480" y="4552"/>
                    <a:pt x="4025" y="4647"/>
                    <a:pt x="3570" y="4647"/>
                  </a:cubicBezTo>
                  <a:cubicBezTo>
                    <a:pt x="3798" y="5234"/>
                    <a:pt x="3570" y="6109"/>
                    <a:pt x="3618" y="6743"/>
                  </a:cubicBezTo>
                  <a:cubicBezTo>
                    <a:pt x="3654" y="7558"/>
                    <a:pt x="3774" y="8360"/>
                    <a:pt x="3965" y="9151"/>
                  </a:cubicBezTo>
                  <a:cubicBezTo>
                    <a:pt x="3989" y="9247"/>
                    <a:pt x="4001" y="9342"/>
                    <a:pt x="4001" y="9438"/>
                  </a:cubicBezTo>
                  <a:cubicBezTo>
                    <a:pt x="3965" y="9582"/>
                    <a:pt x="3881" y="9702"/>
                    <a:pt x="3786" y="9798"/>
                  </a:cubicBezTo>
                  <a:cubicBezTo>
                    <a:pt x="2229" y="11522"/>
                    <a:pt x="1007" y="13522"/>
                    <a:pt x="157" y="15678"/>
                  </a:cubicBezTo>
                  <a:cubicBezTo>
                    <a:pt x="85" y="15858"/>
                    <a:pt x="37" y="16038"/>
                    <a:pt x="1" y="16217"/>
                  </a:cubicBezTo>
                  <a:cubicBezTo>
                    <a:pt x="288" y="16409"/>
                    <a:pt x="588" y="16589"/>
                    <a:pt x="875" y="16744"/>
                  </a:cubicBezTo>
                  <a:cubicBezTo>
                    <a:pt x="1726" y="17223"/>
                    <a:pt x="2636" y="17595"/>
                    <a:pt x="3570" y="17858"/>
                  </a:cubicBezTo>
                  <a:cubicBezTo>
                    <a:pt x="4982" y="18254"/>
                    <a:pt x="6437" y="18452"/>
                    <a:pt x="7895" y="18452"/>
                  </a:cubicBezTo>
                  <a:cubicBezTo>
                    <a:pt x="8466" y="18452"/>
                    <a:pt x="9037" y="18422"/>
                    <a:pt x="9606" y="18361"/>
                  </a:cubicBezTo>
                  <a:cubicBezTo>
                    <a:pt x="11199" y="18194"/>
                    <a:pt x="12721" y="17750"/>
                    <a:pt x="14014" y="16936"/>
                  </a:cubicBezTo>
                  <a:cubicBezTo>
                    <a:pt x="14314" y="16768"/>
                    <a:pt x="14589" y="16565"/>
                    <a:pt x="14840" y="16349"/>
                  </a:cubicBezTo>
                  <a:cubicBezTo>
                    <a:pt x="14996" y="16217"/>
                    <a:pt x="15140" y="16074"/>
                    <a:pt x="15284" y="15930"/>
                  </a:cubicBezTo>
                  <a:lnTo>
                    <a:pt x="15320" y="15882"/>
                  </a:lnTo>
                  <a:cubicBezTo>
                    <a:pt x="15188" y="15307"/>
                    <a:pt x="14960" y="14768"/>
                    <a:pt x="14625" y="14289"/>
                  </a:cubicBezTo>
                  <a:cubicBezTo>
                    <a:pt x="13894" y="13127"/>
                    <a:pt x="13152" y="11977"/>
                    <a:pt x="12397" y="10840"/>
                  </a:cubicBezTo>
                  <a:cubicBezTo>
                    <a:pt x="12313" y="10732"/>
                    <a:pt x="12253" y="10612"/>
                    <a:pt x="12218" y="10480"/>
                  </a:cubicBezTo>
                  <a:cubicBezTo>
                    <a:pt x="12206" y="10349"/>
                    <a:pt x="12218" y="10229"/>
                    <a:pt x="12265" y="10109"/>
                  </a:cubicBezTo>
                  <a:cubicBezTo>
                    <a:pt x="12792" y="7905"/>
                    <a:pt x="12637" y="5761"/>
                    <a:pt x="12146" y="3593"/>
                  </a:cubicBezTo>
                  <a:cubicBezTo>
                    <a:pt x="11990" y="2863"/>
                    <a:pt x="11714" y="2180"/>
                    <a:pt x="11319" y="1557"/>
                  </a:cubicBezTo>
                  <a:cubicBezTo>
                    <a:pt x="11140" y="1258"/>
                    <a:pt x="10936" y="958"/>
                    <a:pt x="10720" y="671"/>
                  </a:cubicBezTo>
                  <a:cubicBezTo>
                    <a:pt x="10589" y="515"/>
                    <a:pt x="10002" y="156"/>
                    <a:pt x="9954" y="0"/>
                  </a:cubicBezTo>
                  <a:close/>
                </a:path>
              </a:pathLst>
            </a:custGeom>
            <a:solidFill>
              <a:srgbClr val="E07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598;p32"/>
            <p:cNvSpPr/>
            <p:nvPr/>
          </p:nvSpPr>
          <p:spPr>
            <a:xfrm>
              <a:off x="5073835" y="2169640"/>
              <a:ext cx="636354" cy="214958"/>
            </a:xfrm>
            <a:custGeom>
              <a:avLst/>
              <a:gdLst/>
              <a:ahLst/>
              <a:cxnLst/>
              <a:rect l="l" t="t" r="r" b="b"/>
              <a:pathLst>
                <a:path w="15308" h="5171" extrusionOk="0">
                  <a:moveTo>
                    <a:pt x="13978" y="1"/>
                  </a:moveTo>
                  <a:cubicBezTo>
                    <a:pt x="13080" y="767"/>
                    <a:pt x="12038" y="1330"/>
                    <a:pt x="10900" y="1654"/>
                  </a:cubicBezTo>
                  <a:cubicBezTo>
                    <a:pt x="9936" y="1933"/>
                    <a:pt x="8934" y="2052"/>
                    <a:pt x="7927" y="2052"/>
                  </a:cubicBezTo>
                  <a:cubicBezTo>
                    <a:pt x="6946" y="2052"/>
                    <a:pt x="5959" y="1939"/>
                    <a:pt x="4995" y="1750"/>
                  </a:cubicBezTo>
                  <a:cubicBezTo>
                    <a:pt x="3642" y="1486"/>
                    <a:pt x="2288" y="1043"/>
                    <a:pt x="1103" y="360"/>
                  </a:cubicBezTo>
                  <a:cubicBezTo>
                    <a:pt x="755" y="1019"/>
                    <a:pt x="432" y="1702"/>
                    <a:pt x="169" y="2396"/>
                  </a:cubicBezTo>
                  <a:cubicBezTo>
                    <a:pt x="97" y="2576"/>
                    <a:pt x="37" y="2756"/>
                    <a:pt x="1" y="2935"/>
                  </a:cubicBezTo>
                  <a:cubicBezTo>
                    <a:pt x="288" y="3127"/>
                    <a:pt x="588" y="3295"/>
                    <a:pt x="887" y="3462"/>
                  </a:cubicBezTo>
                  <a:cubicBezTo>
                    <a:pt x="1738" y="3941"/>
                    <a:pt x="2636" y="4313"/>
                    <a:pt x="3582" y="4576"/>
                  </a:cubicBezTo>
                  <a:cubicBezTo>
                    <a:pt x="4985" y="4972"/>
                    <a:pt x="6444" y="5170"/>
                    <a:pt x="7905" y="5170"/>
                  </a:cubicBezTo>
                  <a:cubicBezTo>
                    <a:pt x="8477" y="5170"/>
                    <a:pt x="9049" y="5140"/>
                    <a:pt x="9618" y="5079"/>
                  </a:cubicBezTo>
                  <a:cubicBezTo>
                    <a:pt x="11211" y="4912"/>
                    <a:pt x="12733" y="4456"/>
                    <a:pt x="14026" y="3654"/>
                  </a:cubicBezTo>
                  <a:cubicBezTo>
                    <a:pt x="14314" y="3486"/>
                    <a:pt x="14589" y="3283"/>
                    <a:pt x="14852" y="3067"/>
                  </a:cubicBezTo>
                  <a:cubicBezTo>
                    <a:pt x="14996" y="2935"/>
                    <a:pt x="15152" y="2792"/>
                    <a:pt x="15284" y="2648"/>
                  </a:cubicBezTo>
                  <a:lnTo>
                    <a:pt x="15308" y="2600"/>
                  </a:lnTo>
                  <a:cubicBezTo>
                    <a:pt x="15176" y="2025"/>
                    <a:pt x="14948" y="1486"/>
                    <a:pt x="14625" y="1007"/>
                  </a:cubicBezTo>
                  <a:cubicBezTo>
                    <a:pt x="14409" y="672"/>
                    <a:pt x="14194" y="336"/>
                    <a:pt x="13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599;p32"/>
            <p:cNvSpPr/>
            <p:nvPr/>
          </p:nvSpPr>
          <p:spPr>
            <a:xfrm>
              <a:off x="5566772" y="2221686"/>
              <a:ext cx="78027" cy="113860"/>
            </a:xfrm>
            <a:custGeom>
              <a:avLst/>
              <a:gdLst/>
              <a:ahLst/>
              <a:cxnLst/>
              <a:rect l="l" t="t" r="r" b="b"/>
              <a:pathLst>
                <a:path w="1877" h="2739" extrusionOk="0">
                  <a:moveTo>
                    <a:pt x="60" y="1"/>
                  </a:moveTo>
                  <a:cubicBezTo>
                    <a:pt x="30" y="1"/>
                    <a:pt x="0" y="19"/>
                    <a:pt x="0" y="54"/>
                  </a:cubicBezTo>
                  <a:cubicBezTo>
                    <a:pt x="84" y="665"/>
                    <a:pt x="300" y="1252"/>
                    <a:pt x="635" y="1767"/>
                  </a:cubicBezTo>
                  <a:cubicBezTo>
                    <a:pt x="898" y="2210"/>
                    <a:pt x="1258" y="2618"/>
                    <a:pt x="1773" y="2737"/>
                  </a:cubicBezTo>
                  <a:cubicBezTo>
                    <a:pt x="1777" y="2738"/>
                    <a:pt x="1781" y="2738"/>
                    <a:pt x="1785" y="2738"/>
                  </a:cubicBezTo>
                  <a:cubicBezTo>
                    <a:pt x="1859" y="2738"/>
                    <a:pt x="1877" y="2640"/>
                    <a:pt x="1809" y="2618"/>
                  </a:cubicBezTo>
                  <a:cubicBezTo>
                    <a:pt x="1282" y="2510"/>
                    <a:pt x="946" y="2079"/>
                    <a:pt x="683" y="1635"/>
                  </a:cubicBezTo>
                  <a:cubicBezTo>
                    <a:pt x="395" y="1156"/>
                    <a:pt x="192" y="617"/>
                    <a:pt x="120" y="54"/>
                  </a:cubicBezTo>
                  <a:cubicBezTo>
                    <a:pt x="120" y="19"/>
                    <a:pt x="90" y="1"/>
                    <a:pt x="60" y="1"/>
                  </a:cubicBezTo>
                  <a:close/>
                </a:path>
              </a:pathLst>
            </a:custGeom>
            <a:solidFill>
              <a:srgbClr val="525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600;p32"/>
            <p:cNvSpPr/>
            <p:nvPr/>
          </p:nvSpPr>
          <p:spPr>
            <a:xfrm>
              <a:off x="5266512" y="2241598"/>
              <a:ext cx="8272" cy="127869"/>
            </a:xfrm>
            <a:custGeom>
              <a:avLst/>
              <a:gdLst/>
              <a:ahLst/>
              <a:cxnLst/>
              <a:rect l="l" t="t" r="r" b="b"/>
              <a:pathLst>
                <a:path w="199" h="3076" extrusionOk="0">
                  <a:moveTo>
                    <a:pt x="103" y="1"/>
                  </a:moveTo>
                  <a:cubicBezTo>
                    <a:pt x="76" y="1"/>
                    <a:pt x="49" y="19"/>
                    <a:pt x="49" y="55"/>
                  </a:cubicBezTo>
                  <a:cubicBezTo>
                    <a:pt x="1" y="1037"/>
                    <a:pt x="13" y="2031"/>
                    <a:pt x="73" y="3013"/>
                  </a:cubicBezTo>
                  <a:cubicBezTo>
                    <a:pt x="73" y="3055"/>
                    <a:pt x="106" y="3076"/>
                    <a:pt x="137" y="3076"/>
                  </a:cubicBezTo>
                  <a:cubicBezTo>
                    <a:pt x="169" y="3076"/>
                    <a:pt x="199" y="3055"/>
                    <a:pt x="193" y="3013"/>
                  </a:cubicBezTo>
                  <a:cubicBezTo>
                    <a:pt x="133" y="2031"/>
                    <a:pt x="121" y="1037"/>
                    <a:pt x="157" y="55"/>
                  </a:cubicBezTo>
                  <a:cubicBezTo>
                    <a:pt x="157" y="19"/>
                    <a:pt x="130" y="1"/>
                    <a:pt x="103" y="1"/>
                  </a:cubicBezTo>
                  <a:close/>
                </a:path>
              </a:pathLst>
            </a:custGeom>
            <a:solidFill>
              <a:srgbClr val="525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601;p32"/>
            <p:cNvSpPr/>
            <p:nvPr/>
          </p:nvSpPr>
          <p:spPr>
            <a:xfrm>
              <a:off x="5333731" y="2251575"/>
              <a:ext cx="12513" cy="135560"/>
            </a:xfrm>
            <a:custGeom>
              <a:avLst/>
              <a:gdLst/>
              <a:ahLst/>
              <a:cxnLst/>
              <a:rect l="l" t="t" r="r" b="b"/>
              <a:pathLst>
                <a:path w="301" h="3261" extrusionOk="0">
                  <a:moveTo>
                    <a:pt x="61" y="0"/>
                  </a:moveTo>
                  <a:cubicBezTo>
                    <a:pt x="31" y="0"/>
                    <a:pt x="1" y="18"/>
                    <a:pt x="1" y="54"/>
                  </a:cubicBezTo>
                  <a:cubicBezTo>
                    <a:pt x="109" y="1108"/>
                    <a:pt x="169" y="2150"/>
                    <a:pt x="193" y="3216"/>
                  </a:cubicBezTo>
                  <a:cubicBezTo>
                    <a:pt x="193" y="3246"/>
                    <a:pt x="216" y="3261"/>
                    <a:pt x="242" y="3261"/>
                  </a:cubicBezTo>
                  <a:cubicBezTo>
                    <a:pt x="267" y="3261"/>
                    <a:pt x="294" y="3246"/>
                    <a:pt x="300" y="3216"/>
                  </a:cubicBezTo>
                  <a:cubicBezTo>
                    <a:pt x="288" y="2150"/>
                    <a:pt x="228" y="1096"/>
                    <a:pt x="121" y="54"/>
                  </a:cubicBezTo>
                  <a:cubicBezTo>
                    <a:pt x="121" y="18"/>
                    <a:pt x="91" y="0"/>
                    <a:pt x="61" y="0"/>
                  </a:cubicBezTo>
                  <a:close/>
                </a:path>
              </a:pathLst>
            </a:custGeom>
            <a:solidFill>
              <a:srgbClr val="525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602;p32"/>
            <p:cNvSpPr/>
            <p:nvPr/>
          </p:nvSpPr>
          <p:spPr>
            <a:xfrm>
              <a:off x="5084809" y="2194042"/>
              <a:ext cx="37870" cy="108664"/>
            </a:xfrm>
            <a:custGeom>
              <a:avLst/>
              <a:gdLst/>
              <a:ahLst/>
              <a:cxnLst/>
              <a:rect l="l" t="t" r="r" b="b"/>
              <a:pathLst>
                <a:path w="911" h="2614" extrusionOk="0">
                  <a:moveTo>
                    <a:pt x="671" y="0"/>
                  </a:moveTo>
                  <a:cubicBezTo>
                    <a:pt x="639" y="0"/>
                    <a:pt x="604" y="30"/>
                    <a:pt x="611" y="73"/>
                  </a:cubicBezTo>
                  <a:cubicBezTo>
                    <a:pt x="791" y="935"/>
                    <a:pt x="575" y="1821"/>
                    <a:pt x="36" y="2504"/>
                  </a:cubicBezTo>
                  <a:cubicBezTo>
                    <a:pt x="1" y="2549"/>
                    <a:pt x="38" y="2614"/>
                    <a:pt x="80" y="2614"/>
                  </a:cubicBezTo>
                  <a:cubicBezTo>
                    <a:pt x="94" y="2614"/>
                    <a:pt x="108" y="2606"/>
                    <a:pt x="120" y="2588"/>
                  </a:cubicBezTo>
                  <a:cubicBezTo>
                    <a:pt x="695" y="1869"/>
                    <a:pt x="911" y="935"/>
                    <a:pt x="719" y="49"/>
                  </a:cubicBezTo>
                  <a:cubicBezTo>
                    <a:pt x="714" y="14"/>
                    <a:pt x="693" y="0"/>
                    <a:pt x="671" y="0"/>
                  </a:cubicBezTo>
                  <a:close/>
                </a:path>
              </a:pathLst>
            </a:custGeom>
            <a:solidFill>
              <a:srgbClr val="525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603;p32"/>
            <p:cNvSpPr/>
            <p:nvPr/>
          </p:nvSpPr>
          <p:spPr>
            <a:xfrm>
              <a:off x="5111664" y="2236028"/>
              <a:ext cx="472734" cy="69422"/>
            </a:xfrm>
            <a:custGeom>
              <a:avLst/>
              <a:gdLst/>
              <a:ahLst/>
              <a:cxnLst/>
              <a:rect l="l" t="t" r="r" b="b"/>
              <a:pathLst>
                <a:path w="11372" h="1670" extrusionOk="0">
                  <a:moveTo>
                    <a:pt x="89" y="1"/>
                  </a:moveTo>
                  <a:cubicBezTo>
                    <a:pt x="34" y="1"/>
                    <a:pt x="0" y="76"/>
                    <a:pt x="61" y="117"/>
                  </a:cubicBezTo>
                  <a:lnTo>
                    <a:pt x="61" y="105"/>
                  </a:lnTo>
                  <a:cubicBezTo>
                    <a:pt x="1942" y="1208"/>
                    <a:pt x="4070" y="1669"/>
                    <a:pt x="6215" y="1669"/>
                  </a:cubicBezTo>
                  <a:cubicBezTo>
                    <a:pt x="7937" y="1669"/>
                    <a:pt x="9669" y="1372"/>
                    <a:pt x="11296" y="871"/>
                  </a:cubicBezTo>
                  <a:cubicBezTo>
                    <a:pt x="11372" y="860"/>
                    <a:pt x="11349" y="760"/>
                    <a:pt x="11290" y="760"/>
                  </a:cubicBezTo>
                  <a:cubicBezTo>
                    <a:pt x="11284" y="760"/>
                    <a:pt x="11278" y="761"/>
                    <a:pt x="11272" y="763"/>
                  </a:cubicBezTo>
                  <a:cubicBezTo>
                    <a:pt x="9655" y="1260"/>
                    <a:pt x="7934" y="1554"/>
                    <a:pt x="6224" y="1554"/>
                  </a:cubicBezTo>
                  <a:cubicBezTo>
                    <a:pt x="4096" y="1554"/>
                    <a:pt x="1987" y="1098"/>
                    <a:pt x="121" y="9"/>
                  </a:cubicBezTo>
                  <a:cubicBezTo>
                    <a:pt x="110" y="3"/>
                    <a:pt x="99" y="1"/>
                    <a:pt x="89" y="1"/>
                  </a:cubicBezTo>
                  <a:close/>
                </a:path>
              </a:pathLst>
            </a:custGeom>
            <a:solidFill>
              <a:srgbClr val="525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604;p32"/>
            <p:cNvSpPr/>
            <p:nvPr/>
          </p:nvSpPr>
          <p:spPr>
            <a:xfrm>
              <a:off x="5304382" y="2266249"/>
              <a:ext cx="32383" cy="24942"/>
            </a:xfrm>
            <a:custGeom>
              <a:avLst/>
              <a:gdLst/>
              <a:ahLst/>
              <a:cxnLst/>
              <a:rect l="l" t="t" r="r" b="b"/>
              <a:pathLst>
                <a:path w="779" h="600" extrusionOk="0">
                  <a:moveTo>
                    <a:pt x="384" y="1"/>
                  </a:moveTo>
                  <a:cubicBezTo>
                    <a:pt x="0" y="1"/>
                    <a:pt x="0" y="599"/>
                    <a:pt x="384" y="599"/>
                  </a:cubicBezTo>
                  <a:cubicBezTo>
                    <a:pt x="779" y="599"/>
                    <a:pt x="779" y="1"/>
                    <a:pt x="384" y="1"/>
                  </a:cubicBezTo>
                  <a:close/>
                </a:path>
              </a:pathLst>
            </a:custGeom>
            <a:solidFill>
              <a:srgbClr val="525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605;p32"/>
            <p:cNvSpPr/>
            <p:nvPr/>
          </p:nvSpPr>
          <p:spPr>
            <a:xfrm>
              <a:off x="5615866" y="2197908"/>
              <a:ext cx="61149" cy="113320"/>
            </a:xfrm>
            <a:custGeom>
              <a:avLst/>
              <a:gdLst/>
              <a:ahLst/>
              <a:cxnLst/>
              <a:rect l="l" t="t" r="r" b="b"/>
              <a:pathLst>
                <a:path w="1471" h="2726" extrusionOk="0">
                  <a:moveTo>
                    <a:pt x="44" y="0"/>
                  </a:moveTo>
                  <a:cubicBezTo>
                    <a:pt x="24" y="0"/>
                    <a:pt x="0" y="23"/>
                    <a:pt x="17" y="40"/>
                  </a:cubicBezTo>
                  <a:cubicBezTo>
                    <a:pt x="460" y="938"/>
                    <a:pt x="927" y="1824"/>
                    <a:pt x="1406" y="2710"/>
                  </a:cubicBezTo>
                  <a:cubicBezTo>
                    <a:pt x="1410" y="2721"/>
                    <a:pt x="1418" y="2726"/>
                    <a:pt x="1427" y="2726"/>
                  </a:cubicBezTo>
                  <a:cubicBezTo>
                    <a:pt x="1447" y="2726"/>
                    <a:pt x="1471" y="2703"/>
                    <a:pt x="1454" y="2687"/>
                  </a:cubicBezTo>
                  <a:cubicBezTo>
                    <a:pt x="975" y="1800"/>
                    <a:pt x="508" y="914"/>
                    <a:pt x="65" y="16"/>
                  </a:cubicBezTo>
                  <a:cubicBezTo>
                    <a:pt x="61" y="5"/>
                    <a:pt x="53" y="0"/>
                    <a:pt x="44" y="0"/>
                  </a:cubicBezTo>
                  <a:close/>
                </a:path>
              </a:pathLst>
            </a:custGeom>
            <a:solidFill>
              <a:srgbClr val="525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606;p32"/>
            <p:cNvSpPr/>
            <p:nvPr/>
          </p:nvSpPr>
          <p:spPr>
            <a:xfrm>
              <a:off x="5187861" y="1617508"/>
              <a:ext cx="420273" cy="523449"/>
            </a:xfrm>
            <a:custGeom>
              <a:avLst/>
              <a:gdLst/>
              <a:ahLst/>
              <a:cxnLst/>
              <a:rect l="l" t="t" r="r" b="b"/>
              <a:pathLst>
                <a:path w="10110" h="12592" extrusionOk="0">
                  <a:moveTo>
                    <a:pt x="7211" y="0"/>
                  </a:moveTo>
                  <a:cubicBezTo>
                    <a:pt x="7319" y="479"/>
                    <a:pt x="7211" y="994"/>
                    <a:pt x="6899" y="1378"/>
                  </a:cubicBezTo>
                  <a:cubicBezTo>
                    <a:pt x="6600" y="1773"/>
                    <a:pt x="6241" y="2096"/>
                    <a:pt x="5821" y="2360"/>
                  </a:cubicBezTo>
                  <a:cubicBezTo>
                    <a:pt x="4672" y="3162"/>
                    <a:pt x="3438" y="3833"/>
                    <a:pt x="2145" y="4372"/>
                  </a:cubicBezTo>
                  <a:cubicBezTo>
                    <a:pt x="1737" y="4552"/>
                    <a:pt x="1282" y="4647"/>
                    <a:pt x="827" y="4647"/>
                  </a:cubicBezTo>
                  <a:cubicBezTo>
                    <a:pt x="1055" y="5234"/>
                    <a:pt x="827" y="6109"/>
                    <a:pt x="875" y="6743"/>
                  </a:cubicBezTo>
                  <a:cubicBezTo>
                    <a:pt x="911" y="7558"/>
                    <a:pt x="1031" y="8360"/>
                    <a:pt x="1222" y="9151"/>
                  </a:cubicBezTo>
                  <a:cubicBezTo>
                    <a:pt x="1246" y="9247"/>
                    <a:pt x="1258" y="9342"/>
                    <a:pt x="1258" y="9438"/>
                  </a:cubicBezTo>
                  <a:cubicBezTo>
                    <a:pt x="1222" y="9582"/>
                    <a:pt x="1138" y="9702"/>
                    <a:pt x="1043" y="9798"/>
                  </a:cubicBezTo>
                  <a:cubicBezTo>
                    <a:pt x="671" y="10193"/>
                    <a:pt x="324" y="10612"/>
                    <a:pt x="1" y="11055"/>
                  </a:cubicBezTo>
                  <a:cubicBezTo>
                    <a:pt x="300" y="11235"/>
                    <a:pt x="599" y="11403"/>
                    <a:pt x="923" y="11558"/>
                  </a:cubicBezTo>
                  <a:cubicBezTo>
                    <a:pt x="2420" y="12284"/>
                    <a:pt x="4089" y="12591"/>
                    <a:pt x="5747" y="12591"/>
                  </a:cubicBezTo>
                  <a:cubicBezTo>
                    <a:pt x="5840" y="12591"/>
                    <a:pt x="5932" y="12590"/>
                    <a:pt x="6025" y="12588"/>
                  </a:cubicBezTo>
                  <a:cubicBezTo>
                    <a:pt x="6624" y="12576"/>
                    <a:pt x="7211" y="12516"/>
                    <a:pt x="7786" y="12409"/>
                  </a:cubicBezTo>
                  <a:cubicBezTo>
                    <a:pt x="8600" y="12241"/>
                    <a:pt x="9391" y="11953"/>
                    <a:pt x="10109" y="11546"/>
                  </a:cubicBezTo>
                  <a:lnTo>
                    <a:pt x="9654" y="10840"/>
                  </a:lnTo>
                  <a:cubicBezTo>
                    <a:pt x="9570" y="10732"/>
                    <a:pt x="9510" y="10600"/>
                    <a:pt x="9475" y="10480"/>
                  </a:cubicBezTo>
                  <a:cubicBezTo>
                    <a:pt x="9463" y="10349"/>
                    <a:pt x="9475" y="10229"/>
                    <a:pt x="9522" y="10109"/>
                  </a:cubicBezTo>
                  <a:cubicBezTo>
                    <a:pt x="10049" y="7905"/>
                    <a:pt x="9894" y="5761"/>
                    <a:pt x="9403" y="3593"/>
                  </a:cubicBezTo>
                  <a:cubicBezTo>
                    <a:pt x="9247" y="2863"/>
                    <a:pt x="8971" y="2180"/>
                    <a:pt x="8576" y="1557"/>
                  </a:cubicBezTo>
                  <a:cubicBezTo>
                    <a:pt x="8397" y="1258"/>
                    <a:pt x="8193" y="958"/>
                    <a:pt x="7977" y="671"/>
                  </a:cubicBezTo>
                  <a:cubicBezTo>
                    <a:pt x="7846" y="515"/>
                    <a:pt x="7259" y="156"/>
                    <a:pt x="72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607;p32"/>
            <p:cNvSpPr/>
            <p:nvPr/>
          </p:nvSpPr>
          <p:spPr>
            <a:xfrm>
              <a:off x="5277985" y="2168185"/>
              <a:ext cx="8522" cy="32383"/>
            </a:xfrm>
            <a:custGeom>
              <a:avLst/>
              <a:gdLst/>
              <a:ahLst/>
              <a:cxnLst/>
              <a:rect l="l" t="t" r="r" b="b"/>
              <a:pathLst>
                <a:path w="205" h="779" extrusionOk="0">
                  <a:moveTo>
                    <a:pt x="96" y="0"/>
                  </a:moveTo>
                  <a:cubicBezTo>
                    <a:pt x="36" y="0"/>
                    <a:pt x="0" y="180"/>
                    <a:pt x="0" y="383"/>
                  </a:cubicBezTo>
                  <a:cubicBezTo>
                    <a:pt x="0" y="599"/>
                    <a:pt x="36" y="779"/>
                    <a:pt x="96" y="779"/>
                  </a:cubicBezTo>
                  <a:cubicBezTo>
                    <a:pt x="156" y="779"/>
                    <a:pt x="204" y="599"/>
                    <a:pt x="204" y="383"/>
                  </a:cubicBezTo>
                  <a:cubicBezTo>
                    <a:pt x="204" y="180"/>
                    <a:pt x="156" y="0"/>
                    <a:pt x="96" y="0"/>
                  </a:cubicBezTo>
                  <a:close/>
                </a:path>
              </a:pathLst>
            </a:custGeom>
            <a:solidFill>
              <a:srgbClr val="B74C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608;p32"/>
            <p:cNvSpPr/>
            <p:nvPr/>
          </p:nvSpPr>
          <p:spPr>
            <a:xfrm>
              <a:off x="3582179" y="991921"/>
              <a:ext cx="531763" cy="505948"/>
            </a:xfrm>
            <a:custGeom>
              <a:avLst/>
              <a:gdLst/>
              <a:ahLst/>
              <a:cxnLst/>
              <a:rect l="l" t="t" r="r" b="b"/>
              <a:pathLst>
                <a:path w="12792" h="12171" extrusionOk="0">
                  <a:moveTo>
                    <a:pt x="7818" y="0"/>
                  </a:moveTo>
                  <a:cubicBezTo>
                    <a:pt x="6794" y="0"/>
                    <a:pt x="5737" y="214"/>
                    <a:pt x="4911" y="425"/>
                  </a:cubicBezTo>
                  <a:cubicBezTo>
                    <a:pt x="3725" y="725"/>
                    <a:pt x="2887" y="1479"/>
                    <a:pt x="2228" y="2473"/>
                  </a:cubicBezTo>
                  <a:cubicBezTo>
                    <a:pt x="1533" y="3539"/>
                    <a:pt x="1533" y="4929"/>
                    <a:pt x="1893" y="6102"/>
                  </a:cubicBezTo>
                  <a:cubicBezTo>
                    <a:pt x="1628" y="5926"/>
                    <a:pt x="1298" y="5787"/>
                    <a:pt x="983" y="5787"/>
                  </a:cubicBezTo>
                  <a:cubicBezTo>
                    <a:pt x="828" y="5787"/>
                    <a:pt x="677" y="5820"/>
                    <a:pt x="539" y="5899"/>
                  </a:cubicBezTo>
                  <a:cubicBezTo>
                    <a:pt x="96" y="6150"/>
                    <a:pt x="0" y="6773"/>
                    <a:pt x="96" y="7276"/>
                  </a:cubicBezTo>
                  <a:cubicBezTo>
                    <a:pt x="168" y="7695"/>
                    <a:pt x="324" y="8091"/>
                    <a:pt x="563" y="8450"/>
                  </a:cubicBezTo>
                  <a:cubicBezTo>
                    <a:pt x="767" y="8797"/>
                    <a:pt x="1078" y="9073"/>
                    <a:pt x="1438" y="9240"/>
                  </a:cubicBezTo>
                  <a:cubicBezTo>
                    <a:pt x="1625" y="9317"/>
                    <a:pt x="1852" y="9377"/>
                    <a:pt x="2069" y="9377"/>
                  </a:cubicBezTo>
                  <a:cubicBezTo>
                    <a:pt x="2226" y="9377"/>
                    <a:pt x="2378" y="9345"/>
                    <a:pt x="2504" y="9264"/>
                  </a:cubicBezTo>
                  <a:lnTo>
                    <a:pt x="2504" y="9264"/>
                  </a:lnTo>
                  <a:cubicBezTo>
                    <a:pt x="2396" y="9336"/>
                    <a:pt x="3318" y="10486"/>
                    <a:pt x="3414" y="10594"/>
                  </a:cubicBezTo>
                  <a:cubicBezTo>
                    <a:pt x="4490" y="11651"/>
                    <a:pt x="5990" y="12170"/>
                    <a:pt x="7474" y="12170"/>
                  </a:cubicBezTo>
                  <a:cubicBezTo>
                    <a:pt x="7857" y="12170"/>
                    <a:pt x="8239" y="12136"/>
                    <a:pt x="8612" y="12067"/>
                  </a:cubicBezTo>
                  <a:cubicBezTo>
                    <a:pt x="9726" y="11863"/>
                    <a:pt x="10600" y="11241"/>
                    <a:pt x="11367" y="10426"/>
                  </a:cubicBezTo>
                  <a:cubicBezTo>
                    <a:pt x="11978" y="9791"/>
                    <a:pt x="12373" y="8989"/>
                    <a:pt x="12528" y="8127"/>
                  </a:cubicBezTo>
                  <a:cubicBezTo>
                    <a:pt x="12792" y="6570"/>
                    <a:pt x="12648" y="4965"/>
                    <a:pt x="12097" y="3491"/>
                  </a:cubicBezTo>
                  <a:cubicBezTo>
                    <a:pt x="11762" y="2581"/>
                    <a:pt x="11247" y="1479"/>
                    <a:pt x="10492" y="832"/>
                  </a:cubicBezTo>
                  <a:cubicBezTo>
                    <a:pt x="9803" y="208"/>
                    <a:pt x="8827" y="0"/>
                    <a:pt x="7818" y="0"/>
                  </a:cubicBezTo>
                  <a:close/>
                </a:path>
              </a:pathLst>
            </a:custGeom>
            <a:solidFill>
              <a:srgbClr val="FF9C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609;p32"/>
            <p:cNvSpPr/>
            <p:nvPr/>
          </p:nvSpPr>
          <p:spPr>
            <a:xfrm>
              <a:off x="3617513" y="1254477"/>
              <a:ext cx="58822" cy="101181"/>
            </a:xfrm>
            <a:custGeom>
              <a:avLst/>
              <a:gdLst/>
              <a:ahLst/>
              <a:cxnLst/>
              <a:rect l="l" t="t" r="r" b="b"/>
              <a:pathLst>
                <a:path w="1415" h="2434" extrusionOk="0">
                  <a:moveTo>
                    <a:pt x="7" y="1"/>
                  </a:moveTo>
                  <a:cubicBezTo>
                    <a:pt x="4" y="1"/>
                    <a:pt x="2" y="1"/>
                    <a:pt x="1" y="2"/>
                  </a:cubicBezTo>
                  <a:cubicBezTo>
                    <a:pt x="1" y="14"/>
                    <a:pt x="133" y="110"/>
                    <a:pt x="300" y="289"/>
                  </a:cubicBezTo>
                  <a:cubicBezTo>
                    <a:pt x="540" y="529"/>
                    <a:pt x="731" y="804"/>
                    <a:pt x="887" y="1092"/>
                  </a:cubicBezTo>
                  <a:cubicBezTo>
                    <a:pt x="1031" y="1391"/>
                    <a:pt x="1151" y="1703"/>
                    <a:pt x="1246" y="2026"/>
                  </a:cubicBezTo>
                  <a:cubicBezTo>
                    <a:pt x="1282" y="2170"/>
                    <a:pt x="1330" y="2302"/>
                    <a:pt x="1402" y="2433"/>
                  </a:cubicBezTo>
                  <a:cubicBezTo>
                    <a:pt x="1414" y="2290"/>
                    <a:pt x="1390" y="2146"/>
                    <a:pt x="1354" y="2002"/>
                  </a:cubicBezTo>
                  <a:cubicBezTo>
                    <a:pt x="1282" y="1667"/>
                    <a:pt x="1163" y="1343"/>
                    <a:pt x="1007" y="1032"/>
                  </a:cubicBezTo>
                  <a:cubicBezTo>
                    <a:pt x="851" y="721"/>
                    <a:pt x="636" y="445"/>
                    <a:pt x="372" y="218"/>
                  </a:cubicBezTo>
                  <a:cubicBezTo>
                    <a:pt x="185" y="64"/>
                    <a:pt x="39" y="1"/>
                    <a:pt x="7" y="1"/>
                  </a:cubicBezTo>
                  <a:close/>
                </a:path>
              </a:pathLst>
            </a:custGeom>
            <a:solidFill>
              <a:srgbClr val="BF53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610;p32"/>
            <p:cNvSpPr/>
            <p:nvPr/>
          </p:nvSpPr>
          <p:spPr>
            <a:xfrm>
              <a:off x="3637425" y="1278379"/>
              <a:ext cx="24443" cy="53958"/>
            </a:xfrm>
            <a:custGeom>
              <a:avLst/>
              <a:gdLst/>
              <a:ahLst/>
              <a:cxnLst/>
              <a:rect l="l" t="t" r="r" b="b"/>
              <a:pathLst>
                <a:path w="588" h="1298" extrusionOk="0">
                  <a:moveTo>
                    <a:pt x="175" y="1"/>
                  </a:moveTo>
                  <a:cubicBezTo>
                    <a:pt x="148" y="1"/>
                    <a:pt x="93" y="71"/>
                    <a:pt x="49" y="194"/>
                  </a:cubicBezTo>
                  <a:cubicBezTo>
                    <a:pt x="1" y="373"/>
                    <a:pt x="13" y="565"/>
                    <a:pt x="85" y="733"/>
                  </a:cubicBezTo>
                  <a:cubicBezTo>
                    <a:pt x="145" y="900"/>
                    <a:pt x="252" y="1056"/>
                    <a:pt x="384" y="1176"/>
                  </a:cubicBezTo>
                  <a:cubicBezTo>
                    <a:pt x="479" y="1260"/>
                    <a:pt x="536" y="1298"/>
                    <a:pt x="565" y="1298"/>
                  </a:cubicBezTo>
                  <a:cubicBezTo>
                    <a:pt x="569" y="1298"/>
                    <a:pt x="573" y="1297"/>
                    <a:pt x="576" y="1295"/>
                  </a:cubicBezTo>
                  <a:cubicBezTo>
                    <a:pt x="588" y="1283"/>
                    <a:pt x="540" y="1212"/>
                    <a:pt x="456" y="1116"/>
                  </a:cubicBezTo>
                  <a:cubicBezTo>
                    <a:pt x="360" y="984"/>
                    <a:pt x="276" y="840"/>
                    <a:pt x="204" y="685"/>
                  </a:cubicBezTo>
                  <a:cubicBezTo>
                    <a:pt x="145" y="541"/>
                    <a:pt x="121" y="373"/>
                    <a:pt x="145" y="218"/>
                  </a:cubicBezTo>
                  <a:cubicBezTo>
                    <a:pt x="157" y="86"/>
                    <a:pt x="193" y="14"/>
                    <a:pt x="181" y="2"/>
                  </a:cubicBezTo>
                  <a:cubicBezTo>
                    <a:pt x="179" y="1"/>
                    <a:pt x="177" y="1"/>
                    <a:pt x="175" y="1"/>
                  </a:cubicBezTo>
                  <a:close/>
                </a:path>
              </a:pathLst>
            </a:custGeom>
            <a:solidFill>
              <a:srgbClr val="BF53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611;p32"/>
            <p:cNvSpPr/>
            <p:nvPr/>
          </p:nvSpPr>
          <p:spPr>
            <a:xfrm>
              <a:off x="3949616" y="1253521"/>
              <a:ext cx="57283" cy="58198"/>
            </a:xfrm>
            <a:custGeom>
              <a:avLst/>
              <a:gdLst/>
              <a:ahLst/>
              <a:cxnLst/>
              <a:rect l="l" t="t" r="r" b="b"/>
              <a:pathLst>
                <a:path w="1378" h="1400" extrusionOk="0">
                  <a:moveTo>
                    <a:pt x="692" y="0"/>
                  </a:moveTo>
                  <a:cubicBezTo>
                    <a:pt x="421" y="0"/>
                    <a:pt x="257" y="174"/>
                    <a:pt x="48" y="336"/>
                  </a:cubicBezTo>
                  <a:cubicBezTo>
                    <a:pt x="1" y="372"/>
                    <a:pt x="84" y="672"/>
                    <a:pt x="96" y="720"/>
                  </a:cubicBezTo>
                  <a:cubicBezTo>
                    <a:pt x="132" y="839"/>
                    <a:pt x="192" y="959"/>
                    <a:pt x="264" y="1067"/>
                  </a:cubicBezTo>
                  <a:cubicBezTo>
                    <a:pt x="348" y="1187"/>
                    <a:pt x="456" y="1271"/>
                    <a:pt x="587" y="1331"/>
                  </a:cubicBezTo>
                  <a:cubicBezTo>
                    <a:pt x="685" y="1375"/>
                    <a:pt x="796" y="1400"/>
                    <a:pt x="905" y="1400"/>
                  </a:cubicBezTo>
                  <a:cubicBezTo>
                    <a:pt x="944" y="1400"/>
                    <a:pt x="981" y="1397"/>
                    <a:pt x="1019" y="1390"/>
                  </a:cubicBezTo>
                  <a:cubicBezTo>
                    <a:pt x="1126" y="1366"/>
                    <a:pt x="1234" y="1163"/>
                    <a:pt x="1282" y="1055"/>
                  </a:cubicBezTo>
                  <a:cubicBezTo>
                    <a:pt x="1366" y="839"/>
                    <a:pt x="1378" y="600"/>
                    <a:pt x="1318" y="384"/>
                  </a:cubicBezTo>
                  <a:cubicBezTo>
                    <a:pt x="1198" y="157"/>
                    <a:pt x="971" y="1"/>
                    <a:pt x="719" y="1"/>
                  </a:cubicBezTo>
                  <a:cubicBezTo>
                    <a:pt x="710" y="1"/>
                    <a:pt x="701" y="0"/>
                    <a:pt x="692" y="0"/>
                  </a:cubicBezTo>
                  <a:close/>
                </a:path>
              </a:pathLst>
            </a:custGeom>
            <a:solidFill>
              <a:srgbClr val="FF9C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612;p32"/>
            <p:cNvSpPr/>
            <p:nvPr/>
          </p:nvSpPr>
          <p:spPr>
            <a:xfrm>
              <a:off x="3565260" y="1754231"/>
              <a:ext cx="526775" cy="456023"/>
            </a:xfrm>
            <a:custGeom>
              <a:avLst/>
              <a:gdLst/>
              <a:ahLst/>
              <a:cxnLst/>
              <a:rect l="l" t="t" r="r" b="b"/>
              <a:pathLst>
                <a:path w="12672" h="10970" extrusionOk="0">
                  <a:moveTo>
                    <a:pt x="3578" y="0"/>
                  </a:moveTo>
                  <a:cubicBezTo>
                    <a:pt x="2515" y="0"/>
                    <a:pt x="1957" y="603"/>
                    <a:pt x="1845" y="1861"/>
                  </a:cubicBezTo>
                  <a:cubicBezTo>
                    <a:pt x="1725" y="3347"/>
                    <a:pt x="2791" y="5658"/>
                    <a:pt x="1785" y="6784"/>
                  </a:cubicBezTo>
                  <a:cubicBezTo>
                    <a:pt x="1222" y="7407"/>
                    <a:pt x="623" y="7982"/>
                    <a:pt x="0" y="8533"/>
                  </a:cubicBezTo>
                  <a:cubicBezTo>
                    <a:pt x="671" y="9072"/>
                    <a:pt x="1413" y="9503"/>
                    <a:pt x="2216" y="9838"/>
                  </a:cubicBezTo>
                  <a:cubicBezTo>
                    <a:pt x="3677" y="10437"/>
                    <a:pt x="5258" y="10713"/>
                    <a:pt x="6827" y="10856"/>
                  </a:cubicBezTo>
                  <a:cubicBezTo>
                    <a:pt x="7484" y="10925"/>
                    <a:pt x="8147" y="10970"/>
                    <a:pt x="8808" y="10970"/>
                  </a:cubicBezTo>
                  <a:cubicBezTo>
                    <a:pt x="9655" y="10970"/>
                    <a:pt x="10498" y="10896"/>
                    <a:pt x="11319" y="10701"/>
                  </a:cubicBezTo>
                  <a:cubicBezTo>
                    <a:pt x="11019" y="10365"/>
                    <a:pt x="10732" y="10030"/>
                    <a:pt x="10444" y="9706"/>
                  </a:cubicBezTo>
                  <a:cubicBezTo>
                    <a:pt x="10396" y="9659"/>
                    <a:pt x="10348" y="9587"/>
                    <a:pt x="10324" y="9515"/>
                  </a:cubicBezTo>
                  <a:cubicBezTo>
                    <a:pt x="10312" y="9431"/>
                    <a:pt x="10324" y="9347"/>
                    <a:pt x="10348" y="9275"/>
                  </a:cubicBezTo>
                  <a:cubicBezTo>
                    <a:pt x="10696" y="7970"/>
                    <a:pt x="11307" y="6784"/>
                    <a:pt x="11618" y="5479"/>
                  </a:cubicBezTo>
                  <a:cubicBezTo>
                    <a:pt x="11893" y="4401"/>
                    <a:pt x="12672" y="2784"/>
                    <a:pt x="11726" y="1814"/>
                  </a:cubicBezTo>
                  <a:cubicBezTo>
                    <a:pt x="11354" y="1442"/>
                    <a:pt x="10804" y="1323"/>
                    <a:pt x="10289" y="1215"/>
                  </a:cubicBezTo>
                  <a:cubicBezTo>
                    <a:pt x="8252" y="831"/>
                    <a:pt x="6216" y="400"/>
                    <a:pt x="4168" y="53"/>
                  </a:cubicBezTo>
                  <a:cubicBezTo>
                    <a:pt x="3957" y="18"/>
                    <a:pt x="3760" y="0"/>
                    <a:pt x="3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613;p32"/>
            <p:cNvSpPr/>
            <p:nvPr/>
          </p:nvSpPr>
          <p:spPr>
            <a:xfrm>
              <a:off x="4061647" y="1245581"/>
              <a:ext cx="11972" cy="50840"/>
            </a:xfrm>
            <a:custGeom>
              <a:avLst/>
              <a:gdLst/>
              <a:ahLst/>
              <a:cxnLst/>
              <a:rect l="l" t="t" r="r" b="b"/>
              <a:pathLst>
                <a:path w="288" h="1223" extrusionOk="0">
                  <a:moveTo>
                    <a:pt x="72" y="0"/>
                  </a:moveTo>
                  <a:cubicBezTo>
                    <a:pt x="12" y="12"/>
                    <a:pt x="0" y="288"/>
                    <a:pt x="36" y="635"/>
                  </a:cubicBezTo>
                  <a:cubicBezTo>
                    <a:pt x="71" y="963"/>
                    <a:pt x="152" y="1222"/>
                    <a:pt x="212" y="1222"/>
                  </a:cubicBezTo>
                  <a:cubicBezTo>
                    <a:pt x="213" y="1222"/>
                    <a:pt x="215" y="1222"/>
                    <a:pt x="216" y="1222"/>
                  </a:cubicBezTo>
                  <a:cubicBezTo>
                    <a:pt x="264" y="1222"/>
                    <a:pt x="288" y="947"/>
                    <a:pt x="240" y="599"/>
                  </a:cubicBezTo>
                  <a:cubicBezTo>
                    <a:pt x="204" y="264"/>
                    <a:pt x="120" y="0"/>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614;p32"/>
            <p:cNvSpPr/>
            <p:nvPr/>
          </p:nvSpPr>
          <p:spPr>
            <a:xfrm>
              <a:off x="3959593" y="1252190"/>
              <a:ext cx="47307" cy="59196"/>
            </a:xfrm>
            <a:custGeom>
              <a:avLst/>
              <a:gdLst/>
              <a:ahLst/>
              <a:cxnLst/>
              <a:rect l="l" t="t" r="r" b="b"/>
              <a:pathLst>
                <a:path w="1138" h="1424" extrusionOk="0">
                  <a:moveTo>
                    <a:pt x="476" y="0"/>
                  </a:moveTo>
                  <a:cubicBezTo>
                    <a:pt x="393" y="0"/>
                    <a:pt x="312" y="16"/>
                    <a:pt x="240" y="45"/>
                  </a:cubicBezTo>
                  <a:cubicBezTo>
                    <a:pt x="156" y="81"/>
                    <a:pt x="84" y="129"/>
                    <a:pt x="36" y="201"/>
                  </a:cubicBezTo>
                  <a:cubicBezTo>
                    <a:pt x="0" y="261"/>
                    <a:pt x="0" y="285"/>
                    <a:pt x="0" y="297"/>
                  </a:cubicBezTo>
                  <a:cubicBezTo>
                    <a:pt x="12" y="297"/>
                    <a:pt x="84" y="189"/>
                    <a:pt x="276" y="141"/>
                  </a:cubicBezTo>
                  <a:cubicBezTo>
                    <a:pt x="329" y="123"/>
                    <a:pt x="383" y="114"/>
                    <a:pt x="437" y="114"/>
                  </a:cubicBezTo>
                  <a:cubicBezTo>
                    <a:pt x="491" y="114"/>
                    <a:pt x="545" y="123"/>
                    <a:pt x="599" y="141"/>
                  </a:cubicBezTo>
                  <a:cubicBezTo>
                    <a:pt x="719" y="177"/>
                    <a:pt x="826" y="273"/>
                    <a:pt x="898" y="380"/>
                  </a:cubicBezTo>
                  <a:cubicBezTo>
                    <a:pt x="1018" y="608"/>
                    <a:pt x="1042" y="871"/>
                    <a:pt x="970" y="1111"/>
                  </a:cubicBezTo>
                  <a:cubicBezTo>
                    <a:pt x="910" y="1303"/>
                    <a:pt x="850" y="1410"/>
                    <a:pt x="862" y="1422"/>
                  </a:cubicBezTo>
                  <a:cubicBezTo>
                    <a:pt x="863" y="1423"/>
                    <a:pt x="864" y="1423"/>
                    <a:pt x="865" y="1423"/>
                  </a:cubicBezTo>
                  <a:cubicBezTo>
                    <a:pt x="885" y="1423"/>
                    <a:pt x="975" y="1328"/>
                    <a:pt x="1054" y="1147"/>
                  </a:cubicBezTo>
                  <a:cubicBezTo>
                    <a:pt x="1114" y="1027"/>
                    <a:pt x="1138" y="895"/>
                    <a:pt x="1138" y="776"/>
                  </a:cubicBezTo>
                  <a:cubicBezTo>
                    <a:pt x="1138" y="608"/>
                    <a:pt x="1102" y="452"/>
                    <a:pt x="1018" y="321"/>
                  </a:cubicBezTo>
                  <a:cubicBezTo>
                    <a:pt x="922" y="177"/>
                    <a:pt x="791" y="69"/>
                    <a:pt x="635" y="21"/>
                  </a:cubicBezTo>
                  <a:cubicBezTo>
                    <a:pt x="583" y="7"/>
                    <a:pt x="529" y="0"/>
                    <a:pt x="4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615;p32"/>
            <p:cNvSpPr/>
            <p:nvPr/>
          </p:nvSpPr>
          <p:spPr>
            <a:xfrm>
              <a:off x="3965038" y="1296130"/>
              <a:ext cx="12014" cy="7857"/>
            </a:xfrm>
            <a:custGeom>
              <a:avLst/>
              <a:gdLst/>
              <a:ahLst/>
              <a:cxnLst/>
              <a:rect l="l" t="t" r="r" b="b"/>
              <a:pathLst>
                <a:path w="289" h="189" extrusionOk="0">
                  <a:moveTo>
                    <a:pt x="62" y="0"/>
                  </a:moveTo>
                  <a:cubicBezTo>
                    <a:pt x="46" y="0"/>
                    <a:pt x="33" y="6"/>
                    <a:pt x="25" y="18"/>
                  </a:cubicBezTo>
                  <a:cubicBezTo>
                    <a:pt x="1" y="42"/>
                    <a:pt x="25" y="114"/>
                    <a:pt x="109" y="162"/>
                  </a:cubicBezTo>
                  <a:cubicBezTo>
                    <a:pt x="142" y="181"/>
                    <a:pt x="176" y="189"/>
                    <a:pt x="204" y="189"/>
                  </a:cubicBezTo>
                  <a:cubicBezTo>
                    <a:pt x="246" y="189"/>
                    <a:pt x="276" y="171"/>
                    <a:pt x="276" y="150"/>
                  </a:cubicBezTo>
                  <a:cubicBezTo>
                    <a:pt x="288" y="114"/>
                    <a:pt x="240" y="78"/>
                    <a:pt x="180" y="42"/>
                  </a:cubicBezTo>
                  <a:cubicBezTo>
                    <a:pt x="134" y="19"/>
                    <a:pt x="92" y="0"/>
                    <a:pt x="62" y="0"/>
                  </a:cubicBezTo>
                  <a:close/>
                </a:path>
              </a:pathLst>
            </a:custGeom>
            <a:solidFill>
              <a:srgbClr val="BF53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616;p32"/>
            <p:cNvSpPr/>
            <p:nvPr/>
          </p:nvSpPr>
          <p:spPr>
            <a:xfrm>
              <a:off x="3847561" y="1253562"/>
              <a:ext cx="14466" cy="50840"/>
            </a:xfrm>
            <a:custGeom>
              <a:avLst/>
              <a:gdLst/>
              <a:ahLst/>
              <a:cxnLst/>
              <a:rect l="l" t="t" r="r" b="b"/>
              <a:pathLst>
                <a:path w="348" h="1223" extrusionOk="0">
                  <a:moveTo>
                    <a:pt x="120" y="0"/>
                  </a:moveTo>
                  <a:cubicBezTo>
                    <a:pt x="60" y="0"/>
                    <a:pt x="0" y="276"/>
                    <a:pt x="48" y="635"/>
                  </a:cubicBezTo>
                  <a:cubicBezTo>
                    <a:pt x="95" y="974"/>
                    <a:pt x="245" y="1222"/>
                    <a:pt x="285" y="1222"/>
                  </a:cubicBezTo>
                  <a:cubicBezTo>
                    <a:pt x="286" y="1222"/>
                    <a:pt x="287" y="1222"/>
                    <a:pt x="288" y="1222"/>
                  </a:cubicBezTo>
                  <a:cubicBezTo>
                    <a:pt x="348" y="1198"/>
                    <a:pt x="288" y="922"/>
                    <a:pt x="252" y="599"/>
                  </a:cubicBezTo>
                  <a:cubicBezTo>
                    <a:pt x="216" y="264"/>
                    <a:pt x="180"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617;p32"/>
            <p:cNvSpPr/>
            <p:nvPr/>
          </p:nvSpPr>
          <p:spPr>
            <a:xfrm>
              <a:off x="3787285" y="1173748"/>
              <a:ext cx="101140" cy="60526"/>
            </a:xfrm>
            <a:custGeom>
              <a:avLst/>
              <a:gdLst/>
              <a:ahLst/>
              <a:cxnLst/>
              <a:rect l="l" t="t" r="r" b="b"/>
              <a:pathLst>
                <a:path w="2433" h="1456" extrusionOk="0">
                  <a:moveTo>
                    <a:pt x="1912" y="1"/>
                  </a:moveTo>
                  <a:cubicBezTo>
                    <a:pt x="1774" y="1"/>
                    <a:pt x="1638" y="22"/>
                    <a:pt x="1510" y="52"/>
                  </a:cubicBezTo>
                  <a:cubicBezTo>
                    <a:pt x="1318" y="100"/>
                    <a:pt x="1127" y="171"/>
                    <a:pt x="947" y="279"/>
                  </a:cubicBezTo>
                  <a:cubicBezTo>
                    <a:pt x="779" y="375"/>
                    <a:pt x="612" y="495"/>
                    <a:pt x="468" y="639"/>
                  </a:cubicBezTo>
                  <a:cubicBezTo>
                    <a:pt x="348" y="746"/>
                    <a:pt x="252" y="878"/>
                    <a:pt x="169" y="1022"/>
                  </a:cubicBezTo>
                  <a:cubicBezTo>
                    <a:pt x="25" y="1261"/>
                    <a:pt x="1" y="1441"/>
                    <a:pt x="49" y="1453"/>
                  </a:cubicBezTo>
                  <a:cubicBezTo>
                    <a:pt x="52" y="1455"/>
                    <a:pt x="55" y="1456"/>
                    <a:pt x="59" y="1456"/>
                  </a:cubicBezTo>
                  <a:cubicBezTo>
                    <a:pt x="102" y="1456"/>
                    <a:pt x="206" y="1331"/>
                    <a:pt x="360" y="1165"/>
                  </a:cubicBezTo>
                  <a:cubicBezTo>
                    <a:pt x="468" y="1058"/>
                    <a:pt x="564" y="962"/>
                    <a:pt x="684" y="866"/>
                  </a:cubicBezTo>
                  <a:cubicBezTo>
                    <a:pt x="959" y="639"/>
                    <a:pt x="1271" y="471"/>
                    <a:pt x="1594" y="351"/>
                  </a:cubicBezTo>
                  <a:cubicBezTo>
                    <a:pt x="1738" y="303"/>
                    <a:pt x="1881" y="267"/>
                    <a:pt x="2013" y="231"/>
                  </a:cubicBezTo>
                  <a:cubicBezTo>
                    <a:pt x="2265" y="195"/>
                    <a:pt x="2420" y="171"/>
                    <a:pt x="2432" y="123"/>
                  </a:cubicBezTo>
                  <a:cubicBezTo>
                    <a:pt x="2432" y="76"/>
                    <a:pt x="2277" y="4"/>
                    <a:pt x="2001" y="4"/>
                  </a:cubicBezTo>
                  <a:cubicBezTo>
                    <a:pt x="1971" y="2"/>
                    <a:pt x="1942" y="1"/>
                    <a:pt x="19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618;p32"/>
            <p:cNvSpPr/>
            <p:nvPr/>
          </p:nvSpPr>
          <p:spPr>
            <a:xfrm>
              <a:off x="4022322" y="1154459"/>
              <a:ext cx="83182" cy="33256"/>
            </a:xfrm>
            <a:custGeom>
              <a:avLst/>
              <a:gdLst/>
              <a:ahLst/>
              <a:cxnLst/>
              <a:rect l="l" t="t" r="r" b="b"/>
              <a:pathLst>
                <a:path w="2001" h="800" extrusionOk="0">
                  <a:moveTo>
                    <a:pt x="598" y="0"/>
                  </a:moveTo>
                  <a:cubicBezTo>
                    <a:pt x="506" y="0"/>
                    <a:pt x="414" y="8"/>
                    <a:pt x="324" y="25"/>
                  </a:cubicBezTo>
                  <a:cubicBezTo>
                    <a:pt x="120" y="60"/>
                    <a:pt x="0" y="132"/>
                    <a:pt x="24" y="180"/>
                  </a:cubicBezTo>
                  <a:cubicBezTo>
                    <a:pt x="36" y="276"/>
                    <a:pt x="503" y="240"/>
                    <a:pt x="1018" y="408"/>
                  </a:cubicBezTo>
                  <a:cubicBezTo>
                    <a:pt x="1484" y="560"/>
                    <a:pt x="1823" y="799"/>
                    <a:pt x="1936" y="799"/>
                  </a:cubicBezTo>
                  <a:cubicBezTo>
                    <a:pt x="1948" y="799"/>
                    <a:pt x="1958" y="797"/>
                    <a:pt x="1964" y="791"/>
                  </a:cubicBezTo>
                  <a:cubicBezTo>
                    <a:pt x="2000" y="755"/>
                    <a:pt x="1940" y="635"/>
                    <a:pt x="1797" y="492"/>
                  </a:cubicBezTo>
                  <a:cubicBezTo>
                    <a:pt x="1605" y="300"/>
                    <a:pt x="1378" y="156"/>
                    <a:pt x="1114" y="84"/>
                  </a:cubicBezTo>
                  <a:cubicBezTo>
                    <a:pt x="949" y="29"/>
                    <a:pt x="773" y="0"/>
                    <a:pt x="598" y="0"/>
                  </a:cubicBezTo>
                  <a:close/>
                </a:path>
              </a:pathLst>
            </a:custGeom>
            <a:solidFill>
              <a:srgbClr val="BF53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619;p32"/>
            <p:cNvSpPr/>
            <p:nvPr/>
          </p:nvSpPr>
          <p:spPr>
            <a:xfrm>
              <a:off x="3939639" y="1303820"/>
              <a:ext cx="68258" cy="33464"/>
            </a:xfrm>
            <a:custGeom>
              <a:avLst/>
              <a:gdLst/>
              <a:ahLst/>
              <a:cxnLst/>
              <a:rect l="l" t="t" r="r" b="b"/>
              <a:pathLst>
                <a:path w="1642" h="805" extrusionOk="0">
                  <a:moveTo>
                    <a:pt x="25" y="1"/>
                  </a:moveTo>
                  <a:lnTo>
                    <a:pt x="25" y="1"/>
                  </a:lnTo>
                  <a:cubicBezTo>
                    <a:pt x="1" y="13"/>
                    <a:pt x="13" y="132"/>
                    <a:pt x="97" y="300"/>
                  </a:cubicBezTo>
                  <a:cubicBezTo>
                    <a:pt x="280" y="624"/>
                    <a:pt x="606" y="804"/>
                    <a:pt x="949" y="804"/>
                  </a:cubicBezTo>
                  <a:cubicBezTo>
                    <a:pt x="1101" y="804"/>
                    <a:pt x="1255" y="769"/>
                    <a:pt x="1402" y="695"/>
                  </a:cubicBezTo>
                  <a:cubicBezTo>
                    <a:pt x="1570" y="600"/>
                    <a:pt x="1642" y="504"/>
                    <a:pt x="1630" y="492"/>
                  </a:cubicBezTo>
                  <a:cubicBezTo>
                    <a:pt x="1628" y="491"/>
                    <a:pt x="1625" y="490"/>
                    <a:pt x="1622" y="490"/>
                  </a:cubicBezTo>
                  <a:cubicBezTo>
                    <a:pt x="1591" y="490"/>
                    <a:pt x="1507" y="545"/>
                    <a:pt x="1354" y="600"/>
                  </a:cubicBezTo>
                  <a:cubicBezTo>
                    <a:pt x="1244" y="645"/>
                    <a:pt x="1127" y="666"/>
                    <a:pt x="1008" y="666"/>
                  </a:cubicBezTo>
                  <a:cubicBezTo>
                    <a:pt x="908" y="666"/>
                    <a:pt x="806" y="651"/>
                    <a:pt x="708" y="624"/>
                  </a:cubicBezTo>
                  <a:cubicBezTo>
                    <a:pt x="492" y="552"/>
                    <a:pt x="312" y="420"/>
                    <a:pt x="181" y="240"/>
                  </a:cubicBezTo>
                  <a:cubicBezTo>
                    <a:pt x="85" y="109"/>
                    <a:pt x="49"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620;p32"/>
            <p:cNvSpPr/>
            <p:nvPr/>
          </p:nvSpPr>
          <p:spPr>
            <a:xfrm>
              <a:off x="4726809" y="1536986"/>
              <a:ext cx="565144" cy="350976"/>
            </a:xfrm>
            <a:custGeom>
              <a:avLst/>
              <a:gdLst/>
              <a:ahLst/>
              <a:cxnLst/>
              <a:rect l="l" t="t" r="r" b="b"/>
              <a:pathLst>
                <a:path w="13595" h="8443" extrusionOk="0">
                  <a:moveTo>
                    <a:pt x="1422" y="1"/>
                  </a:moveTo>
                  <a:cubicBezTo>
                    <a:pt x="1392" y="1"/>
                    <a:pt x="1361" y="4"/>
                    <a:pt x="1330" y="9"/>
                  </a:cubicBezTo>
                  <a:cubicBezTo>
                    <a:pt x="839" y="105"/>
                    <a:pt x="468" y="632"/>
                    <a:pt x="264" y="1051"/>
                  </a:cubicBezTo>
                  <a:cubicBezTo>
                    <a:pt x="1" y="1542"/>
                    <a:pt x="1" y="2141"/>
                    <a:pt x="264" y="2632"/>
                  </a:cubicBezTo>
                  <a:cubicBezTo>
                    <a:pt x="815" y="3710"/>
                    <a:pt x="1558" y="4608"/>
                    <a:pt x="2324" y="5530"/>
                  </a:cubicBezTo>
                  <a:cubicBezTo>
                    <a:pt x="2744" y="6033"/>
                    <a:pt x="3211" y="6477"/>
                    <a:pt x="3726" y="6872"/>
                  </a:cubicBezTo>
                  <a:cubicBezTo>
                    <a:pt x="4706" y="7652"/>
                    <a:pt x="5884" y="8442"/>
                    <a:pt x="7182" y="8442"/>
                  </a:cubicBezTo>
                  <a:cubicBezTo>
                    <a:pt x="7279" y="8442"/>
                    <a:pt x="7376" y="8438"/>
                    <a:pt x="7475" y="8429"/>
                  </a:cubicBezTo>
                  <a:cubicBezTo>
                    <a:pt x="9511" y="8237"/>
                    <a:pt x="11583" y="8118"/>
                    <a:pt x="13595" y="7734"/>
                  </a:cubicBezTo>
                  <a:lnTo>
                    <a:pt x="12756" y="5530"/>
                  </a:lnTo>
                  <a:cubicBezTo>
                    <a:pt x="12577" y="5063"/>
                    <a:pt x="12421" y="4057"/>
                    <a:pt x="11966" y="3806"/>
                  </a:cubicBezTo>
                  <a:cubicBezTo>
                    <a:pt x="11850" y="3737"/>
                    <a:pt x="11700" y="3712"/>
                    <a:pt x="11536" y="3712"/>
                  </a:cubicBezTo>
                  <a:cubicBezTo>
                    <a:pt x="11126" y="3712"/>
                    <a:pt x="10625" y="3871"/>
                    <a:pt x="10325" y="3914"/>
                  </a:cubicBezTo>
                  <a:lnTo>
                    <a:pt x="8097" y="4237"/>
                  </a:lnTo>
                  <a:cubicBezTo>
                    <a:pt x="7988" y="4271"/>
                    <a:pt x="7877" y="4288"/>
                    <a:pt x="7768" y="4288"/>
                  </a:cubicBezTo>
                  <a:cubicBezTo>
                    <a:pt x="7492" y="4288"/>
                    <a:pt x="7225" y="4183"/>
                    <a:pt x="7019" y="3985"/>
                  </a:cubicBezTo>
                  <a:cubicBezTo>
                    <a:pt x="5726" y="3063"/>
                    <a:pt x="4504" y="2057"/>
                    <a:pt x="3235" y="1123"/>
                  </a:cubicBezTo>
                  <a:cubicBezTo>
                    <a:pt x="2899" y="883"/>
                    <a:pt x="2564" y="656"/>
                    <a:pt x="2229" y="416"/>
                  </a:cubicBezTo>
                  <a:cubicBezTo>
                    <a:pt x="2000" y="253"/>
                    <a:pt x="1722" y="1"/>
                    <a:pt x="1422" y="1"/>
                  </a:cubicBezTo>
                  <a:close/>
                </a:path>
              </a:pathLst>
            </a:custGeom>
            <a:solidFill>
              <a:srgbClr val="E07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621;p32"/>
            <p:cNvSpPr/>
            <p:nvPr/>
          </p:nvSpPr>
          <p:spPr>
            <a:xfrm>
              <a:off x="3626492" y="1798212"/>
              <a:ext cx="136474" cy="355049"/>
            </a:xfrm>
            <a:custGeom>
              <a:avLst/>
              <a:gdLst/>
              <a:ahLst/>
              <a:cxnLst/>
              <a:rect l="l" t="t" r="r" b="b"/>
              <a:pathLst>
                <a:path w="3283" h="8541" extrusionOk="0">
                  <a:moveTo>
                    <a:pt x="1787" y="1"/>
                  </a:moveTo>
                  <a:cubicBezTo>
                    <a:pt x="1707" y="1"/>
                    <a:pt x="1634" y="64"/>
                    <a:pt x="1677" y="157"/>
                  </a:cubicBezTo>
                  <a:cubicBezTo>
                    <a:pt x="2492" y="2109"/>
                    <a:pt x="3102" y="4037"/>
                    <a:pt x="1929" y="6002"/>
                  </a:cubicBezTo>
                  <a:cubicBezTo>
                    <a:pt x="1462" y="6780"/>
                    <a:pt x="815" y="7463"/>
                    <a:pt x="228" y="8157"/>
                  </a:cubicBezTo>
                  <a:cubicBezTo>
                    <a:pt x="156" y="8253"/>
                    <a:pt x="84" y="8337"/>
                    <a:pt x="0" y="8433"/>
                  </a:cubicBezTo>
                  <a:lnTo>
                    <a:pt x="204" y="8541"/>
                  </a:lnTo>
                  <a:cubicBezTo>
                    <a:pt x="539" y="8110"/>
                    <a:pt x="959" y="7702"/>
                    <a:pt x="1258" y="7355"/>
                  </a:cubicBezTo>
                  <a:cubicBezTo>
                    <a:pt x="1761" y="6756"/>
                    <a:pt x="2264" y="6097"/>
                    <a:pt x="2563" y="5355"/>
                  </a:cubicBezTo>
                  <a:cubicBezTo>
                    <a:pt x="3282" y="3558"/>
                    <a:pt x="2635" y="1786"/>
                    <a:pt x="1929" y="97"/>
                  </a:cubicBezTo>
                  <a:cubicBezTo>
                    <a:pt x="1900" y="29"/>
                    <a:pt x="1842" y="1"/>
                    <a:pt x="1787" y="1"/>
                  </a:cubicBezTo>
                  <a:close/>
                </a:path>
              </a:pathLst>
            </a:custGeom>
            <a:solidFill>
              <a:srgbClr val="FFC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622;p32"/>
            <p:cNvSpPr/>
            <p:nvPr/>
          </p:nvSpPr>
          <p:spPr>
            <a:xfrm>
              <a:off x="3828148" y="1527883"/>
              <a:ext cx="628372" cy="385479"/>
            </a:xfrm>
            <a:custGeom>
              <a:avLst/>
              <a:gdLst/>
              <a:ahLst/>
              <a:cxnLst/>
              <a:rect l="l" t="t" r="r" b="b"/>
              <a:pathLst>
                <a:path w="15116" h="9273" extrusionOk="0">
                  <a:moveTo>
                    <a:pt x="13522" y="0"/>
                  </a:moveTo>
                  <a:cubicBezTo>
                    <a:pt x="11031" y="1210"/>
                    <a:pt x="8839" y="3198"/>
                    <a:pt x="6588" y="4815"/>
                  </a:cubicBezTo>
                  <a:cubicBezTo>
                    <a:pt x="6456" y="4935"/>
                    <a:pt x="6288" y="5019"/>
                    <a:pt x="6120" y="5079"/>
                  </a:cubicBezTo>
                  <a:cubicBezTo>
                    <a:pt x="6019" y="5097"/>
                    <a:pt x="5917" y="5106"/>
                    <a:pt x="5815" y="5106"/>
                  </a:cubicBezTo>
                  <a:cubicBezTo>
                    <a:pt x="5713" y="5106"/>
                    <a:pt x="5611" y="5097"/>
                    <a:pt x="5510" y="5079"/>
                  </a:cubicBezTo>
                  <a:lnTo>
                    <a:pt x="3282" y="4755"/>
                  </a:lnTo>
                  <a:cubicBezTo>
                    <a:pt x="2978" y="4712"/>
                    <a:pt x="2467" y="4549"/>
                    <a:pt x="2054" y="4549"/>
                  </a:cubicBezTo>
                  <a:cubicBezTo>
                    <a:pt x="1897" y="4549"/>
                    <a:pt x="1753" y="4573"/>
                    <a:pt x="1641" y="4636"/>
                  </a:cubicBezTo>
                  <a:cubicBezTo>
                    <a:pt x="1186" y="4899"/>
                    <a:pt x="1030" y="5905"/>
                    <a:pt x="850" y="6360"/>
                  </a:cubicBezTo>
                  <a:cubicBezTo>
                    <a:pt x="563" y="7091"/>
                    <a:pt x="288" y="7833"/>
                    <a:pt x="0" y="8564"/>
                  </a:cubicBezTo>
                  <a:cubicBezTo>
                    <a:pt x="2012" y="8947"/>
                    <a:pt x="4084" y="9067"/>
                    <a:pt x="6132" y="9259"/>
                  </a:cubicBezTo>
                  <a:cubicBezTo>
                    <a:pt x="6230" y="9268"/>
                    <a:pt x="6328" y="9273"/>
                    <a:pt x="6425" y="9273"/>
                  </a:cubicBezTo>
                  <a:cubicBezTo>
                    <a:pt x="8191" y="9273"/>
                    <a:pt x="9809" y="7774"/>
                    <a:pt x="11103" y="6684"/>
                  </a:cubicBezTo>
                  <a:cubicBezTo>
                    <a:pt x="12648" y="5354"/>
                    <a:pt x="14001" y="3809"/>
                    <a:pt x="15115" y="2096"/>
                  </a:cubicBezTo>
                  <a:cubicBezTo>
                    <a:pt x="14612" y="1378"/>
                    <a:pt x="14085" y="671"/>
                    <a:pt x="13522" y="0"/>
                  </a:cubicBezTo>
                  <a:close/>
                </a:path>
              </a:pathLst>
            </a:custGeom>
            <a:solidFill>
              <a:srgbClr val="FF9C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623;p32"/>
            <p:cNvSpPr/>
            <p:nvPr/>
          </p:nvSpPr>
          <p:spPr>
            <a:xfrm>
              <a:off x="3611569" y="952055"/>
              <a:ext cx="506364" cy="267669"/>
            </a:xfrm>
            <a:custGeom>
              <a:avLst/>
              <a:gdLst/>
              <a:ahLst/>
              <a:cxnLst/>
              <a:rect l="l" t="t" r="r" b="b"/>
              <a:pathLst>
                <a:path w="12181" h="6439" extrusionOk="0">
                  <a:moveTo>
                    <a:pt x="7275" y="1"/>
                  </a:moveTo>
                  <a:cubicBezTo>
                    <a:pt x="6596" y="1"/>
                    <a:pt x="5898" y="107"/>
                    <a:pt x="5246" y="246"/>
                  </a:cubicBezTo>
                  <a:cubicBezTo>
                    <a:pt x="4300" y="462"/>
                    <a:pt x="3342" y="726"/>
                    <a:pt x="2527" y="1241"/>
                  </a:cubicBezTo>
                  <a:cubicBezTo>
                    <a:pt x="826" y="2378"/>
                    <a:pt x="0" y="4450"/>
                    <a:pt x="467" y="6439"/>
                  </a:cubicBezTo>
                  <a:cubicBezTo>
                    <a:pt x="1413" y="6319"/>
                    <a:pt x="2372" y="6235"/>
                    <a:pt x="3342" y="6199"/>
                  </a:cubicBezTo>
                  <a:lnTo>
                    <a:pt x="3785" y="3840"/>
                  </a:lnTo>
                  <a:cubicBezTo>
                    <a:pt x="3917" y="4606"/>
                    <a:pt x="3964" y="5373"/>
                    <a:pt x="3929" y="6151"/>
                  </a:cubicBezTo>
                  <a:lnTo>
                    <a:pt x="6899" y="6031"/>
                  </a:lnTo>
                  <a:lnTo>
                    <a:pt x="7138" y="3899"/>
                  </a:lnTo>
                  <a:cubicBezTo>
                    <a:pt x="7366" y="4522"/>
                    <a:pt x="7534" y="5157"/>
                    <a:pt x="7653" y="5804"/>
                  </a:cubicBezTo>
                  <a:cubicBezTo>
                    <a:pt x="9175" y="5720"/>
                    <a:pt x="10684" y="5552"/>
                    <a:pt x="12181" y="5289"/>
                  </a:cubicBezTo>
                  <a:cubicBezTo>
                    <a:pt x="11774" y="3372"/>
                    <a:pt x="10720" y="1648"/>
                    <a:pt x="9198" y="402"/>
                  </a:cubicBezTo>
                  <a:lnTo>
                    <a:pt x="9198" y="402"/>
                  </a:lnTo>
                  <a:lnTo>
                    <a:pt x="9845" y="833"/>
                  </a:lnTo>
                  <a:cubicBezTo>
                    <a:pt x="9146" y="211"/>
                    <a:pt x="8229" y="1"/>
                    <a:pt x="7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624;p32"/>
            <p:cNvSpPr/>
            <p:nvPr/>
          </p:nvSpPr>
          <p:spPr>
            <a:xfrm>
              <a:off x="3563264" y="1580593"/>
              <a:ext cx="405307" cy="350601"/>
            </a:xfrm>
            <a:custGeom>
              <a:avLst/>
              <a:gdLst/>
              <a:ahLst/>
              <a:cxnLst/>
              <a:rect l="l" t="t" r="r" b="b"/>
              <a:pathLst>
                <a:path w="9750" h="8434" extrusionOk="0">
                  <a:moveTo>
                    <a:pt x="2802" y="0"/>
                  </a:moveTo>
                  <a:cubicBezTo>
                    <a:pt x="1835" y="0"/>
                    <a:pt x="686" y="921"/>
                    <a:pt x="336" y="1763"/>
                  </a:cubicBezTo>
                  <a:cubicBezTo>
                    <a:pt x="0" y="2601"/>
                    <a:pt x="300" y="3499"/>
                    <a:pt x="707" y="4194"/>
                  </a:cubicBezTo>
                  <a:cubicBezTo>
                    <a:pt x="1988" y="6410"/>
                    <a:pt x="4599" y="7488"/>
                    <a:pt x="7055" y="8434"/>
                  </a:cubicBezTo>
                  <a:cubicBezTo>
                    <a:pt x="8444" y="6817"/>
                    <a:pt x="9378" y="4865"/>
                    <a:pt x="9750" y="2769"/>
                  </a:cubicBezTo>
                  <a:cubicBezTo>
                    <a:pt x="8564" y="2098"/>
                    <a:pt x="7342" y="1499"/>
                    <a:pt x="6097" y="972"/>
                  </a:cubicBezTo>
                  <a:cubicBezTo>
                    <a:pt x="5162" y="601"/>
                    <a:pt x="3893" y="38"/>
                    <a:pt x="2875" y="2"/>
                  </a:cubicBezTo>
                  <a:cubicBezTo>
                    <a:pt x="2851" y="1"/>
                    <a:pt x="2827" y="0"/>
                    <a:pt x="2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625;p32"/>
            <p:cNvSpPr/>
            <p:nvPr/>
          </p:nvSpPr>
          <p:spPr>
            <a:xfrm>
              <a:off x="3425335" y="2178619"/>
              <a:ext cx="705069" cy="205688"/>
            </a:xfrm>
            <a:custGeom>
              <a:avLst/>
              <a:gdLst/>
              <a:ahLst/>
              <a:cxnLst/>
              <a:rect l="l" t="t" r="r" b="b"/>
              <a:pathLst>
                <a:path w="16961" h="4948" extrusionOk="0">
                  <a:moveTo>
                    <a:pt x="1486" y="1"/>
                  </a:moveTo>
                  <a:cubicBezTo>
                    <a:pt x="1246" y="228"/>
                    <a:pt x="1031" y="456"/>
                    <a:pt x="815" y="707"/>
                  </a:cubicBezTo>
                  <a:cubicBezTo>
                    <a:pt x="552" y="1007"/>
                    <a:pt x="300" y="1318"/>
                    <a:pt x="84" y="1641"/>
                  </a:cubicBezTo>
                  <a:cubicBezTo>
                    <a:pt x="37" y="1701"/>
                    <a:pt x="1" y="1773"/>
                    <a:pt x="1" y="1845"/>
                  </a:cubicBezTo>
                  <a:cubicBezTo>
                    <a:pt x="13" y="1917"/>
                    <a:pt x="49" y="1989"/>
                    <a:pt x="108" y="2037"/>
                  </a:cubicBezTo>
                  <a:cubicBezTo>
                    <a:pt x="1234" y="3222"/>
                    <a:pt x="3139" y="3857"/>
                    <a:pt x="4720" y="3929"/>
                  </a:cubicBezTo>
                  <a:cubicBezTo>
                    <a:pt x="5630" y="3977"/>
                    <a:pt x="6516" y="4444"/>
                    <a:pt x="7402" y="4636"/>
                  </a:cubicBezTo>
                  <a:cubicBezTo>
                    <a:pt x="8061" y="4767"/>
                    <a:pt x="8720" y="4863"/>
                    <a:pt x="9379" y="4911"/>
                  </a:cubicBezTo>
                  <a:cubicBezTo>
                    <a:pt x="9906" y="4911"/>
                    <a:pt x="10421" y="4947"/>
                    <a:pt x="10948" y="4947"/>
                  </a:cubicBezTo>
                  <a:lnTo>
                    <a:pt x="11044" y="4947"/>
                  </a:lnTo>
                  <a:cubicBezTo>
                    <a:pt x="11235" y="4947"/>
                    <a:pt x="11427" y="4947"/>
                    <a:pt x="11618" y="4935"/>
                  </a:cubicBezTo>
                  <a:cubicBezTo>
                    <a:pt x="11810" y="4935"/>
                    <a:pt x="12002" y="4923"/>
                    <a:pt x="12193" y="4923"/>
                  </a:cubicBezTo>
                  <a:lnTo>
                    <a:pt x="12313" y="4923"/>
                  </a:lnTo>
                  <a:cubicBezTo>
                    <a:pt x="12493" y="4911"/>
                    <a:pt x="12684" y="4899"/>
                    <a:pt x="12864" y="4875"/>
                  </a:cubicBezTo>
                  <a:lnTo>
                    <a:pt x="12972" y="4875"/>
                  </a:lnTo>
                  <a:cubicBezTo>
                    <a:pt x="13163" y="4851"/>
                    <a:pt x="13355" y="4827"/>
                    <a:pt x="13547" y="4815"/>
                  </a:cubicBezTo>
                  <a:cubicBezTo>
                    <a:pt x="13511" y="4815"/>
                    <a:pt x="13930" y="4743"/>
                    <a:pt x="13978" y="4743"/>
                  </a:cubicBezTo>
                  <a:cubicBezTo>
                    <a:pt x="14182" y="4696"/>
                    <a:pt x="14385" y="4660"/>
                    <a:pt x="14577" y="4612"/>
                  </a:cubicBezTo>
                  <a:cubicBezTo>
                    <a:pt x="14960" y="4516"/>
                    <a:pt x="15343" y="4408"/>
                    <a:pt x="15715" y="4264"/>
                  </a:cubicBezTo>
                  <a:cubicBezTo>
                    <a:pt x="15786" y="4240"/>
                    <a:pt x="15894" y="4181"/>
                    <a:pt x="16026" y="4121"/>
                  </a:cubicBezTo>
                  <a:lnTo>
                    <a:pt x="16182" y="4025"/>
                  </a:lnTo>
                  <a:cubicBezTo>
                    <a:pt x="16325" y="3953"/>
                    <a:pt x="16481" y="3869"/>
                    <a:pt x="16625" y="3773"/>
                  </a:cubicBezTo>
                  <a:cubicBezTo>
                    <a:pt x="16745" y="3701"/>
                    <a:pt x="16852" y="3630"/>
                    <a:pt x="16960" y="3570"/>
                  </a:cubicBezTo>
                  <a:cubicBezTo>
                    <a:pt x="16864" y="3402"/>
                    <a:pt x="16769" y="3246"/>
                    <a:pt x="16661" y="3091"/>
                  </a:cubicBezTo>
                  <a:cubicBezTo>
                    <a:pt x="16625" y="3043"/>
                    <a:pt x="16601" y="2995"/>
                    <a:pt x="16565" y="2935"/>
                  </a:cubicBezTo>
                  <a:cubicBezTo>
                    <a:pt x="16481" y="2827"/>
                    <a:pt x="16409" y="2707"/>
                    <a:pt x="16325" y="2600"/>
                  </a:cubicBezTo>
                  <a:cubicBezTo>
                    <a:pt x="16289" y="2540"/>
                    <a:pt x="16254" y="2492"/>
                    <a:pt x="16218" y="2444"/>
                  </a:cubicBezTo>
                  <a:cubicBezTo>
                    <a:pt x="16122" y="2300"/>
                    <a:pt x="16014" y="2156"/>
                    <a:pt x="15906" y="2013"/>
                  </a:cubicBezTo>
                  <a:cubicBezTo>
                    <a:pt x="14436" y="2546"/>
                    <a:pt x="12852" y="2767"/>
                    <a:pt x="11255" y="2767"/>
                  </a:cubicBezTo>
                  <a:cubicBezTo>
                    <a:pt x="10056" y="2767"/>
                    <a:pt x="8849" y="2643"/>
                    <a:pt x="7678" y="2432"/>
                  </a:cubicBezTo>
                  <a:cubicBezTo>
                    <a:pt x="6468" y="2228"/>
                    <a:pt x="5283" y="1893"/>
                    <a:pt x="4133" y="1450"/>
                  </a:cubicBezTo>
                  <a:cubicBezTo>
                    <a:pt x="3570" y="1222"/>
                    <a:pt x="3031" y="971"/>
                    <a:pt x="2504" y="671"/>
                  </a:cubicBezTo>
                  <a:cubicBezTo>
                    <a:pt x="2288" y="540"/>
                    <a:pt x="1845" y="144"/>
                    <a:pt x="14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626;p32"/>
            <p:cNvSpPr/>
            <p:nvPr/>
          </p:nvSpPr>
          <p:spPr>
            <a:xfrm>
              <a:off x="3601592" y="1250195"/>
              <a:ext cx="79191" cy="105172"/>
            </a:xfrm>
            <a:custGeom>
              <a:avLst/>
              <a:gdLst/>
              <a:ahLst/>
              <a:cxnLst/>
              <a:rect l="l" t="t" r="r" b="b"/>
              <a:pathLst>
                <a:path w="1905" h="2530" extrusionOk="0">
                  <a:moveTo>
                    <a:pt x="309" y="0"/>
                  </a:moveTo>
                  <a:cubicBezTo>
                    <a:pt x="269" y="0"/>
                    <a:pt x="229" y="10"/>
                    <a:pt x="192" y="33"/>
                  </a:cubicBezTo>
                  <a:cubicBezTo>
                    <a:pt x="132" y="93"/>
                    <a:pt x="84" y="165"/>
                    <a:pt x="72" y="249"/>
                  </a:cubicBezTo>
                  <a:cubicBezTo>
                    <a:pt x="1" y="620"/>
                    <a:pt x="48" y="1015"/>
                    <a:pt x="192" y="1363"/>
                  </a:cubicBezTo>
                  <a:cubicBezTo>
                    <a:pt x="324" y="1734"/>
                    <a:pt x="504" y="2117"/>
                    <a:pt x="827" y="2345"/>
                  </a:cubicBezTo>
                  <a:cubicBezTo>
                    <a:pt x="988" y="2463"/>
                    <a:pt x="1198" y="2529"/>
                    <a:pt x="1401" y="2529"/>
                  </a:cubicBezTo>
                  <a:cubicBezTo>
                    <a:pt x="1589" y="2529"/>
                    <a:pt x="1772" y="2472"/>
                    <a:pt x="1905" y="2345"/>
                  </a:cubicBezTo>
                  <a:lnTo>
                    <a:pt x="1833" y="2249"/>
                  </a:lnTo>
                  <a:cubicBezTo>
                    <a:pt x="1593" y="1482"/>
                    <a:pt x="1198" y="788"/>
                    <a:pt x="659" y="201"/>
                  </a:cubicBezTo>
                  <a:cubicBezTo>
                    <a:pt x="568" y="101"/>
                    <a:pt x="435" y="0"/>
                    <a:pt x="309" y="0"/>
                  </a:cubicBezTo>
                  <a:close/>
                </a:path>
              </a:pathLst>
            </a:custGeom>
            <a:solidFill>
              <a:srgbClr val="FF9C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627;p32"/>
            <p:cNvSpPr/>
            <p:nvPr/>
          </p:nvSpPr>
          <p:spPr>
            <a:xfrm>
              <a:off x="3480623" y="1069823"/>
              <a:ext cx="352514" cy="718039"/>
            </a:xfrm>
            <a:custGeom>
              <a:avLst/>
              <a:gdLst/>
              <a:ahLst/>
              <a:cxnLst/>
              <a:rect l="l" t="t" r="r" b="b"/>
              <a:pathLst>
                <a:path w="8480" h="17273" extrusionOk="0">
                  <a:moveTo>
                    <a:pt x="4911" y="1"/>
                  </a:moveTo>
                  <a:lnTo>
                    <a:pt x="4120" y="1486"/>
                  </a:lnTo>
                  <a:cubicBezTo>
                    <a:pt x="3713" y="1917"/>
                    <a:pt x="3605" y="2564"/>
                    <a:pt x="3665" y="3150"/>
                  </a:cubicBezTo>
                  <a:cubicBezTo>
                    <a:pt x="3725" y="3749"/>
                    <a:pt x="3953" y="4312"/>
                    <a:pt x="4120" y="4887"/>
                  </a:cubicBezTo>
                  <a:cubicBezTo>
                    <a:pt x="5270" y="8888"/>
                    <a:pt x="3581" y="13163"/>
                    <a:pt x="0" y="15307"/>
                  </a:cubicBezTo>
                  <a:cubicBezTo>
                    <a:pt x="1111" y="16563"/>
                    <a:pt x="2697" y="17272"/>
                    <a:pt x="4356" y="17272"/>
                  </a:cubicBezTo>
                  <a:cubicBezTo>
                    <a:pt x="4484" y="17272"/>
                    <a:pt x="4614" y="17268"/>
                    <a:pt x="4743" y="17260"/>
                  </a:cubicBezTo>
                  <a:cubicBezTo>
                    <a:pt x="5869" y="17188"/>
                    <a:pt x="7007" y="16733"/>
                    <a:pt x="7677" y="15834"/>
                  </a:cubicBezTo>
                  <a:cubicBezTo>
                    <a:pt x="8228" y="15104"/>
                    <a:pt x="8408" y="14145"/>
                    <a:pt x="8444" y="13223"/>
                  </a:cubicBezTo>
                  <a:cubicBezTo>
                    <a:pt x="8480" y="12157"/>
                    <a:pt x="8324" y="11103"/>
                    <a:pt x="7989" y="10097"/>
                  </a:cubicBezTo>
                  <a:cubicBezTo>
                    <a:pt x="7438" y="8384"/>
                    <a:pt x="6384" y="6863"/>
                    <a:pt x="5593" y="5235"/>
                  </a:cubicBezTo>
                  <a:cubicBezTo>
                    <a:pt x="4815" y="3606"/>
                    <a:pt x="4312" y="1701"/>
                    <a:pt x="49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628;p32"/>
            <p:cNvSpPr/>
            <p:nvPr/>
          </p:nvSpPr>
          <p:spPr>
            <a:xfrm>
              <a:off x="4299635" y="1367797"/>
              <a:ext cx="288787" cy="303004"/>
            </a:xfrm>
            <a:custGeom>
              <a:avLst/>
              <a:gdLst/>
              <a:ahLst/>
              <a:cxnLst/>
              <a:rect l="l" t="t" r="r" b="b"/>
              <a:pathLst>
                <a:path w="6947" h="7289" extrusionOk="0">
                  <a:moveTo>
                    <a:pt x="5239" y="0"/>
                  </a:moveTo>
                  <a:cubicBezTo>
                    <a:pt x="5193" y="0"/>
                    <a:pt x="5148" y="2"/>
                    <a:pt x="5103" y="7"/>
                  </a:cubicBezTo>
                  <a:cubicBezTo>
                    <a:pt x="4288" y="79"/>
                    <a:pt x="3522" y="594"/>
                    <a:pt x="2971" y="1169"/>
                  </a:cubicBezTo>
                  <a:cubicBezTo>
                    <a:pt x="2384" y="1767"/>
                    <a:pt x="2324" y="2654"/>
                    <a:pt x="1905" y="3348"/>
                  </a:cubicBezTo>
                  <a:cubicBezTo>
                    <a:pt x="1426" y="4151"/>
                    <a:pt x="779" y="4846"/>
                    <a:pt x="0" y="5373"/>
                  </a:cubicBezTo>
                  <a:lnTo>
                    <a:pt x="2707" y="7289"/>
                  </a:lnTo>
                  <a:cubicBezTo>
                    <a:pt x="3043" y="6954"/>
                    <a:pt x="3306" y="6439"/>
                    <a:pt x="3665" y="6139"/>
                  </a:cubicBezTo>
                  <a:cubicBezTo>
                    <a:pt x="3757" y="6062"/>
                    <a:pt x="3854" y="6031"/>
                    <a:pt x="3954" y="6031"/>
                  </a:cubicBezTo>
                  <a:cubicBezTo>
                    <a:pt x="4194" y="6031"/>
                    <a:pt x="4448" y="6211"/>
                    <a:pt x="4660" y="6355"/>
                  </a:cubicBezTo>
                  <a:cubicBezTo>
                    <a:pt x="5043" y="6606"/>
                    <a:pt x="5462" y="6798"/>
                    <a:pt x="5917" y="6906"/>
                  </a:cubicBezTo>
                  <a:cubicBezTo>
                    <a:pt x="6010" y="6932"/>
                    <a:pt x="6085" y="6944"/>
                    <a:pt x="6144" y="6944"/>
                  </a:cubicBezTo>
                  <a:cubicBezTo>
                    <a:pt x="6617" y="6944"/>
                    <a:pt x="6082" y="6171"/>
                    <a:pt x="5869" y="5947"/>
                  </a:cubicBezTo>
                  <a:cubicBezTo>
                    <a:pt x="5522" y="5588"/>
                    <a:pt x="5091" y="5313"/>
                    <a:pt x="4743" y="4953"/>
                  </a:cubicBezTo>
                  <a:cubicBezTo>
                    <a:pt x="3845" y="4067"/>
                    <a:pt x="3821" y="2654"/>
                    <a:pt x="4444" y="1588"/>
                  </a:cubicBezTo>
                  <a:cubicBezTo>
                    <a:pt x="4516" y="1456"/>
                    <a:pt x="4612" y="1348"/>
                    <a:pt x="4731" y="1264"/>
                  </a:cubicBezTo>
                  <a:cubicBezTo>
                    <a:pt x="4888" y="1153"/>
                    <a:pt x="5071" y="1085"/>
                    <a:pt x="5247" y="1085"/>
                  </a:cubicBezTo>
                  <a:cubicBezTo>
                    <a:pt x="5392" y="1085"/>
                    <a:pt x="5534" y="1132"/>
                    <a:pt x="5654" y="1240"/>
                  </a:cubicBezTo>
                  <a:lnTo>
                    <a:pt x="6061" y="1612"/>
                  </a:lnTo>
                  <a:cubicBezTo>
                    <a:pt x="6229" y="1791"/>
                    <a:pt x="6444" y="1923"/>
                    <a:pt x="6684" y="1983"/>
                  </a:cubicBezTo>
                  <a:cubicBezTo>
                    <a:pt x="6687" y="1983"/>
                    <a:pt x="6691" y="1984"/>
                    <a:pt x="6694" y="1984"/>
                  </a:cubicBezTo>
                  <a:cubicBezTo>
                    <a:pt x="6947" y="1984"/>
                    <a:pt x="6491" y="688"/>
                    <a:pt x="6384" y="558"/>
                  </a:cubicBezTo>
                  <a:cubicBezTo>
                    <a:pt x="6112" y="210"/>
                    <a:pt x="5683" y="0"/>
                    <a:pt x="5239" y="0"/>
                  </a:cubicBezTo>
                  <a:close/>
                </a:path>
              </a:pathLst>
            </a:custGeom>
            <a:solidFill>
              <a:srgbClr val="FF9C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629;p32"/>
            <p:cNvSpPr/>
            <p:nvPr/>
          </p:nvSpPr>
          <p:spPr>
            <a:xfrm>
              <a:off x="4611826" y="1399930"/>
              <a:ext cx="72706" cy="72041"/>
            </a:xfrm>
            <a:custGeom>
              <a:avLst/>
              <a:gdLst/>
              <a:ahLst/>
              <a:cxnLst/>
              <a:rect l="l" t="t" r="r" b="b"/>
              <a:pathLst>
                <a:path w="1749" h="1733" extrusionOk="0">
                  <a:moveTo>
                    <a:pt x="359" y="0"/>
                  </a:moveTo>
                  <a:cubicBezTo>
                    <a:pt x="72" y="443"/>
                    <a:pt x="0" y="982"/>
                    <a:pt x="156" y="1474"/>
                  </a:cubicBezTo>
                  <a:cubicBezTo>
                    <a:pt x="168" y="1593"/>
                    <a:pt x="252" y="1677"/>
                    <a:pt x="359" y="1725"/>
                  </a:cubicBezTo>
                  <a:cubicBezTo>
                    <a:pt x="377" y="1730"/>
                    <a:pt x="394" y="1733"/>
                    <a:pt x="411" y="1733"/>
                  </a:cubicBezTo>
                  <a:cubicBezTo>
                    <a:pt x="510" y="1733"/>
                    <a:pt x="599" y="1651"/>
                    <a:pt x="671" y="1569"/>
                  </a:cubicBezTo>
                  <a:cubicBezTo>
                    <a:pt x="1066" y="1102"/>
                    <a:pt x="1270" y="479"/>
                    <a:pt x="1749" y="108"/>
                  </a:cubicBezTo>
                  <a:lnTo>
                    <a:pt x="359" y="0"/>
                  </a:lnTo>
                  <a:close/>
                </a:path>
              </a:pathLst>
            </a:custGeom>
            <a:solidFill>
              <a:srgbClr val="D063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630;p32"/>
            <p:cNvSpPr/>
            <p:nvPr/>
          </p:nvSpPr>
          <p:spPr>
            <a:xfrm>
              <a:off x="4577988" y="1367797"/>
              <a:ext cx="288787" cy="303004"/>
            </a:xfrm>
            <a:custGeom>
              <a:avLst/>
              <a:gdLst/>
              <a:ahLst/>
              <a:cxnLst/>
              <a:rect l="l" t="t" r="r" b="b"/>
              <a:pathLst>
                <a:path w="6947" h="7289" extrusionOk="0">
                  <a:moveTo>
                    <a:pt x="1705" y="0"/>
                  </a:moveTo>
                  <a:cubicBezTo>
                    <a:pt x="1254" y="0"/>
                    <a:pt x="833" y="210"/>
                    <a:pt x="551" y="558"/>
                  </a:cubicBezTo>
                  <a:cubicBezTo>
                    <a:pt x="456" y="688"/>
                    <a:pt x="0" y="1984"/>
                    <a:pt x="253" y="1984"/>
                  </a:cubicBezTo>
                  <a:cubicBezTo>
                    <a:pt x="256" y="1984"/>
                    <a:pt x="259" y="1983"/>
                    <a:pt x="263" y="1983"/>
                  </a:cubicBezTo>
                  <a:cubicBezTo>
                    <a:pt x="503" y="1923"/>
                    <a:pt x="718" y="1791"/>
                    <a:pt x="886" y="1612"/>
                  </a:cubicBezTo>
                  <a:lnTo>
                    <a:pt x="1293" y="1240"/>
                  </a:lnTo>
                  <a:cubicBezTo>
                    <a:pt x="1413" y="1132"/>
                    <a:pt x="1554" y="1085"/>
                    <a:pt x="1700" y="1085"/>
                  </a:cubicBezTo>
                  <a:cubicBezTo>
                    <a:pt x="1876" y="1085"/>
                    <a:pt x="2058" y="1153"/>
                    <a:pt x="2215" y="1264"/>
                  </a:cubicBezTo>
                  <a:cubicBezTo>
                    <a:pt x="2335" y="1348"/>
                    <a:pt x="2419" y="1456"/>
                    <a:pt x="2491" y="1588"/>
                  </a:cubicBezTo>
                  <a:cubicBezTo>
                    <a:pt x="3114" y="2654"/>
                    <a:pt x="3090" y="4067"/>
                    <a:pt x="2203" y="4953"/>
                  </a:cubicBezTo>
                  <a:cubicBezTo>
                    <a:pt x="1844" y="5313"/>
                    <a:pt x="1425" y="5588"/>
                    <a:pt x="1066" y="5947"/>
                  </a:cubicBezTo>
                  <a:cubicBezTo>
                    <a:pt x="853" y="6171"/>
                    <a:pt x="318" y="6944"/>
                    <a:pt x="800" y="6944"/>
                  </a:cubicBezTo>
                  <a:cubicBezTo>
                    <a:pt x="860" y="6944"/>
                    <a:pt x="936" y="6932"/>
                    <a:pt x="1030" y="6906"/>
                  </a:cubicBezTo>
                  <a:cubicBezTo>
                    <a:pt x="1473" y="6798"/>
                    <a:pt x="1904" y="6606"/>
                    <a:pt x="2287" y="6355"/>
                  </a:cubicBezTo>
                  <a:cubicBezTo>
                    <a:pt x="2499" y="6211"/>
                    <a:pt x="2752" y="6031"/>
                    <a:pt x="2993" y="6031"/>
                  </a:cubicBezTo>
                  <a:cubicBezTo>
                    <a:pt x="3093" y="6031"/>
                    <a:pt x="3190" y="6062"/>
                    <a:pt x="3281" y="6139"/>
                  </a:cubicBezTo>
                  <a:cubicBezTo>
                    <a:pt x="3641" y="6439"/>
                    <a:pt x="3892" y="6954"/>
                    <a:pt x="4240" y="7289"/>
                  </a:cubicBezTo>
                  <a:lnTo>
                    <a:pt x="6946" y="5373"/>
                  </a:lnTo>
                  <a:cubicBezTo>
                    <a:pt x="6168" y="4846"/>
                    <a:pt x="5521" y="4151"/>
                    <a:pt x="5042" y="3348"/>
                  </a:cubicBezTo>
                  <a:cubicBezTo>
                    <a:pt x="4623" y="2654"/>
                    <a:pt x="4563" y="1767"/>
                    <a:pt x="3976" y="1169"/>
                  </a:cubicBezTo>
                  <a:cubicBezTo>
                    <a:pt x="3425" y="594"/>
                    <a:pt x="2647" y="79"/>
                    <a:pt x="1844" y="7"/>
                  </a:cubicBezTo>
                  <a:cubicBezTo>
                    <a:pt x="1798" y="2"/>
                    <a:pt x="1751" y="0"/>
                    <a:pt x="1705" y="0"/>
                  </a:cubicBezTo>
                  <a:close/>
                </a:path>
              </a:pathLst>
            </a:custGeom>
            <a:solidFill>
              <a:srgbClr val="E07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631;p32"/>
            <p:cNvSpPr/>
            <p:nvPr/>
          </p:nvSpPr>
          <p:spPr>
            <a:xfrm>
              <a:off x="5274992" y="1396937"/>
              <a:ext cx="141463" cy="182783"/>
            </a:xfrm>
            <a:custGeom>
              <a:avLst/>
              <a:gdLst/>
              <a:ahLst/>
              <a:cxnLst/>
              <a:rect l="l" t="t" r="r" b="b"/>
              <a:pathLst>
                <a:path w="3403" h="4397" extrusionOk="0">
                  <a:moveTo>
                    <a:pt x="2240" y="0"/>
                  </a:moveTo>
                  <a:lnTo>
                    <a:pt x="1" y="863"/>
                  </a:lnTo>
                  <a:cubicBezTo>
                    <a:pt x="324" y="2025"/>
                    <a:pt x="587" y="3210"/>
                    <a:pt x="779" y="4396"/>
                  </a:cubicBezTo>
                  <a:cubicBezTo>
                    <a:pt x="1114" y="4300"/>
                    <a:pt x="1450" y="4192"/>
                    <a:pt x="1773" y="4073"/>
                  </a:cubicBezTo>
                  <a:cubicBezTo>
                    <a:pt x="1965" y="4001"/>
                    <a:pt x="2145" y="3941"/>
                    <a:pt x="2324" y="3857"/>
                  </a:cubicBezTo>
                  <a:lnTo>
                    <a:pt x="2456" y="3809"/>
                  </a:lnTo>
                  <a:lnTo>
                    <a:pt x="2528" y="3785"/>
                  </a:lnTo>
                  <a:cubicBezTo>
                    <a:pt x="2827" y="3642"/>
                    <a:pt x="3115" y="3510"/>
                    <a:pt x="3402" y="3354"/>
                  </a:cubicBezTo>
                  <a:lnTo>
                    <a:pt x="2240" y="0"/>
                  </a:lnTo>
                  <a:close/>
                </a:path>
              </a:pathLst>
            </a:custGeom>
            <a:solidFill>
              <a:srgbClr val="E07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632;p32"/>
            <p:cNvSpPr/>
            <p:nvPr/>
          </p:nvSpPr>
          <p:spPr>
            <a:xfrm>
              <a:off x="5029022" y="1023306"/>
              <a:ext cx="551218" cy="501334"/>
            </a:xfrm>
            <a:custGeom>
              <a:avLst/>
              <a:gdLst/>
              <a:ahLst/>
              <a:cxnLst/>
              <a:rect l="l" t="t" r="r" b="b"/>
              <a:pathLst>
                <a:path w="13260" h="12060" extrusionOk="0">
                  <a:moveTo>
                    <a:pt x="5505" y="0"/>
                  </a:moveTo>
                  <a:cubicBezTo>
                    <a:pt x="4789" y="0"/>
                    <a:pt x="4075" y="128"/>
                    <a:pt x="3414" y="413"/>
                  </a:cubicBezTo>
                  <a:cubicBezTo>
                    <a:pt x="2672" y="724"/>
                    <a:pt x="1989" y="1167"/>
                    <a:pt x="1402" y="1718"/>
                  </a:cubicBezTo>
                  <a:cubicBezTo>
                    <a:pt x="815" y="2281"/>
                    <a:pt x="480" y="3072"/>
                    <a:pt x="252" y="3850"/>
                  </a:cubicBezTo>
                  <a:cubicBezTo>
                    <a:pt x="61" y="4557"/>
                    <a:pt x="1" y="5288"/>
                    <a:pt x="97" y="6018"/>
                  </a:cubicBezTo>
                  <a:cubicBezTo>
                    <a:pt x="228" y="7132"/>
                    <a:pt x="612" y="8222"/>
                    <a:pt x="1043" y="9264"/>
                  </a:cubicBezTo>
                  <a:cubicBezTo>
                    <a:pt x="1498" y="10378"/>
                    <a:pt x="2277" y="11468"/>
                    <a:pt x="3474" y="11815"/>
                  </a:cubicBezTo>
                  <a:cubicBezTo>
                    <a:pt x="4046" y="11983"/>
                    <a:pt x="4616" y="12060"/>
                    <a:pt x="5183" y="12060"/>
                  </a:cubicBezTo>
                  <a:cubicBezTo>
                    <a:pt x="6113" y="12060"/>
                    <a:pt x="7034" y="11853"/>
                    <a:pt x="7942" y="11504"/>
                  </a:cubicBezTo>
                  <a:cubicBezTo>
                    <a:pt x="9583" y="10857"/>
                    <a:pt x="10996" y="9647"/>
                    <a:pt x="10936" y="7827"/>
                  </a:cubicBezTo>
                  <a:cubicBezTo>
                    <a:pt x="12158" y="7611"/>
                    <a:pt x="13260" y="6557"/>
                    <a:pt x="13020" y="5216"/>
                  </a:cubicBezTo>
                  <a:cubicBezTo>
                    <a:pt x="12948" y="4784"/>
                    <a:pt x="12709" y="4353"/>
                    <a:pt x="12301" y="4210"/>
                  </a:cubicBezTo>
                  <a:cubicBezTo>
                    <a:pt x="12204" y="4174"/>
                    <a:pt x="12103" y="4158"/>
                    <a:pt x="12001" y="4158"/>
                  </a:cubicBezTo>
                  <a:cubicBezTo>
                    <a:pt x="11725" y="4158"/>
                    <a:pt x="11442" y="4277"/>
                    <a:pt x="11223" y="4461"/>
                  </a:cubicBezTo>
                  <a:cubicBezTo>
                    <a:pt x="10936" y="4725"/>
                    <a:pt x="10696" y="5036"/>
                    <a:pt x="10529" y="5383"/>
                  </a:cubicBezTo>
                  <a:cubicBezTo>
                    <a:pt x="10421" y="4437"/>
                    <a:pt x="10193" y="3515"/>
                    <a:pt x="9858" y="2641"/>
                  </a:cubicBezTo>
                  <a:cubicBezTo>
                    <a:pt x="9642" y="2078"/>
                    <a:pt x="9379" y="1539"/>
                    <a:pt x="8960" y="1120"/>
                  </a:cubicBezTo>
                  <a:cubicBezTo>
                    <a:pt x="8517" y="676"/>
                    <a:pt x="7918" y="425"/>
                    <a:pt x="7307" y="257"/>
                  </a:cubicBezTo>
                  <a:cubicBezTo>
                    <a:pt x="6724" y="92"/>
                    <a:pt x="6113" y="0"/>
                    <a:pt x="5505" y="0"/>
                  </a:cubicBezTo>
                  <a:close/>
                </a:path>
              </a:pathLst>
            </a:custGeom>
            <a:solidFill>
              <a:srgbClr val="E07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633;p32"/>
            <p:cNvSpPr/>
            <p:nvPr/>
          </p:nvSpPr>
          <p:spPr>
            <a:xfrm>
              <a:off x="5484089" y="1218145"/>
              <a:ext cx="44355" cy="111657"/>
            </a:xfrm>
            <a:custGeom>
              <a:avLst/>
              <a:gdLst/>
              <a:ahLst/>
              <a:cxnLst/>
              <a:rect l="l" t="t" r="r" b="b"/>
              <a:pathLst>
                <a:path w="1067" h="2686" extrusionOk="0">
                  <a:moveTo>
                    <a:pt x="1050" y="1"/>
                  </a:moveTo>
                  <a:cubicBezTo>
                    <a:pt x="1016" y="1"/>
                    <a:pt x="889" y="97"/>
                    <a:pt x="720" y="289"/>
                  </a:cubicBezTo>
                  <a:cubicBezTo>
                    <a:pt x="480" y="553"/>
                    <a:pt x="300" y="864"/>
                    <a:pt x="181" y="1211"/>
                  </a:cubicBezTo>
                  <a:cubicBezTo>
                    <a:pt x="49" y="1547"/>
                    <a:pt x="1" y="1906"/>
                    <a:pt x="25" y="2265"/>
                  </a:cubicBezTo>
                  <a:cubicBezTo>
                    <a:pt x="59" y="2542"/>
                    <a:pt x="160" y="2685"/>
                    <a:pt x="179" y="2685"/>
                  </a:cubicBezTo>
                  <a:cubicBezTo>
                    <a:pt x="180" y="2685"/>
                    <a:pt x="180" y="2685"/>
                    <a:pt x="181" y="2685"/>
                  </a:cubicBezTo>
                  <a:cubicBezTo>
                    <a:pt x="205" y="2673"/>
                    <a:pt x="133" y="2529"/>
                    <a:pt x="133" y="2265"/>
                  </a:cubicBezTo>
                  <a:cubicBezTo>
                    <a:pt x="133" y="1918"/>
                    <a:pt x="193" y="1583"/>
                    <a:pt x="312" y="1259"/>
                  </a:cubicBezTo>
                  <a:cubicBezTo>
                    <a:pt x="420" y="936"/>
                    <a:pt x="588" y="624"/>
                    <a:pt x="791" y="349"/>
                  </a:cubicBezTo>
                  <a:cubicBezTo>
                    <a:pt x="947" y="133"/>
                    <a:pt x="1067" y="14"/>
                    <a:pt x="1055" y="2"/>
                  </a:cubicBezTo>
                  <a:cubicBezTo>
                    <a:pt x="1054" y="1"/>
                    <a:pt x="1052" y="1"/>
                    <a:pt x="10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634;p32"/>
            <p:cNvSpPr/>
            <p:nvPr/>
          </p:nvSpPr>
          <p:spPr>
            <a:xfrm>
              <a:off x="5497059" y="1251567"/>
              <a:ext cx="14466" cy="58780"/>
            </a:xfrm>
            <a:custGeom>
              <a:avLst/>
              <a:gdLst/>
              <a:ahLst/>
              <a:cxnLst/>
              <a:rect l="l" t="t" r="r" b="b"/>
              <a:pathLst>
                <a:path w="348" h="1414" extrusionOk="0">
                  <a:moveTo>
                    <a:pt x="96" y="0"/>
                  </a:moveTo>
                  <a:lnTo>
                    <a:pt x="96" y="0"/>
                  </a:lnTo>
                  <a:cubicBezTo>
                    <a:pt x="84" y="12"/>
                    <a:pt x="180" y="324"/>
                    <a:pt x="156" y="707"/>
                  </a:cubicBezTo>
                  <a:cubicBezTo>
                    <a:pt x="144" y="1090"/>
                    <a:pt x="0" y="1389"/>
                    <a:pt x="36" y="1413"/>
                  </a:cubicBezTo>
                  <a:cubicBezTo>
                    <a:pt x="48" y="1413"/>
                    <a:pt x="108" y="1354"/>
                    <a:pt x="168" y="1234"/>
                  </a:cubicBezTo>
                  <a:cubicBezTo>
                    <a:pt x="324" y="910"/>
                    <a:pt x="348" y="527"/>
                    <a:pt x="216" y="192"/>
                  </a:cubicBezTo>
                  <a:cubicBezTo>
                    <a:pt x="168" y="60"/>
                    <a:pt x="108" y="0"/>
                    <a:pt x="96" y="0"/>
                  </a:cubicBezTo>
                  <a:close/>
                </a:path>
              </a:pathLst>
            </a:custGeom>
            <a:solidFill>
              <a:srgbClr val="B74C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635;p32"/>
            <p:cNvSpPr/>
            <p:nvPr/>
          </p:nvSpPr>
          <p:spPr>
            <a:xfrm>
              <a:off x="5264558" y="1229244"/>
              <a:ext cx="97606" cy="75657"/>
            </a:xfrm>
            <a:custGeom>
              <a:avLst/>
              <a:gdLst/>
              <a:ahLst/>
              <a:cxnLst/>
              <a:rect l="l" t="t" r="r" b="b"/>
              <a:pathLst>
                <a:path w="2348" h="1820" extrusionOk="0">
                  <a:moveTo>
                    <a:pt x="1085" y="0"/>
                  </a:moveTo>
                  <a:cubicBezTo>
                    <a:pt x="803" y="0"/>
                    <a:pt x="531" y="123"/>
                    <a:pt x="347" y="357"/>
                  </a:cubicBezTo>
                  <a:cubicBezTo>
                    <a:pt x="264" y="453"/>
                    <a:pt x="204" y="561"/>
                    <a:pt x="144" y="669"/>
                  </a:cubicBezTo>
                  <a:cubicBezTo>
                    <a:pt x="60" y="861"/>
                    <a:pt x="0" y="1064"/>
                    <a:pt x="0" y="1268"/>
                  </a:cubicBezTo>
                  <a:cubicBezTo>
                    <a:pt x="0" y="1617"/>
                    <a:pt x="91" y="1819"/>
                    <a:pt x="118" y="1819"/>
                  </a:cubicBezTo>
                  <a:cubicBezTo>
                    <a:pt x="118" y="1819"/>
                    <a:pt x="119" y="1819"/>
                    <a:pt x="120" y="1819"/>
                  </a:cubicBezTo>
                  <a:cubicBezTo>
                    <a:pt x="144" y="1807"/>
                    <a:pt x="96" y="1603"/>
                    <a:pt x="144" y="1292"/>
                  </a:cubicBezTo>
                  <a:cubicBezTo>
                    <a:pt x="168" y="1100"/>
                    <a:pt x="228" y="920"/>
                    <a:pt x="311" y="753"/>
                  </a:cubicBezTo>
                  <a:cubicBezTo>
                    <a:pt x="419" y="561"/>
                    <a:pt x="563" y="393"/>
                    <a:pt x="755" y="286"/>
                  </a:cubicBezTo>
                  <a:cubicBezTo>
                    <a:pt x="868" y="239"/>
                    <a:pt x="989" y="214"/>
                    <a:pt x="1109" y="214"/>
                  </a:cubicBezTo>
                  <a:cubicBezTo>
                    <a:pt x="1205" y="214"/>
                    <a:pt x="1299" y="230"/>
                    <a:pt x="1389" y="262"/>
                  </a:cubicBezTo>
                  <a:cubicBezTo>
                    <a:pt x="1569" y="310"/>
                    <a:pt x="1737" y="393"/>
                    <a:pt x="1880" y="513"/>
                  </a:cubicBezTo>
                  <a:cubicBezTo>
                    <a:pt x="2136" y="691"/>
                    <a:pt x="2288" y="827"/>
                    <a:pt x="2328" y="827"/>
                  </a:cubicBezTo>
                  <a:cubicBezTo>
                    <a:pt x="2331" y="827"/>
                    <a:pt x="2334" y="826"/>
                    <a:pt x="2336" y="825"/>
                  </a:cubicBezTo>
                  <a:cubicBezTo>
                    <a:pt x="2348" y="813"/>
                    <a:pt x="2228" y="633"/>
                    <a:pt x="1976" y="393"/>
                  </a:cubicBezTo>
                  <a:cubicBezTo>
                    <a:pt x="1821" y="262"/>
                    <a:pt x="1641" y="142"/>
                    <a:pt x="1449" y="70"/>
                  </a:cubicBezTo>
                  <a:cubicBezTo>
                    <a:pt x="1330" y="23"/>
                    <a:pt x="1206" y="0"/>
                    <a:pt x="10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636;p32"/>
            <p:cNvSpPr/>
            <p:nvPr/>
          </p:nvSpPr>
          <p:spPr>
            <a:xfrm>
              <a:off x="5150033" y="1277756"/>
              <a:ext cx="43856" cy="72082"/>
            </a:xfrm>
            <a:custGeom>
              <a:avLst/>
              <a:gdLst/>
              <a:ahLst/>
              <a:cxnLst/>
              <a:rect l="l" t="t" r="r" b="b"/>
              <a:pathLst>
                <a:path w="1055" h="1734" extrusionOk="0">
                  <a:moveTo>
                    <a:pt x="972" y="0"/>
                  </a:moveTo>
                  <a:cubicBezTo>
                    <a:pt x="909" y="0"/>
                    <a:pt x="807" y="18"/>
                    <a:pt x="683" y="77"/>
                  </a:cubicBezTo>
                  <a:cubicBezTo>
                    <a:pt x="96" y="364"/>
                    <a:pt x="0" y="1167"/>
                    <a:pt x="503" y="1586"/>
                  </a:cubicBezTo>
                  <a:cubicBezTo>
                    <a:pt x="651" y="1704"/>
                    <a:pt x="782" y="1733"/>
                    <a:pt x="825" y="1733"/>
                  </a:cubicBezTo>
                  <a:cubicBezTo>
                    <a:pt x="834" y="1733"/>
                    <a:pt x="839" y="1732"/>
                    <a:pt x="839" y="1730"/>
                  </a:cubicBezTo>
                  <a:cubicBezTo>
                    <a:pt x="839" y="1706"/>
                    <a:pt x="719" y="1658"/>
                    <a:pt x="575" y="1514"/>
                  </a:cubicBezTo>
                  <a:cubicBezTo>
                    <a:pt x="168" y="1119"/>
                    <a:pt x="252" y="448"/>
                    <a:pt x="743" y="161"/>
                  </a:cubicBezTo>
                  <a:cubicBezTo>
                    <a:pt x="911" y="53"/>
                    <a:pt x="1054" y="41"/>
                    <a:pt x="1042" y="17"/>
                  </a:cubicBezTo>
                  <a:cubicBezTo>
                    <a:pt x="1038" y="8"/>
                    <a:pt x="1013" y="0"/>
                    <a:pt x="9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637;p32"/>
            <p:cNvSpPr/>
            <p:nvPr/>
          </p:nvSpPr>
          <p:spPr>
            <a:xfrm>
              <a:off x="5196841" y="1328430"/>
              <a:ext cx="10476" cy="10600"/>
            </a:xfrm>
            <a:custGeom>
              <a:avLst/>
              <a:gdLst/>
              <a:ahLst/>
              <a:cxnLst/>
              <a:rect l="l" t="t" r="r" b="b"/>
              <a:pathLst>
                <a:path w="252" h="255" extrusionOk="0">
                  <a:moveTo>
                    <a:pt x="200" y="0"/>
                  </a:moveTo>
                  <a:cubicBezTo>
                    <a:pt x="162" y="0"/>
                    <a:pt x="110" y="32"/>
                    <a:pt x="72" y="79"/>
                  </a:cubicBezTo>
                  <a:cubicBezTo>
                    <a:pt x="24" y="151"/>
                    <a:pt x="0" y="223"/>
                    <a:pt x="36" y="247"/>
                  </a:cubicBezTo>
                  <a:cubicBezTo>
                    <a:pt x="41" y="252"/>
                    <a:pt x="49" y="255"/>
                    <a:pt x="57" y="255"/>
                  </a:cubicBezTo>
                  <a:cubicBezTo>
                    <a:pt x="90" y="255"/>
                    <a:pt x="142" y="222"/>
                    <a:pt x="180" y="175"/>
                  </a:cubicBezTo>
                  <a:cubicBezTo>
                    <a:pt x="240" y="103"/>
                    <a:pt x="252" y="32"/>
                    <a:pt x="228" y="8"/>
                  </a:cubicBezTo>
                  <a:cubicBezTo>
                    <a:pt x="220" y="2"/>
                    <a:pt x="211" y="0"/>
                    <a:pt x="200" y="0"/>
                  </a:cubicBezTo>
                  <a:close/>
                </a:path>
              </a:pathLst>
            </a:custGeom>
            <a:solidFill>
              <a:srgbClr val="994B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638;p32"/>
            <p:cNvSpPr/>
            <p:nvPr/>
          </p:nvSpPr>
          <p:spPr>
            <a:xfrm>
              <a:off x="5057415" y="1288897"/>
              <a:ext cx="79690" cy="60318"/>
            </a:xfrm>
            <a:custGeom>
              <a:avLst/>
              <a:gdLst/>
              <a:ahLst/>
              <a:cxnLst/>
              <a:rect l="l" t="t" r="r" b="b"/>
              <a:pathLst>
                <a:path w="1917" h="1451" extrusionOk="0">
                  <a:moveTo>
                    <a:pt x="851" y="0"/>
                  </a:moveTo>
                  <a:cubicBezTo>
                    <a:pt x="731" y="0"/>
                    <a:pt x="623" y="24"/>
                    <a:pt x="528" y="72"/>
                  </a:cubicBezTo>
                  <a:cubicBezTo>
                    <a:pt x="372" y="156"/>
                    <a:pt x="240" y="288"/>
                    <a:pt x="144" y="444"/>
                  </a:cubicBezTo>
                  <a:cubicBezTo>
                    <a:pt x="1" y="707"/>
                    <a:pt x="1" y="899"/>
                    <a:pt x="25" y="899"/>
                  </a:cubicBezTo>
                  <a:cubicBezTo>
                    <a:pt x="49" y="899"/>
                    <a:pt x="108" y="743"/>
                    <a:pt x="264" y="527"/>
                  </a:cubicBezTo>
                  <a:cubicBezTo>
                    <a:pt x="360" y="408"/>
                    <a:pt x="480" y="312"/>
                    <a:pt x="611" y="252"/>
                  </a:cubicBezTo>
                  <a:cubicBezTo>
                    <a:pt x="683" y="219"/>
                    <a:pt x="759" y="204"/>
                    <a:pt x="836" y="204"/>
                  </a:cubicBezTo>
                  <a:cubicBezTo>
                    <a:pt x="927" y="204"/>
                    <a:pt x="1018" y="225"/>
                    <a:pt x="1102" y="264"/>
                  </a:cubicBezTo>
                  <a:cubicBezTo>
                    <a:pt x="1270" y="336"/>
                    <a:pt x="1402" y="468"/>
                    <a:pt x="1510" y="611"/>
                  </a:cubicBezTo>
                  <a:cubicBezTo>
                    <a:pt x="1594" y="743"/>
                    <a:pt x="1653" y="887"/>
                    <a:pt x="1713" y="1030"/>
                  </a:cubicBezTo>
                  <a:cubicBezTo>
                    <a:pt x="1806" y="1285"/>
                    <a:pt x="1854" y="1450"/>
                    <a:pt x="1889" y="1450"/>
                  </a:cubicBezTo>
                  <a:cubicBezTo>
                    <a:pt x="1891" y="1450"/>
                    <a:pt x="1892" y="1450"/>
                    <a:pt x="1893" y="1450"/>
                  </a:cubicBezTo>
                  <a:cubicBezTo>
                    <a:pt x="1917" y="1450"/>
                    <a:pt x="1917" y="1270"/>
                    <a:pt x="1857" y="995"/>
                  </a:cubicBezTo>
                  <a:cubicBezTo>
                    <a:pt x="1821" y="827"/>
                    <a:pt x="1749" y="659"/>
                    <a:pt x="1665" y="515"/>
                  </a:cubicBezTo>
                  <a:cubicBezTo>
                    <a:pt x="1558" y="324"/>
                    <a:pt x="1390" y="168"/>
                    <a:pt x="1186" y="72"/>
                  </a:cubicBezTo>
                  <a:cubicBezTo>
                    <a:pt x="1079" y="24"/>
                    <a:pt x="971" y="0"/>
                    <a:pt x="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639;p32"/>
            <p:cNvSpPr/>
            <p:nvPr/>
          </p:nvSpPr>
          <p:spPr>
            <a:xfrm>
              <a:off x="5022579" y="1214944"/>
              <a:ext cx="69214" cy="62521"/>
            </a:xfrm>
            <a:custGeom>
              <a:avLst/>
              <a:gdLst/>
              <a:ahLst/>
              <a:cxnLst/>
              <a:rect l="l" t="t" r="r" b="b"/>
              <a:pathLst>
                <a:path w="1665" h="1504" extrusionOk="0">
                  <a:moveTo>
                    <a:pt x="1421" y="0"/>
                  </a:moveTo>
                  <a:cubicBezTo>
                    <a:pt x="1386" y="0"/>
                    <a:pt x="1347" y="2"/>
                    <a:pt x="1306" y="7"/>
                  </a:cubicBezTo>
                  <a:cubicBezTo>
                    <a:pt x="695" y="79"/>
                    <a:pt x="192" y="534"/>
                    <a:pt x="48" y="1133"/>
                  </a:cubicBezTo>
                  <a:cubicBezTo>
                    <a:pt x="0" y="1348"/>
                    <a:pt x="36" y="1492"/>
                    <a:pt x="84" y="1504"/>
                  </a:cubicBezTo>
                  <a:cubicBezTo>
                    <a:pt x="132" y="1504"/>
                    <a:pt x="192" y="1384"/>
                    <a:pt x="288" y="1217"/>
                  </a:cubicBezTo>
                  <a:cubicBezTo>
                    <a:pt x="395" y="1001"/>
                    <a:pt x="551" y="797"/>
                    <a:pt x="731" y="630"/>
                  </a:cubicBezTo>
                  <a:cubicBezTo>
                    <a:pt x="922" y="474"/>
                    <a:pt x="1126" y="342"/>
                    <a:pt x="1366" y="246"/>
                  </a:cubicBezTo>
                  <a:cubicBezTo>
                    <a:pt x="1545" y="174"/>
                    <a:pt x="1665" y="127"/>
                    <a:pt x="1665" y="79"/>
                  </a:cubicBezTo>
                  <a:cubicBezTo>
                    <a:pt x="1665" y="40"/>
                    <a:pt x="1577"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640;p32"/>
            <p:cNvSpPr/>
            <p:nvPr/>
          </p:nvSpPr>
          <p:spPr>
            <a:xfrm>
              <a:off x="5226189" y="1149180"/>
              <a:ext cx="120054" cy="27228"/>
            </a:xfrm>
            <a:custGeom>
              <a:avLst/>
              <a:gdLst/>
              <a:ahLst/>
              <a:cxnLst/>
              <a:rect l="l" t="t" r="r" b="b"/>
              <a:pathLst>
                <a:path w="2888" h="655" extrusionOk="0">
                  <a:moveTo>
                    <a:pt x="1588" y="0"/>
                  </a:moveTo>
                  <a:cubicBezTo>
                    <a:pt x="1323" y="0"/>
                    <a:pt x="1061" y="38"/>
                    <a:pt x="803" y="116"/>
                  </a:cubicBezTo>
                  <a:cubicBezTo>
                    <a:pt x="648" y="176"/>
                    <a:pt x="504" y="235"/>
                    <a:pt x="360" y="319"/>
                  </a:cubicBezTo>
                  <a:cubicBezTo>
                    <a:pt x="121" y="475"/>
                    <a:pt x="1" y="607"/>
                    <a:pt x="25" y="643"/>
                  </a:cubicBezTo>
                  <a:cubicBezTo>
                    <a:pt x="33" y="651"/>
                    <a:pt x="48" y="655"/>
                    <a:pt x="68" y="655"/>
                  </a:cubicBezTo>
                  <a:cubicBezTo>
                    <a:pt x="137" y="655"/>
                    <a:pt x="271" y="611"/>
                    <a:pt x="456" y="547"/>
                  </a:cubicBezTo>
                  <a:cubicBezTo>
                    <a:pt x="600" y="499"/>
                    <a:pt x="743" y="463"/>
                    <a:pt x="899" y="427"/>
                  </a:cubicBezTo>
                  <a:cubicBezTo>
                    <a:pt x="1079" y="391"/>
                    <a:pt x="1258" y="367"/>
                    <a:pt x="1438" y="355"/>
                  </a:cubicBezTo>
                  <a:cubicBezTo>
                    <a:pt x="1522" y="349"/>
                    <a:pt x="1606" y="346"/>
                    <a:pt x="1691" y="346"/>
                  </a:cubicBezTo>
                  <a:cubicBezTo>
                    <a:pt x="1935" y="346"/>
                    <a:pt x="2183" y="371"/>
                    <a:pt x="2432" y="415"/>
                  </a:cubicBezTo>
                  <a:cubicBezTo>
                    <a:pt x="2608" y="440"/>
                    <a:pt x="2743" y="471"/>
                    <a:pt x="2812" y="471"/>
                  </a:cubicBezTo>
                  <a:cubicBezTo>
                    <a:pt x="2842" y="471"/>
                    <a:pt x="2860" y="465"/>
                    <a:pt x="2863" y="451"/>
                  </a:cubicBezTo>
                  <a:cubicBezTo>
                    <a:pt x="2887" y="403"/>
                    <a:pt x="2756" y="283"/>
                    <a:pt x="2492" y="176"/>
                  </a:cubicBezTo>
                  <a:cubicBezTo>
                    <a:pt x="2336" y="116"/>
                    <a:pt x="2181" y="68"/>
                    <a:pt x="2013" y="32"/>
                  </a:cubicBezTo>
                  <a:cubicBezTo>
                    <a:pt x="1871" y="11"/>
                    <a:pt x="1729" y="0"/>
                    <a:pt x="1588" y="0"/>
                  </a:cubicBezTo>
                  <a:close/>
                </a:path>
              </a:pathLst>
            </a:custGeom>
            <a:solidFill>
              <a:srgbClr val="994B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641;p32"/>
            <p:cNvSpPr/>
            <p:nvPr/>
          </p:nvSpPr>
          <p:spPr>
            <a:xfrm>
              <a:off x="5164956" y="1331215"/>
              <a:ext cx="68757" cy="42360"/>
            </a:xfrm>
            <a:custGeom>
              <a:avLst/>
              <a:gdLst/>
              <a:ahLst/>
              <a:cxnLst/>
              <a:rect l="l" t="t" r="r" b="b"/>
              <a:pathLst>
                <a:path w="1654" h="1019" extrusionOk="0">
                  <a:moveTo>
                    <a:pt x="1654" y="0"/>
                  </a:moveTo>
                  <a:lnTo>
                    <a:pt x="1654" y="0"/>
                  </a:lnTo>
                  <a:cubicBezTo>
                    <a:pt x="1630" y="0"/>
                    <a:pt x="1582" y="120"/>
                    <a:pt x="1510" y="300"/>
                  </a:cubicBezTo>
                  <a:cubicBezTo>
                    <a:pt x="1474" y="408"/>
                    <a:pt x="1414" y="516"/>
                    <a:pt x="1342" y="599"/>
                  </a:cubicBezTo>
                  <a:cubicBezTo>
                    <a:pt x="1246" y="707"/>
                    <a:pt x="1138" y="779"/>
                    <a:pt x="1007" y="839"/>
                  </a:cubicBezTo>
                  <a:cubicBezTo>
                    <a:pt x="914" y="871"/>
                    <a:pt x="817" y="888"/>
                    <a:pt x="721" y="888"/>
                  </a:cubicBezTo>
                  <a:cubicBezTo>
                    <a:pt x="570" y="888"/>
                    <a:pt x="420" y="848"/>
                    <a:pt x="288" y="767"/>
                  </a:cubicBezTo>
                  <a:cubicBezTo>
                    <a:pt x="137" y="680"/>
                    <a:pt x="53" y="584"/>
                    <a:pt x="30" y="584"/>
                  </a:cubicBezTo>
                  <a:cubicBezTo>
                    <a:pt x="28" y="584"/>
                    <a:pt x="26" y="585"/>
                    <a:pt x="25" y="587"/>
                  </a:cubicBezTo>
                  <a:cubicBezTo>
                    <a:pt x="1" y="599"/>
                    <a:pt x="61" y="719"/>
                    <a:pt x="228" y="851"/>
                  </a:cubicBezTo>
                  <a:cubicBezTo>
                    <a:pt x="336" y="935"/>
                    <a:pt x="456" y="983"/>
                    <a:pt x="588" y="1007"/>
                  </a:cubicBezTo>
                  <a:cubicBezTo>
                    <a:pt x="637" y="1014"/>
                    <a:pt x="687" y="1018"/>
                    <a:pt x="738" y="1018"/>
                  </a:cubicBezTo>
                  <a:cubicBezTo>
                    <a:pt x="847" y="1018"/>
                    <a:pt x="956" y="1000"/>
                    <a:pt x="1055" y="959"/>
                  </a:cubicBezTo>
                  <a:cubicBezTo>
                    <a:pt x="1330" y="851"/>
                    <a:pt x="1534" y="623"/>
                    <a:pt x="1606" y="336"/>
                  </a:cubicBezTo>
                  <a:cubicBezTo>
                    <a:pt x="1642" y="228"/>
                    <a:pt x="1654" y="120"/>
                    <a:pt x="16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642;p32"/>
            <p:cNvSpPr/>
            <p:nvPr/>
          </p:nvSpPr>
          <p:spPr>
            <a:xfrm>
              <a:off x="5487581" y="1217687"/>
              <a:ext cx="65764" cy="111158"/>
            </a:xfrm>
            <a:custGeom>
              <a:avLst/>
              <a:gdLst/>
              <a:ahLst/>
              <a:cxnLst/>
              <a:rect l="l" t="t" r="r" b="b"/>
              <a:pathLst>
                <a:path w="1582" h="2674" extrusionOk="0">
                  <a:moveTo>
                    <a:pt x="1127" y="1"/>
                  </a:moveTo>
                  <a:cubicBezTo>
                    <a:pt x="1031" y="1"/>
                    <a:pt x="947" y="37"/>
                    <a:pt x="875" y="97"/>
                  </a:cubicBezTo>
                  <a:cubicBezTo>
                    <a:pt x="684" y="252"/>
                    <a:pt x="528" y="456"/>
                    <a:pt x="432" y="695"/>
                  </a:cubicBezTo>
                  <a:cubicBezTo>
                    <a:pt x="276" y="1019"/>
                    <a:pt x="157" y="1366"/>
                    <a:pt x="73" y="1725"/>
                  </a:cubicBezTo>
                  <a:cubicBezTo>
                    <a:pt x="1" y="2001"/>
                    <a:pt x="1" y="2300"/>
                    <a:pt x="73" y="2588"/>
                  </a:cubicBezTo>
                  <a:cubicBezTo>
                    <a:pt x="73" y="2600"/>
                    <a:pt x="85" y="2624"/>
                    <a:pt x="97" y="2636"/>
                  </a:cubicBezTo>
                  <a:cubicBezTo>
                    <a:pt x="127" y="2662"/>
                    <a:pt x="165" y="2673"/>
                    <a:pt x="210" y="2673"/>
                  </a:cubicBezTo>
                  <a:cubicBezTo>
                    <a:pt x="536" y="2673"/>
                    <a:pt x="1189" y="2053"/>
                    <a:pt x="1294" y="1905"/>
                  </a:cubicBezTo>
                  <a:cubicBezTo>
                    <a:pt x="1318" y="1869"/>
                    <a:pt x="1342" y="1833"/>
                    <a:pt x="1366" y="1785"/>
                  </a:cubicBezTo>
                  <a:cubicBezTo>
                    <a:pt x="1582" y="1390"/>
                    <a:pt x="1570" y="731"/>
                    <a:pt x="1462" y="360"/>
                  </a:cubicBezTo>
                  <a:cubicBezTo>
                    <a:pt x="1414" y="192"/>
                    <a:pt x="1306" y="13"/>
                    <a:pt x="1127" y="1"/>
                  </a:cubicBezTo>
                  <a:close/>
                </a:path>
              </a:pathLst>
            </a:custGeom>
            <a:solidFill>
              <a:srgbClr val="E07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643;p32"/>
            <p:cNvSpPr/>
            <p:nvPr/>
          </p:nvSpPr>
          <p:spPr>
            <a:xfrm>
              <a:off x="5157016" y="1275677"/>
              <a:ext cx="65722" cy="73246"/>
            </a:xfrm>
            <a:custGeom>
              <a:avLst/>
              <a:gdLst/>
              <a:ahLst/>
              <a:cxnLst/>
              <a:rect l="l" t="t" r="r" b="b"/>
              <a:pathLst>
                <a:path w="1581" h="1762" extrusionOk="0">
                  <a:moveTo>
                    <a:pt x="1000" y="0"/>
                  </a:moveTo>
                  <a:cubicBezTo>
                    <a:pt x="803" y="0"/>
                    <a:pt x="586" y="116"/>
                    <a:pt x="455" y="247"/>
                  </a:cubicBezTo>
                  <a:cubicBezTo>
                    <a:pt x="156" y="546"/>
                    <a:pt x="0" y="798"/>
                    <a:pt x="168" y="1217"/>
                  </a:cubicBezTo>
                  <a:cubicBezTo>
                    <a:pt x="216" y="1372"/>
                    <a:pt x="311" y="1516"/>
                    <a:pt x="443" y="1624"/>
                  </a:cubicBezTo>
                  <a:cubicBezTo>
                    <a:pt x="543" y="1714"/>
                    <a:pt x="675" y="1762"/>
                    <a:pt x="814" y="1762"/>
                  </a:cubicBezTo>
                  <a:cubicBezTo>
                    <a:pt x="842" y="1762"/>
                    <a:pt x="870" y="1760"/>
                    <a:pt x="898" y="1756"/>
                  </a:cubicBezTo>
                  <a:cubicBezTo>
                    <a:pt x="1126" y="1696"/>
                    <a:pt x="1306" y="1540"/>
                    <a:pt x="1389" y="1336"/>
                  </a:cubicBezTo>
                  <a:cubicBezTo>
                    <a:pt x="1521" y="1109"/>
                    <a:pt x="1581" y="845"/>
                    <a:pt x="1557" y="582"/>
                  </a:cubicBezTo>
                  <a:cubicBezTo>
                    <a:pt x="1533" y="342"/>
                    <a:pt x="1389" y="127"/>
                    <a:pt x="1162" y="31"/>
                  </a:cubicBezTo>
                  <a:cubicBezTo>
                    <a:pt x="1111" y="10"/>
                    <a:pt x="1057" y="0"/>
                    <a:pt x="1000" y="0"/>
                  </a:cubicBezTo>
                  <a:close/>
                </a:path>
              </a:pathLst>
            </a:custGeom>
            <a:solidFill>
              <a:srgbClr val="E07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644;p32"/>
            <p:cNvSpPr/>
            <p:nvPr/>
          </p:nvSpPr>
          <p:spPr>
            <a:xfrm>
              <a:off x="5502920" y="1693082"/>
              <a:ext cx="63893" cy="427340"/>
            </a:xfrm>
            <a:custGeom>
              <a:avLst/>
              <a:gdLst/>
              <a:ahLst/>
              <a:cxnLst/>
              <a:rect l="l" t="t" r="r" b="b"/>
              <a:pathLst>
                <a:path w="1537" h="10280" extrusionOk="0">
                  <a:moveTo>
                    <a:pt x="183" y="1"/>
                  </a:moveTo>
                  <a:cubicBezTo>
                    <a:pt x="96" y="1"/>
                    <a:pt x="1" y="98"/>
                    <a:pt x="51" y="206"/>
                  </a:cubicBezTo>
                  <a:cubicBezTo>
                    <a:pt x="973" y="2302"/>
                    <a:pt x="1009" y="4386"/>
                    <a:pt x="626" y="6602"/>
                  </a:cubicBezTo>
                  <a:cubicBezTo>
                    <a:pt x="482" y="7441"/>
                    <a:pt x="542" y="8291"/>
                    <a:pt x="830" y="9081"/>
                  </a:cubicBezTo>
                  <a:cubicBezTo>
                    <a:pt x="961" y="9501"/>
                    <a:pt x="1129" y="9884"/>
                    <a:pt x="1285" y="10279"/>
                  </a:cubicBezTo>
                  <a:cubicBezTo>
                    <a:pt x="1369" y="10255"/>
                    <a:pt x="1452" y="10219"/>
                    <a:pt x="1536" y="10183"/>
                  </a:cubicBezTo>
                  <a:cubicBezTo>
                    <a:pt x="1452" y="9932"/>
                    <a:pt x="1333" y="9680"/>
                    <a:pt x="1237" y="9405"/>
                  </a:cubicBezTo>
                  <a:cubicBezTo>
                    <a:pt x="758" y="8219"/>
                    <a:pt x="782" y="7213"/>
                    <a:pt x="1009" y="5967"/>
                  </a:cubicBezTo>
                  <a:cubicBezTo>
                    <a:pt x="1357" y="3967"/>
                    <a:pt x="1105" y="1919"/>
                    <a:pt x="279" y="63"/>
                  </a:cubicBezTo>
                  <a:cubicBezTo>
                    <a:pt x="257" y="19"/>
                    <a:pt x="221"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645;p32"/>
            <p:cNvSpPr/>
            <p:nvPr/>
          </p:nvSpPr>
          <p:spPr>
            <a:xfrm>
              <a:off x="5153525" y="1580053"/>
              <a:ext cx="411792" cy="321295"/>
            </a:xfrm>
            <a:custGeom>
              <a:avLst/>
              <a:gdLst/>
              <a:ahLst/>
              <a:cxnLst/>
              <a:rect l="l" t="t" r="r" b="b"/>
              <a:pathLst>
                <a:path w="9906" h="7729" extrusionOk="0">
                  <a:moveTo>
                    <a:pt x="7661" y="0"/>
                  </a:moveTo>
                  <a:cubicBezTo>
                    <a:pt x="6911" y="0"/>
                    <a:pt x="6148" y="300"/>
                    <a:pt x="5486" y="518"/>
                  </a:cubicBezTo>
                  <a:lnTo>
                    <a:pt x="96" y="2255"/>
                  </a:lnTo>
                  <a:cubicBezTo>
                    <a:pt x="72" y="2267"/>
                    <a:pt x="36" y="2279"/>
                    <a:pt x="0" y="2291"/>
                  </a:cubicBezTo>
                  <a:cubicBezTo>
                    <a:pt x="120" y="3620"/>
                    <a:pt x="515" y="4997"/>
                    <a:pt x="958" y="6183"/>
                  </a:cubicBezTo>
                  <a:cubicBezTo>
                    <a:pt x="1150" y="6710"/>
                    <a:pt x="1390" y="7225"/>
                    <a:pt x="1653" y="7728"/>
                  </a:cubicBezTo>
                  <a:cubicBezTo>
                    <a:pt x="3186" y="7620"/>
                    <a:pt x="4695" y="7285"/>
                    <a:pt x="6120" y="6710"/>
                  </a:cubicBezTo>
                  <a:cubicBezTo>
                    <a:pt x="7079" y="6327"/>
                    <a:pt x="8013" y="5824"/>
                    <a:pt x="8720" y="5093"/>
                  </a:cubicBezTo>
                  <a:cubicBezTo>
                    <a:pt x="9438" y="4363"/>
                    <a:pt x="9905" y="3369"/>
                    <a:pt x="9821" y="2363"/>
                  </a:cubicBezTo>
                  <a:cubicBezTo>
                    <a:pt x="9762" y="1584"/>
                    <a:pt x="9282" y="458"/>
                    <a:pt x="8492" y="147"/>
                  </a:cubicBezTo>
                  <a:cubicBezTo>
                    <a:pt x="8221" y="42"/>
                    <a:pt x="7942" y="0"/>
                    <a:pt x="76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646;p32"/>
            <p:cNvSpPr/>
            <p:nvPr/>
          </p:nvSpPr>
          <p:spPr>
            <a:xfrm>
              <a:off x="5209769" y="2045180"/>
              <a:ext cx="384398" cy="62646"/>
            </a:xfrm>
            <a:custGeom>
              <a:avLst/>
              <a:gdLst/>
              <a:ahLst/>
              <a:cxnLst/>
              <a:rect l="l" t="t" r="r" b="b"/>
              <a:pathLst>
                <a:path w="9247" h="1507" extrusionOk="0">
                  <a:moveTo>
                    <a:pt x="84" y="1"/>
                  </a:moveTo>
                  <a:lnTo>
                    <a:pt x="1" y="108"/>
                  </a:lnTo>
                  <a:cubicBezTo>
                    <a:pt x="1342" y="1091"/>
                    <a:pt x="3210" y="1342"/>
                    <a:pt x="4815" y="1462"/>
                  </a:cubicBezTo>
                  <a:cubicBezTo>
                    <a:pt x="5160" y="1490"/>
                    <a:pt x="5509" y="1507"/>
                    <a:pt x="5859" y="1507"/>
                  </a:cubicBezTo>
                  <a:cubicBezTo>
                    <a:pt x="6703" y="1507"/>
                    <a:pt x="7553" y="1409"/>
                    <a:pt x="8349" y="1138"/>
                  </a:cubicBezTo>
                  <a:cubicBezTo>
                    <a:pt x="8660" y="1031"/>
                    <a:pt x="8959" y="899"/>
                    <a:pt x="9247" y="743"/>
                  </a:cubicBezTo>
                  <a:lnTo>
                    <a:pt x="9175" y="623"/>
                  </a:lnTo>
                  <a:cubicBezTo>
                    <a:pt x="8888" y="767"/>
                    <a:pt x="8600" y="899"/>
                    <a:pt x="8313" y="1007"/>
                  </a:cubicBezTo>
                  <a:cubicBezTo>
                    <a:pt x="7532" y="1287"/>
                    <a:pt x="6687" y="1369"/>
                    <a:pt x="5848" y="1369"/>
                  </a:cubicBezTo>
                  <a:cubicBezTo>
                    <a:pt x="5542" y="1369"/>
                    <a:pt x="5236" y="1358"/>
                    <a:pt x="4935" y="1342"/>
                  </a:cubicBezTo>
                  <a:cubicBezTo>
                    <a:pt x="3342" y="1234"/>
                    <a:pt x="1438" y="983"/>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647;p32"/>
            <p:cNvSpPr/>
            <p:nvPr/>
          </p:nvSpPr>
          <p:spPr>
            <a:xfrm>
              <a:off x="3588165" y="2084006"/>
              <a:ext cx="415783" cy="84512"/>
            </a:xfrm>
            <a:custGeom>
              <a:avLst/>
              <a:gdLst/>
              <a:ahLst/>
              <a:cxnLst/>
              <a:rect l="l" t="t" r="r" b="b"/>
              <a:pathLst>
                <a:path w="10002" h="2033" extrusionOk="0">
                  <a:moveTo>
                    <a:pt x="108" y="1"/>
                  </a:moveTo>
                  <a:lnTo>
                    <a:pt x="0" y="97"/>
                  </a:lnTo>
                  <a:cubicBezTo>
                    <a:pt x="2424" y="1375"/>
                    <a:pt x="5118" y="2032"/>
                    <a:pt x="7839" y="2032"/>
                  </a:cubicBezTo>
                  <a:cubicBezTo>
                    <a:pt x="8559" y="2032"/>
                    <a:pt x="9281" y="1986"/>
                    <a:pt x="10001" y="1893"/>
                  </a:cubicBezTo>
                  <a:lnTo>
                    <a:pt x="9893" y="1773"/>
                  </a:lnTo>
                  <a:cubicBezTo>
                    <a:pt x="9210" y="1859"/>
                    <a:pt x="8525" y="1901"/>
                    <a:pt x="7841" y="1901"/>
                  </a:cubicBezTo>
                  <a:cubicBezTo>
                    <a:pt x="5158" y="1901"/>
                    <a:pt x="2504" y="1251"/>
                    <a:pt x="108" y="1"/>
                  </a:cubicBezTo>
                  <a:close/>
                </a:path>
              </a:pathLst>
            </a:custGeom>
            <a:solidFill>
              <a:srgbClr val="FFC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648;p32"/>
            <p:cNvSpPr/>
            <p:nvPr/>
          </p:nvSpPr>
          <p:spPr>
            <a:xfrm>
              <a:off x="5116652" y="1003061"/>
              <a:ext cx="370472" cy="231794"/>
            </a:xfrm>
            <a:custGeom>
              <a:avLst/>
              <a:gdLst/>
              <a:ahLst/>
              <a:cxnLst/>
              <a:rect l="l" t="t" r="r" b="b"/>
              <a:pathLst>
                <a:path w="8912" h="5576" extrusionOk="0">
                  <a:moveTo>
                    <a:pt x="3741" y="0"/>
                  </a:moveTo>
                  <a:cubicBezTo>
                    <a:pt x="2983" y="0"/>
                    <a:pt x="2201" y="187"/>
                    <a:pt x="1450" y="600"/>
                  </a:cubicBezTo>
                  <a:lnTo>
                    <a:pt x="61" y="840"/>
                  </a:lnTo>
                  <a:cubicBezTo>
                    <a:pt x="1" y="1523"/>
                    <a:pt x="288" y="2205"/>
                    <a:pt x="731" y="2744"/>
                  </a:cubicBezTo>
                  <a:cubicBezTo>
                    <a:pt x="1187" y="3271"/>
                    <a:pt x="1726" y="3702"/>
                    <a:pt x="2324" y="4050"/>
                  </a:cubicBezTo>
                  <a:cubicBezTo>
                    <a:pt x="3852" y="4958"/>
                    <a:pt x="5612" y="5576"/>
                    <a:pt x="7377" y="5576"/>
                  </a:cubicBezTo>
                  <a:cubicBezTo>
                    <a:pt x="7729" y="5576"/>
                    <a:pt x="8082" y="5551"/>
                    <a:pt x="8433" y="5499"/>
                  </a:cubicBezTo>
                  <a:cubicBezTo>
                    <a:pt x="8911" y="2441"/>
                    <a:pt x="6480" y="0"/>
                    <a:pt x="3741"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649;p32"/>
            <p:cNvSpPr/>
            <p:nvPr/>
          </p:nvSpPr>
          <p:spPr>
            <a:xfrm>
              <a:off x="5342710" y="1129060"/>
              <a:ext cx="302754" cy="710223"/>
            </a:xfrm>
            <a:custGeom>
              <a:avLst/>
              <a:gdLst/>
              <a:ahLst/>
              <a:cxnLst/>
              <a:rect l="l" t="t" r="r" b="b"/>
              <a:pathLst>
                <a:path w="7283" h="17085" extrusionOk="0">
                  <a:moveTo>
                    <a:pt x="432" y="1"/>
                  </a:moveTo>
                  <a:lnTo>
                    <a:pt x="432" y="1"/>
                  </a:lnTo>
                  <a:cubicBezTo>
                    <a:pt x="1581" y="1055"/>
                    <a:pt x="2085" y="2684"/>
                    <a:pt x="2096" y="4241"/>
                  </a:cubicBezTo>
                  <a:cubicBezTo>
                    <a:pt x="2120" y="5810"/>
                    <a:pt x="1713" y="7343"/>
                    <a:pt x="1306" y="8852"/>
                  </a:cubicBezTo>
                  <a:cubicBezTo>
                    <a:pt x="635" y="11415"/>
                    <a:pt x="0" y="14050"/>
                    <a:pt x="2300" y="16050"/>
                  </a:cubicBezTo>
                  <a:cubicBezTo>
                    <a:pt x="2959" y="16649"/>
                    <a:pt x="3809" y="17008"/>
                    <a:pt x="4707" y="17080"/>
                  </a:cubicBezTo>
                  <a:cubicBezTo>
                    <a:pt x="4762" y="17083"/>
                    <a:pt x="4817" y="17085"/>
                    <a:pt x="4872" y="17085"/>
                  </a:cubicBezTo>
                  <a:cubicBezTo>
                    <a:pt x="5717" y="17085"/>
                    <a:pt x="6562" y="16738"/>
                    <a:pt x="7091" y="16086"/>
                  </a:cubicBezTo>
                  <a:cubicBezTo>
                    <a:pt x="7175" y="15990"/>
                    <a:pt x="7247" y="15870"/>
                    <a:pt x="7271" y="15739"/>
                  </a:cubicBezTo>
                  <a:cubicBezTo>
                    <a:pt x="7283" y="15559"/>
                    <a:pt x="7247" y="15367"/>
                    <a:pt x="7151" y="15200"/>
                  </a:cubicBezTo>
                  <a:cubicBezTo>
                    <a:pt x="6851" y="14469"/>
                    <a:pt x="6624" y="13727"/>
                    <a:pt x="6480" y="12948"/>
                  </a:cubicBezTo>
                  <a:cubicBezTo>
                    <a:pt x="6336" y="12182"/>
                    <a:pt x="6025" y="11858"/>
                    <a:pt x="5582" y="11211"/>
                  </a:cubicBezTo>
                  <a:cubicBezTo>
                    <a:pt x="4672" y="9882"/>
                    <a:pt x="3785" y="8481"/>
                    <a:pt x="3570" y="6852"/>
                  </a:cubicBezTo>
                  <a:cubicBezTo>
                    <a:pt x="3438" y="5810"/>
                    <a:pt x="3570" y="4744"/>
                    <a:pt x="3438" y="3690"/>
                  </a:cubicBezTo>
                  <a:cubicBezTo>
                    <a:pt x="3294" y="2624"/>
                    <a:pt x="2863" y="1606"/>
                    <a:pt x="2180" y="767"/>
                  </a:cubicBezTo>
                  <a:lnTo>
                    <a:pt x="432" y="1"/>
                  </a:ln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650;p32"/>
            <p:cNvSpPr/>
            <p:nvPr/>
          </p:nvSpPr>
          <p:spPr>
            <a:xfrm>
              <a:off x="3395452" y="2178725"/>
              <a:ext cx="2420820" cy="587426"/>
            </a:xfrm>
            <a:custGeom>
              <a:avLst/>
              <a:gdLst/>
              <a:ahLst/>
              <a:cxnLst/>
              <a:rect l="l" t="t" r="r" b="b"/>
              <a:pathLst>
                <a:path w="37932" h="14131" extrusionOk="0">
                  <a:moveTo>
                    <a:pt x="12004" y="0"/>
                  </a:moveTo>
                  <a:cubicBezTo>
                    <a:pt x="8040" y="0"/>
                    <a:pt x="4198" y="883"/>
                    <a:pt x="372" y="2069"/>
                  </a:cubicBezTo>
                  <a:cubicBezTo>
                    <a:pt x="0" y="5051"/>
                    <a:pt x="144" y="8069"/>
                    <a:pt x="779" y="11016"/>
                  </a:cubicBezTo>
                  <a:cubicBezTo>
                    <a:pt x="1581" y="10393"/>
                    <a:pt x="2575" y="10069"/>
                    <a:pt x="3557" y="9818"/>
                  </a:cubicBezTo>
                  <a:cubicBezTo>
                    <a:pt x="5487" y="9323"/>
                    <a:pt x="7458" y="9078"/>
                    <a:pt x="9425" y="9078"/>
                  </a:cubicBezTo>
                  <a:cubicBezTo>
                    <a:pt x="12317" y="9078"/>
                    <a:pt x="15200" y="9608"/>
                    <a:pt x="17930" y="10656"/>
                  </a:cubicBezTo>
                  <a:cubicBezTo>
                    <a:pt x="19224" y="11159"/>
                    <a:pt x="20469" y="11770"/>
                    <a:pt x="21739" y="12321"/>
                  </a:cubicBezTo>
                  <a:cubicBezTo>
                    <a:pt x="23715" y="13171"/>
                    <a:pt x="25787" y="13854"/>
                    <a:pt x="27931" y="14070"/>
                  </a:cubicBezTo>
                  <a:cubicBezTo>
                    <a:pt x="28337" y="14111"/>
                    <a:pt x="28736" y="14131"/>
                    <a:pt x="29128" y="14131"/>
                  </a:cubicBezTo>
                  <a:cubicBezTo>
                    <a:pt x="31949" y="14131"/>
                    <a:pt x="34418" y="13091"/>
                    <a:pt x="36710" y="11303"/>
                  </a:cubicBezTo>
                  <a:cubicBezTo>
                    <a:pt x="37932" y="10357"/>
                    <a:pt x="37644" y="9459"/>
                    <a:pt x="37309" y="8045"/>
                  </a:cubicBezTo>
                  <a:cubicBezTo>
                    <a:pt x="37201" y="7578"/>
                    <a:pt x="35956" y="2692"/>
                    <a:pt x="36051" y="2656"/>
                  </a:cubicBezTo>
                  <a:lnTo>
                    <a:pt x="36051" y="2656"/>
                  </a:lnTo>
                  <a:cubicBezTo>
                    <a:pt x="34531" y="3219"/>
                    <a:pt x="32930" y="3441"/>
                    <a:pt x="31316" y="3441"/>
                  </a:cubicBezTo>
                  <a:cubicBezTo>
                    <a:pt x="29191" y="3441"/>
                    <a:pt x="27042" y="3057"/>
                    <a:pt x="25020" y="2560"/>
                  </a:cubicBezTo>
                  <a:cubicBezTo>
                    <a:pt x="21655" y="1745"/>
                    <a:pt x="18361" y="572"/>
                    <a:pt x="14912" y="164"/>
                  </a:cubicBezTo>
                  <a:cubicBezTo>
                    <a:pt x="13934" y="52"/>
                    <a:pt x="12965" y="0"/>
                    <a:pt x="12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3" name="TextBox 92"/>
          <p:cNvSpPr txBox="1"/>
          <p:nvPr/>
        </p:nvSpPr>
        <p:spPr>
          <a:xfrm>
            <a:off x="1052376" y="3277446"/>
            <a:ext cx="7655111" cy="1014730"/>
          </a:xfrm>
          <a:prstGeom prst="rect">
            <a:avLst/>
          </a:prstGeom>
          <a:noFill/>
        </p:spPr>
        <p:txBody>
          <a:bodyPr wrap="square" rtlCol="0">
            <a:spAutoFit/>
          </a:bodyPr>
          <a:lstStyle/>
          <a:p>
            <a:pPr algn="ctr">
              <a:lnSpc>
                <a:spcPct val="150000"/>
              </a:lnSpc>
            </a:pPr>
            <a:r>
              <a:rPr lang="vi-VN" sz="4000">
                <a:solidFill>
                  <a:schemeClr val="accent3">
                    <a:lumMod val="75000"/>
                  </a:schemeClr>
                </a:solidFill>
                <a:latin typeface=".VnArabia" panose="020B7200000000000000" charset="0"/>
                <a:ea typeface="Tahoma" panose="020B0604030504040204" pitchFamily="34" charset="0"/>
                <a:cs typeface=".VnArabia" panose="020B7200000000000000" charset="0"/>
              </a:rPr>
              <a:t>CHÀO TẠM BIỆT</a:t>
            </a:r>
            <a:endParaRPr lang="en-US" sz="4000" dirty="0">
              <a:solidFill>
                <a:schemeClr val="accent3">
                  <a:lumMod val="75000"/>
                </a:schemeClr>
              </a:solidFill>
              <a:latin typeface=".VnArabia" panose="020B7200000000000000" charset="0"/>
              <a:ea typeface="Tahoma" panose="020B0604030504040204" pitchFamily="34" charset="0"/>
              <a:cs typeface=".VnArabia" panose="020B7200000000000000"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6" name="Google Shape;1137;p43"/>
          <p:cNvSpPr/>
          <p:nvPr/>
        </p:nvSpPr>
        <p:spPr>
          <a:xfrm rot="17482841">
            <a:off x="1670050" y="410210"/>
            <a:ext cx="1068070" cy="1372235"/>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rgbClr val="FFC900">
              <a:alpha val="42700"/>
            </a:srgbClr>
          </a:solidFill>
          <a:ln>
            <a:noFill/>
          </a:ln>
        </p:spPr>
      </p:sp>
      <p:sp>
        <p:nvSpPr>
          <p:cNvPr id="774" name="Google Shape;774;p37"/>
          <p:cNvSpPr/>
          <p:nvPr/>
        </p:nvSpPr>
        <p:spPr>
          <a:xfrm>
            <a:off x="8310245" y="3223895"/>
            <a:ext cx="55245" cy="153035"/>
          </a:xfrm>
          <a:custGeom>
            <a:avLst/>
            <a:gdLst/>
            <a:ahLst/>
            <a:cxnLst/>
            <a:rect l="l" t="t" r="r" b="b"/>
            <a:pathLst>
              <a:path w="1011" h="1689" extrusionOk="0">
                <a:moveTo>
                  <a:pt x="662" y="1"/>
                </a:moveTo>
                <a:cubicBezTo>
                  <a:pt x="517" y="1"/>
                  <a:pt x="169" y="41"/>
                  <a:pt x="87" y="420"/>
                </a:cubicBezTo>
                <a:cubicBezTo>
                  <a:pt x="1" y="866"/>
                  <a:pt x="315" y="1688"/>
                  <a:pt x="704" y="1688"/>
                </a:cubicBezTo>
                <a:cubicBezTo>
                  <a:pt x="724" y="1688"/>
                  <a:pt x="744" y="1686"/>
                  <a:pt x="764" y="1682"/>
                </a:cubicBezTo>
                <a:cubicBezTo>
                  <a:pt x="1011" y="1630"/>
                  <a:pt x="816" y="979"/>
                  <a:pt x="816" y="979"/>
                </a:cubicBezTo>
                <a:lnTo>
                  <a:pt x="725" y="4"/>
                </a:lnTo>
                <a:cubicBezTo>
                  <a:pt x="725" y="4"/>
                  <a:pt x="701" y="1"/>
                  <a:pt x="662" y="1"/>
                </a:cubicBezTo>
                <a:close/>
              </a:path>
            </a:pathLst>
          </a:custGeom>
          <a:solidFill>
            <a:srgbClr val="FF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5" name="Google Shape;775;p37"/>
          <p:cNvSpPr/>
          <p:nvPr/>
        </p:nvSpPr>
        <p:spPr>
          <a:xfrm>
            <a:off x="8239760" y="3310255"/>
            <a:ext cx="281940" cy="530860"/>
          </a:xfrm>
          <a:custGeom>
            <a:avLst/>
            <a:gdLst/>
            <a:ahLst/>
            <a:cxnLst/>
            <a:rect l="l" t="t" r="r" b="b"/>
            <a:pathLst>
              <a:path w="5178" h="5862" extrusionOk="0">
                <a:moveTo>
                  <a:pt x="2203" y="0"/>
                </a:moveTo>
                <a:cubicBezTo>
                  <a:pt x="2138" y="0"/>
                  <a:pt x="2102" y="49"/>
                  <a:pt x="2108" y="163"/>
                </a:cubicBezTo>
                <a:cubicBezTo>
                  <a:pt x="2082" y="1295"/>
                  <a:pt x="1991" y="2414"/>
                  <a:pt x="1848" y="3533"/>
                </a:cubicBezTo>
                <a:lnTo>
                  <a:pt x="0" y="3572"/>
                </a:lnTo>
                <a:lnTo>
                  <a:pt x="3253" y="5861"/>
                </a:lnTo>
                <a:lnTo>
                  <a:pt x="5178" y="3975"/>
                </a:lnTo>
                <a:lnTo>
                  <a:pt x="3734" y="3715"/>
                </a:lnTo>
                <a:lnTo>
                  <a:pt x="4020" y="1724"/>
                </a:lnTo>
                <a:cubicBezTo>
                  <a:pt x="4020" y="1724"/>
                  <a:pt x="2591" y="0"/>
                  <a:pt x="2203" y="0"/>
                </a:cubicBezTo>
                <a:close/>
              </a:path>
            </a:pathLst>
          </a:custGeom>
          <a:solidFill>
            <a:srgbClr val="FF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6" name="Google Shape;776;p37"/>
          <p:cNvSpPr/>
          <p:nvPr/>
        </p:nvSpPr>
        <p:spPr>
          <a:xfrm>
            <a:off x="8329930" y="2934335"/>
            <a:ext cx="313055" cy="660400"/>
          </a:xfrm>
          <a:custGeom>
            <a:avLst/>
            <a:gdLst/>
            <a:ahLst/>
            <a:cxnLst/>
            <a:rect l="l" t="t" r="r" b="b"/>
            <a:pathLst>
              <a:path w="5753" h="7292" extrusionOk="0">
                <a:moveTo>
                  <a:pt x="2875" y="1"/>
                </a:moveTo>
                <a:cubicBezTo>
                  <a:pt x="2875" y="1"/>
                  <a:pt x="586" y="1770"/>
                  <a:pt x="456" y="3162"/>
                </a:cubicBezTo>
                <a:cubicBezTo>
                  <a:pt x="391" y="3825"/>
                  <a:pt x="1" y="6726"/>
                  <a:pt x="2472" y="7246"/>
                </a:cubicBezTo>
                <a:cubicBezTo>
                  <a:pt x="2620" y="7277"/>
                  <a:pt x="2763" y="7291"/>
                  <a:pt x="2901" y="7291"/>
                </a:cubicBezTo>
                <a:cubicBezTo>
                  <a:pt x="4771" y="7291"/>
                  <a:pt x="5752" y="4626"/>
                  <a:pt x="5425" y="2615"/>
                </a:cubicBezTo>
                <a:cubicBezTo>
                  <a:pt x="5087" y="456"/>
                  <a:pt x="2875" y="1"/>
                  <a:pt x="2875" y="1"/>
                </a:cubicBezTo>
                <a:close/>
              </a:path>
            </a:pathLst>
          </a:custGeom>
          <a:solidFill>
            <a:srgbClr val="FF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7" name="Google Shape;777;p37"/>
          <p:cNvSpPr/>
          <p:nvPr/>
        </p:nvSpPr>
        <p:spPr>
          <a:xfrm>
            <a:off x="8285480" y="2834640"/>
            <a:ext cx="450215" cy="497840"/>
          </a:xfrm>
          <a:custGeom>
            <a:avLst/>
            <a:gdLst/>
            <a:ahLst/>
            <a:cxnLst/>
            <a:rect l="l" t="t" r="r" b="b"/>
            <a:pathLst>
              <a:path w="8274" h="5502" extrusionOk="0">
                <a:moveTo>
                  <a:pt x="4042" y="1"/>
                </a:moveTo>
                <a:cubicBezTo>
                  <a:pt x="3431" y="1"/>
                  <a:pt x="2943" y="240"/>
                  <a:pt x="2628" y="806"/>
                </a:cubicBezTo>
                <a:cubicBezTo>
                  <a:pt x="2628" y="806"/>
                  <a:pt x="2324" y="709"/>
                  <a:pt x="1928" y="709"/>
                </a:cubicBezTo>
                <a:cubicBezTo>
                  <a:pt x="1275" y="709"/>
                  <a:pt x="370" y="970"/>
                  <a:pt x="143" y="2354"/>
                </a:cubicBezTo>
                <a:cubicBezTo>
                  <a:pt x="0" y="3264"/>
                  <a:pt x="533" y="4149"/>
                  <a:pt x="637" y="4539"/>
                </a:cubicBezTo>
                <a:cubicBezTo>
                  <a:pt x="793" y="4472"/>
                  <a:pt x="977" y="4301"/>
                  <a:pt x="1116" y="4301"/>
                </a:cubicBezTo>
                <a:cubicBezTo>
                  <a:pt x="1140" y="4301"/>
                  <a:pt x="1163" y="4306"/>
                  <a:pt x="1184" y="4318"/>
                </a:cubicBezTo>
                <a:lnTo>
                  <a:pt x="1262" y="5423"/>
                </a:lnTo>
                <a:lnTo>
                  <a:pt x="1678" y="5502"/>
                </a:lnTo>
                <a:lnTo>
                  <a:pt x="1821" y="3381"/>
                </a:lnTo>
                <a:cubicBezTo>
                  <a:pt x="2407" y="3303"/>
                  <a:pt x="2914" y="2913"/>
                  <a:pt x="3122" y="2354"/>
                </a:cubicBezTo>
                <a:cubicBezTo>
                  <a:pt x="3122" y="2354"/>
                  <a:pt x="4819" y="3586"/>
                  <a:pt x="6269" y="3586"/>
                </a:cubicBezTo>
                <a:cubicBezTo>
                  <a:pt x="6698" y="3586"/>
                  <a:pt x="7105" y="3478"/>
                  <a:pt x="7441" y="3199"/>
                </a:cubicBezTo>
                <a:lnTo>
                  <a:pt x="7441" y="3199"/>
                </a:lnTo>
                <a:lnTo>
                  <a:pt x="6933" y="3238"/>
                </a:lnTo>
                <a:cubicBezTo>
                  <a:pt x="7753" y="2926"/>
                  <a:pt x="8273" y="2093"/>
                  <a:pt x="8208" y="1222"/>
                </a:cubicBezTo>
                <a:lnTo>
                  <a:pt x="8208" y="1222"/>
                </a:lnTo>
                <a:lnTo>
                  <a:pt x="7519" y="1625"/>
                </a:lnTo>
                <a:cubicBezTo>
                  <a:pt x="7792" y="1378"/>
                  <a:pt x="7961" y="1027"/>
                  <a:pt x="7987" y="649"/>
                </a:cubicBezTo>
                <a:lnTo>
                  <a:pt x="7987" y="649"/>
                </a:lnTo>
                <a:cubicBezTo>
                  <a:pt x="7987" y="650"/>
                  <a:pt x="7711" y="881"/>
                  <a:pt x="7188" y="881"/>
                </a:cubicBezTo>
                <a:cubicBezTo>
                  <a:pt x="6908" y="881"/>
                  <a:pt x="6557" y="815"/>
                  <a:pt x="6140" y="610"/>
                </a:cubicBezTo>
                <a:cubicBezTo>
                  <a:pt x="5355" y="231"/>
                  <a:pt x="4639" y="1"/>
                  <a:pt x="4042" y="1"/>
                </a:cubicBezTo>
                <a:close/>
              </a:path>
            </a:pathLst>
          </a:custGeom>
          <a:solidFill>
            <a:srgbClr val="2620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8" name="Google Shape;778;p37"/>
          <p:cNvSpPr/>
          <p:nvPr/>
        </p:nvSpPr>
        <p:spPr>
          <a:xfrm>
            <a:off x="8178800" y="4680585"/>
            <a:ext cx="468630" cy="462915"/>
          </a:xfrm>
          <a:custGeom>
            <a:avLst/>
            <a:gdLst/>
            <a:ahLst/>
            <a:cxnLst/>
            <a:rect l="l" t="t" r="r" b="b"/>
            <a:pathLst>
              <a:path w="8613" h="5114" extrusionOk="0">
                <a:moveTo>
                  <a:pt x="196" y="1"/>
                </a:moveTo>
                <a:lnTo>
                  <a:pt x="1" y="5113"/>
                </a:lnTo>
                <a:lnTo>
                  <a:pt x="2863" y="5113"/>
                </a:lnTo>
                <a:lnTo>
                  <a:pt x="3045" y="3591"/>
                </a:lnTo>
                <a:lnTo>
                  <a:pt x="4280" y="3539"/>
                </a:lnTo>
                <a:lnTo>
                  <a:pt x="4801" y="5113"/>
                </a:lnTo>
                <a:lnTo>
                  <a:pt x="8612" y="5113"/>
                </a:lnTo>
                <a:lnTo>
                  <a:pt x="7168" y="79"/>
                </a:lnTo>
                <a:lnTo>
                  <a:pt x="196" y="1"/>
                </a:ln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9" name="Google Shape;779;p37"/>
          <p:cNvSpPr/>
          <p:nvPr/>
        </p:nvSpPr>
        <p:spPr>
          <a:xfrm>
            <a:off x="8185785" y="4680585"/>
            <a:ext cx="396875" cy="118745"/>
          </a:xfrm>
          <a:custGeom>
            <a:avLst/>
            <a:gdLst/>
            <a:ahLst/>
            <a:cxnLst/>
            <a:rect l="l" t="t" r="r" b="b"/>
            <a:pathLst>
              <a:path w="7299" h="1314" extrusionOk="0">
                <a:moveTo>
                  <a:pt x="66" y="1"/>
                </a:moveTo>
                <a:lnTo>
                  <a:pt x="1" y="886"/>
                </a:lnTo>
                <a:cubicBezTo>
                  <a:pt x="971" y="1205"/>
                  <a:pt x="2128" y="1313"/>
                  <a:pt x="3256" y="1313"/>
                </a:cubicBezTo>
                <a:cubicBezTo>
                  <a:pt x="4882" y="1313"/>
                  <a:pt x="6446" y="1089"/>
                  <a:pt x="7298" y="951"/>
                </a:cubicBezTo>
                <a:lnTo>
                  <a:pt x="7038" y="79"/>
                </a:lnTo>
                <a:lnTo>
                  <a:pt x="66" y="1"/>
                </a:lnTo>
                <a:close/>
              </a:path>
            </a:pathLst>
          </a:custGeom>
          <a:solidFill>
            <a:srgbClr val="2620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0" name="Google Shape;780;p37"/>
          <p:cNvSpPr/>
          <p:nvPr/>
        </p:nvSpPr>
        <p:spPr>
          <a:xfrm>
            <a:off x="8411210" y="4926965"/>
            <a:ext cx="235585" cy="216535"/>
          </a:xfrm>
          <a:custGeom>
            <a:avLst/>
            <a:gdLst/>
            <a:ahLst/>
            <a:cxnLst/>
            <a:rect l="l" t="t" r="r" b="b"/>
            <a:pathLst>
              <a:path w="4333" h="2395" extrusionOk="0">
                <a:moveTo>
                  <a:pt x="3708" y="1"/>
                </a:moveTo>
                <a:lnTo>
                  <a:pt x="0" y="820"/>
                </a:lnTo>
                <a:lnTo>
                  <a:pt x="521" y="2394"/>
                </a:lnTo>
                <a:lnTo>
                  <a:pt x="4332" y="2394"/>
                </a:lnTo>
                <a:lnTo>
                  <a:pt x="3708" y="1"/>
                </a:ln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1" name="Google Shape;781;p37"/>
          <p:cNvSpPr/>
          <p:nvPr/>
        </p:nvSpPr>
        <p:spPr>
          <a:xfrm>
            <a:off x="8816975" y="3114040"/>
            <a:ext cx="116205" cy="301625"/>
          </a:xfrm>
          <a:custGeom>
            <a:avLst/>
            <a:gdLst/>
            <a:ahLst/>
            <a:cxnLst/>
            <a:rect l="l" t="t" r="r" b="b"/>
            <a:pathLst>
              <a:path w="2135" h="3333" extrusionOk="0">
                <a:moveTo>
                  <a:pt x="1276" y="0"/>
                </a:moveTo>
                <a:cubicBezTo>
                  <a:pt x="1170" y="0"/>
                  <a:pt x="1094" y="1446"/>
                  <a:pt x="1094" y="1446"/>
                </a:cubicBezTo>
                <a:cubicBezTo>
                  <a:pt x="944" y="427"/>
                  <a:pt x="857" y="72"/>
                  <a:pt x="810" y="72"/>
                </a:cubicBezTo>
                <a:cubicBezTo>
                  <a:pt x="700" y="72"/>
                  <a:pt x="795" y="1940"/>
                  <a:pt x="795" y="1940"/>
                </a:cubicBezTo>
                <a:cubicBezTo>
                  <a:pt x="360" y="1494"/>
                  <a:pt x="171" y="1336"/>
                  <a:pt x="120" y="1336"/>
                </a:cubicBezTo>
                <a:cubicBezTo>
                  <a:pt x="0" y="1336"/>
                  <a:pt x="665" y="2226"/>
                  <a:pt x="665" y="2226"/>
                </a:cubicBezTo>
                <a:cubicBezTo>
                  <a:pt x="652" y="2317"/>
                  <a:pt x="626" y="2656"/>
                  <a:pt x="587" y="3124"/>
                </a:cubicBezTo>
                <a:cubicBezTo>
                  <a:pt x="1107" y="3176"/>
                  <a:pt x="1627" y="3254"/>
                  <a:pt x="2135" y="3332"/>
                </a:cubicBezTo>
                <a:cubicBezTo>
                  <a:pt x="2135" y="2747"/>
                  <a:pt x="2109" y="2148"/>
                  <a:pt x="2096" y="1615"/>
                </a:cubicBezTo>
                <a:cubicBezTo>
                  <a:pt x="2073" y="665"/>
                  <a:pt x="2032" y="358"/>
                  <a:pt x="1989" y="358"/>
                </a:cubicBezTo>
                <a:cubicBezTo>
                  <a:pt x="1910" y="358"/>
                  <a:pt x="1822" y="1394"/>
                  <a:pt x="1822" y="1394"/>
                </a:cubicBezTo>
                <a:cubicBezTo>
                  <a:pt x="1822" y="356"/>
                  <a:pt x="1780" y="11"/>
                  <a:pt x="1724" y="11"/>
                </a:cubicBezTo>
                <a:cubicBezTo>
                  <a:pt x="1612" y="11"/>
                  <a:pt x="1445" y="1368"/>
                  <a:pt x="1445" y="1368"/>
                </a:cubicBezTo>
                <a:cubicBezTo>
                  <a:pt x="1385" y="344"/>
                  <a:pt x="1327" y="0"/>
                  <a:pt x="1276" y="0"/>
                </a:cubicBezTo>
                <a:close/>
              </a:path>
            </a:pathLst>
          </a:custGeom>
          <a:solidFill>
            <a:srgbClr val="FF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2" name="Google Shape;782;p37"/>
          <p:cNvSpPr/>
          <p:nvPr/>
        </p:nvSpPr>
        <p:spPr>
          <a:xfrm>
            <a:off x="7705090" y="3342005"/>
            <a:ext cx="1254125" cy="1418590"/>
          </a:xfrm>
          <a:custGeom>
            <a:avLst/>
            <a:gdLst/>
            <a:ahLst/>
            <a:cxnLst/>
            <a:rect l="l" t="t" r="r" b="b"/>
            <a:pathLst>
              <a:path w="23051" h="15668" extrusionOk="0">
                <a:moveTo>
                  <a:pt x="20722" y="1"/>
                </a:moveTo>
                <a:lnTo>
                  <a:pt x="20332" y="4228"/>
                </a:lnTo>
                <a:cubicBezTo>
                  <a:pt x="20332" y="4228"/>
                  <a:pt x="16781" y="3825"/>
                  <a:pt x="16300" y="3747"/>
                </a:cubicBezTo>
                <a:cubicBezTo>
                  <a:pt x="15818" y="3656"/>
                  <a:pt x="14335" y="3448"/>
                  <a:pt x="14335" y="3448"/>
                </a:cubicBezTo>
                <a:cubicBezTo>
                  <a:pt x="14335" y="3448"/>
                  <a:pt x="14158" y="4411"/>
                  <a:pt x="12865" y="4411"/>
                </a:cubicBezTo>
                <a:cubicBezTo>
                  <a:pt x="12848" y="4411"/>
                  <a:pt x="12831" y="4411"/>
                  <a:pt x="12813" y="4410"/>
                </a:cubicBezTo>
                <a:cubicBezTo>
                  <a:pt x="11487" y="4371"/>
                  <a:pt x="11513" y="3032"/>
                  <a:pt x="11513" y="3032"/>
                </a:cubicBezTo>
                <a:cubicBezTo>
                  <a:pt x="11513" y="3032"/>
                  <a:pt x="9221" y="2612"/>
                  <a:pt x="6694" y="2612"/>
                </a:cubicBezTo>
                <a:cubicBezTo>
                  <a:pt x="5715" y="2612"/>
                  <a:pt x="4702" y="2675"/>
                  <a:pt x="3773" y="2849"/>
                </a:cubicBezTo>
                <a:cubicBezTo>
                  <a:pt x="3643" y="2862"/>
                  <a:pt x="3512" y="2888"/>
                  <a:pt x="3382" y="2927"/>
                </a:cubicBezTo>
                <a:cubicBezTo>
                  <a:pt x="0" y="3695"/>
                  <a:pt x="3955" y="5750"/>
                  <a:pt x="3955" y="5750"/>
                </a:cubicBezTo>
                <a:lnTo>
                  <a:pt x="9210" y="5958"/>
                </a:lnTo>
                <a:cubicBezTo>
                  <a:pt x="8898" y="9744"/>
                  <a:pt x="8534" y="14713"/>
                  <a:pt x="8534" y="14713"/>
                </a:cubicBezTo>
                <a:cubicBezTo>
                  <a:pt x="9917" y="15450"/>
                  <a:pt x="11461" y="15667"/>
                  <a:pt x="12800" y="15667"/>
                </a:cubicBezTo>
                <a:cubicBezTo>
                  <a:pt x="14722" y="15667"/>
                  <a:pt x="16222" y="15220"/>
                  <a:pt x="16222" y="15220"/>
                </a:cubicBezTo>
                <a:cubicBezTo>
                  <a:pt x="16456" y="12450"/>
                  <a:pt x="16443" y="6739"/>
                  <a:pt x="16443" y="6739"/>
                </a:cubicBezTo>
                <a:lnTo>
                  <a:pt x="16443" y="6739"/>
                </a:lnTo>
                <a:cubicBezTo>
                  <a:pt x="16443" y="6739"/>
                  <a:pt x="17878" y="6909"/>
                  <a:pt x="19315" y="6909"/>
                </a:cubicBezTo>
                <a:cubicBezTo>
                  <a:pt x="20393" y="6909"/>
                  <a:pt x="21471" y="6813"/>
                  <a:pt x="21945" y="6479"/>
                </a:cubicBezTo>
                <a:cubicBezTo>
                  <a:pt x="23051" y="5698"/>
                  <a:pt x="22804" y="40"/>
                  <a:pt x="22804" y="40"/>
                </a:cubicBezTo>
                <a:lnTo>
                  <a:pt x="20722" y="1"/>
                </a:ln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3" name="Google Shape;783;p37"/>
          <p:cNvSpPr/>
          <p:nvPr/>
        </p:nvSpPr>
        <p:spPr>
          <a:xfrm>
            <a:off x="7705090" y="3578225"/>
            <a:ext cx="531495" cy="302895"/>
          </a:xfrm>
          <a:custGeom>
            <a:avLst/>
            <a:gdLst/>
            <a:ahLst/>
            <a:cxnLst/>
            <a:rect l="l" t="t" r="r" b="b"/>
            <a:pathLst>
              <a:path w="9770" h="3347" extrusionOk="0">
                <a:moveTo>
                  <a:pt x="6678" y="0"/>
                </a:moveTo>
                <a:cubicBezTo>
                  <a:pt x="5704" y="0"/>
                  <a:pt x="4695" y="64"/>
                  <a:pt x="3773" y="237"/>
                </a:cubicBezTo>
                <a:cubicBezTo>
                  <a:pt x="3643" y="263"/>
                  <a:pt x="3512" y="289"/>
                  <a:pt x="3382" y="315"/>
                </a:cubicBezTo>
                <a:cubicBezTo>
                  <a:pt x="0" y="1083"/>
                  <a:pt x="3955" y="3138"/>
                  <a:pt x="3955" y="3138"/>
                </a:cubicBezTo>
                <a:lnTo>
                  <a:pt x="8976" y="3346"/>
                </a:lnTo>
                <a:cubicBezTo>
                  <a:pt x="9249" y="2293"/>
                  <a:pt x="9509" y="1239"/>
                  <a:pt x="9769" y="185"/>
                </a:cubicBezTo>
                <a:cubicBezTo>
                  <a:pt x="8913" y="87"/>
                  <a:pt x="7819" y="0"/>
                  <a:pt x="6678" y="0"/>
                </a:cubicBez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4" name="Google Shape;784;p37"/>
          <p:cNvSpPr/>
          <p:nvPr/>
        </p:nvSpPr>
        <p:spPr>
          <a:xfrm>
            <a:off x="8601710" y="3683000"/>
            <a:ext cx="78105" cy="280035"/>
          </a:xfrm>
          <a:custGeom>
            <a:avLst/>
            <a:gdLst/>
            <a:ahLst/>
            <a:cxnLst/>
            <a:rect l="l" t="t" r="r" b="b"/>
            <a:pathLst>
              <a:path w="1432" h="3097" extrusionOk="0">
                <a:moveTo>
                  <a:pt x="1" y="1"/>
                </a:moveTo>
                <a:lnTo>
                  <a:pt x="1" y="2967"/>
                </a:lnTo>
                <a:cubicBezTo>
                  <a:pt x="144" y="2993"/>
                  <a:pt x="716" y="3045"/>
                  <a:pt x="1432" y="3097"/>
                </a:cubicBezTo>
                <a:cubicBezTo>
                  <a:pt x="1210" y="2082"/>
                  <a:pt x="963" y="1081"/>
                  <a:pt x="716" y="92"/>
                </a:cubicBezTo>
                <a:lnTo>
                  <a:pt x="1" y="1"/>
                </a:ln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5" name="Google Shape;785;p37"/>
          <p:cNvSpPr/>
          <p:nvPr/>
        </p:nvSpPr>
        <p:spPr>
          <a:xfrm>
            <a:off x="7230110" y="2788920"/>
            <a:ext cx="457200" cy="916305"/>
          </a:xfrm>
          <a:custGeom>
            <a:avLst/>
            <a:gdLst/>
            <a:ahLst/>
            <a:cxnLst/>
            <a:rect l="l" t="t" r="r" b="b"/>
            <a:pathLst>
              <a:path w="8404" h="10125" extrusionOk="0">
                <a:moveTo>
                  <a:pt x="3569" y="0"/>
                </a:moveTo>
                <a:cubicBezTo>
                  <a:pt x="3274" y="0"/>
                  <a:pt x="3071" y="108"/>
                  <a:pt x="3071" y="108"/>
                </a:cubicBezTo>
                <a:lnTo>
                  <a:pt x="1" y="5389"/>
                </a:lnTo>
                <a:cubicBezTo>
                  <a:pt x="300" y="5870"/>
                  <a:pt x="599" y="6339"/>
                  <a:pt x="911" y="6794"/>
                </a:cubicBezTo>
                <a:cubicBezTo>
                  <a:pt x="1328" y="7405"/>
                  <a:pt x="1783" y="7991"/>
                  <a:pt x="2277" y="8550"/>
                </a:cubicBezTo>
                <a:cubicBezTo>
                  <a:pt x="2837" y="9201"/>
                  <a:pt x="3513" y="9734"/>
                  <a:pt x="4267" y="10124"/>
                </a:cubicBezTo>
                <a:cubicBezTo>
                  <a:pt x="4606" y="9448"/>
                  <a:pt x="4319" y="8381"/>
                  <a:pt x="4306" y="8303"/>
                </a:cubicBezTo>
                <a:lnTo>
                  <a:pt x="4306" y="8303"/>
                </a:lnTo>
                <a:cubicBezTo>
                  <a:pt x="4330" y="8387"/>
                  <a:pt x="4632" y="9458"/>
                  <a:pt x="5179" y="9458"/>
                </a:cubicBezTo>
                <a:cubicBezTo>
                  <a:pt x="5225" y="9458"/>
                  <a:pt x="5272" y="9451"/>
                  <a:pt x="5321" y="9435"/>
                </a:cubicBezTo>
                <a:cubicBezTo>
                  <a:pt x="5945" y="9227"/>
                  <a:pt x="5452" y="7888"/>
                  <a:pt x="5451" y="7887"/>
                </a:cubicBezTo>
                <a:lnTo>
                  <a:pt x="5451" y="7887"/>
                </a:lnTo>
                <a:cubicBezTo>
                  <a:pt x="5452" y="7888"/>
                  <a:pt x="5746" y="8633"/>
                  <a:pt x="5984" y="8633"/>
                </a:cubicBezTo>
                <a:cubicBezTo>
                  <a:pt x="6011" y="8633"/>
                  <a:pt x="6038" y="8623"/>
                  <a:pt x="6063" y="8602"/>
                </a:cubicBezTo>
                <a:cubicBezTo>
                  <a:pt x="6323" y="8394"/>
                  <a:pt x="5751" y="7822"/>
                  <a:pt x="5750" y="7822"/>
                </a:cubicBezTo>
                <a:lnTo>
                  <a:pt x="5750" y="7822"/>
                </a:lnTo>
                <a:cubicBezTo>
                  <a:pt x="5751" y="7822"/>
                  <a:pt x="6513" y="8404"/>
                  <a:pt x="7158" y="8404"/>
                </a:cubicBezTo>
                <a:cubicBezTo>
                  <a:pt x="7477" y="8404"/>
                  <a:pt x="7768" y="8261"/>
                  <a:pt x="7923" y="7835"/>
                </a:cubicBezTo>
                <a:cubicBezTo>
                  <a:pt x="8404" y="6560"/>
                  <a:pt x="7299" y="5714"/>
                  <a:pt x="7298" y="5714"/>
                </a:cubicBezTo>
                <a:lnTo>
                  <a:pt x="7298" y="5714"/>
                </a:lnTo>
                <a:cubicBezTo>
                  <a:pt x="7298" y="5714"/>
                  <a:pt x="7569" y="5792"/>
                  <a:pt x="7772" y="5792"/>
                </a:cubicBezTo>
                <a:cubicBezTo>
                  <a:pt x="7880" y="5792"/>
                  <a:pt x="7970" y="5769"/>
                  <a:pt x="7988" y="5701"/>
                </a:cubicBezTo>
                <a:cubicBezTo>
                  <a:pt x="8053" y="5506"/>
                  <a:pt x="7337" y="5246"/>
                  <a:pt x="7337" y="5246"/>
                </a:cubicBezTo>
                <a:lnTo>
                  <a:pt x="7337" y="5246"/>
                </a:lnTo>
                <a:cubicBezTo>
                  <a:pt x="7337" y="5246"/>
                  <a:pt x="7347" y="5247"/>
                  <a:pt x="7365" y="5247"/>
                </a:cubicBezTo>
                <a:cubicBezTo>
                  <a:pt x="7483" y="5247"/>
                  <a:pt x="7943" y="5217"/>
                  <a:pt x="8079" y="4765"/>
                </a:cubicBezTo>
                <a:cubicBezTo>
                  <a:pt x="8248" y="4257"/>
                  <a:pt x="7272" y="4218"/>
                  <a:pt x="7272" y="4218"/>
                </a:cubicBezTo>
                <a:cubicBezTo>
                  <a:pt x="7272" y="4218"/>
                  <a:pt x="7819" y="3477"/>
                  <a:pt x="7689" y="3022"/>
                </a:cubicBezTo>
                <a:cubicBezTo>
                  <a:pt x="7559" y="2579"/>
                  <a:pt x="6817" y="2514"/>
                  <a:pt x="6817" y="2514"/>
                </a:cubicBezTo>
                <a:cubicBezTo>
                  <a:pt x="6817" y="2514"/>
                  <a:pt x="7142" y="1942"/>
                  <a:pt x="6609" y="1148"/>
                </a:cubicBezTo>
                <a:cubicBezTo>
                  <a:pt x="6399" y="848"/>
                  <a:pt x="6142" y="756"/>
                  <a:pt x="5907" y="756"/>
                </a:cubicBezTo>
                <a:cubicBezTo>
                  <a:pt x="5529" y="756"/>
                  <a:pt x="5204" y="992"/>
                  <a:pt x="5204" y="992"/>
                </a:cubicBezTo>
                <a:cubicBezTo>
                  <a:pt x="5292" y="593"/>
                  <a:pt x="5242" y="473"/>
                  <a:pt x="5149" y="473"/>
                </a:cubicBezTo>
                <a:cubicBezTo>
                  <a:pt x="5010" y="473"/>
                  <a:pt x="4775" y="745"/>
                  <a:pt x="4775" y="745"/>
                </a:cubicBezTo>
                <a:cubicBezTo>
                  <a:pt x="4365" y="141"/>
                  <a:pt x="3907" y="0"/>
                  <a:pt x="3569" y="0"/>
                </a:cubicBezTo>
                <a:close/>
              </a:path>
            </a:pathLst>
          </a:custGeom>
          <a:solidFill>
            <a:srgbClr val="010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6" name="Google Shape;786;p37"/>
          <p:cNvSpPr/>
          <p:nvPr/>
        </p:nvSpPr>
        <p:spPr>
          <a:xfrm>
            <a:off x="7008495" y="2683510"/>
            <a:ext cx="512445" cy="965200"/>
          </a:xfrm>
          <a:custGeom>
            <a:avLst/>
            <a:gdLst/>
            <a:ahLst/>
            <a:cxnLst/>
            <a:rect l="l" t="t" r="r" b="b"/>
            <a:pathLst>
              <a:path w="9419" h="10666" extrusionOk="0">
                <a:moveTo>
                  <a:pt x="4677" y="0"/>
                </a:moveTo>
                <a:cubicBezTo>
                  <a:pt x="4594" y="0"/>
                  <a:pt x="4505" y="13"/>
                  <a:pt x="4410" y="40"/>
                </a:cubicBezTo>
                <a:cubicBezTo>
                  <a:pt x="3127" y="414"/>
                  <a:pt x="3824" y="2302"/>
                  <a:pt x="3885" y="2462"/>
                </a:cubicBezTo>
                <a:lnTo>
                  <a:pt x="3885" y="2462"/>
                </a:lnTo>
                <a:cubicBezTo>
                  <a:pt x="3841" y="2351"/>
                  <a:pt x="3456" y="1417"/>
                  <a:pt x="2943" y="1417"/>
                </a:cubicBezTo>
                <a:cubicBezTo>
                  <a:pt x="2883" y="1417"/>
                  <a:pt x="2821" y="1430"/>
                  <a:pt x="2758" y="1458"/>
                </a:cubicBezTo>
                <a:cubicBezTo>
                  <a:pt x="2135" y="1743"/>
                  <a:pt x="2781" y="3001"/>
                  <a:pt x="2784" y="3006"/>
                </a:cubicBezTo>
                <a:lnTo>
                  <a:pt x="2784" y="3006"/>
                </a:lnTo>
                <a:cubicBezTo>
                  <a:pt x="2782" y="3002"/>
                  <a:pt x="2428" y="2316"/>
                  <a:pt x="2194" y="2316"/>
                </a:cubicBezTo>
                <a:cubicBezTo>
                  <a:pt x="2162" y="2316"/>
                  <a:pt x="2133" y="2328"/>
                  <a:pt x="2107" y="2355"/>
                </a:cubicBezTo>
                <a:cubicBezTo>
                  <a:pt x="1873" y="2603"/>
                  <a:pt x="2498" y="3097"/>
                  <a:pt x="2498" y="3097"/>
                </a:cubicBezTo>
                <a:cubicBezTo>
                  <a:pt x="2498" y="3097"/>
                  <a:pt x="1780" y="2656"/>
                  <a:pt x="1162" y="2656"/>
                </a:cubicBezTo>
                <a:cubicBezTo>
                  <a:pt x="796" y="2656"/>
                  <a:pt x="464" y="2811"/>
                  <a:pt x="338" y="3305"/>
                </a:cubicBezTo>
                <a:cubicBezTo>
                  <a:pt x="0" y="4645"/>
                  <a:pt x="1184" y="5360"/>
                  <a:pt x="1184" y="5360"/>
                </a:cubicBezTo>
                <a:cubicBezTo>
                  <a:pt x="1184" y="5360"/>
                  <a:pt x="1002" y="5328"/>
                  <a:pt x="824" y="5328"/>
                </a:cubicBezTo>
                <a:cubicBezTo>
                  <a:pt x="667" y="5328"/>
                  <a:pt x="513" y="5353"/>
                  <a:pt x="494" y="5451"/>
                </a:cubicBezTo>
                <a:cubicBezTo>
                  <a:pt x="455" y="5647"/>
                  <a:pt x="1184" y="5829"/>
                  <a:pt x="1184" y="5829"/>
                </a:cubicBezTo>
                <a:cubicBezTo>
                  <a:pt x="1184" y="5829"/>
                  <a:pt x="612" y="5868"/>
                  <a:pt x="494" y="6388"/>
                </a:cubicBezTo>
                <a:cubicBezTo>
                  <a:pt x="408" y="6822"/>
                  <a:pt x="1071" y="6858"/>
                  <a:pt x="1294" y="6858"/>
                </a:cubicBezTo>
                <a:cubicBezTo>
                  <a:pt x="1339" y="6858"/>
                  <a:pt x="1366" y="6856"/>
                  <a:pt x="1366" y="6856"/>
                </a:cubicBezTo>
                <a:lnTo>
                  <a:pt x="1366" y="6856"/>
                </a:lnTo>
                <a:cubicBezTo>
                  <a:pt x="1366" y="6856"/>
                  <a:pt x="898" y="7650"/>
                  <a:pt x="1080" y="8079"/>
                </a:cubicBezTo>
                <a:cubicBezTo>
                  <a:pt x="1239" y="8484"/>
                  <a:pt x="1908" y="8495"/>
                  <a:pt x="1983" y="8495"/>
                </a:cubicBezTo>
                <a:cubicBezTo>
                  <a:pt x="1988" y="8495"/>
                  <a:pt x="1990" y="8495"/>
                  <a:pt x="1990" y="8495"/>
                </a:cubicBezTo>
                <a:lnTo>
                  <a:pt x="1990" y="8495"/>
                </a:lnTo>
                <a:cubicBezTo>
                  <a:pt x="1990" y="8495"/>
                  <a:pt x="1730" y="9094"/>
                  <a:pt x="2342" y="9822"/>
                </a:cubicBezTo>
                <a:cubicBezTo>
                  <a:pt x="2548" y="10068"/>
                  <a:pt x="2775" y="10149"/>
                  <a:pt x="2985" y="10149"/>
                </a:cubicBezTo>
                <a:cubicBezTo>
                  <a:pt x="3398" y="10149"/>
                  <a:pt x="3746" y="9835"/>
                  <a:pt x="3747" y="9835"/>
                </a:cubicBezTo>
                <a:lnTo>
                  <a:pt x="3747" y="9835"/>
                </a:lnTo>
                <a:cubicBezTo>
                  <a:pt x="3707" y="10227"/>
                  <a:pt x="3764" y="10349"/>
                  <a:pt x="3849" y="10349"/>
                </a:cubicBezTo>
                <a:cubicBezTo>
                  <a:pt x="3988" y="10349"/>
                  <a:pt x="4202" y="10030"/>
                  <a:pt x="4202" y="10030"/>
                </a:cubicBezTo>
                <a:cubicBezTo>
                  <a:pt x="4619" y="10533"/>
                  <a:pt x="5036" y="10666"/>
                  <a:pt x="5360" y="10666"/>
                </a:cubicBezTo>
                <a:cubicBezTo>
                  <a:pt x="5724" y="10666"/>
                  <a:pt x="5971" y="10499"/>
                  <a:pt x="5971" y="10499"/>
                </a:cubicBezTo>
                <a:lnTo>
                  <a:pt x="9184" y="3357"/>
                </a:lnTo>
                <a:cubicBezTo>
                  <a:pt x="9184" y="3357"/>
                  <a:pt x="9418" y="1120"/>
                  <a:pt x="7883" y="820"/>
                </a:cubicBezTo>
                <a:cubicBezTo>
                  <a:pt x="7757" y="796"/>
                  <a:pt x="7642" y="785"/>
                  <a:pt x="7537" y="785"/>
                </a:cubicBezTo>
                <a:cubicBezTo>
                  <a:pt x="7020" y="785"/>
                  <a:pt x="6740" y="1054"/>
                  <a:pt x="6589" y="1359"/>
                </a:cubicBezTo>
                <a:lnTo>
                  <a:pt x="6589" y="1359"/>
                </a:lnTo>
                <a:cubicBezTo>
                  <a:pt x="6640" y="939"/>
                  <a:pt x="6621" y="521"/>
                  <a:pt x="6342" y="521"/>
                </a:cubicBezTo>
                <a:cubicBezTo>
                  <a:pt x="6339" y="521"/>
                  <a:pt x="6337" y="521"/>
                  <a:pt x="6335" y="521"/>
                </a:cubicBezTo>
                <a:cubicBezTo>
                  <a:pt x="5801" y="533"/>
                  <a:pt x="5879" y="1904"/>
                  <a:pt x="5891" y="2088"/>
                </a:cubicBezTo>
                <a:lnTo>
                  <a:pt x="5891" y="2088"/>
                </a:lnTo>
                <a:cubicBezTo>
                  <a:pt x="5874" y="1872"/>
                  <a:pt x="5696" y="0"/>
                  <a:pt x="4677" y="0"/>
                </a:cubicBezTo>
                <a:close/>
              </a:path>
            </a:pathLst>
          </a:custGeom>
          <a:solidFill>
            <a:srgbClr val="2620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7" name="Google Shape;787;p37"/>
          <p:cNvSpPr/>
          <p:nvPr/>
        </p:nvSpPr>
        <p:spPr>
          <a:xfrm>
            <a:off x="7342505" y="3391535"/>
            <a:ext cx="132080" cy="329565"/>
          </a:xfrm>
          <a:custGeom>
            <a:avLst/>
            <a:gdLst/>
            <a:ahLst/>
            <a:cxnLst/>
            <a:rect l="l" t="t" r="r" b="b"/>
            <a:pathLst>
              <a:path w="2433" h="3641" extrusionOk="0">
                <a:moveTo>
                  <a:pt x="1989" y="0"/>
                </a:moveTo>
                <a:cubicBezTo>
                  <a:pt x="1586" y="0"/>
                  <a:pt x="0" y="1897"/>
                  <a:pt x="0" y="1897"/>
                </a:cubicBezTo>
                <a:lnTo>
                  <a:pt x="325" y="3640"/>
                </a:lnTo>
                <a:lnTo>
                  <a:pt x="2433" y="3120"/>
                </a:lnTo>
                <a:cubicBezTo>
                  <a:pt x="2433" y="3120"/>
                  <a:pt x="2042" y="948"/>
                  <a:pt x="2081" y="154"/>
                </a:cubicBezTo>
                <a:cubicBezTo>
                  <a:pt x="2087" y="47"/>
                  <a:pt x="2052" y="0"/>
                  <a:pt x="1989" y="0"/>
                </a:cubicBezTo>
                <a:close/>
              </a:path>
            </a:pathLst>
          </a:custGeom>
          <a:solidFill>
            <a:srgbClr val="BF6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8" name="Google Shape;788;p37"/>
          <p:cNvSpPr/>
          <p:nvPr/>
        </p:nvSpPr>
        <p:spPr>
          <a:xfrm>
            <a:off x="7458075" y="3223895"/>
            <a:ext cx="55880" cy="153035"/>
          </a:xfrm>
          <a:custGeom>
            <a:avLst/>
            <a:gdLst/>
            <a:ahLst/>
            <a:cxnLst/>
            <a:rect l="l" t="t" r="r" b="b"/>
            <a:pathLst>
              <a:path w="1023" h="1689" extrusionOk="0">
                <a:moveTo>
                  <a:pt x="350" y="1"/>
                </a:moveTo>
                <a:cubicBezTo>
                  <a:pt x="311" y="1"/>
                  <a:pt x="287" y="4"/>
                  <a:pt x="287" y="4"/>
                </a:cubicBezTo>
                <a:lnTo>
                  <a:pt x="196" y="979"/>
                </a:lnTo>
                <a:cubicBezTo>
                  <a:pt x="196" y="979"/>
                  <a:pt x="0" y="1630"/>
                  <a:pt x="248" y="1682"/>
                </a:cubicBezTo>
                <a:cubicBezTo>
                  <a:pt x="268" y="1686"/>
                  <a:pt x="288" y="1688"/>
                  <a:pt x="307" y="1688"/>
                </a:cubicBezTo>
                <a:cubicBezTo>
                  <a:pt x="698" y="1688"/>
                  <a:pt x="1023" y="866"/>
                  <a:pt x="924" y="420"/>
                </a:cubicBezTo>
                <a:cubicBezTo>
                  <a:pt x="842" y="41"/>
                  <a:pt x="494" y="1"/>
                  <a:pt x="350" y="1"/>
                </a:cubicBezTo>
                <a:close/>
              </a:path>
            </a:pathLst>
          </a:custGeom>
          <a:solidFill>
            <a:srgbClr val="BF6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9" name="Google Shape;789;p37"/>
          <p:cNvSpPr/>
          <p:nvPr/>
        </p:nvSpPr>
        <p:spPr>
          <a:xfrm>
            <a:off x="7175500" y="2995295"/>
            <a:ext cx="320675" cy="588010"/>
          </a:xfrm>
          <a:custGeom>
            <a:avLst/>
            <a:gdLst/>
            <a:ahLst/>
            <a:cxnLst/>
            <a:rect l="l" t="t" r="r" b="b"/>
            <a:pathLst>
              <a:path w="5892" h="6497" extrusionOk="0">
                <a:moveTo>
                  <a:pt x="2827" y="1"/>
                </a:moveTo>
                <a:cubicBezTo>
                  <a:pt x="2435" y="1"/>
                  <a:pt x="600" y="104"/>
                  <a:pt x="298" y="2031"/>
                </a:cubicBezTo>
                <a:cubicBezTo>
                  <a:pt x="0" y="3935"/>
                  <a:pt x="875" y="6496"/>
                  <a:pt x="2718" y="6496"/>
                </a:cubicBezTo>
                <a:cubicBezTo>
                  <a:pt x="2965" y="6496"/>
                  <a:pt x="3230" y="6450"/>
                  <a:pt x="3511" y="6350"/>
                </a:cubicBezTo>
                <a:cubicBezTo>
                  <a:pt x="5892" y="5505"/>
                  <a:pt x="5450" y="3150"/>
                  <a:pt x="5398" y="2487"/>
                </a:cubicBezTo>
                <a:cubicBezTo>
                  <a:pt x="5358" y="1823"/>
                  <a:pt x="2900" y="2"/>
                  <a:pt x="2900" y="2"/>
                </a:cubicBezTo>
                <a:cubicBezTo>
                  <a:pt x="2900" y="2"/>
                  <a:pt x="2874" y="1"/>
                  <a:pt x="2827" y="1"/>
                </a:cubicBezTo>
                <a:close/>
              </a:path>
            </a:pathLst>
          </a:custGeom>
          <a:solidFill>
            <a:srgbClr val="BF6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0" name="Google Shape;790;p37"/>
          <p:cNvSpPr/>
          <p:nvPr/>
        </p:nvSpPr>
        <p:spPr>
          <a:xfrm>
            <a:off x="7440295" y="3183890"/>
            <a:ext cx="33020" cy="175895"/>
          </a:xfrm>
          <a:custGeom>
            <a:avLst/>
            <a:gdLst/>
            <a:ahLst/>
            <a:cxnLst/>
            <a:rect l="l" t="t" r="r" b="b"/>
            <a:pathLst>
              <a:path w="612" h="1941" extrusionOk="0">
                <a:moveTo>
                  <a:pt x="338" y="0"/>
                </a:moveTo>
                <a:cubicBezTo>
                  <a:pt x="338" y="0"/>
                  <a:pt x="0" y="1679"/>
                  <a:pt x="286" y="1900"/>
                </a:cubicBezTo>
                <a:cubicBezTo>
                  <a:pt x="321" y="1928"/>
                  <a:pt x="352" y="1941"/>
                  <a:pt x="380" y="1941"/>
                </a:cubicBezTo>
                <a:cubicBezTo>
                  <a:pt x="581" y="1941"/>
                  <a:pt x="612" y="1288"/>
                  <a:pt x="612" y="1288"/>
                </a:cubicBezTo>
                <a:lnTo>
                  <a:pt x="338" y="0"/>
                </a:lnTo>
                <a:close/>
              </a:path>
            </a:pathLst>
          </a:custGeom>
          <a:solidFill>
            <a:srgbClr val="010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1" name="Google Shape;791;p37"/>
          <p:cNvSpPr/>
          <p:nvPr/>
        </p:nvSpPr>
        <p:spPr>
          <a:xfrm>
            <a:off x="7193280" y="2958465"/>
            <a:ext cx="309245" cy="353060"/>
          </a:xfrm>
          <a:custGeom>
            <a:avLst/>
            <a:gdLst/>
            <a:ahLst/>
            <a:cxnLst/>
            <a:rect l="l" t="t" r="r" b="b"/>
            <a:pathLst>
              <a:path w="5685" h="3900" extrusionOk="0">
                <a:moveTo>
                  <a:pt x="2378" y="0"/>
                </a:moveTo>
                <a:cubicBezTo>
                  <a:pt x="1310" y="0"/>
                  <a:pt x="300" y="606"/>
                  <a:pt x="0" y="2182"/>
                </a:cubicBezTo>
                <a:cubicBezTo>
                  <a:pt x="0" y="2182"/>
                  <a:pt x="529" y="1356"/>
                  <a:pt x="1769" y="1356"/>
                </a:cubicBezTo>
                <a:cubicBezTo>
                  <a:pt x="1877" y="1356"/>
                  <a:pt x="1989" y="1362"/>
                  <a:pt x="2108" y="1376"/>
                </a:cubicBezTo>
                <a:cubicBezTo>
                  <a:pt x="3591" y="1532"/>
                  <a:pt x="4956" y="2377"/>
                  <a:pt x="5139" y="3899"/>
                </a:cubicBezTo>
                <a:cubicBezTo>
                  <a:pt x="5139" y="3899"/>
                  <a:pt x="5685" y="1363"/>
                  <a:pt x="3994" y="439"/>
                </a:cubicBezTo>
                <a:cubicBezTo>
                  <a:pt x="3501" y="164"/>
                  <a:pt x="2931" y="0"/>
                  <a:pt x="2378"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2" name="Google Shape;792;p37"/>
          <p:cNvSpPr/>
          <p:nvPr/>
        </p:nvSpPr>
        <p:spPr>
          <a:xfrm>
            <a:off x="7390765" y="2993390"/>
            <a:ext cx="111760" cy="316865"/>
          </a:xfrm>
          <a:custGeom>
            <a:avLst/>
            <a:gdLst/>
            <a:ahLst/>
            <a:cxnLst/>
            <a:rect l="l" t="t" r="r" b="b"/>
            <a:pathLst>
              <a:path w="2056" h="3500" extrusionOk="0">
                <a:moveTo>
                  <a:pt x="287" y="0"/>
                </a:moveTo>
                <a:lnTo>
                  <a:pt x="287" y="0"/>
                </a:lnTo>
                <a:cubicBezTo>
                  <a:pt x="313" y="455"/>
                  <a:pt x="248" y="911"/>
                  <a:pt x="53" y="1314"/>
                </a:cubicBezTo>
                <a:cubicBezTo>
                  <a:pt x="40" y="1353"/>
                  <a:pt x="27" y="1392"/>
                  <a:pt x="1" y="1431"/>
                </a:cubicBezTo>
                <a:cubicBezTo>
                  <a:pt x="807" y="1847"/>
                  <a:pt x="1392" y="2537"/>
                  <a:pt x="1510" y="3499"/>
                </a:cubicBezTo>
                <a:cubicBezTo>
                  <a:pt x="1510" y="3499"/>
                  <a:pt x="2056" y="963"/>
                  <a:pt x="365" y="52"/>
                </a:cubicBezTo>
                <a:lnTo>
                  <a:pt x="287" y="0"/>
                </a:ln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3" name="Google Shape;793;p37"/>
          <p:cNvSpPr/>
          <p:nvPr/>
        </p:nvSpPr>
        <p:spPr>
          <a:xfrm>
            <a:off x="7265670" y="3401695"/>
            <a:ext cx="128905" cy="72390"/>
          </a:xfrm>
          <a:custGeom>
            <a:avLst/>
            <a:gdLst/>
            <a:ahLst/>
            <a:cxnLst/>
            <a:rect l="l" t="t" r="r" b="b"/>
            <a:pathLst>
              <a:path w="2368" h="799" extrusionOk="0">
                <a:moveTo>
                  <a:pt x="2368" y="1"/>
                </a:moveTo>
                <a:lnTo>
                  <a:pt x="0" y="391"/>
                </a:lnTo>
                <a:cubicBezTo>
                  <a:pt x="358" y="690"/>
                  <a:pt x="695" y="799"/>
                  <a:pt x="997" y="799"/>
                </a:cubicBezTo>
                <a:cubicBezTo>
                  <a:pt x="1813" y="799"/>
                  <a:pt x="2368" y="1"/>
                  <a:pt x="23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4" name="Google Shape;794;p37"/>
          <p:cNvSpPr/>
          <p:nvPr/>
        </p:nvSpPr>
        <p:spPr>
          <a:xfrm>
            <a:off x="7120890" y="4081145"/>
            <a:ext cx="652780" cy="1062355"/>
          </a:xfrm>
          <a:custGeom>
            <a:avLst/>
            <a:gdLst/>
            <a:ahLst/>
            <a:cxnLst/>
            <a:rect l="l" t="t" r="r" b="b"/>
            <a:pathLst>
              <a:path w="11995" h="11735" extrusionOk="0">
                <a:moveTo>
                  <a:pt x="9353" y="1"/>
                </a:moveTo>
                <a:lnTo>
                  <a:pt x="2407" y="1106"/>
                </a:lnTo>
                <a:lnTo>
                  <a:pt x="2979" y="4046"/>
                </a:lnTo>
                <a:cubicBezTo>
                  <a:pt x="2979" y="4046"/>
                  <a:pt x="0" y="6518"/>
                  <a:pt x="1848" y="11734"/>
                </a:cubicBezTo>
                <a:lnTo>
                  <a:pt x="11539" y="11734"/>
                </a:lnTo>
                <a:cubicBezTo>
                  <a:pt x="11539" y="11734"/>
                  <a:pt x="11994" y="7064"/>
                  <a:pt x="9601" y="2876"/>
                </a:cubicBezTo>
                <a:lnTo>
                  <a:pt x="9353" y="1"/>
                </a:ln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5" name="Google Shape;795;p37"/>
          <p:cNvSpPr/>
          <p:nvPr/>
        </p:nvSpPr>
        <p:spPr>
          <a:xfrm>
            <a:off x="7251700" y="4082415"/>
            <a:ext cx="436245" cy="437515"/>
          </a:xfrm>
          <a:custGeom>
            <a:avLst/>
            <a:gdLst/>
            <a:ahLst/>
            <a:cxnLst/>
            <a:rect l="l" t="t" r="r" b="b"/>
            <a:pathLst>
              <a:path w="8015" h="4834" extrusionOk="0">
                <a:moveTo>
                  <a:pt x="6947" y="1"/>
                </a:moveTo>
                <a:lnTo>
                  <a:pt x="1" y="1106"/>
                </a:lnTo>
                <a:lnTo>
                  <a:pt x="560" y="4046"/>
                </a:lnTo>
                <a:cubicBezTo>
                  <a:pt x="560" y="4046"/>
                  <a:pt x="508" y="4072"/>
                  <a:pt x="430" y="4163"/>
                </a:cubicBezTo>
                <a:cubicBezTo>
                  <a:pt x="1929" y="4608"/>
                  <a:pt x="3495" y="4834"/>
                  <a:pt x="5062" y="4834"/>
                </a:cubicBezTo>
                <a:cubicBezTo>
                  <a:pt x="5331" y="4834"/>
                  <a:pt x="5599" y="4827"/>
                  <a:pt x="5868" y="4814"/>
                </a:cubicBezTo>
                <a:cubicBezTo>
                  <a:pt x="6596" y="4775"/>
                  <a:pt x="7312" y="4658"/>
                  <a:pt x="8014" y="4489"/>
                </a:cubicBezTo>
                <a:cubicBezTo>
                  <a:pt x="7767" y="3942"/>
                  <a:pt x="7494" y="3396"/>
                  <a:pt x="7195" y="2876"/>
                </a:cubicBezTo>
                <a:lnTo>
                  <a:pt x="6947" y="1"/>
                </a:lnTo>
                <a:close/>
              </a:path>
            </a:pathLst>
          </a:custGeom>
          <a:solidFill>
            <a:srgbClr val="2620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6" name="Google Shape;796;p37"/>
          <p:cNvSpPr/>
          <p:nvPr/>
        </p:nvSpPr>
        <p:spPr>
          <a:xfrm>
            <a:off x="6779260" y="3383915"/>
            <a:ext cx="487045" cy="725170"/>
          </a:xfrm>
          <a:custGeom>
            <a:avLst/>
            <a:gdLst/>
            <a:ahLst/>
            <a:cxnLst/>
            <a:rect l="l" t="t" r="r" b="b"/>
            <a:pathLst>
              <a:path w="8957" h="8009" extrusionOk="0">
                <a:moveTo>
                  <a:pt x="1017" y="0"/>
                </a:moveTo>
                <a:cubicBezTo>
                  <a:pt x="965" y="0"/>
                  <a:pt x="1028" y="351"/>
                  <a:pt x="1320" y="1372"/>
                </a:cubicBezTo>
                <a:cubicBezTo>
                  <a:pt x="1320" y="1372"/>
                  <a:pt x="679" y="128"/>
                  <a:pt x="566" y="128"/>
                </a:cubicBezTo>
                <a:cubicBezTo>
                  <a:pt x="508" y="128"/>
                  <a:pt x="589" y="457"/>
                  <a:pt x="969" y="1450"/>
                </a:cubicBezTo>
                <a:cubicBezTo>
                  <a:pt x="969" y="1450"/>
                  <a:pt x="282" y="325"/>
                  <a:pt x="155" y="325"/>
                </a:cubicBezTo>
                <a:cubicBezTo>
                  <a:pt x="88" y="325"/>
                  <a:pt x="180" y="643"/>
                  <a:pt x="618" y="1619"/>
                </a:cubicBezTo>
                <a:cubicBezTo>
                  <a:pt x="618" y="1619"/>
                  <a:pt x="134" y="745"/>
                  <a:pt x="49" y="745"/>
                </a:cubicBezTo>
                <a:cubicBezTo>
                  <a:pt x="1" y="745"/>
                  <a:pt x="83" y="1031"/>
                  <a:pt x="462" y="1931"/>
                </a:cubicBezTo>
                <a:cubicBezTo>
                  <a:pt x="1502" y="4416"/>
                  <a:pt x="2985" y="7928"/>
                  <a:pt x="3649" y="8006"/>
                </a:cubicBezTo>
                <a:cubicBezTo>
                  <a:pt x="3663" y="8008"/>
                  <a:pt x="3679" y="8009"/>
                  <a:pt x="3696" y="8009"/>
                </a:cubicBezTo>
                <a:cubicBezTo>
                  <a:pt x="4516" y="8009"/>
                  <a:pt x="8956" y="5951"/>
                  <a:pt x="8956" y="5951"/>
                </a:cubicBezTo>
                <a:cubicBezTo>
                  <a:pt x="8956" y="5951"/>
                  <a:pt x="8930" y="3349"/>
                  <a:pt x="8802" y="3349"/>
                </a:cubicBezTo>
                <a:cubicBezTo>
                  <a:pt x="8801" y="3349"/>
                  <a:pt x="8801" y="3349"/>
                  <a:pt x="8800" y="3349"/>
                </a:cubicBezTo>
                <a:cubicBezTo>
                  <a:pt x="8800" y="3349"/>
                  <a:pt x="5717" y="4715"/>
                  <a:pt x="4039" y="5469"/>
                </a:cubicBezTo>
                <a:cubicBezTo>
                  <a:pt x="4039" y="5469"/>
                  <a:pt x="2153" y="2165"/>
                  <a:pt x="2036" y="1918"/>
                </a:cubicBezTo>
                <a:cubicBezTo>
                  <a:pt x="2036" y="1918"/>
                  <a:pt x="2265" y="878"/>
                  <a:pt x="2172" y="878"/>
                </a:cubicBezTo>
                <a:cubicBezTo>
                  <a:pt x="2130" y="878"/>
                  <a:pt x="2023" y="1088"/>
                  <a:pt x="1802" y="1697"/>
                </a:cubicBezTo>
                <a:cubicBezTo>
                  <a:pt x="1802" y="1697"/>
                  <a:pt x="1132" y="0"/>
                  <a:pt x="1017" y="0"/>
                </a:cubicBezTo>
                <a:close/>
              </a:path>
            </a:pathLst>
          </a:custGeom>
          <a:solidFill>
            <a:srgbClr val="BF6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7" name="Google Shape;797;p37"/>
          <p:cNvSpPr/>
          <p:nvPr/>
        </p:nvSpPr>
        <p:spPr>
          <a:xfrm>
            <a:off x="7080885" y="3686810"/>
            <a:ext cx="185420" cy="339090"/>
          </a:xfrm>
          <a:custGeom>
            <a:avLst/>
            <a:gdLst/>
            <a:ahLst/>
            <a:cxnLst/>
            <a:rect l="l" t="t" r="r" b="b"/>
            <a:pathLst>
              <a:path w="3410" h="3748" extrusionOk="0">
                <a:moveTo>
                  <a:pt x="3255" y="1"/>
                </a:moveTo>
                <a:cubicBezTo>
                  <a:pt x="3254" y="1"/>
                  <a:pt x="3254" y="1"/>
                  <a:pt x="3253" y="1"/>
                </a:cubicBezTo>
                <a:cubicBezTo>
                  <a:pt x="3253" y="1"/>
                  <a:pt x="1575" y="742"/>
                  <a:pt x="1" y="1445"/>
                </a:cubicBezTo>
                <a:cubicBezTo>
                  <a:pt x="118" y="2225"/>
                  <a:pt x="352" y="3084"/>
                  <a:pt x="807" y="3747"/>
                </a:cubicBezTo>
                <a:cubicBezTo>
                  <a:pt x="2121" y="3201"/>
                  <a:pt x="3409" y="2616"/>
                  <a:pt x="3409" y="2616"/>
                </a:cubicBezTo>
                <a:cubicBezTo>
                  <a:pt x="3409" y="2616"/>
                  <a:pt x="3383" y="1"/>
                  <a:pt x="3255" y="1"/>
                </a:cubicBezTo>
                <a:close/>
              </a:path>
            </a:pathLst>
          </a:custGeom>
          <a:solidFill>
            <a:srgbClr val="BF6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8" name="Google Shape;798;p37"/>
          <p:cNvSpPr/>
          <p:nvPr/>
        </p:nvSpPr>
        <p:spPr>
          <a:xfrm>
            <a:off x="7095490" y="3566795"/>
            <a:ext cx="588645" cy="851535"/>
          </a:xfrm>
          <a:custGeom>
            <a:avLst/>
            <a:gdLst/>
            <a:ahLst/>
            <a:cxnLst/>
            <a:rect l="l" t="t" r="r" b="b"/>
            <a:pathLst>
              <a:path w="10823" h="9410" extrusionOk="0">
                <a:moveTo>
                  <a:pt x="6908" y="0"/>
                </a:moveTo>
                <a:cubicBezTo>
                  <a:pt x="6908" y="0"/>
                  <a:pt x="4202" y="182"/>
                  <a:pt x="3994" y="586"/>
                </a:cubicBezTo>
                <a:lnTo>
                  <a:pt x="4085" y="1158"/>
                </a:lnTo>
                <a:cubicBezTo>
                  <a:pt x="4085" y="1158"/>
                  <a:pt x="3840" y="1123"/>
                  <a:pt x="3492" y="1123"/>
                </a:cubicBezTo>
                <a:cubicBezTo>
                  <a:pt x="3102" y="1123"/>
                  <a:pt x="2581" y="1167"/>
                  <a:pt x="2133" y="1353"/>
                </a:cubicBezTo>
                <a:cubicBezTo>
                  <a:pt x="1639" y="1561"/>
                  <a:pt x="0" y="2199"/>
                  <a:pt x="0" y="2199"/>
                </a:cubicBezTo>
                <a:cubicBezTo>
                  <a:pt x="312" y="3330"/>
                  <a:pt x="768" y="4423"/>
                  <a:pt x="1379" y="5438"/>
                </a:cubicBezTo>
                <a:lnTo>
                  <a:pt x="2316" y="5177"/>
                </a:lnTo>
                <a:lnTo>
                  <a:pt x="2316" y="5177"/>
                </a:lnTo>
                <a:cubicBezTo>
                  <a:pt x="2160" y="6465"/>
                  <a:pt x="2199" y="7779"/>
                  <a:pt x="2433" y="9067"/>
                </a:cubicBezTo>
                <a:cubicBezTo>
                  <a:pt x="2433" y="9067"/>
                  <a:pt x="3764" y="9409"/>
                  <a:pt x="5518" y="9409"/>
                </a:cubicBezTo>
                <a:cubicBezTo>
                  <a:pt x="7165" y="9409"/>
                  <a:pt x="9185" y="9107"/>
                  <a:pt x="10823" y="7935"/>
                </a:cubicBezTo>
                <a:cubicBezTo>
                  <a:pt x="10823" y="7935"/>
                  <a:pt x="10706" y="1756"/>
                  <a:pt x="9600" y="1379"/>
                </a:cubicBezTo>
                <a:cubicBezTo>
                  <a:pt x="8903" y="1154"/>
                  <a:pt x="8173" y="1037"/>
                  <a:pt x="7441" y="1037"/>
                </a:cubicBezTo>
                <a:cubicBezTo>
                  <a:pt x="7367" y="1037"/>
                  <a:pt x="7293" y="1038"/>
                  <a:pt x="7220" y="1041"/>
                </a:cubicBezTo>
                <a:lnTo>
                  <a:pt x="6908" y="0"/>
                </a:ln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9" name="Google Shape;799;p37"/>
          <p:cNvSpPr/>
          <p:nvPr/>
        </p:nvSpPr>
        <p:spPr>
          <a:xfrm>
            <a:off x="7214870" y="3841115"/>
            <a:ext cx="469265" cy="577215"/>
          </a:xfrm>
          <a:custGeom>
            <a:avLst/>
            <a:gdLst/>
            <a:ahLst/>
            <a:cxnLst/>
            <a:rect l="l" t="t" r="r" b="b"/>
            <a:pathLst>
              <a:path w="8625" h="6379" extrusionOk="0">
                <a:moveTo>
                  <a:pt x="8170" y="0"/>
                </a:moveTo>
                <a:cubicBezTo>
                  <a:pt x="7428" y="1639"/>
                  <a:pt x="6466" y="3252"/>
                  <a:pt x="4736" y="3890"/>
                </a:cubicBezTo>
                <a:cubicBezTo>
                  <a:pt x="4042" y="4139"/>
                  <a:pt x="3320" y="4262"/>
                  <a:pt x="2598" y="4262"/>
                </a:cubicBezTo>
                <a:cubicBezTo>
                  <a:pt x="2115" y="4262"/>
                  <a:pt x="1633" y="4207"/>
                  <a:pt x="1158" y="4098"/>
                </a:cubicBezTo>
                <a:cubicBezTo>
                  <a:pt x="742" y="3994"/>
                  <a:pt x="300" y="3825"/>
                  <a:pt x="27" y="3486"/>
                </a:cubicBezTo>
                <a:lnTo>
                  <a:pt x="27" y="3486"/>
                </a:lnTo>
                <a:cubicBezTo>
                  <a:pt x="1" y="4345"/>
                  <a:pt x="79" y="5190"/>
                  <a:pt x="235" y="6036"/>
                </a:cubicBezTo>
                <a:cubicBezTo>
                  <a:pt x="235" y="6036"/>
                  <a:pt x="1566" y="6378"/>
                  <a:pt x="3320" y="6378"/>
                </a:cubicBezTo>
                <a:cubicBezTo>
                  <a:pt x="4967" y="6378"/>
                  <a:pt x="6987" y="6076"/>
                  <a:pt x="8625" y="4904"/>
                </a:cubicBezTo>
                <a:cubicBezTo>
                  <a:pt x="8625" y="4904"/>
                  <a:pt x="8560" y="1951"/>
                  <a:pt x="8170"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0" name="Google Shape;800;p37"/>
          <p:cNvSpPr/>
          <p:nvPr/>
        </p:nvSpPr>
        <p:spPr>
          <a:xfrm>
            <a:off x="7797165" y="3240405"/>
            <a:ext cx="208915" cy="366395"/>
          </a:xfrm>
          <a:custGeom>
            <a:avLst/>
            <a:gdLst/>
            <a:ahLst/>
            <a:cxnLst/>
            <a:rect l="l" t="t" r="r" b="b"/>
            <a:pathLst>
              <a:path w="3838" h="4047" extrusionOk="0">
                <a:moveTo>
                  <a:pt x="26" y="1822"/>
                </a:moveTo>
                <a:lnTo>
                  <a:pt x="0" y="1913"/>
                </a:lnTo>
                <a:cubicBezTo>
                  <a:pt x="0" y="1913"/>
                  <a:pt x="19" y="1920"/>
                  <a:pt x="50" y="1929"/>
                </a:cubicBezTo>
                <a:lnTo>
                  <a:pt x="50" y="1929"/>
                </a:lnTo>
                <a:lnTo>
                  <a:pt x="26" y="1822"/>
                </a:lnTo>
                <a:close/>
                <a:moveTo>
                  <a:pt x="3122" y="1"/>
                </a:moveTo>
                <a:lnTo>
                  <a:pt x="950" y="53"/>
                </a:lnTo>
                <a:cubicBezTo>
                  <a:pt x="950" y="53"/>
                  <a:pt x="885" y="1393"/>
                  <a:pt x="872" y="1809"/>
                </a:cubicBezTo>
                <a:cubicBezTo>
                  <a:pt x="867" y="1971"/>
                  <a:pt x="724" y="2020"/>
                  <a:pt x="556" y="2020"/>
                </a:cubicBezTo>
                <a:cubicBezTo>
                  <a:pt x="368" y="2020"/>
                  <a:pt x="148" y="1959"/>
                  <a:pt x="50" y="1929"/>
                </a:cubicBezTo>
                <a:lnTo>
                  <a:pt x="50" y="1929"/>
                </a:lnTo>
                <a:lnTo>
                  <a:pt x="260" y="2863"/>
                </a:lnTo>
                <a:lnTo>
                  <a:pt x="1691" y="4046"/>
                </a:lnTo>
                <a:lnTo>
                  <a:pt x="3838" y="3149"/>
                </a:lnTo>
                <a:cubicBezTo>
                  <a:pt x="3838" y="3149"/>
                  <a:pt x="3630" y="1991"/>
                  <a:pt x="3239" y="1965"/>
                </a:cubicBezTo>
                <a:cubicBezTo>
                  <a:pt x="2849" y="1939"/>
                  <a:pt x="3122" y="1"/>
                  <a:pt x="3122" y="1"/>
                </a:cubicBezTo>
                <a:close/>
              </a:path>
            </a:pathLst>
          </a:custGeom>
          <a:solidFill>
            <a:srgbClr val="FF9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1" name="Google Shape;801;p37"/>
          <p:cNvSpPr/>
          <p:nvPr/>
        </p:nvSpPr>
        <p:spPr>
          <a:xfrm>
            <a:off x="7846060" y="3240405"/>
            <a:ext cx="121285" cy="141605"/>
          </a:xfrm>
          <a:custGeom>
            <a:avLst/>
            <a:gdLst/>
            <a:ahLst/>
            <a:cxnLst/>
            <a:rect l="l" t="t" r="r" b="b"/>
            <a:pathLst>
              <a:path w="2226" h="1563" extrusionOk="0">
                <a:moveTo>
                  <a:pt x="2225" y="1"/>
                </a:moveTo>
                <a:lnTo>
                  <a:pt x="53" y="53"/>
                </a:lnTo>
                <a:cubicBezTo>
                  <a:pt x="53" y="53"/>
                  <a:pt x="27" y="612"/>
                  <a:pt x="1" y="1120"/>
                </a:cubicBezTo>
                <a:cubicBezTo>
                  <a:pt x="503" y="1411"/>
                  <a:pt x="1068" y="1563"/>
                  <a:pt x="1640" y="1563"/>
                </a:cubicBezTo>
                <a:cubicBezTo>
                  <a:pt x="1809" y="1563"/>
                  <a:pt x="1979" y="1549"/>
                  <a:pt x="2147" y="1523"/>
                </a:cubicBezTo>
                <a:cubicBezTo>
                  <a:pt x="2121" y="1016"/>
                  <a:pt x="2147" y="508"/>
                  <a:pt x="2225" y="1"/>
                </a:cubicBezTo>
                <a:close/>
              </a:path>
            </a:pathLst>
          </a:custGeom>
          <a:solidFill>
            <a:srgbClr val="F87A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2" name="Google Shape;802;p37"/>
          <p:cNvSpPr/>
          <p:nvPr/>
        </p:nvSpPr>
        <p:spPr>
          <a:xfrm>
            <a:off x="7671435" y="2961005"/>
            <a:ext cx="63500" cy="166370"/>
          </a:xfrm>
          <a:custGeom>
            <a:avLst/>
            <a:gdLst/>
            <a:ahLst/>
            <a:cxnLst/>
            <a:rect l="l" t="t" r="r" b="b"/>
            <a:pathLst>
              <a:path w="1172" h="1837" extrusionOk="0">
                <a:moveTo>
                  <a:pt x="595" y="1"/>
                </a:moveTo>
                <a:cubicBezTo>
                  <a:pt x="437" y="1"/>
                  <a:pt x="277" y="113"/>
                  <a:pt x="196" y="496"/>
                </a:cubicBezTo>
                <a:cubicBezTo>
                  <a:pt x="1" y="1420"/>
                  <a:pt x="1172" y="1836"/>
                  <a:pt x="1172" y="1836"/>
                </a:cubicBezTo>
                <a:lnTo>
                  <a:pt x="1042" y="223"/>
                </a:lnTo>
                <a:cubicBezTo>
                  <a:pt x="1042" y="223"/>
                  <a:pt x="819" y="1"/>
                  <a:pt x="595" y="1"/>
                </a:cubicBezTo>
                <a:close/>
              </a:path>
            </a:pathLst>
          </a:custGeom>
          <a:solidFill>
            <a:srgbClr val="F87A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3" name="Google Shape;803;p37"/>
          <p:cNvSpPr/>
          <p:nvPr/>
        </p:nvSpPr>
        <p:spPr>
          <a:xfrm>
            <a:off x="8049260" y="2974340"/>
            <a:ext cx="63500" cy="166370"/>
          </a:xfrm>
          <a:custGeom>
            <a:avLst/>
            <a:gdLst/>
            <a:ahLst/>
            <a:cxnLst/>
            <a:rect l="l" t="t" r="r" b="b"/>
            <a:pathLst>
              <a:path w="1171" h="1837" extrusionOk="0">
                <a:moveTo>
                  <a:pt x="577" y="1"/>
                </a:moveTo>
                <a:cubicBezTo>
                  <a:pt x="353" y="1"/>
                  <a:pt x="130" y="223"/>
                  <a:pt x="130" y="223"/>
                </a:cubicBezTo>
                <a:lnTo>
                  <a:pt x="0" y="1836"/>
                </a:lnTo>
                <a:cubicBezTo>
                  <a:pt x="0" y="1836"/>
                  <a:pt x="1171" y="1420"/>
                  <a:pt x="976" y="496"/>
                </a:cubicBezTo>
                <a:cubicBezTo>
                  <a:pt x="895" y="113"/>
                  <a:pt x="735" y="1"/>
                  <a:pt x="577" y="1"/>
                </a:cubicBezTo>
                <a:close/>
              </a:path>
            </a:pathLst>
          </a:custGeom>
          <a:solidFill>
            <a:srgbClr val="F87A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4" name="Google Shape;804;p37"/>
          <p:cNvSpPr/>
          <p:nvPr/>
        </p:nvSpPr>
        <p:spPr>
          <a:xfrm>
            <a:off x="7736205" y="2739390"/>
            <a:ext cx="337185" cy="604520"/>
          </a:xfrm>
          <a:custGeom>
            <a:avLst/>
            <a:gdLst/>
            <a:ahLst/>
            <a:cxnLst/>
            <a:rect l="l" t="t" r="r" b="b"/>
            <a:pathLst>
              <a:path w="6193" h="6679" extrusionOk="0">
                <a:moveTo>
                  <a:pt x="3042" y="1"/>
                </a:moveTo>
                <a:cubicBezTo>
                  <a:pt x="3003" y="1"/>
                  <a:pt x="2964" y="2"/>
                  <a:pt x="2927" y="5"/>
                </a:cubicBezTo>
                <a:cubicBezTo>
                  <a:pt x="222" y="266"/>
                  <a:pt x="1" y="3166"/>
                  <a:pt x="794" y="5027"/>
                </a:cubicBezTo>
                <a:cubicBezTo>
                  <a:pt x="1419" y="6483"/>
                  <a:pt x="2537" y="6666"/>
                  <a:pt x="2993" y="6679"/>
                </a:cubicBezTo>
                <a:cubicBezTo>
                  <a:pt x="4033" y="6653"/>
                  <a:pt x="4970" y="6015"/>
                  <a:pt x="5386" y="5053"/>
                </a:cubicBezTo>
                <a:cubicBezTo>
                  <a:pt x="6193" y="3244"/>
                  <a:pt x="5958" y="422"/>
                  <a:pt x="3422" y="57"/>
                </a:cubicBezTo>
                <a:cubicBezTo>
                  <a:pt x="3303" y="18"/>
                  <a:pt x="3168" y="1"/>
                  <a:pt x="3042" y="1"/>
                </a:cubicBezTo>
                <a:close/>
              </a:path>
            </a:pathLst>
          </a:custGeom>
          <a:solidFill>
            <a:srgbClr val="FF9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5" name="Google Shape;805;p37"/>
          <p:cNvSpPr/>
          <p:nvPr/>
        </p:nvSpPr>
        <p:spPr>
          <a:xfrm>
            <a:off x="7766050" y="2330450"/>
            <a:ext cx="147955" cy="298450"/>
          </a:xfrm>
          <a:custGeom>
            <a:avLst/>
            <a:gdLst/>
            <a:ahLst/>
            <a:cxnLst/>
            <a:rect l="l" t="t" r="r" b="b"/>
            <a:pathLst>
              <a:path w="2720" h="3295" extrusionOk="0">
                <a:moveTo>
                  <a:pt x="1185" y="0"/>
                </a:moveTo>
                <a:cubicBezTo>
                  <a:pt x="1" y="1353"/>
                  <a:pt x="1003" y="2511"/>
                  <a:pt x="1003" y="2511"/>
                </a:cubicBezTo>
                <a:lnTo>
                  <a:pt x="430" y="2030"/>
                </a:lnTo>
                <a:lnTo>
                  <a:pt x="430" y="2030"/>
                </a:lnTo>
                <a:cubicBezTo>
                  <a:pt x="482" y="2602"/>
                  <a:pt x="873" y="3083"/>
                  <a:pt x="1419" y="3253"/>
                </a:cubicBezTo>
                <a:cubicBezTo>
                  <a:pt x="1484" y="3274"/>
                  <a:pt x="1575" y="3295"/>
                  <a:pt x="1679" y="3295"/>
                </a:cubicBezTo>
                <a:cubicBezTo>
                  <a:pt x="2009" y="3295"/>
                  <a:pt x="2464" y="3089"/>
                  <a:pt x="2603" y="2069"/>
                </a:cubicBezTo>
                <a:cubicBezTo>
                  <a:pt x="2720" y="1327"/>
                  <a:pt x="2303" y="599"/>
                  <a:pt x="1588" y="352"/>
                </a:cubicBezTo>
                <a:lnTo>
                  <a:pt x="1588" y="352"/>
                </a:lnTo>
                <a:lnTo>
                  <a:pt x="1835" y="1587"/>
                </a:lnTo>
                <a:cubicBezTo>
                  <a:pt x="1250" y="1223"/>
                  <a:pt x="1185" y="0"/>
                  <a:pt x="1185"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6" name="Google Shape;806;p37"/>
          <p:cNvSpPr/>
          <p:nvPr/>
        </p:nvSpPr>
        <p:spPr>
          <a:xfrm>
            <a:off x="7827010" y="2597150"/>
            <a:ext cx="85725" cy="130810"/>
          </a:xfrm>
          <a:custGeom>
            <a:avLst/>
            <a:gdLst/>
            <a:ahLst/>
            <a:cxnLst/>
            <a:rect l="l" t="t" r="r" b="b"/>
            <a:pathLst>
              <a:path w="1575" h="1445" extrusionOk="0">
                <a:moveTo>
                  <a:pt x="1036" y="1"/>
                </a:moveTo>
                <a:cubicBezTo>
                  <a:pt x="1012" y="1"/>
                  <a:pt x="988" y="3"/>
                  <a:pt x="963" y="7"/>
                </a:cubicBezTo>
                <a:lnTo>
                  <a:pt x="378" y="111"/>
                </a:lnTo>
                <a:cubicBezTo>
                  <a:pt x="157" y="150"/>
                  <a:pt x="1" y="359"/>
                  <a:pt x="40" y="580"/>
                </a:cubicBezTo>
                <a:lnTo>
                  <a:pt x="131" y="1100"/>
                </a:lnTo>
                <a:cubicBezTo>
                  <a:pt x="165" y="1308"/>
                  <a:pt x="334" y="1445"/>
                  <a:pt x="536" y="1445"/>
                </a:cubicBezTo>
                <a:cubicBezTo>
                  <a:pt x="561" y="1445"/>
                  <a:pt x="586" y="1443"/>
                  <a:pt x="612" y="1438"/>
                </a:cubicBezTo>
                <a:lnTo>
                  <a:pt x="1197" y="1334"/>
                </a:lnTo>
                <a:cubicBezTo>
                  <a:pt x="1419" y="1295"/>
                  <a:pt x="1575" y="1087"/>
                  <a:pt x="1536" y="866"/>
                </a:cubicBezTo>
                <a:lnTo>
                  <a:pt x="1445" y="333"/>
                </a:lnTo>
                <a:cubicBezTo>
                  <a:pt x="1410" y="136"/>
                  <a:pt x="1231" y="1"/>
                  <a:pt x="1036" y="1"/>
                </a:cubicBez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7" name="Google Shape;807;p37"/>
          <p:cNvSpPr/>
          <p:nvPr/>
        </p:nvSpPr>
        <p:spPr>
          <a:xfrm>
            <a:off x="7705090" y="2625090"/>
            <a:ext cx="371475" cy="747395"/>
          </a:xfrm>
          <a:custGeom>
            <a:avLst/>
            <a:gdLst/>
            <a:ahLst/>
            <a:cxnLst/>
            <a:rect l="l" t="t" r="r" b="b"/>
            <a:pathLst>
              <a:path w="6830" h="8253" extrusionOk="0">
                <a:moveTo>
                  <a:pt x="4670" y="2113"/>
                </a:moveTo>
                <a:cubicBezTo>
                  <a:pt x="4670" y="2113"/>
                  <a:pt x="4671" y="2113"/>
                  <a:pt x="4671" y="2113"/>
                </a:cubicBezTo>
                <a:lnTo>
                  <a:pt x="4671" y="2113"/>
                </a:lnTo>
                <a:cubicBezTo>
                  <a:pt x="4671" y="2113"/>
                  <a:pt x="4670" y="2113"/>
                  <a:pt x="4670" y="2113"/>
                </a:cubicBezTo>
                <a:close/>
                <a:moveTo>
                  <a:pt x="3983" y="1"/>
                </a:moveTo>
                <a:cubicBezTo>
                  <a:pt x="3569" y="1"/>
                  <a:pt x="3177" y="192"/>
                  <a:pt x="2927" y="526"/>
                </a:cubicBezTo>
                <a:cubicBezTo>
                  <a:pt x="2771" y="310"/>
                  <a:pt x="2527" y="172"/>
                  <a:pt x="2255" y="172"/>
                </a:cubicBezTo>
                <a:cubicBezTo>
                  <a:pt x="2232" y="172"/>
                  <a:pt x="2209" y="173"/>
                  <a:pt x="2186" y="175"/>
                </a:cubicBezTo>
                <a:cubicBezTo>
                  <a:pt x="1379" y="175"/>
                  <a:pt x="0" y="955"/>
                  <a:pt x="0" y="3284"/>
                </a:cubicBezTo>
                <a:cubicBezTo>
                  <a:pt x="0" y="6705"/>
                  <a:pt x="2212" y="8201"/>
                  <a:pt x="2212" y="8201"/>
                </a:cubicBezTo>
                <a:cubicBezTo>
                  <a:pt x="742" y="6158"/>
                  <a:pt x="989" y="3752"/>
                  <a:pt x="989" y="3752"/>
                </a:cubicBezTo>
                <a:cubicBezTo>
                  <a:pt x="2459" y="3310"/>
                  <a:pt x="2511" y="1541"/>
                  <a:pt x="2511" y="1541"/>
                </a:cubicBezTo>
                <a:cubicBezTo>
                  <a:pt x="2511" y="1541"/>
                  <a:pt x="2680" y="2906"/>
                  <a:pt x="3968" y="3206"/>
                </a:cubicBezTo>
                <a:lnTo>
                  <a:pt x="3695" y="2555"/>
                </a:lnTo>
                <a:lnTo>
                  <a:pt x="3695" y="2555"/>
                </a:lnTo>
                <a:cubicBezTo>
                  <a:pt x="3786" y="2763"/>
                  <a:pt x="4202" y="3466"/>
                  <a:pt x="5386" y="3583"/>
                </a:cubicBezTo>
                <a:cubicBezTo>
                  <a:pt x="5386" y="3064"/>
                  <a:pt x="5172" y="2566"/>
                  <a:pt x="4792" y="2216"/>
                </a:cubicBezTo>
                <a:lnTo>
                  <a:pt x="4792" y="2216"/>
                </a:lnTo>
                <a:cubicBezTo>
                  <a:pt x="5124" y="2512"/>
                  <a:pt x="6020" y="3421"/>
                  <a:pt x="6062" y="4650"/>
                </a:cubicBezTo>
                <a:cubicBezTo>
                  <a:pt x="6114" y="6145"/>
                  <a:pt x="4969" y="8253"/>
                  <a:pt x="4969" y="8253"/>
                </a:cubicBezTo>
                <a:cubicBezTo>
                  <a:pt x="4969" y="8253"/>
                  <a:pt x="6830" y="6237"/>
                  <a:pt x="6830" y="3700"/>
                </a:cubicBezTo>
                <a:cubicBezTo>
                  <a:pt x="6830" y="1150"/>
                  <a:pt x="5490" y="97"/>
                  <a:pt x="4098" y="6"/>
                </a:cubicBezTo>
                <a:cubicBezTo>
                  <a:pt x="4059" y="2"/>
                  <a:pt x="4021" y="1"/>
                  <a:pt x="3983" y="1"/>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8" name="Google Shape;808;p37"/>
          <p:cNvSpPr/>
          <p:nvPr/>
        </p:nvSpPr>
        <p:spPr>
          <a:xfrm>
            <a:off x="7705090" y="2686685"/>
            <a:ext cx="120650" cy="680720"/>
          </a:xfrm>
          <a:custGeom>
            <a:avLst/>
            <a:gdLst/>
            <a:ahLst/>
            <a:cxnLst/>
            <a:rect l="l" t="t" r="r" b="b"/>
            <a:pathLst>
              <a:path w="2212" h="7520" extrusionOk="0">
                <a:moveTo>
                  <a:pt x="963" y="1"/>
                </a:moveTo>
                <a:lnTo>
                  <a:pt x="963" y="1"/>
                </a:lnTo>
                <a:cubicBezTo>
                  <a:pt x="430" y="469"/>
                  <a:pt x="0" y="1289"/>
                  <a:pt x="0" y="2603"/>
                </a:cubicBezTo>
                <a:cubicBezTo>
                  <a:pt x="0" y="6011"/>
                  <a:pt x="2212" y="7520"/>
                  <a:pt x="2212" y="7520"/>
                </a:cubicBezTo>
                <a:cubicBezTo>
                  <a:pt x="729" y="5477"/>
                  <a:pt x="976" y="3071"/>
                  <a:pt x="976" y="3071"/>
                </a:cubicBezTo>
                <a:cubicBezTo>
                  <a:pt x="1262" y="2980"/>
                  <a:pt x="1522" y="2837"/>
                  <a:pt x="1743" y="2642"/>
                </a:cubicBezTo>
                <a:cubicBezTo>
                  <a:pt x="1678" y="2564"/>
                  <a:pt x="1613" y="2486"/>
                  <a:pt x="1561" y="2408"/>
                </a:cubicBezTo>
                <a:cubicBezTo>
                  <a:pt x="1067" y="1705"/>
                  <a:pt x="937" y="847"/>
                  <a:pt x="963" y="1"/>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9" name="Google Shape;809;p37"/>
          <p:cNvSpPr/>
          <p:nvPr/>
        </p:nvSpPr>
        <p:spPr>
          <a:xfrm>
            <a:off x="7826375" y="3157855"/>
            <a:ext cx="165100" cy="99060"/>
          </a:xfrm>
          <a:custGeom>
            <a:avLst/>
            <a:gdLst/>
            <a:ahLst/>
            <a:cxnLst/>
            <a:rect l="l" t="t" r="r" b="b"/>
            <a:pathLst>
              <a:path w="3032" h="1094" extrusionOk="0">
                <a:moveTo>
                  <a:pt x="1" y="0"/>
                </a:moveTo>
                <a:cubicBezTo>
                  <a:pt x="1" y="0"/>
                  <a:pt x="128" y="1093"/>
                  <a:pt x="1525" y="1093"/>
                </a:cubicBezTo>
                <a:cubicBezTo>
                  <a:pt x="1542" y="1093"/>
                  <a:pt x="1558" y="1093"/>
                  <a:pt x="1575" y="1093"/>
                </a:cubicBezTo>
                <a:cubicBezTo>
                  <a:pt x="3006" y="1067"/>
                  <a:pt x="3032" y="26"/>
                  <a:pt x="3032" y="26"/>
                </a:cubicBezTo>
                <a:lnTo>
                  <a:pt x="1" y="0"/>
                </a:lnTo>
                <a:close/>
              </a:path>
            </a:pathLst>
          </a:custGeom>
          <a:solidFill>
            <a:srgbClr val="FB1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0" name="Google Shape;810;p37"/>
          <p:cNvSpPr/>
          <p:nvPr/>
        </p:nvSpPr>
        <p:spPr>
          <a:xfrm>
            <a:off x="7826375" y="3157855"/>
            <a:ext cx="165100" cy="86995"/>
          </a:xfrm>
          <a:custGeom>
            <a:avLst/>
            <a:gdLst/>
            <a:ahLst/>
            <a:cxnLst/>
            <a:rect l="l" t="t" r="r" b="b"/>
            <a:pathLst>
              <a:path w="3032" h="963" extrusionOk="0">
                <a:moveTo>
                  <a:pt x="1" y="0"/>
                </a:moveTo>
                <a:cubicBezTo>
                  <a:pt x="79" y="443"/>
                  <a:pt x="391" y="794"/>
                  <a:pt x="807" y="963"/>
                </a:cubicBezTo>
                <a:cubicBezTo>
                  <a:pt x="1063" y="693"/>
                  <a:pt x="1385" y="578"/>
                  <a:pt x="1715" y="578"/>
                </a:cubicBezTo>
                <a:cubicBezTo>
                  <a:pt x="2005" y="578"/>
                  <a:pt x="2301" y="667"/>
                  <a:pt x="2563" y="820"/>
                </a:cubicBezTo>
                <a:cubicBezTo>
                  <a:pt x="2836" y="638"/>
                  <a:pt x="3006" y="339"/>
                  <a:pt x="3032" y="26"/>
                </a:cubicBezTo>
                <a:lnTo>
                  <a:pt x="1" y="0"/>
                </a:lnTo>
                <a:close/>
              </a:path>
            </a:pathLst>
          </a:custGeom>
          <a:solidFill>
            <a:srgbClr val="9D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1" name="Google Shape;811;p37"/>
          <p:cNvSpPr/>
          <p:nvPr/>
        </p:nvSpPr>
        <p:spPr>
          <a:xfrm>
            <a:off x="7425690" y="2019300"/>
            <a:ext cx="147955" cy="396875"/>
          </a:xfrm>
          <a:custGeom>
            <a:avLst/>
            <a:gdLst/>
            <a:ahLst/>
            <a:cxnLst/>
            <a:rect l="l" t="t" r="r" b="b"/>
            <a:pathLst>
              <a:path w="2722" h="4386" extrusionOk="0">
                <a:moveTo>
                  <a:pt x="497" y="0"/>
                </a:moveTo>
                <a:cubicBezTo>
                  <a:pt x="380" y="0"/>
                  <a:pt x="800" y="1744"/>
                  <a:pt x="800" y="1744"/>
                </a:cubicBezTo>
                <a:cubicBezTo>
                  <a:pt x="455" y="1127"/>
                  <a:pt x="282" y="884"/>
                  <a:pt x="222" y="884"/>
                </a:cubicBezTo>
                <a:cubicBezTo>
                  <a:pt x="1" y="884"/>
                  <a:pt x="1359" y="4255"/>
                  <a:pt x="1359" y="4255"/>
                </a:cubicBezTo>
                <a:lnTo>
                  <a:pt x="2491" y="4385"/>
                </a:lnTo>
                <a:lnTo>
                  <a:pt x="2243" y="2876"/>
                </a:lnTo>
                <a:cubicBezTo>
                  <a:pt x="2661" y="1858"/>
                  <a:pt x="2721" y="1543"/>
                  <a:pt x="2637" y="1543"/>
                </a:cubicBezTo>
                <a:cubicBezTo>
                  <a:pt x="2500" y="1543"/>
                  <a:pt x="1983" y="2369"/>
                  <a:pt x="1983" y="2369"/>
                </a:cubicBezTo>
                <a:cubicBezTo>
                  <a:pt x="1767" y="749"/>
                  <a:pt x="1652" y="245"/>
                  <a:pt x="1594" y="245"/>
                </a:cubicBezTo>
                <a:cubicBezTo>
                  <a:pt x="1499" y="245"/>
                  <a:pt x="1554" y="1601"/>
                  <a:pt x="1554" y="1601"/>
                </a:cubicBezTo>
                <a:cubicBezTo>
                  <a:pt x="1264" y="459"/>
                  <a:pt x="1124" y="75"/>
                  <a:pt x="1066" y="75"/>
                </a:cubicBezTo>
                <a:cubicBezTo>
                  <a:pt x="947" y="75"/>
                  <a:pt x="1177" y="1692"/>
                  <a:pt x="1177" y="1692"/>
                </a:cubicBezTo>
                <a:cubicBezTo>
                  <a:pt x="743" y="425"/>
                  <a:pt x="554" y="0"/>
                  <a:pt x="497" y="0"/>
                </a:cubicBezTo>
                <a:close/>
              </a:path>
            </a:pathLst>
          </a:custGeom>
          <a:solidFill>
            <a:srgbClr val="FF9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2" name="Google Shape;812;p37"/>
          <p:cNvSpPr/>
          <p:nvPr/>
        </p:nvSpPr>
        <p:spPr>
          <a:xfrm>
            <a:off x="8239760" y="2019300"/>
            <a:ext cx="147955" cy="396875"/>
          </a:xfrm>
          <a:custGeom>
            <a:avLst/>
            <a:gdLst/>
            <a:ahLst/>
            <a:cxnLst/>
            <a:rect l="l" t="t" r="r" b="b"/>
            <a:pathLst>
              <a:path w="2722" h="4386" extrusionOk="0">
                <a:moveTo>
                  <a:pt x="2221" y="0"/>
                </a:moveTo>
                <a:cubicBezTo>
                  <a:pt x="2163" y="0"/>
                  <a:pt x="1974" y="425"/>
                  <a:pt x="1540" y="1692"/>
                </a:cubicBezTo>
                <a:cubicBezTo>
                  <a:pt x="1540" y="1692"/>
                  <a:pt x="1776" y="75"/>
                  <a:pt x="1657" y="75"/>
                </a:cubicBezTo>
                <a:cubicBezTo>
                  <a:pt x="1599" y="75"/>
                  <a:pt x="1457" y="459"/>
                  <a:pt x="1163" y="1601"/>
                </a:cubicBezTo>
                <a:cubicBezTo>
                  <a:pt x="1163" y="1601"/>
                  <a:pt x="1224" y="245"/>
                  <a:pt x="1129" y="245"/>
                </a:cubicBezTo>
                <a:cubicBezTo>
                  <a:pt x="1071" y="245"/>
                  <a:pt x="956" y="749"/>
                  <a:pt x="734" y="2369"/>
                </a:cubicBezTo>
                <a:cubicBezTo>
                  <a:pt x="734" y="2369"/>
                  <a:pt x="217" y="1543"/>
                  <a:pt x="83" y="1543"/>
                </a:cubicBezTo>
                <a:cubicBezTo>
                  <a:pt x="1" y="1543"/>
                  <a:pt x="65" y="1858"/>
                  <a:pt x="487" y="2876"/>
                </a:cubicBezTo>
                <a:lnTo>
                  <a:pt x="227" y="4385"/>
                </a:lnTo>
                <a:lnTo>
                  <a:pt x="1371" y="4255"/>
                </a:lnTo>
                <a:cubicBezTo>
                  <a:pt x="1371" y="4255"/>
                  <a:pt x="2721" y="884"/>
                  <a:pt x="2496" y="884"/>
                </a:cubicBezTo>
                <a:cubicBezTo>
                  <a:pt x="2436" y="884"/>
                  <a:pt x="2262" y="1127"/>
                  <a:pt x="1918" y="1744"/>
                </a:cubicBezTo>
                <a:cubicBezTo>
                  <a:pt x="1918" y="1744"/>
                  <a:pt x="2338" y="0"/>
                  <a:pt x="2221" y="0"/>
                </a:cubicBezTo>
                <a:close/>
              </a:path>
            </a:pathLst>
          </a:custGeom>
          <a:solidFill>
            <a:srgbClr val="FF9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3" name="Google Shape;813;p37"/>
          <p:cNvSpPr/>
          <p:nvPr/>
        </p:nvSpPr>
        <p:spPr>
          <a:xfrm>
            <a:off x="7436485" y="2293620"/>
            <a:ext cx="934720" cy="1915795"/>
          </a:xfrm>
          <a:custGeom>
            <a:avLst/>
            <a:gdLst/>
            <a:ahLst/>
            <a:cxnLst/>
            <a:rect l="l" t="t" r="r" b="b"/>
            <a:pathLst>
              <a:path w="17184" h="21165" extrusionOk="0">
                <a:moveTo>
                  <a:pt x="1696" y="0"/>
                </a:moveTo>
                <a:cubicBezTo>
                  <a:pt x="1241" y="0"/>
                  <a:pt x="797" y="182"/>
                  <a:pt x="468" y="520"/>
                </a:cubicBezTo>
                <a:lnTo>
                  <a:pt x="690" y="1066"/>
                </a:lnTo>
                <a:cubicBezTo>
                  <a:pt x="104" y="2432"/>
                  <a:pt x="0" y="3941"/>
                  <a:pt x="364" y="5385"/>
                </a:cubicBezTo>
                <a:cubicBezTo>
                  <a:pt x="963" y="7830"/>
                  <a:pt x="3577" y="13567"/>
                  <a:pt x="3577" y="16741"/>
                </a:cubicBezTo>
                <a:cubicBezTo>
                  <a:pt x="3577" y="19902"/>
                  <a:pt x="3304" y="21047"/>
                  <a:pt x="6751" y="21164"/>
                </a:cubicBezTo>
                <a:cubicBezTo>
                  <a:pt x="6771" y="21164"/>
                  <a:pt x="6791" y="21164"/>
                  <a:pt x="6811" y="21164"/>
                </a:cubicBezTo>
                <a:cubicBezTo>
                  <a:pt x="7750" y="21164"/>
                  <a:pt x="8293" y="20560"/>
                  <a:pt x="8586" y="19694"/>
                </a:cubicBezTo>
                <a:cubicBezTo>
                  <a:pt x="8891" y="20560"/>
                  <a:pt x="9434" y="21164"/>
                  <a:pt x="10373" y="21164"/>
                </a:cubicBezTo>
                <a:cubicBezTo>
                  <a:pt x="10393" y="21164"/>
                  <a:pt x="10413" y="21164"/>
                  <a:pt x="10433" y="21164"/>
                </a:cubicBezTo>
                <a:cubicBezTo>
                  <a:pt x="13867" y="21047"/>
                  <a:pt x="13594" y="19902"/>
                  <a:pt x="13594" y="16741"/>
                </a:cubicBezTo>
                <a:cubicBezTo>
                  <a:pt x="13594" y="13567"/>
                  <a:pt x="16208" y="7843"/>
                  <a:pt x="16820" y="5385"/>
                </a:cubicBezTo>
                <a:cubicBezTo>
                  <a:pt x="17184" y="3941"/>
                  <a:pt x="17067" y="2432"/>
                  <a:pt x="16495" y="1066"/>
                </a:cubicBezTo>
                <a:lnTo>
                  <a:pt x="16703" y="520"/>
                </a:lnTo>
                <a:cubicBezTo>
                  <a:pt x="16374" y="182"/>
                  <a:pt x="15930" y="0"/>
                  <a:pt x="15475" y="0"/>
                </a:cubicBezTo>
                <a:cubicBezTo>
                  <a:pt x="15245" y="0"/>
                  <a:pt x="15013" y="46"/>
                  <a:pt x="14790" y="142"/>
                </a:cubicBezTo>
                <a:lnTo>
                  <a:pt x="14634" y="689"/>
                </a:lnTo>
                <a:cubicBezTo>
                  <a:pt x="12176" y="1937"/>
                  <a:pt x="12995" y="7024"/>
                  <a:pt x="11408" y="9300"/>
                </a:cubicBezTo>
                <a:cubicBezTo>
                  <a:pt x="9821" y="11577"/>
                  <a:pt x="10537" y="12357"/>
                  <a:pt x="10537" y="12357"/>
                </a:cubicBezTo>
                <a:cubicBezTo>
                  <a:pt x="10485" y="13294"/>
                  <a:pt x="8677" y="13398"/>
                  <a:pt x="8677" y="13398"/>
                </a:cubicBezTo>
                <a:lnTo>
                  <a:pt x="8495" y="13398"/>
                </a:lnTo>
                <a:cubicBezTo>
                  <a:pt x="8495" y="13398"/>
                  <a:pt x="8476" y="13398"/>
                  <a:pt x="8443" y="13398"/>
                </a:cubicBezTo>
                <a:cubicBezTo>
                  <a:pt x="8146" y="13398"/>
                  <a:pt x="6681" y="13356"/>
                  <a:pt x="6634" y="12526"/>
                </a:cubicBezTo>
                <a:cubicBezTo>
                  <a:pt x="6634" y="12526"/>
                  <a:pt x="7350" y="11590"/>
                  <a:pt x="5763" y="9300"/>
                </a:cubicBezTo>
                <a:cubicBezTo>
                  <a:pt x="4176" y="7011"/>
                  <a:pt x="4995" y="1924"/>
                  <a:pt x="2537" y="689"/>
                </a:cubicBezTo>
                <a:lnTo>
                  <a:pt x="2381" y="142"/>
                </a:lnTo>
                <a:cubicBezTo>
                  <a:pt x="2158" y="46"/>
                  <a:pt x="1926" y="0"/>
                  <a:pt x="1696" y="0"/>
                </a:cubicBez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4" name="Google Shape;814;p37"/>
          <p:cNvSpPr/>
          <p:nvPr/>
        </p:nvSpPr>
        <p:spPr>
          <a:xfrm>
            <a:off x="7461250" y="2293620"/>
            <a:ext cx="112395" cy="92075"/>
          </a:xfrm>
          <a:custGeom>
            <a:avLst/>
            <a:gdLst/>
            <a:ahLst/>
            <a:cxnLst/>
            <a:rect l="l" t="t" r="r" b="b"/>
            <a:pathLst>
              <a:path w="2069" h="1014" extrusionOk="0">
                <a:moveTo>
                  <a:pt x="1237" y="0"/>
                </a:moveTo>
                <a:cubicBezTo>
                  <a:pt x="784" y="0"/>
                  <a:pt x="338" y="182"/>
                  <a:pt x="0" y="520"/>
                </a:cubicBezTo>
                <a:lnTo>
                  <a:pt x="209" y="1014"/>
                </a:lnTo>
                <a:cubicBezTo>
                  <a:pt x="807" y="793"/>
                  <a:pt x="1431" y="663"/>
                  <a:pt x="2069" y="624"/>
                </a:cubicBezTo>
                <a:lnTo>
                  <a:pt x="1913" y="142"/>
                </a:lnTo>
                <a:cubicBezTo>
                  <a:pt x="1695" y="46"/>
                  <a:pt x="1465" y="0"/>
                  <a:pt x="1237" y="0"/>
                </a:cubicBezTo>
                <a:close/>
              </a:path>
            </a:pathLst>
          </a:custGeom>
          <a:solidFill>
            <a:srgbClr val="FFA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5" name="Google Shape;815;p37"/>
          <p:cNvSpPr/>
          <p:nvPr/>
        </p:nvSpPr>
        <p:spPr>
          <a:xfrm>
            <a:off x="8234045" y="2293620"/>
            <a:ext cx="111125" cy="85725"/>
          </a:xfrm>
          <a:custGeom>
            <a:avLst/>
            <a:gdLst/>
            <a:ahLst/>
            <a:cxnLst/>
            <a:rect l="l" t="t" r="r" b="b"/>
            <a:pathLst>
              <a:path w="2043" h="949" extrusionOk="0">
                <a:moveTo>
                  <a:pt x="809" y="0"/>
                </a:moveTo>
                <a:cubicBezTo>
                  <a:pt x="580" y="0"/>
                  <a:pt x="348" y="46"/>
                  <a:pt x="130" y="142"/>
                </a:cubicBezTo>
                <a:lnTo>
                  <a:pt x="0" y="585"/>
                </a:lnTo>
                <a:cubicBezTo>
                  <a:pt x="638" y="611"/>
                  <a:pt x="1314" y="689"/>
                  <a:pt x="1874" y="949"/>
                </a:cubicBezTo>
                <a:lnTo>
                  <a:pt x="2043" y="520"/>
                </a:lnTo>
                <a:cubicBezTo>
                  <a:pt x="1714" y="182"/>
                  <a:pt x="1265" y="0"/>
                  <a:pt x="809" y="0"/>
                </a:cubicBezTo>
                <a:close/>
              </a:path>
            </a:pathLst>
          </a:custGeom>
          <a:solidFill>
            <a:srgbClr val="FFA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6" name="Google Shape;816;p37"/>
          <p:cNvSpPr/>
          <p:nvPr/>
        </p:nvSpPr>
        <p:spPr>
          <a:xfrm>
            <a:off x="7618730" y="3822065"/>
            <a:ext cx="551815" cy="386715"/>
          </a:xfrm>
          <a:custGeom>
            <a:avLst/>
            <a:gdLst/>
            <a:ahLst/>
            <a:cxnLst/>
            <a:rect l="l" t="t" r="r" b="b"/>
            <a:pathLst>
              <a:path w="10147" h="4269" extrusionOk="0">
                <a:moveTo>
                  <a:pt x="221" y="1"/>
                </a:moveTo>
                <a:cubicBezTo>
                  <a:pt x="221" y="3045"/>
                  <a:pt x="0" y="4164"/>
                  <a:pt x="3382" y="4268"/>
                </a:cubicBezTo>
                <a:cubicBezTo>
                  <a:pt x="3403" y="4268"/>
                  <a:pt x="3423" y="4268"/>
                  <a:pt x="3443" y="4268"/>
                </a:cubicBezTo>
                <a:cubicBezTo>
                  <a:pt x="4381" y="4268"/>
                  <a:pt x="4924" y="3677"/>
                  <a:pt x="5230" y="2811"/>
                </a:cubicBezTo>
                <a:cubicBezTo>
                  <a:pt x="5522" y="3677"/>
                  <a:pt x="6065" y="4268"/>
                  <a:pt x="7003" y="4268"/>
                </a:cubicBezTo>
                <a:cubicBezTo>
                  <a:pt x="7023" y="4268"/>
                  <a:pt x="7043" y="4268"/>
                  <a:pt x="7064" y="4268"/>
                </a:cubicBezTo>
                <a:cubicBezTo>
                  <a:pt x="9236" y="4203"/>
                  <a:pt x="9926" y="3721"/>
                  <a:pt x="10147" y="2577"/>
                </a:cubicBezTo>
                <a:lnTo>
                  <a:pt x="10147" y="2577"/>
                </a:lnTo>
                <a:cubicBezTo>
                  <a:pt x="9939" y="2681"/>
                  <a:pt x="9730" y="2759"/>
                  <a:pt x="9509" y="2811"/>
                </a:cubicBezTo>
                <a:cubicBezTo>
                  <a:pt x="9184" y="2880"/>
                  <a:pt x="8842" y="2907"/>
                  <a:pt x="8495" y="2907"/>
                </a:cubicBezTo>
                <a:cubicBezTo>
                  <a:pt x="7870" y="2907"/>
                  <a:pt x="7228" y="2821"/>
                  <a:pt x="6634" y="2746"/>
                </a:cubicBezTo>
                <a:cubicBezTo>
                  <a:pt x="5815" y="2642"/>
                  <a:pt x="5008" y="2473"/>
                  <a:pt x="4215" y="2238"/>
                </a:cubicBezTo>
                <a:cubicBezTo>
                  <a:pt x="2940" y="1861"/>
                  <a:pt x="1600" y="1380"/>
                  <a:pt x="625" y="443"/>
                </a:cubicBezTo>
                <a:cubicBezTo>
                  <a:pt x="482" y="300"/>
                  <a:pt x="338" y="157"/>
                  <a:pt x="221" y="1"/>
                </a:cubicBez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7" name="Google Shape;817;p37"/>
          <p:cNvSpPr/>
          <p:nvPr/>
        </p:nvSpPr>
        <p:spPr>
          <a:xfrm>
            <a:off x="7539355" y="3393440"/>
            <a:ext cx="633095" cy="1750060"/>
          </a:xfrm>
          <a:custGeom>
            <a:avLst/>
            <a:gdLst/>
            <a:ahLst/>
            <a:cxnLst/>
            <a:rect l="l" t="t" r="r" b="b"/>
            <a:pathLst>
              <a:path w="11643" h="19332" extrusionOk="0">
                <a:moveTo>
                  <a:pt x="4904" y="1"/>
                </a:moveTo>
                <a:cubicBezTo>
                  <a:pt x="4904" y="1"/>
                  <a:pt x="4085" y="1471"/>
                  <a:pt x="3968" y="4033"/>
                </a:cubicBezTo>
                <a:cubicBezTo>
                  <a:pt x="3968" y="4033"/>
                  <a:pt x="3070" y="8027"/>
                  <a:pt x="1678" y="10811"/>
                </a:cubicBezTo>
                <a:cubicBezTo>
                  <a:pt x="1678" y="10811"/>
                  <a:pt x="0" y="13842"/>
                  <a:pt x="963" y="19331"/>
                </a:cubicBezTo>
                <a:lnTo>
                  <a:pt x="5438" y="19331"/>
                </a:lnTo>
                <a:lnTo>
                  <a:pt x="5763" y="17471"/>
                </a:lnTo>
                <a:lnTo>
                  <a:pt x="6088" y="19331"/>
                </a:lnTo>
                <a:lnTo>
                  <a:pt x="10862" y="19331"/>
                </a:lnTo>
                <a:cubicBezTo>
                  <a:pt x="10953" y="18811"/>
                  <a:pt x="11643" y="14635"/>
                  <a:pt x="10472" y="10655"/>
                </a:cubicBezTo>
                <a:cubicBezTo>
                  <a:pt x="10472" y="10655"/>
                  <a:pt x="9652" y="8196"/>
                  <a:pt x="9652" y="4749"/>
                </a:cubicBezTo>
                <a:cubicBezTo>
                  <a:pt x="9652" y="4749"/>
                  <a:pt x="9770" y="2186"/>
                  <a:pt x="8560" y="1"/>
                </a:cubicBezTo>
                <a:lnTo>
                  <a:pt x="7857" y="105"/>
                </a:lnTo>
                <a:cubicBezTo>
                  <a:pt x="8482" y="1458"/>
                  <a:pt x="8755" y="2941"/>
                  <a:pt x="8664" y="4424"/>
                </a:cubicBezTo>
                <a:lnTo>
                  <a:pt x="4735" y="3981"/>
                </a:lnTo>
                <a:cubicBezTo>
                  <a:pt x="4735" y="3981"/>
                  <a:pt x="4683" y="2238"/>
                  <a:pt x="5607" y="105"/>
                </a:cubicBezTo>
                <a:lnTo>
                  <a:pt x="4904" y="1"/>
                </a:ln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8" name="Google Shape;818;p37"/>
          <p:cNvSpPr/>
          <p:nvPr/>
        </p:nvSpPr>
        <p:spPr>
          <a:xfrm>
            <a:off x="7853680" y="4850130"/>
            <a:ext cx="292100" cy="293370"/>
          </a:xfrm>
          <a:custGeom>
            <a:avLst/>
            <a:gdLst/>
            <a:ahLst/>
            <a:cxnLst/>
            <a:rect l="l" t="t" r="r" b="b"/>
            <a:pathLst>
              <a:path w="5374" h="3240" extrusionOk="0">
                <a:moveTo>
                  <a:pt x="5373" y="0"/>
                </a:moveTo>
                <a:lnTo>
                  <a:pt x="5373" y="0"/>
                </a:lnTo>
                <a:cubicBezTo>
                  <a:pt x="3656" y="716"/>
                  <a:pt x="1848" y="1210"/>
                  <a:pt x="1" y="1444"/>
                </a:cubicBezTo>
                <a:lnTo>
                  <a:pt x="313" y="3239"/>
                </a:lnTo>
                <a:lnTo>
                  <a:pt x="5087" y="3239"/>
                </a:lnTo>
                <a:cubicBezTo>
                  <a:pt x="5256" y="2173"/>
                  <a:pt x="5360" y="1093"/>
                  <a:pt x="5373"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9" name="Google Shape;819;p37"/>
          <p:cNvSpPr/>
          <p:nvPr/>
        </p:nvSpPr>
        <p:spPr>
          <a:xfrm>
            <a:off x="7722870" y="3843655"/>
            <a:ext cx="330200" cy="353060"/>
          </a:xfrm>
          <a:custGeom>
            <a:avLst/>
            <a:gdLst/>
            <a:ahLst/>
            <a:cxnLst/>
            <a:rect l="l" t="t" r="r" b="b"/>
            <a:pathLst>
              <a:path w="6070" h="3897" extrusionOk="0">
                <a:moveTo>
                  <a:pt x="1145" y="0"/>
                </a:moveTo>
                <a:cubicBezTo>
                  <a:pt x="1145" y="0"/>
                  <a:pt x="1" y="3551"/>
                  <a:pt x="3057" y="3877"/>
                </a:cubicBezTo>
                <a:cubicBezTo>
                  <a:pt x="3186" y="3890"/>
                  <a:pt x="3308" y="3897"/>
                  <a:pt x="3424" y="3897"/>
                </a:cubicBezTo>
                <a:cubicBezTo>
                  <a:pt x="6069" y="3897"/>
                  <a:pt x="5568" y="494"/>
                  <a:pt x="5568" y="494"/>
                </a:cubicBezTo>
                <a:lnTo>
                  <a:pt x="1145" y="0"/>
                </a:ln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0" name="Google Shape;820;p37"/>
          <p:cNvSpPr/>
          <p:nvPr/>
        </p:nvSpPr>
        <p:spPr>
          <a:xfrm>
            <a:off x="7899400" y="3013075"/>
            <a:ext cx="23495" cy="100330"/>
          </a:xfrm>
          <a:custGeom>
            <a:avLst/>
            <a:gdLst/>
            <a:ahLst/>
            <a:cxnLst/>
            <a:rect l="l" t="t" r="r" b="b"/>
            <a:pathLst>
              <a:path w="430" h="1106" extrusionOk="0">
                <a:moveTo>
                  <a:pt x="235" y="0"/>
                </a:moveTo>
                <a:lnTo>
                  <a:pt x="1" y="1067"/>
                </a:lnTo>
                <a:lnTo>
                  <a:pt x="430" y="1106"/>
                </a:lnTo>
                <a:lnTo>
                  <a:pt x="235" y="0"/>
                </a:lnTo>
                <a:close/>
              </a:path>
            </a:pathLst>
          </a:custGeom>
          <a:solidFill>
            <a:srgbClr val="CD7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1" name="Google Shape;821;p37"/>
          <p:cNvSpPr/>
          <p:nvPr/>
        </p:nvSpPr>
        <p:spPr>
          <a:xfrm>
            <a:off x="8504555" y="3280410"/>
            <a:ext cx="31750" cy="107315"/>
          </a:xfrm>
          <a:custGeom>
            <a:avLst/>
            <a:gdLst/>
            <a:ahLst/>
            <a:cxnLst/>
            <a:rect l="l" t="t" r="r" b="b"/>
            <a:pathLst>
              <a:path w="586" h="1184" extrusionOk="0">
                <a:moveTo>
                  <a:pt x="456" y="0"/>
                </a:moveTo>
                <a:lnTo>
                  <a:pt x="1" y="1184"/>
                </a:lnTo>
                <a:lnTo>
                  <a:pt x="586" y="1184"/>
                </a:lnTo>
                <a:lnTo>
                  <a:pt x="456" y="0"/>
                </a:lnTo>
                <a:close/>
              </a:path>
            </a:pathLst>
          </a:cu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2" name="Google Shape;822;p37"/>
          <p:cNvSpPr/>
          <p:nvPr/>
        </p:nvSpPr>
        <p:spPr>
          <a:xfrm>
            <a:off x="7833360" y="2992120"/>
            <a:ext cx="13335" cy="70485"/>
          </a:xfrm>
          <a:custGeom>
            <a:avLst/>
            <a:gdLst/>
            <a:ahLst/>
            <a:cxnLst/>
            <a:rect l="l" t="t" r="r" b="b"/>
            <a:pathLst>
              <a:path w="248" h="781" extrusionOk="0">
                <a:moveTo>
                  <a:pt x="105" y="0"/>
                </a:moveTo>
                <a:lnTo>
                  <a:pt x="79" y="13"/>
                </a:lnTo>
                <a:cubicBezTo>
                  <a:pt x="14" y="65"/>
                  <a:pt x="1" y="286"/>
                  <a:pt x="1" y="377"/>
                </a:cubicBezTo>
                <a:cubicBezTo>
                  <a:pt x="1" y="468"/>
                  <a:pt x="1" y="690"/>
                  <a:pt x="53" y="755"/>
                </a:cubicBezTo>
                <a:lnTo>
                  <a:pt x="92" y="781"/>
                </a:lnTo>
                <a:lnTo>
                  <a:pt x="118" y="781"/>
                </a:lnTo>
                <a:cubicBezTo>
                  <a:pt x="144" y="781"/>
                  <a:pt x="235" y="781"/>
                  <a:pt x="248" y="390"/>
                </a:cubicBezTo>
                <a:cubicBezTo>
                  <a:pt x="248" y="0"/>
                  <a:pt x="170" y="0"/>
                  <a:pt x="131"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3" name="Google Shape;823;p37"/>
          <p:cNvSpPr/>
          <p:nvPr/>
        </p:nvSpPr>
        <p:spPr>
          <a:xfrm>
            <a:off x="7964170" y="2997835"/>
            <a:ext cx="13335" cy="67310"/>
          </a:xfrm>
          <a:custGeom>
            <a:avLst/>
            <a:gdLst/>
            <a:ahLst/>
            <a:cxnLst/>
            <a:rect l="l" t="t" r="r" b="b"/>
            <a:pathLst>
              <a:path w="248" h="742" extrusionOk="0">
                <a:moveTo>
                  <a:pt x="117" y="0"/>
                </a:moveTo>
                <a:cubicBezTo>
                  <a:pt x="39" y="0"/>
                  <a:pt x="0" y="130"/>
                  <a:pt x="13" y="364"/>
                </a:cubicBezTo>
                <a:cubicBezTo>
                  <a:pt x="13" y="612"/>
                  <a:pt x="65" y="729"/>
                  <a:pt x="143" y="742"/>
                </a:cubicBezTo>
                <a:lnTo>
                  <a:pt x="169" y="742"/>
                </a:lnTo>
                <a:lnTo>
                  <a:pt x="195" y="716"/>
                </a:lnTo>
                <a:cubicBezTo>
                  <a:pt x="247" y="651"/>
                  <a:pt x="247" y="455"/>
                  <a:pt x="247" y="364"/>
                </a:cubicBezTo>
                <a:cubicBezTo>
                  <a:pt x="247" y="286"/>
                  <a:pt x="234" y="78"/>
                  <a:pt x="169" y="26"/>
                </a:cubicBezTo>
                <a:lnTo>
                  <a:pt x="143" y="0"/>
                </a:ln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4" name="Google Shape;824;p37"/>
          <p:cNvSpPr/>
          <p:nvPr/>
        </p:nvSpPr>
        <p:spPr>
          <a:xfrm>
            <a:off x="7792720" y="2905760"/>
            <a:ext cx="57150" cy="58420"/>
          </a:xfrm>
          <a:custGeom>
            <a:avLst/>
            <a:gdLst/>
            <a:ahLst/>
            <a:cxnLst/>
            <a:rect l="l" t="t" r="r" b="b"/>
            <a:pathLst>
              <a:path w="1054" h="644" extrusionOk="0">
                <a:moveTo>
                  <a:pt x="833" y="1"/>
                </a:moveTo>
                <a:cubicBezTo>
                  <a:pt x="690" y="14"/>
                  <a:pt x="547" y="53"/>
                  <a:pt x="430" y="118"/>
                </a:cubicBezTo>
                <a:cubicBezTo>
                  <a:pt x="299" y="183"/>
                  <a:pt x="182" y="274"/>
                  <a:pt x="104" y="378"/>
                </a:cubicBezTo>
                <a:cubicBezTo>
                  <a:pt x="13" y="495"/>
                  <a:pt x="0" y="586"/>
                  <a:pt x="52" y="625"/>
                </a:cubicBezTo>
                <a:cubicBezTo>
                  <a:pt x="62" y="634"/>
                  <a:pt x="77" y="643"/>
                  <a:pt x="90" y="643"/>
                </a:cubicBezTo>
                <a:cubicBezTo>
                  <a:pt x="96" y="643"/>
                  <a:pt x="101" y="642"/>
                  <a:pt x="104" y="638"/>
                </a:cubicBezTo>
                <a:cubicBezTo>
                  <a:pt x="169" y="625"/>
                  <a:pt x="247" y="599"/>
                  <a:pt x="299" y="547"/>
                </a:cubicBezTo>
                <a:cubicBezTo>
                  <a:pt x="378" y="482"/>
                  <a:pt x="469" y="430"/>
                  <a:pt x="560" y="378"/>
                </a:cubicBezTo>
                <a:cubicBezTo>
                  <a:pt x="651" y="339"/>
                  <a:pt x="742" y="287"/>
                  <a:pt x="846" y="261"/>
                </a:cubicBezTo>
                <a:cubicBezTo>
                  <a:pt x="976" y="209"/>
                  <a:pt x="1054" y="183"/>
                  <a:pt x="1041" y="105"/>
                </a:cubicBezTo>
                <a:cubicBezTo>
                  <a:pt x="1041" y="40"/>
                  <a:pt x="963" y="1"/>
                  <a:pt x="833" y="1"/>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5" name="Google Shape;825;p37"/>
          <p:cNvSpPr/>
          <p:nvPr/>
        </p:nvSpPr>
        <p:spPr>
          <a:xfrm>
            <a:off x="7940675" y="2897505"/>
            <a:ext cx="67310" cy="61595"/>
          </a:xfrm>
          <a:custGeom>
            <a:avLst/>
            <a:gdLst/>
            <a:ahLst/>
            <a:cxnLst/>
            <a:rect l="l" t="t" r="r" b="b"/>
            <a:pathLst>
              <a:path w="1236" h="683" extrusionOk="0">
                <a:moveTo>
                  <a:pt x="361" y="0"/>
                </a:moveTo>
                <a:cubicBezTo>
                  <a:pt x="323" y="0"/>
                  <a:pt x="285" y="2"/>
                  <a:pt x="247" y="6"/>
                </a:cubicBezTo>
                <a:cubicBezTo>
                  <a:pt x="156" y="19"/>
                  <a:pt x="78" y="45"/>
                  <a:pt x="26" y="111"/>
                </a:cubicBezTo>
                <a:lnTo>
                  <a:pt x="0" y="137"/>
                </a:lnTo>
                <a:lnTo>
                  <a:pt x="0" y="163"/>
                </a:lnTo>
                <a:cubicBezTo>
                  <a:pt x="13" y="228"/>
                  <a:pt x="91" y="241"/>
                  <a:pt x="195" y="254"/>
                </a:cubicBezTo>
                <a:cubicBezTo>
                  <a:pt x="338" y="267"/>
                  <a:pt x="494" y="306"/>
                  <a:pt x="624" y="358"/>
                </a:cubicBezTo>
                <a:cubicBezTo>
                  <a:pt x="767" y="423"/>
                  <a:pt x="898" y="501"/>
                  <a:pt x="1015" y="592"/>
                </a:cubicBezTo>
                <a:cubicBezTo>
                  <a:pt x="1080" y="644"/>
                  <a:pt x="1119" y="683"/>
                  <a:pt x="1171" y="683"/>
                </a:cubicBezTo>
                <a:cubicBezTo>
                  <a:pt x="1184" y="683"/>
                  <a:pt x="1197" y="683"/>
                  <a:pt x="1210" y="670"/>
                </a:cubicBezTo>
                <a:lnTo>
                  <a:pt x="1236" y="644"/>
                </a:lnTo>
                <a:lnTo>
                  <a:pt x="1236" y="618"/>
                </a:lnTo>
                <a:cubicBezTo>
                  <a:pt x="1236" y="540"/>
                  <a:pt x="1210" y="462"/>
                  <a:pt x="1158" y="397"/>
                </a:cubicBezTo>
                <a:cubicBezTo>
                  <a:pt x="961" y="142"/>
                  <a:pt x="670" y="0"/>
                  <a:pt x="361"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6" name="Google Shape;826;p37"/>
          <p:cNvSpPr/>
          <p:nvPr/>
        </p:nvSpPr>
        <p:spPr>
          <a:xfrm>
            <a:off x="8449945" y="3234690"/>
            <a:ext cx="20320" cy="66040"/>
          </a:xfrm>
          <a:custGeom>
            <a:avLst/>
            <a:gdLst/>
            <a:ahLst/>
            <a:cxnLst/>
            <a:rect l="l" t="t" r="r" b="b"/>
            <a:pathLst>
              <a:path w="379" h="730" extrusionOk="0">
                <a:moveTo>
                  <a:pt x="235" y="1"/>
                </a:moveTo>
                <a:lnTo>
                  <a:pt x="209" y="14"/>
                </a:lnTo>
                <a:cubicBezTo>
                  <a:pt x="144" y="53"/>
                  <a:pt x="79" y="261"/>
                  <a:pt x="66" y="339"/>
                </a:cubicBezTo>
                <a:cubicBezTo>
                  <a:pt x="40" y="417"/>
                  <a:pt x="1" y="625"/>
                  <a:pt x="40" y="703"/>
                </a:cubicBezTo>
                <a:lnTo>
                  <a:pt x="66" y="729"/>
                </a:lnTo>
                <a:lnTo>
                  <a:pt x="92" y="729"/>
                </a:lnTo>
                <a:cubicBezTo>
                  <a:pt x="95" y="729"/>
                  <a:pt x="99" y="730"/>
                  <a:pt x="104" y="730"/>
                </a:cubicBezTo>
                <a:cubicBezTo>
                  <a:pt x="138" y="730"/>
                  <a:pt x="207" y="710"/>
                  <a:pt x="287" y="391"/>
                </a:cubicBezTo>
                <a:cubicBezTo>
                  <a:pt x="378" y="27"/>
                  <a:pt x="300" y="14"/>
                  <a:pt x="274" y="1"/>
                </a:cubicBezTo>
                <a:close/>
              </a:path>
            </a:pathLst>
          </a:custGeom>
          <a:solidFill>
            <a:srgbClr val="010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7" name="Google Shape;827;p37"/>
          <p:cNvSpPr/>
          <p:nvPr/>
        </p:nvSpPr>
        <p:spPr>
          <a:xfrm>
            <a:off x="8572500" y="3284220"/>
            <a:ext cx="17145" cy="62865"/>
          </a:xfrm>
          <a:custGeom>
            <a:avLst/>
            <a:gdLst/>
            <a:ahLst/>
            <a:cxnLst/>
            <a:rect l="l" t="t" r="r" b="b"/>
            <a:pathLst>
              <a:path w="313" h="691" extrusionOk="0">
                <a:moveTo>
                  <a:pt x="209" y="0"/>
                </a:moveTo>
                <a:cubicBezTo>
                  <a:pt x="138" y="0"/>
                  <a:pt x="89" y="105"/>
                  <a:pt x="52" y="326"/>
                </a:cubicBezTo>
                <a:cubicBezTo>
                  <a:pt x="0" y="548"/>
                  <a:pt x="13" y="678"/>
                  <a:pt x="91" y="691"/>
                </a:cubicBezTo>
                <a:lnTo>
                  <a:pt x="130" y="691"/>
                </a:lnTo>
                <a:lnTo>
                  <a:pt x="143" y="678"/>
                </a:lnTo>
                <a:cubicBezTo>
                  <a:pt x="222" y="626"/>
                  <a:pt x="261" y="443"/>
                  <a:pt x="274" y="365"/>
                </a:cubicBezTo>
                <a:cubicBezTo>
                  <a:pt x="287" y="287"/>
                  <a:pt x="313" y="92"/>
                  <a:pt x="274" y="27"/>
                </a:cubicBezTo>
                <a:lnTo>
                  <a:pt x="248" y="1"/>
                </a:lnTo>
                <a:lnTo>
                  <a:pt x="222" y="1"/>
                </a:lnTo>
                <a:cubicBezTo>
                  <a:pt x="217" y="0"/>
                  <a:pt x="213" y="0"/>
                  <a:pt x="209" y="0"/>
                </a:cubicBezTo>
                <a:close/>
              </a:path>
            </a:pathLst>
          </a:custGeom>
          <a:solidFill>
            <a:srgbClr val="010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8" name="Google Shape;828;p37"/>
          <p:cNvSpPr/>
          <p:nvPr/>
        </p:nvSpPr>
        <p:spPr>
          <a:xfrm>
            <a:off x="8422640" y="3154680"/>
            <a:ext cx="60960" cy="33020"/>
          </a:xfrm>
          <a:custGeom>
            <a:avLst/>
            <a:gdLst/>
            <a:ahLst/>
            <a:cxnLst/>
            <a:rect l="l" t="t" r="r" b="b"/>
            <a:pathLst>
              <a:path w="1120" h="363" extrusionOk="0">
                <a:moveTo>
                  <a:pt x="490" y="0"/>
                </a:moveTo>
                <a:cubicBezTo>
                  <a:pt x="387" y="0"/>
                  <a:pt x="284" y="18"/>
                  <a:pt x="183" y="53"/>
                </a:cubicBezTo>
                <a:cubicBezTo>
                  <a:pt x="53" y="105"/>
                  <a:pt x="1" y="170"/>
                  <a:pt x="14" y="235"/>
                </a:cubicBezTo>
                <a:cubicBezTo>
                  <a:pt x="27" y="248"/>
                  <a:pt x="40" y="261"/>
                  <a:pt x="53" y="274"/>
                </a:cubicBezTo>
                <a:cubicBezTo>
                  <a:pt x="99" y="284"/>
                  <a:pt x="145" y="293"/>
                  <a:pt x="191" y="293"/>
                </a:cubicBezTo>
                <a:cubicBezTo>
                  <a:pt x="210" y="293"/>
                  <a:pt x="229" y="291"/>
                  <a:pt x="248" y="287"/>
                </a:cubicBezTo>
                <a:lnTo>
                  <a:pt x="547" y="287"/>
                </a:lnTo>
                <a:cubicBezTo>
                  <a:pt x="651" y="300"/>
                  <a:pt x="742" y="313"/>
                  <a:pt x="846" y="339"/>
                </a:cubicBezTo>
                <a:cubicBezTo>
                  <a:pt x="911" y="352"/>
                  <a:pt x="963" y="362"/>
                  <a:pt x="1002" y="362"/>
                </a:cubicBezTo>
                <a:cubicBezTo>
                  <a:pt x="1041" y="362"/>
                  <a:pt x="1067" y="352"/>
                  <a:pt x="1080" y="326"/>
                </a:cubicBezTo>
                <a:cubicBezTo>
                  <a:pt x="1119" y="261"/>
                  <a:pt x="1080" y="196"/>
                  <a:pt x="963" y="131"/>
                </a:cubicBezTo>
                <a:cubicBezTo>
                  <a:pt x="812" y="44"/>
                  <a:pt x="651" y="0"/>
                  <a:pt x="490" y="0"/>
                </a:cubicBezTo>
                <a:close/>
              </a:path>
            </a:pathLst>
          </a:custGeom>
          <a:solidFill>
            <a:srgbClr val="010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9" name="Google Shape;829;p37"/>
          <p:cNvSpPr/>
          <p:nvPr/>
        </p:nvSpPr>
        <p:spPr>
          <a:xfrm>
            <a:off x="8574405" y="3209925"/>
            <a:ext cx="57785" cy="45720"/>
          </a:xfrm>
          <a:custGeom>
            <a:avLst/>
            <a:gdLst/>
            <a:ahLst/>
            <a:cxnLst/>
            <a:rect l="l" t="t" r="r" b="b"/>
            <a:pathLst>
              <a:path w="1068" h="504" extrusionOk="0">
                <a:moveTo>
                  <a:pt x="317" y="0"/>
                </a:moveTo>
                <a:cubicBezTo>
                  <a:pt x="281" y="0"/>
                  <a:pt x="245" y="3"/>
                  <a:pt x="209" y="11"/>
                </a:cubicBezTo>
                <a:cubicBezTo>
                  <a:pt x="78" y="24"/>
                  <a:pt x="0" y="76"/>
                  <a:pt x="13" y="141"/>
                </a:cubicBezTo>
                <a:cubicBezTo>
                  <a:pt x="13" y="154"/>
                  <a:pt x="13" y="167"/>
                  <a:pt x="26" y="180"/>
                </a:cubicBezTo>
                <a:cubicBezTo>
                  <a:pt x="91" y="219"/>
                  <a:pt x="156" y="245"/>
                  <a:pt x="222" y="245"/>
                </a:cubicBezTo>
                <a:cubicBezTo>
                  <a:pt x="326" y="271"/>
                  <a:pt x="417" y="297"/>
                  <a:pt x="508" y="323"/>
                </a:cubicBezTo>
                <a:cubicBezTo>
                  <a:pt x="599" y="349"/>
                  <a:pt x="703" y="388"/>
                  <a:pt x="781" y="440"/>
                </a:cubicBezTo>
                <a:cubicBezTo>
                  <a:pt x="868" y="475"/>
                  <a:pt x="925" y="504"/>
                  <a:pt x="970" y="504"/>
                </a:cubicBezTo>
                <a:cubicBezTo>
                  <a:pt x="992" y="504"/>
                  <a:pt x="1011" y="496"/>
                  <a:pt x="1028" y="479"/>
                </a:cubicBezTo>
                <a:cubicBezTo>
                  <a:pt x="1067" y="427"/>
                  <a:pt x="1041" y="349"/>
                  <a:pt x="950" y="258"/>
                </a:cubicBezTo>
                <a:cubicBezTo>
                  <a:pt x="846" y="167"/>
                  <a:pt x="729" y="89"/>
                  <a:pt x="599" y="50"/>
                </a:cubicBezTo>
                <a:cubicBezTo>
                  <a:pt x="505" y="22"/>
                  <a:pt x="411" y="0"/>
                  <a:pt x="317" y="0"/>
                </a:cubicBezTo>
                <a:close/>
              </a:path>
            </a:pathLst>
          </a:custGeom>
          <a:solidFill>
            <a:srgbClr val="010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0" name="Google Shape;830;p37"/>
          <p:cNvSpPr/>
          <p:nvPr/>
        </p:nvSpPr>
        <p:spPr>
          <a:xfrm>
            <a:off x="8456930" y="3416935"/>
            <a:ext cx="103505" cy="107315"/>
          </a:xfrm>
          <a:custGeom>
            <a:avLst/>
            <a:gdLst/>
            <a:ahLst/>
            <a:cxnLst/>
            <a:rect l="l" t="t" r="r" b="b"/>
            <a:pathLst>
              <a:path w="1900" h="1184" extrusionOk="0">
                <a:moveTo>
                  <a:pt x="26" y="0"/>
                </a:moveTo>
                <a:cubicBezTo>
                  <a:pt x="0" y="247"/>
                  <a:pt x="26" y="481"/>
                  <a:pt x="117" y="716"/>
                </a:cubicBezTo>
                <a:cubicBezTo>
                  <a:pt x="208" y="976"/>
                  <a:pt x="455" y="1158"/>
                  <a:pt x="728" y="1184"/>
                </a:cubicBezTo>
                <a:cubicBezTo>
                  <a:pt x="989" y="1184"/>
                  <a:pt x="1249" y="1080"/>
                  <a:pt x="1444" y="911"/>
                </a:cubicBezTo>
                <a:cubicBezTo>
                  <a:pt x="1639" y="768"/>
                  <a:pt x="1795" y="585"/>
                  <a:pt x="1899" y="364"/>
                </a:cubicBezTo>
                <a:cubicBezTo>
                  <a:pt x="1509" y="325"/>
                  <a:pt x="1119" y="260"/>
                  <a:pt x="741" y="156"/>
                </a:cubicBezTo>
                <a:cubicBezTo>
                  <a:pt x="507" y="104"/>
                  <a:pt x="260" y="78"/>
                  <a:pt x="26" y="0"/>
                </a:cubicBezTo>
                <a:close/>
              </a:path>
            </a:pathLst>
          </a:custGeom>
          <a:solidFill>
            <a:srgbClr val="9D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1" name="Google Shape;831;p37"/>
          <p:cNvSpPr/>
          <p:nvPr/>
        </p:nvSpPr>
        <p:spPr>
          <a:xfrm>
            <a:off x="8460105" y="3462655"/>
            <a:ext cx="79375" cy="61595"/>
          </a:xfrm>
          <a:custGeom>
            <a:avLst/>
            <a:gdLst/>
            <a:ahLst/>
            <a:cxnLst/>
            <a:rect l="l" t="t" r="r" b="b"/>
            <a:pathLst>
              <a:path w="1457" h="678" extrusionOk="0">
                <a:moveTo>
                  <a:pt x="416" y="1"/>
                </a:moveTo>
                <a:cubicBezTo>
                  <a:pt x="274" y="1"/>
                  <a:pt x="134" y="15"/>
                  <a:pt x="0" y="40"/>
                </a:cubicBezTo>
                <a:cubicBezTo>
                  <a:pt x="13" y="92"/>
                  <a:pt x="39" y="158"/>
                  <a:pt x="65" y="210"/>
                </a:cubicBezTo>
                <a:cubicBezTo>
                  <a:pt x="156" y="470"/>
                  <a:pt x="390" y="652"/>
                  <a:pt x="676" y="678"/>
                </a:cubicBezTo>
                <a:cubicBezTo>
                  <a:pt x="937" y="678"/>
                  <a:pt x="1197" y="574"/>
                  <a:pt x="1392" y="405"/>
                </a:cubicBezTo>
                <a:cubicBezTo>
                  <a:pt x="1418" y="392"/>
                  <a:pt x="1431" y="366"/>
                  <a:pt x="1457" y="353"/>
                </a:cubicBezTo>
                <a:cubicBezTo>
                  <a:pt x="1223" y="171"/>
                  <a:pt x="937" y="53"/>
                  <a:pt x="650" y="14"/>
                </a:cubicBezTo>
                <a:cubicBezTo>
                  <a:pt x="572" y="5"/>
                  <a:pt x="494" y="1"/>
                  <a:pt x="416" y="1"/>
                </a:cubicBezTo>
                <a:close/>
              </a:path>
            </a:pathLst>
          </a:custGeom>
          <a:solidFill>
            <a:srgbClr val="FB1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2" name="Google Shape;832;p37"/>
          <p:cNvSpPr/>
          <p:nvPr/>
        </p:nvSpPr>
        <p:spPr>
          <a:xfrm>
            <a:off x="7242175" y="3285490"/>
            <a:ext cx="30480" cy="117475"/>
          </a:xfrm>
          <a:custGeom>
            <a:avLst/>
            <a:gdLst/>
            <a:ahLst/>
            <a:cxnLst/>
            <a:rect l="l" t="t" r="r" b="b"/>
            <a:pathLst>
              <a:path w="561" h="1301" extrusionOk="0">
                <a:moveTo>
                  <a:pt x="508" y="0"/>
                </a:moveTo>
                <a:lnTo>
                  <a:pt x="1" y="1119"/>
                </a:lnTo>
                <a:lnTo>
                  <a:pt x="560" y="1301"/>
                </a:lnTo>
                <a:lnTo>
                  <a:pt x="508" y="0"/>
                </a:lnTo>
                <a:close/>
              </a:path>
            </a:pathLst>
          </a:custGeom>
          <a:solidFill>
            <a:srgbClr val="AF4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3" name="Google Shape;833;p37"/>
          <p:cNvSpPr/>
          <p:nvPr/>
        </p:nvSpPr>
        <p:spPr>
          <a:xfrm>
            <a:off x="7223125" y="3268980"/>
            <a:ext cx="14605" cy="67310"/>
          </a:xfrm>
          <a:custGeom>
            <a:avLst/>
            <a:gdLst/>
            <a:ahLst/>
            <a:cxnLst/>
            <a:rect l="l" t="t" r="r" b="b"/>
            <a:pathLst>
              <a:path w="274" h="742" extrusionOk="0">
                <a:moveTo>
                  <a:pt x="111" y="0"/>
                </a:moveTo>
                <a:cubicBezTo>
                  <a:pt x="108" y="0"/>
                  <a:pt x="106" y="0"/>
                  <a:pt x="105" y="0"/>
                </a:cubicBezTo>
                <a:lnTo>
                  <a:pt x="66" y="0"/>
                </a:lnTo>
                <a:lnTo>
                  <a:pt x="53" y="13"/>
                </a:lnTo>
                <a:cubicBezTo>
                  <a:pt x="1" y="78"/>
                  <a:pt x="14" y="286"/>
                  <a:pt x="14" y="377"/>
                </a:cubicBezTo>
                <a:cubicBezTo>
                  <a:pt x="27" y="455"/>
                  <a:pt x="40" y="663"/>
                  <a:pt x="105" y="716"/>
                </a:cubicBezTo>
                <a:lnTo>
                  <a:pt x="131" y="742"/>
                </a:lnTo>
                <a:lnTo>
                  <a:pt x="157" y="742"/>
                </a:lnTo>
                <a:cubicBezTo>
                  <a:pt x="183" y="742"/>
                  <a:pt x="274" y="729"/>
                  <a:pt x="248" y="364"/>
                </a:cubicBezTo>
                <a:cubicBezTo>
                  <a:pt x="223" y="11"/>
                  <a:pt x="142" y="0"/>
                  <a:pt x="111" y="0"/>
                </a:cubicBezTo>
                <a:close/>
              </a:path>
            </a:pathLst>
          </a:custGeom>
          <a:solidFill>
            <a:srgbClr val="010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4" name="Google Shape;834;p37"/>
          <p:cNvSpPr/>
          <p:nvPr/>
        </p:nvSpPr>
        <p:spPr>
          <a:xfrm>
            <a:off x="7347585" y="3252470"/>
            <a:ext cx="15875" cy="64135"/>
          </a:xfrm>
          <a:custGeom>
            <a:avLst/>
            <a:gdLst/>
            <a:ahLst/>
            <a:cxnLst/>
            <a:rect l="l" t="t" r="r" b="b"/>
            <a:pathLst>
              <a:path w="287" h="705" extrusionOk="0">
                <a:moveTo>
                  <a:pt x="91" y="1"/>
                </a:moveTo>
                <a:cubicBezTo>
                  <a:pt x="13" y="14"/>
                  <a:pt x="0" y="144"/>
                  <a:pt x="26" y="365"/>
                </a:cubicBezTo>
                <a:cubicBezTo>
                  <a:pt x="51" y="588"/>
                  <a:pt x="99" y="704"/>
                  <a:pt x="171" y="704"/>
                </a:cubicBezTo>
                <a:cubicBezTo>
                  <a:pt x="174" y="704"/>
                  <a:pt x="178" y="704"/>
                  <a:pt x="182" y="703"/>
                </a:cubicBezTo>
                <a:lnTo>
                  <a:pt x="221" y="703"/>
                </a:lnTo>
                <a:lnTo>
                  <a:pt x="234" y="677"/>
                </a:lnTo>
                <a:cubicBezTo>
                  <a:pt x="273" y="573"/>
                  <a:pt x="286" y="456"/>
                  <a:pt x="260" y="352"/>
                </a:cubicBezTo>
                <a:cubicBezTo>
                  <a:pt x="247" y="261"/>
                  <a:pt x="208" y="66"/>
                  <a:pt x="143" y="27"/>
                </a:cubicBezTo>
                <a:lnTo>
                  <a:pt x="117" y="1"/>
                </a:lnTo>
                <a:close/>
              </a:path>
            </a:pathLst>
          </a:custGeom>
          <a:solidFill>
            <a:srgbClr val="010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5" name="Google Shape;835;p37"/>
          <p:cNvSpPr/>
          <p:nvPr/>
        </p:nvSpPr>
        <p:spPr>
          <a:xfrm>
            <a:off x="7180580" y="4702175"/>
            <a:ext cx="62865" cy="58420"/>
          </a:xfrm>
          <a:custGeom>
            <a:avLst/>
            <a:gdLst/>
            <a:ahLst/>
            <a:cxnLst/>
            <a:rect l="l" t="t" r="r" b="b"/>
            <a:pathLst>
              <a:path w="1158" h="642" extrusionOk="0">
                <a:moveTo>
                  <a:pt x="778" y="1"/>
                </a:moveTo>
                <a:cubicBezTo>
                  <a:pt x="650" y="1"/>
                  <a:pt x="524" y="26"/>
                  <a:pt x="416" y="69"/>
                </a:cubicBezTo>
                <a:cubicBezTo>
                  <a:pt x="273" y="121"/>
                  <a:pt x="169" y="212"/>
                  <a:pt x="91" y="343"/>
                </a:cubicBezTo>
                <a:cubicBezTo>
                  <a:pt x="13" y="460"/>
                  <a:pt x="0" y="564"/>
                  <a:pt x="91" y="616"/>
                </a:cubicBezTo>
                <a:cubicBezTo>
                  <a:pt x="104" y="629"/>
                  <a:pt x="117" y="642"/>
                  <a:pt x="143" y="642"/>
                </a:cubicBezTo>
                <a:cubicBezTo>
                  <a:pt x="195" y="642"/>
                  <a:pt x="260" y="616"/>
                  <a:pt x="351" y="564"/>
                </a:cubicBezTo>
                <a:cubicBezTo>
                  <a:pt x="442" y="499"/>
                  <a:pt x="533" y="460"/>
                  <a:pt x="625" y="408"/>
                </a:cubicBezTo>
                <a:cubicBezTo>
                  <a:pt x="729" y="369"/>
                  <a:pt x="833" y="343"/>
                  <a:pt x="937" y="316"/>
                </a:cubicBezTo>
                <a:cubicBezTo>
                  <a:pt x="1080" y="277"/>
                  <a:pt x="1158" y="251"/>
                  <a:pt x="1145" y="173"/>
                </a:cubicBezTo>
                <a:cubicBezTo>
                  <a:pt x="1119" y="82"/>
                  <a:pt x="1028" y="30"/>
                  <a:pt x="859" y="4"/>
                </a:cubicBezTo>
                <a:cubicBezTo>
                  <a:pt x="832" y="2"/>
                  <a:pt x="805" y="1"/>
                  <a:pt x="778" y="1"/>
                </a:cubicBezTo>
                <a:close/>
              </a:path>
            </a:pathLst>
          </a:custGeom>
          <a:solidFill>
            <a:srgbClr val="010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6" name="Google Shape;836;p37"/>
          <p:cNvSpPr/>
          <p:nvPr/>
        </p:nvSpPr>
        <p:spPr>
          <a:xfrm>
            <a:off x="7327265" y="3134995"/>
            <a:ext cx="73025" cy="53975"/>
          </a:xfrm>
          <a:custGeom>
            <a:avLst/>
            <a:gdLst/>
            <a:ahLst/>
            <a:cxnLst/>
            <a:rect l="l" t="t" r="r" b="b"/>
            <a:pathLst>
              <a:path w="1341" h="594" extrusionOk="0">
                <a:moveTo>
                  <a:pt x="591" y="1"/>
                </a:moveTo>
                <a:cubicBezTo>
                  <a:pt x="490" y="1"/>
                  <a:pt x="391" y="14"/>
                  <a:pt x="300" y="37"/>
                </a:cubicBezTo>
                <a:cubicBezTo>
                  <a:pt x="118" y="102"/>
                  <a:pt x="14" y="180"/>
                  <a:pt x="14" y="284"/>
                </a:cubicBezTo>
                <a:cubicBezTo>
                  <a:pt x="1" y="297"/>
                  <a:pt x="14" y="323"/>
                  <a:pt x="27" y="336"/>
                </a:cubicBezTo>
                <a:cubicBezTo>
                  <a:pt x="53" y="375"/>
                  <a:pt x="144" y="388"/>
                  <a:pt x="261" y="388"/>
                </a:cubicBezTo>
                <a:cubicBezTo>
                  <a:pt x="391" y="401"/>
                  <a:pt x="508" y="414"/>
                  <a:pt x="625" y="440"/>
                </a:cubicBezTo>
                <a:cubicBezTo>
                  <a:pt x="742" y="466"/>
                  <a:pt x="859" y="492"/>
                  <a:pt x="963" y="544"/>
                </a:cubicBezTo>
                <a:cubicBezTo>
                  <a:pt x="1042" y="573"/>
                  <a:pt x="1105" y="594"/>
                  <a:pt x="1156" y="594"/>
                </a:cubicBezTo>
                <a:cubicBezTo>
                  <a:pt x="1199" y="594"/>
                  <a:pt x="1233" y="580"/>
                  <a:pt x="1263" y="544"/>
                </a:cubicBezTo>
                <a:cubicBezTo>
                  <a:pt x="1341" y="466"/>
                  <a:pt x="1315" y="362"/>
                  <a:pt x="1211" y="245"/>
                </a:cubicBezTo>
                <a:cubicBezTo>
                  <a:pt x="1107" y="128"/>
                  <a:pt x="963" y="50"/>
                  <a:pt x="807" y="24"/>
                </a:cubicBezTo>
                <a:cubicBezTo>
                  <a:pt x="737" y="8"/>
                  <a:pt x="663" y="1"/>
                  <a:pt x="591" y="1"/>
                </a:cubicBezTo>
                <a:close/>
              </a:path>
            </a:pathLst>
          </a:custGeom>
          <a:solidFill>
            <a:srgbClr val="010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 name="Group 3"/>
          <p:cNvGrpSpPr/>
          <p:nvPr/>
        </p:nvGrpSpPr>
        <p:grpSpPr>
          <a:xfrm>
            <a:off x="1608455" y="563880"/>
            <a:ext cx="4444365" cy="1562735"/>
            <a:chOff x="2533" y="888"/>
            <a:chExt cx="6999" cy="2461"/>
          </a:xfrm>
        </p:grpSpPr>
        <p:sp>
          <p:nvSpPr>
            <p:cNvPr id="77" name="Google Shape;1138;p43"/>
            <p:cNvSpPr/>
            <p:nvPr/>
          </p:nvSpPr>
          <p:spPr>
            <a:xfrm>
              <a:off x="2533" y="924"/>
              <a:ext cx="1841" cy="1713"/>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chemeClr val="accent2"/>
            </a:solidFill>
            <a:ln>
              <a:noFill/>
            </a:ln>
          </p:spPr>
        </p:sp>
        <p:sp>
          <p:nvSpPr>
            <p:cNvPr id="72" name="Title 1"/>
            <p:cNvSpPr txBox="1"/>
            <p:nvPr/>
          </p:nvSpPr>
          <p:spPr>
            <a:xfrm>
              <a:off x="3936" y="2233"/>
              <a:ext cx="5596" cy="11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1pPr>
              <a:lvl2pPr marR="0" lvl="1"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2pPr>
              <a:lvl3pPr marR="0" lvl="2"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3pPr>
              <a:lvl4pPr marR="0" lvl="3"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4pPr>
              <a:lvl5pPr marR="0" lvl="4"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5pPr>
              <a:lvl6pPr marR="0" lvl="5"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6pPr>
              <a:lvl7pPr marR="0" lvl="6"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7pPr>
              <a:lvl8pPr marR="0" lvl="7"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8pPr>
              <a:lvl9pPr marR="0" lvl="8"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9pPr>
            </a:lstStyle>
            <a:p>
              <a:r>
                <a:rPr lang="en-US" sz="3200" b="1" dirty="0">
                  <a:solidFill>
                    <a:schemeClr val="tx1"/>
                  </a:solidFill>
                  <a:latin typeface="Times New Roman" panose="02020603050405020304" pitchFamily="18" charset="0"/>
                  <a:cs typeface="Times New Roman" panose="02020603050405020304" pitchFamily="18" charset="0"/>
                </a:rPr>
                <a:t>KHỞI ĐỘNG</a:t>
              </a:r>
              <a:endParaRPr lang="en-US" sz="3200" b="1" dirty="0">
                <a:solidFill>
                  <a:schemeClr val="tx1"/>
                </a:solidFill>
                <a:latin typeface="Times New Roman" panose="02020603050405020304" pitchFamily="18" charset="0"/>
                <a:cs typeface="Times New Roman" panose="02020603050405020304" pitchFamily="18" charset="0"/>
              </a:endParaRPr>
            </a:p>
          </p:txBody>
        </p:sp>
        <p:pic>
          <p:nvPicPr>
            <p:cNvPr id="73" name="Picture 72"/>
            <p:cNvPicPr>
              <a:picLocks noChangeAspect="1"/>
            </p:cNvPicPr>
            <p:nvPr/>
          </p:nvPicPr>
          <p:blipFill>
            <a:blip r:embed="rId1"/>
            <a:stretch>
              <a:fillRect/>
            </a:stretch>
          </p:blipFill>
          <p:spPr>
            <a:xfrm>
              <a:off x="2811" y="888"/>
              <a:ext cx="1350" cy="1350"/>
            </a:xfrm>
            <a:prstGeom prst="rect">
              <a:avLst/>
            </a:prstGeom>
          </p:spPr>
        </p:pic>
      </p:grpSp>
      <p:sp>
        <p:nvSpPr>
          <p:cNvPr id="74" name="Title 1"/>
          <p:cNvSpPr>
            <a:spLocks noGrp="1"/>
          </p:cNvSpPr>
          <p:nvPr>
            <p:ph type="title"/>
          </p:nvPr>
        </p:nvSpPr>
        <p:spPr>
          <a:xfrm>
            <a:off x="2994025" y="563880"/>
            <a:ext cx="3554730" cy="854075"/>
          </a:xfrm>
        </p:spPr>
        <p:txBody>
          <a:bodyPr/>
          <a:lstStyle/>
          <a:p>
            <a:r>
              <a:rPr lang="en-US" sz="3200" dirty="0">
                <a:solidFill>
                  <a:schemeClr val="tx1"/>
                </a:solidFill>
                <a:latin typeface="SVN-Cookies" panose="02040603050506020204" pitchFamily="18" charset="0"/>
                <a:cs typeface="Arial" panose="020B0604020202020204" pitchFamily="34" charset="0"/>
              </a:rPr>
              <a:t>HOẠT ĐỘNG 1</a:t>
            </a:r>
            <a:endParaRPr lang="en-US" sz="3200" dirty="0">
              <a:solidFill>
                <a:schemeClr val="tx1"/>
              </a:solidFill>
              <a:latin typeface="SVN-Cookies" panose="02040603050506020204" pitchFamily="18" charset="0"/>
              <a:cs typeface="Arial" panose="020B0604020202020204" pitchFamily="34" charset="0"/>
            </a:endParaRPr>
          </a:p>
        </p:txBody>
      </p:sp>
      <p:sp>
        <p:nvSpPr>
          <p:cNvPr id="2" name="Title 1"/>
          <p:cNvSpPr txBox="1"/>
          <p:nvPr/>
        </p:nvSpPr>
        <p:spPr>
          <a:xfrm>
            <a:off x="198120" y="2481580"/>
            <a:ext cx="7192645" cy="8045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1pPr>
            <a:lvl2pPr marR="0" lvl="1"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2pPr>
            <a:lvl3pPr marR="0" lvl="2"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3pPr>
            <a:lvl4pPr marR="0" lvl="3"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4pPr>
            <a:lvl5pPr marR="0" lvl="4"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5pPr>
            <a:lvl6pPr marR="0" lvl="5"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6pPr>
            <a:lvl7pPr marR="0" lvl="6"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7pPr>
            <a:lvl8pPr marR="0" lvl="7"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8pPr>
            <a:lvl9pPr marR="0" lvl="8"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9pPr>
          </a:lstStyle>
          <a:p>
            <a:r>
              <a:rPr lang="en-US" sz="3200" b="1" dirty="0">
                <a:solidFill>
                  <a:schemeClr val="tx1"/>
                </a:solidFill>
                <a:latin typeface="Times New Roman" panose="02020603050405020304" pitchFamily="18" charset="0"/>
                <a:cs typeface="Times New Roman" panose="02020603050405020304" pitchFamily="18" charset="0"/>
              </a:rPr>
              <a:t>Khúc ngâm chinh phụ ai là tác nhân ?</a:t>
            </a:r>
            <a:endParaRPr lang="en-US" sz="3200" b="1" dirty="0">
              <a:solidFill>
                <a:schemeClr val="tx1"/>
              </a:solidFill>
              <a:latin typeface="Times New Roman" panose="02020603050405020304" pitchFamily="18" charset="0"/>
              <a:cs typeface="Times New Roman" panose="02020603050405020304" pitchFamily="18" charset="0"/>
            </a:endParaRPr>
          </a:p>
          <a:p>
            <a:r>
              <a:rPr lang="en-US" sz="3200" b="1" dirty="0">
                <a:solidFill>
                  <a:schemeClr val="tx1"/>
                </a:solidFill>
                <a:latin typeface="Times New Roman" panose="02020603050405020304" pitchFamily="18" charset="0"/>
                <a:cs typeface="Times New Roman" panose="02020603050405020304" pitchFamily="18" charset="0"/>
              </a:rPr>
              <a:t>                  </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3" name="Title 1"/>
          <p:cNvSpPr txBox="1"/>
          <p:nvPr/>
        </p:nvSpPr>
        <p:spPr>
          <a:xfrm>
            <a:off x="2383790" y="4112895"/>
            <a:ext cx="4547870" cy="7092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1pPr>
            <a:lvl2pPr marR="0" lvl="1"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2pPr>
            <a:lvl3pPr marR="0" lvl="2"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3pPr>
            <a:lvl4pPr marR="0" lvl="3"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4pPr>
            <a:lvl5pPr marR="0" lvl="4"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5pPr>
            <a:lvl6pPr marR="0" lvl="5"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6pPr>
            <a:lvl7pPr marR="0" lvl="6"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7pPr>
            <a:lvl8pPr marR="0" lvl="7"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8pPr>
            <a:lvl9pPr marR="0" lvl="8"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9pPr>
          </a:lstStyle>
          <a:p>
            <a:r>
              <a:rPr lang="en-US" sz="3200" b="1" dirty="0">
                <a:solidFill>
                  <a:schemeClr val="tx1"/>
                </a:solidFill>
                <a:latin typeface="Times New Roman" panose="02020603050405020304" pitchFamily="18" charset="0"/>
                <a:cs typeface="Times New Roman" panose="02020603050405020304" pitchFamily="18" charset="0"/>
              </a:rPr>
              <a:t>Đáp án: </a:t>
            </a:r>
            <a:r>
              <a:rPr lang="en-US" sz="3200" b="1" dirty="0">
                <a:solidFill>
                  <a:schemeClr val="tx1"/>
                </a:solidFill>
                <a:latin typeface="Times New Roman" panose="02020603050405020304" pitchFamily="18" charset="0"/>
                <a:cs typeface="Times New Roman" panose="02020603050405020304" pitchFamily="18" charset="0"/>
                <a:sym typeface="+mn-ea"/>
              </a:rPr>
              <a:t>Đoàn Thị Điểm</a:t>
            </a:r>
            <a:endParaRPr lang="en-US" sz="32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0" fill="hold"/>
                                        <p:tgtEl>
                                          <p:spTgt spid="2"/>
                                        </p:tgtEl>
                                        <p:attrNameLst>
                                          <p:attrName>ppt_x</p:attrName>
                                        </p:attrNameLst>
                                      </p:cBhvr>
                                      <p:tavLst>
                                        <p:tav tm="0">
                                          <p:val>
                                            <p:strVal val="#ppt_x"/>
                                          </p:val>
                                        </p:tav>
                                        <p:tav tm="100000">
                                          <p:val>
                                            <p:strVal val="#ppt_x"/>
                                          </p:val>
                                        </p:tav>
                                      </p:tavLst>
                                    </p:anim>
                                    <p:anim calcmode="lin" valueType="num">
                                      <p:cBhvr additive="base">
                                        <p:cTn id="12"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2" name="Title 1"/>
          <p:cNvSpPr txBox="1"/>
          <p:nvPr/>
        </p:nvSpPr>
        <p:spPr>
          <a:xfrm>
            <a:off x="210820" y="1424940"/>
            <a:ext cx="8617585" cy="33889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1pPr>
            <a:lvl2pPr marR="0" lvl="1"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2pPr>
            <a:lvl3pPr marR="0" lvl="2"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3pPr>
            <a:lvl4pPr marR="0" lvl="3"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4pPr>
            <a:lvl5pPr marR="0" lvl="4"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5pPr>
            <a:lvl6pPr marR="0" lvl="5"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6pPr>
            <a:lvl7pPr marR="0" lvl="6"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7pPr>
            <a:lvl8pPr marR="0" lvl="7"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8pPr>
            <a:lvl9pPr marR="0" lvl="8"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9pPr>
          </a:lstStyle>
          <a:p>
            <a:pPr algn="just"/>
            <a:r>
              <a:rPr lang="en-US" sz="2400" b="1" dirty="0">
                <a:solidFill>
                  <a:srgbClr val="FF0000"/>
                </a:solidFill>
                <a:latin typeface="Times New Roman" panose="02020603050405020304" pitchFamily="18" charset="0"/>
                <a:cs typeface="Times New Roman" panose="02020603050405020304" pitchFamily="18" charset="0"/>
              </a:rPr>
              <a:t>Đoàn Thị Điểm</a:t>
            </a:r>
            <a:r>
              <a:rPr lang="en-US" sz="2400" dirty="0">
                <a:solidFill>
                  <a:srgbClr val="FF0000"/>
                </a:solidFill>
                <a:latin typeface="Times New Roman" panose="02020603050405020304" pitchFamily="18" charset="0"/>
                <a:cs typeface="Times New Roman" panose="02020603050405020304" pitchFamily="18" charset="0"/>
              </a:rPr>
              <a:t> sinh năm </a:t>
            </a:r>
            <a:r>
              <a:rPr lang="en-US" sz="2400" b="1" dirty="0">
                <a:solidFill>
                  <a:srgbClr val="FF0000"/>
                </a:solidFill>
                <a:latin typeface="Times New Roman" panose="02020603050405020304" pitchFamily="18" charset="0"/>
                <a:cs typeface="Times New Roman" panose="02020603050405020304" pitchFamily="18" charset="0"/>
              </a:rPr>
              <a:t>1705-1748</a:t>
            </a:r>
            <a:endParaRPr lang="en-US" sz="2400" dirty="0">
              <a:solidFill>
                <a:srgbClr val="FF0000"/>
              </a:solidFill>
              <a:latin typeface="Times New Roman" panose="02020603050405020304" pitchFamily="18" charset="0"/>
              <a:cs typeface="Times New Roman" panose="02020603050405020304" pitchFamily="18" charset="0"/>
            </a:endParaRPr>
          </a:p>
          <a:p>
            <a:pPr algn="just"/>
            <a:r>
              <a:rPr lang="en-US" sz="2400" b="1" dirty="0">
                <a:solidFill>
                  <a:srgbClr val="FF0000"/>
                </a:solidFill>
                <a:latin typeface="Times New Roman" panose="02020603050405020304" pitchFamily="18" charset="0"/>
                <a:cs typeface="Times New Roman" panose="02020603050405020304" pitchFamily="18" charset="0"/>
              </a:rPr>
              <a:t>Biệt hiệu</a:t>
            </a:r>
            <a:r>
              <a:rPr lang="en-US" sz="2400" dirty="0">
                <a:solidFill>
                  <a:srgbClr val="FF0000"/>
                </a:solidFill>
                <a:latin typeface="Times New Roman" panose="02020603050405020304" pitchFamily="18" charset="0"/>
                <a:cs typeface="Times New Roman" panose="02020603050405020304" pitchFamily="18" charset="0"/>
              </a:rPr>
              <a:t> là </a:t>
            </a:r>
            <a:r>
              <a:rPr lang="en-US" sz="2400" b="1" dirty="0">
                <a:solidFill>
                  <a:srgbClr val="FF0000"/>
                </a:solidFill>
                <a:latin typeface="Times New Roman" panose="02020603050405020304" pitchFamily="18" charset="0"/>
                <a:cs typeface="Times New Roman" panose="02020603050405020304" pitchFamily="18" charset="0"/>
              </a:rPr>
              <a:t>Hồng Hà </a:t>
            </a:r>
            <a:r>
              <a:rPr lang="en-US" sz="2400" dirty="0">
                <a:solidFill>
                  <a:srgbClr val="FF0000"/>
                </a:solidFill>
                <a:latin typeface="Times New Roman" panose="02020603050405020304" pitchFamily="18" charset="0"/>
                <a:cs typeface="Times New Roman" panose="02020603050405020304" pitchFamily="18" charset="0"/>
              </a:rPr>
              <a:t>Nữ sĩ, </a:t>
            </a:r>
            <a:r>
              <a:rPr lang="en-US" sz="2400" b="1" dirty="0">
                <a:solidFill>
                  <a:srgbClr val="FF0000"/>
                </a:solidFill>
                <a:latin typeface="Times New Roman" panose="02020603050405020304" pitchFamily="18" charset="0"/>
                <a:cs typeface="Times New Roman" panose="02020603050405020304" pitchFamily="18" charset="0"/>
              </a:rPr>
              <a:t>con gái Đoàn Doãn Nghi</a:t>
            </a:r>
            <a:r>
              <a:rPr lang="en-US" sz="2400" dirty="0">
                <a:solidFill>
                  <a:srgbClr val="FF0000"/>
                </a:solidFill>
                <a:latin typeface="Times New Roman" panose="02020603050405020304" pitchFamily="18" charset="0"/>
                <a:cs typeface="Times New Roman" panose="02020603050405020304" pitchFamily="18" charset="0"/>
              </a:rPr>
              <a:t>, quê ở làng </a:t>
            </a:r>
            <a:r>
              <a:rPr lang="en-US" sz="2400" b="1" dirty="0">
                <a:solidFill>
                  <a:srgbClr val="FF0000"/>
                </a:solidFill>
                <a:latin typeface="Times New Roman" panose="02020603050405020304" pitchFamily="18" charset="0"/>
                <a:cs typeface="Times New Roman" panose="02020603050405020304" pitchFamily="18" charset="0"/>
              </a:rPr>
              <a:t>Giai Phạm</a:t>
            </a:r>
            <a:r>
              <a:rPr lang="en-US" sz="2400" dirty="0">
                <a:solidFill>
                  <a:srgbClr val="FF0000"/>
                </a:solidFill>
                <a:latin typeface="Times New Roman" panose="02020603050405020304" pitchFamily="18" charset="0"/>
                <a:cs typeface="Times New Roman" panose="02020603050405020304" pitchFamily="18" charset="0"/>
              </a:rPr>
              <a:t>, sau đổi thành </a:t>
            </a:r>
            <a:r>
              <a:rPr lang="en-US" sz="2400" b="1" dirty="0">
                <a:solidFill>
                  <a:srgbClr val="FF0000"/>
                </a:solidFill>
                <a:latin typeface="Times New Roman" panose="02020603050405020304" pitchFamily="18" charset="0"/>
                <a:cs typeface="Times New Roman" panose="02020603050405020304" pitchFamily="18" charset="0"/>
              </a:rPr>
              <a:t>Hiến Phạm</a:t>
            </a:r>
            <a:r>
              <a:rPr lang="en-US" sz="2400" dirty="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huyện Văn Giang</a:t>
            </a:r>
            <a:r>
              <a:rPr lang="en-US" sz="2400" dirty="0">
                <a:solidFill>
                  <a:srgbClr val="FF0000"/>
                </a:solidFill>
                <a:latin typeface="Times New Roman" panose="02020603050405020304" pitchFamily="18" charset="0"/>
                <a:cs typeface="Times New Roman" panose="02020603050405020304" pitchFamily="18" charset="0"/>
              </a:rPr>
              <a:t> nay thuộc tỉnh Hưng Yên. Nữ sĩ vốn gốc họ Lê, đến đời thân phụ mới đổi sang họ Đoàn.</a:t>
            </a:r>
            <a:endParaRPr lang="en-US" sz="2400" dirty="0">
              <a:solidFill>
                <a:srgbClr val="FF0000"/>
              </a:solidFill>
              <a:latin typeface="Times New Roman" panose="02020603050405020304" pitchFamily="18" charset="0"/>
              <a:cs typeface="Times New Roman" panose="02020603050405020304" pitchFamily="18" charset="0"/>
            </a:endParaRPr>
          </a:p>
          <a:p>
            <a:pPr algn="just"/>
            <a:r>
              <a:rPr lang="en-US" sz="2400" b="1" dirty="0">
                <a:solidFill>
                  <a:srgbClr val="FF0000"/>
                </a:solidFill>
                <a:latin typeface="Times New Roman" panose="02020603050405020304" pitchFamily="18" charset="0"/>
                <a:cs typeface="Times New Roman" panose="02020603050405020304" pitchFamily="18" charset="0"/>
              </a:rPr>
              <a:t>Đoàn Doãn Nghi </a:t>
            </a:r>
            <a:r>
              <a:rPr lang="en-US" sz="2400" dirty="0">
                <a:solidFill>
                  <a:srgbClr val="FF0000"/>
                </a:solidFill>
                <a:latin typeface="Times New Roman" panose="02020603050405020304" pitchFamily="18" charset="0"/>
                <a:cs typeface="Times New Roman" panose="02020603050405020304" pitchFamily="18" charset="0"/>
              </a:rPr>
              <a:t>hiệu là </a:t>
            </a:r>
            <a:r>
              <a:rPr lang="en-US" sz="2400" b="1" dirty="0">
                <a:solidFill>
                  <a:srgbClr val="FF0000"/>
                </a:solidFill>
                <a:latin typeface="Times New Roman" panose="02020603050405020304" pitchFamily="18" charset="0"/>
                <a:cs typeface="Times New Roman" panose="02020603050405020304" pitchFamily="18" charset="0"/>
              </a:rPr>
              <a:t>Dương Kinh</a:t>
            </a:r>
            <a:r>
              <a:rPr lang="en-US" sz="2400" dirty="0">
                <a:solidFill>
                  <a:srgbClr val="FF0000"/>
                </a:solidFill>
                <a:latin typeface="Times New Roman" panose="02020603050405020304" pitchFamily="18" charset="0"/>
                <a:cs typeface="Times New Roman" panose="02020603050405020304" pitchFamily="18" charset="0"/>
              </a:rPr>
              <a:t> có thể xem là </a:t>
            </a:r>
            <a:r>
              <a:rPr lang="en-US" sz="2400" b="1" dirty="0">
                <a:solidFill>
                  <a:srgbClr val="FF0000"/>
                </a:solidFill>
                <a:latin typeface="Times New Roman" panose="02020603050405020304" pitchFamily="18" charset="0"/>
                <a:cs typeface="Times New Roman" panose="02020603050405020304" pitchFamily="18" charset="0"/>
              </a:rPr>
              <a:t>người khai khoa</a:t>
            </a:r>
            <a:r>
              <a:rPr lang="en-US" sz="2400" dirty="0">
                <a:solidFill>
                  <a:srgbClr val="FF0000"/>
                </a:solidFill>
                <a:latin typeface="Times New Roman" panose="02020603050405020304" pitchFamily="18" charset="0"/>
                <a:cs typeface="Times New Roman" panose="02020603050405020304" pitchFamily="18" charset="0"/>
              </a:rPr>
              <a:t> cho dòng họ. Ông </a:t>
            </a:r>
            <a:r>
              <a:rPr lang="en-US" sz="2400" b="1" dirty="0">
                <a:solidFill>
                  <a:srgbClr val="FF0000"/>
                </a:solidFill>
                <a:latin typeface="Times New Roman" panose="02020603050405020304" pitchFamily="18" charset="0"/>
                <a:cs typeface="Times New Roman" panose="02020603050405020304" pitchFamily="18" charset="0"/>
              </a:rPr>
              <a:t>đỗ Hương Cống</a:t>
            </a:r>
            <a:r>
              <a:rPr lang="en-US" sz="2400" dirty="0">
                <a:solidFill>
                  <a:srgbClr val="FF0000"/>
                </a:solidFill>
                <a:latin typeface="Times New Roman" panose="02020603050405020304" pitchFamily="18" charset="0"/>
                <a:cs typeface="Times New Roman" panose="02020603050405020304" pitchFamily="18" charset="0"/>
              </a:rPr>
              <a:t>, nhưng </a:t>
            </a:r>
            <a:r>
              <a:rPr lang="en-US" sz="2400" b="1" dirty="0">
                <a:solidFill>
                  <a:srgbClr val="FF0000"/>
                </a:solidFill>
                <a:latin typeface="Times New Roman" panose="02020603050405020304" pitchFamily="18" charset="0"/>
                <a:cs typeface="Times New Roman" panose="02020603050405020304" pitchFamily="18" charset="0"/>
              </a:rPr>
              <a:t>chỉ dạy học và bốc thuốc</a:t>
            </a:r>
            <a:r>
              <a:rPr lang="en-US" sz="2400" dirty="0">
                <a:solidFill>
                  <a:srgbClr val="FF0000"/>
                </a:solidFill>
                <a:latin typeface="Times New Roman" panose="02020603050405020304" pitchFamily="18" charset="0"/>
                <a:cs typeface="Times New Roman" panose="02020603050405020304" pitchFamily="18" charset="0"/>
              </a:rPr>
              <a:t>. Ông dạy học nhiều nơi, sau chuyển về thôn Lạc Viên, huyện An Dương (nay thuộc nội thành Hải Phòng).</a:t>
            </a:r>
            <a:endParaRPr lang="en-US" sz="2400" dirty="0">
              <a:solidFill>
                <a:srgbClr val="FF0000"/>
              </a:solidFill>
              <a:latin typeface="Times New Roman" panose="02020603050405020304" pitchFamily="18" charset="0"/>
              <a:cs typeface="Times New Roman" panose="02020603050405020304" pitchFamily="18" charset="0"/>
            </a:endParaRPr>
          </a:p>
          <a:p>
            <a:pPr algn="just"/>
            <a:endParaRPr lang="en-US" sz="2400" dirty="0">
              <a:solidFill>
                <a:srgbClr val="FF000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2714625" y="66675"/>
            <a:ext cx="3611880" cy="1386205"/>
            <a:chOff x="4275" y="105"/>
            <a:chExt cx="5688" cy="2183"/>
          </a:xfrm>
        </p:grpSpPr>
        <p:grpSp>
          <p:nvGrpSpPr>
            <p:cNvPr id="40" name="Google Shape;1136;p43"/>
            <p:cNvGrpSpPr/>
            <p:nvPr/>
          </p:nvGrpSpPr>
          <p:grpSpPr>
            <a:xfrm rot="0">
              <a:off x="6181" y="105"/>
              <a:ext cx="1785" cy="1514"/>
              <a:chOff x="-1465716" y="419781"/>
              <a:chExt cx="4014895" cy="3717920"/>
            </a:xfrm>
          </p:grpSpPr>
          <p:sp>
            <p:nvSpPr>
              <p:cNvPr id="41" name="Google Shape;1137;p43"/>
              <p:cNvSpPr/>
              <p:nvPr/>
            </p:nvSpPr>
            <p:spPr>
              <a:xfrm rot="-4117159">
                <a:off x="-1168354" y="122419"/>
                <a:ext cx="3420172" cy="4014895"/>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rgbClr val="FFC900">
                  <a:alpha val="42700"/>
                </a:srgbClr>
              </a:solidFill>
              <a:ln>
                <a:noFill/>
              </a:ln>
            </p:spPr>
          </p:sp>
          <p:sp>
            <p:nvSpPr>
              <p:cNvPr id="42" name="Google Shape;1138;p43"/>
              <p:cNvSpPr/>
              <p:nvPr/>
            </p:nvSpPr>
            <p:spPr>
              <a:xfrm>
                <a:off x="-959452" y="498363"/>
                <a:ext cx="3177087" cy="3639338"/>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chemeClr val="accent2"/>
              </a:solidFill>
              <a:ln>
                <a:noFill/>
              </a:ln>
            </p:spPr>
          </p:sp>
        </p:grpSp>
        <p:sp>
          <p:nvSpPr>
            <p:cNvPr id="38" name="Title 1"/>
            <p:cNvSpPr txBox="1"/>
            <p:nvPr/>
          </p:nvSpPr>
          <p:spPr>
            <a:xfrm>
              <a:off x="4275" y="1640"/>
              <a:ext cx="5688" cy="64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Ribeye" panose="020F0505000000020004"/>
                <a:buNone/>
                <a:defRPr sz="5600" b="1" i="0" u="none" strike="noStrike" cap="none">
                  <a:solidFill>
                    <a:schemeClr val="dk1"/>
                  </a:solidFill>
                  <a:latin typeface="Ribeye" panose="020F0505000000020004"/>
                  <a:ea typeface="Ribeye" panose="020F0505000000020004"/>
                  <a:cs typeface="Ribeye" panose="020F0505000000020004"/>
                  <a:sym typeface="Ribeye" panose="020F0505000000020004"/>
                </a:defRPr>
              </a:lvl1pPr>
              <a:lvl2pPr marR="0" lvl="1"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2pPr>
              <a:lvl3pPr marR="0" lvl="2"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3pPr>
              <a:lvl4pPr marR="0" lvl="3"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4pPr>
              <a:lvl5pPr marR="0" lvl="4"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5pPr>
              <a:lvl6pPr marR="0" lvl="5"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6pPr>
              <a:lvl7pPr marR="0" lvl="6"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7pPr>
              <a:lvl8pPr marR="0" lvl="7"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8pPr>
              <a:lvl9pPr marR="0" lvl="8"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9pPr>
            </a:lstStyle>
            <a:p>
              <a:endParaRPr lang="en-US" sz="3200" dirty="0">
                <a:solidFill>
                  <a:schemeClr val="bg1"/>
                </a:solidFill>
                <a:latin typeface="Times New Roman" panose="02020603050405020304" pitchFamily="18" charset="0"/>
                <a:cs typeface="Times New Roman" panose="02020603050405020304" pitchFamily="18" charset="0"/>
              </a:endParaRPr>
            </a:p>
            <a:p>
              <a:r>
                <a:rPr lang="en-US" sz="3200" dirty="0">
                  <a:solidFill>
                    <a:schemeClr val="bg1"/>
                  </a:solidFill>
                  <a:latin typeface="Times New Roman" panose="02020603050405020304" pitchFamily="18" charset="0"/>
                  <a:cs typeface="Times New Roman" panose="02020603050405020304" pitchFamily="18" charset="0"/>
                </a:rPr>
                <a:t>HOẠT ĐỘNG 2</a:t>
              </a:r>
              <a:endParaRPr lang="en-US" sz="3200" dirty="0">
                <a:solidFill>
                  <a:schemeClr val="bg1"/>
                </a:solidFill>
                <a:latin typeface="SVN-Cookies" panose="02040603050506020204" pitchFamily="18" charset="0"/>
                <a:cs typeface="Arial" panose="020B0604020202020204" pitchFamily="34" charset="0"/>
              </a:endParaRPr>
            </a:p>
            <a:p>
              <a:endParaRPr lang="en-US" sz="3200" dirty="0">
                <a:solidFill>
                  <a:schemeClr val="bg1"/>
                </a:solidFill>
                <a:latin typeface="SVN-Cookies" panose="02040603050506020204" pitchFamily="18" charset="0"/>
                <a:cs typeface="Arial" panose="020B0604020202020204" pitchFamily="34" charset="0"/>
              </a:endParaRPr>
            </a:p>
          </p:txBody>
        </p:sp>
        <p:pic>
          <p:nvPicPr>
            <p:cNvPr id="39" name="Picture 38"/>
            <p:cNvPicPr>
              <a:picLocks noChangeAspect="1"/>
            </p:cNvPicPr>
            <p:nvPr/>
          </p:nvPicPr>
          <p:blipFill>
            <a:blip r:embed="rId1"/>
            <a:stretch>
              <a:fillRect/>
            </a:stretch>
          </p:blipFill>
          <p:spPr>
            <a:xfrm>
              <a:off x="6621" y="378"/>
              <a:ext cx="1054" cy="1017"/>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ext Box 7"/>
          <p:cNvSpPr txBox="1"/>
          <p:nvPr/>
        </p:nvSpPr>
        <p:spPr>
          <a:xfrm>
            <a:off x="308610" y="1608455"/>
            <a:ext cx="8461375" cy="3284220"/>
          </a:xfrm>
          <a:prstGeom prst="rect">
            <a:avLst/>
          </a:prstGeom>
          <a:noFill/>
        </p:spPr>
        <p:txBody>
          <a:bodyPr wrap="square" rtlCol="0" anchor="t">
            <a:noAutofit/>
          </a:bodyPr>
          <a:p>
            <a:pPr algn="just"/>
            <a:r>
              <a:rPr lang="en-US" sz="2100" b="1" dirty="0">
                <a:solidFill>
                  <a:schemeClr val="bg2"/>
                </a:solidFill>
                <a:latin typeface="Times New Roman" panose="02020603050405020304" pitchFamily="18" charset="0"/>
                <a:cs typeface="Times New Roman" panose="02020603050405020304" pitchFamily="18" charset="0"/>
                <a:sym typeface="+mn-ea"/>
              </a:rPr>
              <a:t>Năm 16 tuổi</a:t>
            </a:r>
            <a:r>
              <a:rPr lang="en-US" sz="2100" dirty="0">
                <a:solidFill>
                  <a:schemeClr val="bg2"/>
                </a:solidFill>
                <a:latin typeface="Times New Roman" panose="02020603050405020304" pitchFamily="18" charset="0"/>
                <a:cs typeface="Times New Roman" panose="02020603050405020304" pitchFamily="18" charset="0"/>
                <a:sym typeface="+mn-ea"/>
              </a:rPr>
              <a:t>, </a:t>
            </a:r>
            <a:r>
              <a:rPr lang="en-US" sz="2100" b="1" dirty="0">
                <a:solidFill>
                  <a:schemeClr val="bg2"/>
                </a:solidFill>
                <a:latin typeface="Times New Roman" panose="02020603050405020304" pitchFamily="18" charset="0"/>
                <a:cs typeface="Times New Roman" panose="02020603050405020304" pitchFamily="18" charset="0"/>
                <a:sym typeface="+mn-ea"/>
              </a:rPr>
              <a:t>Đoàn Thị Điểm</a:t>
            </a:r>
            <a:r>
              <a:rPr lang="en-US" sz="2100" dirty="0">
                <a:solidFill>
                  <a:schemeClr val="bg2"/>
                </a:solidFill>
                <a:latin typeface="Times New Roman" panose="02020603050405020304" pitchFamily="18" charset="0"/>
                <a:cs typeface="Times New Roman" panose="02020603050405020304" pitchFamily="18" charset="0"/>
                <a:sym typeface="+mn-ea"/>
              </a:rPr>
              <a:t> được </a:t>
            </a:r>
            <a:r>
              <a:rPr lang="en-US" sz="2100" b="1" dirty="0">
                <a:solidFill>
                  <a:schemeClr val="bg2"/>
                </a:solidFill>
                <a:latin typeface="Times New Roman" panose="02020603050405020304" pitchFamily="18" charset="0"/>
                <a:cs typeface="Times New Roman" panose="02020603050405020304" pitchFamily="18" charset="0"/>
                <a:sym typeface="+mn-ea"/>
              </a:rPr>
              <a:t>quan Thượng Thư Lê Anh Tuấn</a:t>
            </a:r>
            <a:r>
              <a:rPr lang="en-US" sz="2100" dirty="0">
                <a:solidFill>
                  <a:schemeClr val="bg2"/>
                </a:solidFill>
                <a:latin typeface="Times New Roman" panose="02020603050405020304" pitchFamily="18" charset="0"/>
                <a:cs typeface="Times New Roman" panose="02020603050405020304" pitchFamily="18" charset="0"/>
                <a:sym typeface="+mn-ea"/>
              </a:rPr>
              <a:t> nhận làm con nuôi, </a:t>
            </a:r>
            <a:r>
              <a:rPr lang="en-US" sz="2100" b="1" dirty="0">
                <a:solidFill>
                  <a:schemeClr val="bg2"/>
                </a:solidFill>
                <a:latin typeface="Times New Roman" panose="02020603050405020304" pitchFamily="18" charset="0"/>
                <a:cs typeface="Times New Roman" panose="02020603050405020304" pitchFamily="18" charset="0"/>
                <a:sym typeface="+mn-ea"/>
              </a:rPr>
              <a:t>đưa về Kinh thành Thăng Long</a:t>
            </a:r>
            <a:r>
              <a:rPr lang="en-US" sz="2100" dirty="0">
                <a:solidFill>
                  <a:schemeClr val="bg2"/>
                </a:solidFill>
                <a:latin typeface="Times New Roman" panose="02020603050405020304" pitchFamily="18" charset="0"/>
                <a:cs typeface="Times New Roman" panose="02020603050405020304" pitchFamily="18" charset="0"/>
                <a:sym typeface="+mn-ea"/>
              </a:rPr>
              <a:t>. Đây là thời gian Bà </a:t>
            </a:r>
            <a:r>
              <a:rPr lang="en-US" sz="2100" b="1" dirty="0">
                <a:solidFill>
                  <a:schemeClr val="bg2"/>
                </a:solidFill>
                <a:latin typeface="Times New Roman" panose="02020603050405020304" pitchFamily="18" charset="0"/>
                <a:cs typeface="Times New Roman" panose="02020603050405020304" pitchFamily="18" charset="0"/>
                <a:sym typeface="+mn-ea"/>
              </a:rPr>
              <a:t>đọc được rất nhiều sách quý</a:t>
            </a:r>
            <a:r>
              <a:rPr lang="en-US" sz="2100" dirty="0">
                <a:solidFill>
                  <a:schemeClr val="bg2"/>
                </a:solidFill>
                <a:latin typeface="Times New Roman" panose="02020603050405020304" pitchFamily="18" charset="0"/>
                <a:cs typeface="Times New Roman" panose="02020603050405020304" pitchFamily="18" charset="0"/>
                <a:sym typeface="+mn-ea"/>
              </a:rPr>
              <a:t> trong kho sách của quan Thượng Thư nên </a:t>
            </a:r>
            <a:r>
              <a:rPr lang="en-US" sz="2100" b="1" dirty="0">
                <a:solidFill>
                  <a:schemeClr val="bg2"/>
                </a:solidFill>
                <a:latin typeface="Times New Roman" panose="02020603050405020304" pitchFamily="18" charset="0"/>
                <a:cs typeface="Times New Roman" panose="02020603050405020304" pitchFamily="18" charset="0"/>
                <a:sym typeface="+mn-ea"/>
              </a:rPr>
              <a:t>vốn kiến thức được mở rộng</a:t>
            </a:r>
            <a:r>
              <a:rPr lang="en-US" sz="2100" dirty="0">
                <a:solidFill>
                  <a:schemeClr val="bg2"/>
                </a:solidFill>
                <a:latin typeface="Times New Roman" panose="02020603050405020304" pitchFamily="18" charset="0"/>
                <a:cs typeface="Times New Roman" panose="02020603050405020304" pitchFamily="18" charset="0"/>
                <a:sym typeface="+mn-ea"/>
              </a:rPr>
              <a:t>, thấy con gái nuôi thông minh lỗi lạc, vị Thượng Thư có ý định dạy dỗ những điều cần thiết để tiến cử vào Cung, nhưng Bà kiên quyết từ chối.</a:t>
            </a:r>
            <a:endParaRPr lang="en-US" sz="2100" dirty="0">
              <a:solidFill>
                <a:schemeClr val="bg2"/>
              </a:solidFill>
              <a:latin typeface="Times New Roman" panose="02020603050405020304" pitchFamily="18" charset="0"/>
              <a:cs typeface="Times New Roman" panose="02020603050405020304" pitchFamily="18" charset="0"/>
              <a:sym typeface="+mn-ea"/>
            </a:endParaRPr>
          </a:p>
          <a:p>
            <a:pPr algn="just"/>
            <a:r>
              <a:rPr lang="en-US" sz="2100" b="1" dirty="0">
                <a:solidFill>
                  <a:schemeClr val="bg2"/>
                </a:solidFill>
                <a:latin typeface="Times New Roman" panose="02020603050405020304" pitchFamily="18" charset="0"/>
                <a:cs typeface="Times New Roman" panose="02020603050405020304" pitchFamily="18" charset="0"/>
                <a:sym typeface="+mn-ea"/>
              </a:rPr>
              <a:t>Năm 1724</a:t>
            </a:r>
            <a:r>
              <a:rPr lang="en-US" sz="2100" dirty="0">
                <a:solidFill>
                  <a:schemeClr val="bg2"/>
                </a:solidFill>
                <a:latin typeface="Times New Roman" panose="02020603050405020304" pitchFamily="18" charset="0"/>
                <a:cs typeface="Times New Roman" panose="02020603050405020304" pitchFamily="18" charset="0"/>
                <a:sym typeface="+mn-ea"/>
              </a:rPr>
              <a:t>, nghe tin </a:t>
            </a:r>
            <a:r>
              <a:rPr lang="en-US" sz="2100" b="1" dirty="0">
                <a:solidFill>
                  <a:schemeClr val="bg2"/>
                </a:solidFill>
                <a:latin typeface="Times New Roman" panose="02020603050405020304" pitchFamily="18" charset="0"/>
                <a:cs typeface="Times New Roman" panose="02020603050405020304" pitchFamily="18" charset="0"/>
                <a:sym typeface="+mn-ea"/>
              </a:rPr>
              <a:t>cha ốm nặng</a:t>
            </a:r>
            <a:r>
              <a:rPr lang="en-US" sz="2100" dirty="0">
                <a:solidFill>
                  <a:schemeClr val="bg2"/>
                </a:solidFill>
                <a:latin typeface="Times New Roman" panose="02020603050405020304" pitchFamily="18" charset="0"/>
                <a:cs typeface="Times New Roman" panose="02020603050405020304" pitchFamily="18" charset="0"/>
                <a:sym typeface="+mn-ea"/>
              </a:rPr>
              <a:t>, tình hình </a:t>
            </a:r>
            <a:r>
              <a:rPr lang="en-US" sz="2100" b="1" dirty="0">
                <a:solidFill>
                  <a:schemeClr val="bg2"/>
                </a:solidFill>
                <a:latin typeface="Times New Roman" panose="02020603050405020304" pitchFamily="18" charset="0"/>
                <a:cs typeface="Times New Roman" panose="02020603050405020304" pitchFamily="18" charset="0"/>
                <a:sym typeface="+mn-ea"/>
              </a:rPr>
              <a:t>chính trị</a:t>
            </a:r>
            <a:r>
              <a:rPr lang="en-US" sz="2100" dirty="0">
                <a:solidFill>
                  <a:schemeClr val="bg2"/>
                </a:solidFill>
                <a:latin typeface="Times New Roman" panose="02020603050405020304" pitchFamily="18" charset="0"/>
                <a:cs typeface="Times New Roman" panose="02020603050405020304" pitchFamily="18" charset="0"/>
                <a:sym typeface="+mn-ea"/>
              </a:rPr>
              <a:t> ở </a:t>
            </a:r>
            <a:r>
              <a:rPr lang="en-US" sz="2100" b="1" dirty="0">
                <a:solidFill>
                  <a:schemeClr val="bg2"/>
                </a:solidFill>
                <a:latin typeface="Times New Roman" panose="02020603050405020304" pitchFamily="18" charset="0"/>
                <a:cs typeface="Times New Roman" panose="02020603050405020304" pitchFamily="18" charset="0"/>
                <a:sym typeface="+mn-ea"/>
              </a:rPr>
              <a:t>Thăng Long</a:t>
            </a:r>
            <a:r>
              <a:rPr lang="en-US" sz="2100" dirty="0">
                <a:solidFill>
                  <a:schemeClr val="bg2"/>
                </a:solidFill>
                <a:latin typeface="Times New Roman" panose="02020603050405020304" pitchFamily="18" charset="0"/>
                <a:cs typeface="Times New Roman" panose="02020603050405020304" pitchFamily="18" charset="0"/>
                <a:sym typeface="+mn-ea"/>
              </a:rPr>
              <a:t> lúc đó lại </a:t>
            </a:r>
            <a:r>
              <a:rPr lang="en-US" sz="2100" b="1" dirty="0">
                <a:solidFill>
                  <a:schemeClr val="bg2"/>
                </a:solidFill>
                <a:latin typeface="Times New Roman" panose="02020603050405020304" pitchFamily="18" charset="0"/>
                <a:cs typeface="Times New Roman" panose="02020603050405020304" pitchFamily="18" charset="0"/>
                <a:sym typeface="+mn-ea"/>
              </a:rPr>
              <a:t>rối ren</a:t>
            </a:r>
            <a:r>
              <a:rPr lang="en-US" sz="2100" dirty="0">
                <a:solidFill>
                  <a:schemeClr val="bg2"/>
                </a:solidFill>
                <a:latin typeface="Times New Roman" panose="02020603050405020304" pitchFamily="18" charset="0"/>
                <a:cs typeface="Times New Roman" panose="02020603050405020304" pitchFamily="18" charset="0"/>
                <a:sym typeface="+mn-ea"/>
              </a:rPr>
              <a:t>, Bà đã xin phép Thượng Thư </a:t>
            </a:r>
            <a:r>
              <a:rPr lang="en-US" sz="2100" b="1" dirty="0">
                <a:solidFill>
                  <a:schemeClr val="bg2"/>
                </a:solidFill>
                <a:latin typeface="Times New Roman" panose="02020603050405020304" pitchFamily="18" charset="0"/>
                <a:cs typeface="Times New Roman" panose="02020603050405020304" pitchFamily="18" charset="0"/>
                <a:sym typeface="+mn-ea"/>
              </a:rPr>
              <a:t>về Lạc Viên phụng dưỡng cha</a:t>
            </a:r>
            <a:r>
              <a:rPr lang="en-US" sz="2100" dirty="0">
                <a:solidFill>
                  <a:schemeClr val="bg2"/>
                </a:solidFill>
                <a:latin typeface="Times New Roman" panose="02020603050405020304" pitchFamily="18" charset="0"/>
                <a:cs typeface="Times New Roman" panose="02020603050405020304" pitchFamily="18" charset="0"/>
                <a:sym typeface="+mn-ea"/>
              </a:rPr>
              <a:t>. </a:t>
            </a:r>
            <a:r>
              <a:rPr lang="en-US" sz="2100" b="1" dirty="0">
                <a:solidFill>
                  <a:schemeClr val="bg2"/>
                </a:solidFill>
                <a:latin typeface="Times New Roman" panose="02020603050405020304" pitchFamily="18" charset="0"/>
                <a:cs typeface="Times New Roman" panose="02020603050405020304" pitchFamily="18" charset="0"/>
                <a:sym typeface="+mn-ea"/>
              </a:rPr>
              <a:t>Năm 1729</a:t>
            </a:r>
            <a:r>
              <a:rPr lang="en-US" sz="2100" dirty="0">
                <a:solidFill>
                  <a:schemeClr val="bg2"/>
                </a:solidFill>
                <a:latin typeface="Times New Roman" panose="02020603050405020304" pitchFamily="18" charset="0"/>
                <a:cs typeface="Times New Roman" panose="02020603050405020304" pitchFamily="18" charset="0"/>
                <a:sym typeface="+mn-ea"/>
              </a:rPr>
              <a:t> </a:t>
            </a:r>
            <a:r>
              <a:rPr lang="en-US" sz="2100" b="1" dirty="0">
                <a:solidFill>
                  <a:schemeClr val="bg2"/>
                </a:solidFill>
                <a:latin typeface="Times New Roman" panose="02020603050405020304" pitchFamily="18" charset="0"/>
                <a:cs typeface="Times New Roman" panose="02020603050405020304" pitchFamily="18" charset="0"/>
                <a:sym typeface="+mn-ea"/>
              </a:rPr>
              <a:t>cha mất</a:t>
            </a:r>
            <a:r>
              <a:rPr lang="en-US" sz="2100" dirty="0">
                <a:solidFill>
                  <a:schemeClr val="bg2"/>
                </a:solidFill>
                <a:latin typeface="Times New Roman" panose="02020603050405020304" pitchFamily="18" charset="0"/>
                <a:cs typeface="Times New Roman" panose="02020603050405020304" pitchFamily="18" charset="0"/>
                <a:sym typeface="+mn-ea"/>
              </a:rPr>
              <a:t>, </a:t>
            </a:r>
            <a:r>
              <a:rPr lang="en-US" sz="2100" b="1" dirty="0">
                <a:solidFill>
                  <a:schemeClr val="bg2"/>
                </a:solidFill>
                <a:latin typeface="Times New Roman" panose="02020603050405020304" pitchFamily="18" charset="0"/>
                <a:cs typeface="Times New Roman" panose="02020603050405020304" pitchFamily="18" charset="0"/>
                <a:sym typeface="+mn-ea"/>
              </a:rPr>
              <a:t>anh trai</a:t>
            </a:r>
            <a:r>
              <a:rPr lang="en-US" sz="2100" dirty="0">
                <a:solidFill>
                  <a:schemeClr val="bg2"/>
                </a:solidFill>
                <a:latin typeface="Times New Roman" panose="02020603050405020304" pitchFamily="18" charset="0"/>
                <a:cs typeface="Times New Roman" panose="02020603050405020304" pitchFamily="18" charset="0"/>
                <a:sym typeface="+mn-ea"/>
              </a:rPr>
              <a:t> bà là </a:t>
            </a:r>
            <a:r>
              <a:rPr lang="en-US" sz="2100" b="1" dirty="0">
                <a:solidFill>
                  <a:schemeClr val="bg2"/>
                </a:solidFill>
                <a:latin typeface="Times New Roman" panose="02020603050405020304" pitchFamily="18" charset="0"/>
                <a:cs typeface="Times New Roman" panose="02020603050405020304" pitchFamily="18" charset="0"/>
                <a:sym typeface="+mn-ea"/>
              </a:rPr>
              <a:t>Đoàn Doãn Luân</a:t>
            </a:r>
            <a:r>
              <a:rPr lang="en-US" sz="2100" dirty="0">
                <a:solidFill>
                  <a:schemeClr val="bg2"/>
                </a:solidFill>
                <a:latin typeface="Times New Roman" panose="02020603050405020304" pitchFamily="18" charset="0"/>
                <a:cs typeface="Times New Roman" panose="02020603050405020304" pitchFamily="18" charset="0"/>
                <a:sym typeface="+mn-ea"/>
              </a:rPr>
              <a:t> đưa gia đình về làng Vô Ngại, huyện Đường Hào (nay là Mỹ Hào, tỉnh Hưng Yên) mở trường dạy học.</a:t>
            </a:r>
            <a:endParaRPr lang="en-US" sz="2100" dirty="0">
              <a:solidFill>
                <a:schemeClr val="bg2"/>
              </a:solidFill>
              <a:latin typeface="Times New Roman" panose="02020603050405020304" pitchFamily="18" charset="0"/>
              <a:cs typeface="Times New Roman" panose="02020603050405020304" pitchFamily="18" charset="0"/>
              <a:sym typeface="+mn-ea"/>
            </a:endParaRPr>
          </a:p>
        </p:txBody>
      </p:sp>
      <p:grpSp>
        <p:nvGrpSpPr>
          <p:cNvPr id="9" name="Group 8"/>
          <p:cNvGrpSpPr/>
          <p:nvPr/>
        </p:nvGrpSpPr>
        <p:grpSpPr>
          <a:xfrm>
            <a:off x="2714625" y="66675"/>
            <a:ext cx="3611880" cy="1386205"/>
            <a:chOff x="4275" y="105"/>
            <a:chExt cx="5688" cy="2183"/>
          </a:xfrm>
        </p:grpSpPr>
        <p:grpSp>
          <p:nvGrpSpPr>
            <p:cNvPr id="40" name="Google Shape;1136;p43"/>
            <p:cNvGrpSpPr/>
            <p:nvPr/>
          </p:nvGrpSpPr>
          <p:grpSpPr>
            <a:xfrm rot="0">
              <a:off x="6181" y="105"/>
              <a:ext cx="1785" cy="1514"/>
              <a:chOff x="-1465716" y="419781"/>
              <a:chExt cx="4014895" cy="3717920"/>
            </a:xfrm>
          </p:grpSpPr>
          <p:sp>
            <p:nvSpPr>
              <p:cNvPr id="41" name="Google Shape;1137;p43"/>
              <p:cNvSpPr/>
              <p:nvPr/>
            </p:nvSpPr>
            <p:spPr>
              <a:xfrm rot="-4117159">
                <a:off x="-1168354" y="122419"/>
                <a:ext cx="3420172" cy="4014895"/>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rgbClr val="FFC900">
                  <a:alpha val="42700"/>
                </a:srgbClr>
              </a:solidFill>
              <a:ln>
                <a:noFill/>
              </a:ln>
            </p:spPr>
          </p:sp>
          <p:sp>
            <p:nvSpPr>
              <p:cNvPr id="42" name="Google Shape;1138;p43"/>
              <p:cNvSpPr/>
              <p:nvPr/>
            </p:nvSpPr>
            <p:spPr>
              <a:xfrm>
                <a:off x="-959452" y="498363"/>
                <a:ext cx="3177087" cy="3639338"/>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chemeClr val="accent2"/>
              </a:solidFill>
              <a:ln>
                <a:noFill/>
              </a:ln>
            </p:spPr>
          </p:sp>
        </p:grpSp>
        <p:sp>
          <p:nvSpPr>
            <p:cNvPr id="38" name="Title 1"/>
            <p:cNvSpPr txBox="1"/>
            <p:nvPr/>
          </p:nvSpPr>
          <p:spPr>
            <a:xfrm>
              <a:off x="4275" y="1640"/>
              <a:ext cx="5688" cy="64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Ribeye" panose="020F0505000000020004"/>
                <a:buNone/>
                <a:defRPr sz="5600" b="1" i="0" u="none" strike="noStrike" cap="none">
                  <a:solidFill>
                    <a:schemeClr val="dk1"/>
                  </a:solidFill>
                  <a:latin typeface="Ribeye" panose="020F0505000000020004"/>
                  <a:ea typeface="Ribeye" panose="020F0505000000020004"/>
                  <a:cs typeface="Ribeye" panose="020F0505000000020004"/>
                  <a:sym typeface="Ribeye" panose="020F0505000000020004"/>
                </a:defRPr>
              </a:lvl1pPr>
              <a:lvl2pPr marR="0" lvl="1"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2pPr>
              <a:lvl3pPr marR="0" lvl="2"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3pPr>
              <a:lvl4pPr marR="0" lvl="3"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4pPr>
              <a:lvl5pPr marR="0" lvl="4"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5pPr>
              <a:lvl6pPr marR="0" lvl="5"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6pPr>
              <a:lvl7pPr marR="0" lvl="6"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7pPr>
              <a:lvl8pPr marR="0" lvl="7"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8pPr>
              <a:lvl9pPr marR="0" lvl="8"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9pPr>
            </a:lstStyle>
            <a:p>
              <a:endParaRPr lang="en-US" sz="3200" dirty="0">
                <a:solidFill>
                  <a:schemeClr val="bg1"/>
                </a:solidFill>
                <a:latin typeface="Times New Roman" panose="02020603050405020304" pitchFamily="18" charset="0"/>
                <a:cs typeface="Times New Roman" panose="02020603050405020304" pitchFamily="18" charset="0"/>
              </a:endParaRPr>
            </a:p>
            <a:p>
              <a:r>
                <a:rPr lang="en-US" sz="3200" dirty="0">
                  <a:solidFill>
                    <a:schemeClr val="bg1"/>
                  </a:solidFill>
                  <a:latin typeface="Times New Roman" panose="02020603050405020304" pitchFamily="18" charset="0"/>
                  <a:cs typeface="Times New Roman" panose="02020603050405020304" pitchFamily="18" charset="0"/>
                </a:rPr>
                <a:t>HOẠT ĐỘNG 2</a:t>
              </a:r>
              <a:endParaRPr lang="en-US" sz="3200" dirty="0">
                <a:solidFill>
                  <a:schemeClr val="bg1"/>
                </a:solidFill>
                <a:latin typeface="SVN-Cookies" panose="02040603050506020204" pitchFamily="18" charset="0"/>
                <a:cs typeface="Arial" panose="020B0604020202020204" pitchFamily="34" charset="0"/>
              </a:endParaRPr>
            </a:p>
            <a:p>
              <a:endParaRPr lang="en-US" sz="3200" dirty="0">
                <a:solidFill>
                  <a:schemeClr val="bg1"/>
                </a:solidFill>
                <a:latin typeface="SVN-Cookies" panose="02040603050506020204" pitchFamily="18" charset="0"/>
                <a:cs typeface="Arial" panose="020B0604020202020204" pitchFamily="34" charset="0"/>
              </a:endParaRPr>
            </a:p>
          </p:txBody>
        </p:sp>
        <p:pic>
          <p:nvPicPr>
            <p:cNvPr id="39" name="Picture 38"/>
            <p:cNvPicPr>
              <a:picLocks noChangeAspect="1"/>
            </p:cNvPicPr>
            <p:nvPr/>
          </p:nvPicPr>
          <p:blipFill>
            <a:blip r:embed="rId1"/>
            <a:stretch>
              <a:fillRect/>
            </a:stretch>
          </p:blipFill>
          <p:spPr>
            <a:xfrm>
              <a:off x="6621" y="378"/>
              <a:ext cx="1054" cy="1017"/>
            </a:xfrm>
            <a:prstGeom prst="rect">
              <a:avLst/>
            </a:prstGeom>
          </p:spPr>
        </p:pic>
      </p:grpSp>
      <p:sp>
        <p:nvSpPr>
          <p:cNvPr id="10" name="Title 1"/>
          <p:cNvSpPr txBox="1"/>
          <p:nvPr/>
        </p:nvSpPr>
        <p:spPr>
          <a:xfrm>
            <a:off x="2841625" y="1168400"/>
            <a:ext cx="3611880" cy="4114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Ribeye" panose="020F0505000000020004"/>
              <a:buNone/>
              <a:defRPr sz="5600" b="1" i="0" u="none" strike="noStrike" cap="none">
                <a:solidFill>
                  <a:schemeClr val="dk1"/>
                </a:solidFill>
                <a:latin typeface="Ribeye" panose="020F0505000000020004"/>
                <a:ea typeface="Ribeye" panose="020F0505000000020004"/>
                <a:cs typeface="Ribeye" panose="020F0505000000020004"/>
                <a:sym typeface="Ribeye" panose="020F0505000000020004"/>
              </a:defRPr>
            </a:lvl1pPr>
            <a:lvl2pPr marR="0" lvl="1"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2pPr>
            <a:lvl3pPr marR="0" lvl="2"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3pPr>
            <a:lvl4pPr marR="0" lvl="3"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4pPr>
            <a:lvl5pPr marR="0" lvl="4"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5pPr>
            <a:lvl6pPr marR="0" lvl="5"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6pPr>
            <a:lvl7pPr marR="0" lvl="6"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7pPr>
            <a:lvl8pPr marR="0" lvl="7"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8pPr>
            <a:lvl9pPr marR="0" lvl="8"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9pPr>
          </a:lstStyle>
          <a:p>
            <a:endParaRPr lang="en-US" sz="3200" dirty="0">
              <a:solidFill>
                <a:schemeClr val="bg1"/>
              </a:solidFill>
              <a:latin typeface="Times New Roman" panose="02020603050405020304" pitchFamily="18" charset="0"/>
              <a:cs typeface="Times New Roman" panose="02020603050405020304" pitchFamily="18" charset="0"/>
            </a:endParaRPr>
          </a:p>
          <a:p>
            <a:r>
              <a:rPr lang="en-US" sz="3200" dirty="0">
                <a:solidFill>
                  <a:srgbClr val="FF0000"/>
                </a:solidFill>
                <a:latin typeface="Times New Roman" panose="02020603050405020304" pitchFamily="18" charset="0"/>
                <a:cs typeface="Times New Roman" panose="02020603050405020304" pitchFamily="18" charset="0"/>
              </a:rPr>
              <a:t>HOẠT ĐỘNG</a:t>
            </a:r>
            <a:r>
              <a:rPr lang="en-US" sz="3200" dirty="0">
                <a:solidFill>
                  <a:schemeClr val="bg1"/>
                </a:solidFill>
                <a:latin typeface="Times New Roman" panose="02020603050405020304" pitchFamily="18" charset="0"/>
                <a:cs typeface="Times New Roman" panose="02020603050405020304" pitchFamily="18" charset="0"/>
              </a:rPr>
              <a:t> 2</a:t>
            </a:r>
            <a:endParaRPr lang="en-US" sz="3200" dirty="0">
              <a:solidFill>
                <a:schemeClr val="bg1"/>
              </a:solidFill>
              <a:latin typeface="SVN-Cookies" panose="02040603050506020204" pitchFamily="18" charset="0"/>
              <a:cs typeface="Arial" panose="020B0604020202020204" pitchFamily="34" charset="0"/>
            </a:endParaRPr>
          </a:p>
          <a:p>
            <a:endParaRPr lang="en-US" sz="3200" dirty="0">
              <a:solidFill>
                <a:schemeClr val="bg1"/>
              </a:solidFill>
              <a:latin typeface="SVN-Cookies" panose="020406030505060202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newsflash/>
      </p:transition>
    </mc:Choice>
    <mc:Fallback>
      <p:transition spd="med">
        <p:newsflash/>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ext Box 7"/>
          <p:cNvSpPr txBox="1"/>
          <p:nvPr/>
        </p:nvSpPr>
        <p:spPr>
          <a:xfrm>
            <a:off x="308610" y="1316355"/>
            <a:ext cx="8461375" cy="3841115"/>
          </a:xfrm>
          <a:prstGeom prst="rect">
            <a:avLst/>
          </a:prstGeom>
          <a:noFill/>
        </p:spPr>
        <p:txBody>
          <a:bodyPr wrap="square" rtlCol="0" anchor="t">
            <a:noAutofit/>
          </a:bodyPr>
          <a:p>
            <a:pPr algn="just"/>
            <a:r>
              <a:rPr lang="en-US" sz="1900" dirty="0">
                <a:solidFill>
                  <a:schemeClr val="bg2"/>
                </a:solidFill>
                <a:latin typeface="Times New Roman" panose="02020603050405020304" pitchFamily="18" charset="0"/>
                <a:cs typeface="Times New Roman" panose="02020603050405020304" pitchFamily="18" charset="0"/>
                <a:sym typeface="+mn-ea"/>
              </a:rPr>
              <a:t>Cuộc sống mới tạm ổn định được một thời gian ngắn thì </a:t>
            </a:r>
            <a:r>
              <a:rPr lang="en-US" sz="1900" b="1" dirty="0">
                <a:solidFill>
                  <a:schemeClr val="bg2"/>
                </a:solidFill>
                <a:latin typeface="Times New Roman" panose="02020603050405020304" pitchFamily="18" charset="0"/>
                <a:cs typeface="Times New Roman" panose="02020603050405020304" pitchFamily="18" charset="0"/>
                <a:sym typeface="+mn-ea"/>
              </a:rPr>
              <a:t>khoảng năm 1733</a:t>
            </a:r>
            <a:r>
              <a:rPr lang="en-US" sz="1900" dirty="0">
                <a:solidFill>
                  <a:schemeClr val="bg2"/>
                </a:solidFill>
                <a:latin typeface="Times New Roman" panose="02020603050405020304" pitchFamily="18" charset="0"/>
                <a:cs typeface="Times New Roman" panose="02020603050405020304" pitchFamily="18" charset="0"/>
                <a:sym typeface="+mn-ea"/>
              </a:rPr>
              <a:t>, </a:t>
            </a:r>
            <a:r>
              <a:rPr lang="en-US" sz="1900" b="1" dirty="0">
                <a:solidFill>
                  <a:schemeClr val="bg2"/>
                </a:solidFill>
                <a:latin typeface="Times New Roman" panose="02020603050405020304" pitchFamily="18" charset="0"/>
                <a:cs typeface="Times New Roman" panose="02020603050405020304" pitchFamily="18" charset="0"/>
                <a:sym typeface="+mn-ea"/>
              </a:rPr>
              <a:t>Đoàn Doãn Luân</a:t>
            </a:r>
            <a:r>
              <a:rPr lang="en-US" sz="1900" dirty="0">
                <a:solidFill>
                  <a:schemeClr val="bg2"/>
                </a:solidFill>
                <a:latin typeface="Times New Roman" panose="02020603050405020304" pitchFamily="18" charset="0"/>
                <a:cs typeface="Times New Roman" panose="02020603050405020304" pitchFamily="18" charset="0"/>
                <a:sym typeface="+mn-ea"/>
              </a:rPr>
              <a:t> lại </a:t>
            </a:r>
            <a:r>
              <a:rPr lang="en-US" sz="1900" b="1" dirty="0">
                <a:solidFill>
                  <a:schemeClr val="bg2"/>
                </a:solidFill>
                <a:latin typeface="Times New Roman" panose="02020603050405020304" pitchFamily="18" charset="0"/>
                <a:cs typeface="Times New Roman" panose="02020603050405020304" pitchFamily="18" charset="0"/>
                <a:sym typeface="+mn-ea"/>
              </a:rPr>
              <a:t>qua đời</a:t>
            </a:r>
            <a:r>
              <a:rPr lang="en-US" sz="1900" dirty="0">
                <a:solidFill>
                  <a:schemeClr val="bg2"/>
                </a:solidFill>
                <a:latin typeface="Times New Roman" panose="02020603050405020304" pitchFamily="18" charset="0"/>
                <a:cs typeface="Times New Roman" panose="02020603050405020304" pitchFamily="18" charset="0"/>
                <a:sym typeface="+mn-ea"/>
              </a:rPr>
              <a:t>, để lại mẹ già, vợ đau yếu và hai con còn nhỏ dại. Gánh nặng gia đình dồn lên vai một mình nữ sĩ, lúc này bà đã gần 30 tuổi. </a:t>
            </a:r>
            <a:r>
              <a:rPr lang="en-US" sz="1900" b="1" dirty="0">
                <a:solidFill>
                  <a:schemeClr val="bg2"/>
                </a:solidFill>
                <a:latin typeface="Times New Roman" panose="02020603050405020304" pitchFamily="18" charset="0"/>
                <a:cs typeface="Times New Roman" panose="02020603050405020304" pitchFamily="18" charset="0"/>
                <a:sym typeface="+mn-ea"/>
              </a:rPr>
              <a:t>Đoàn Thị Điểm</a:t>
            </a:r>
            <a:r>
              <a:rPr lang="en-US" sz="1900" dirty="0">
                <a:solidFill>
                  <a:schemeClr val="bg2"/>
                </a:solidFill>
                <a:latin typeface="Times New Roman" panose="02020603050405020304" pitchFamily="18" charset="0"/>
                <a:cs typeface="Times New Roman" panose="02020603050405020304" pitchFamily="18" charset="0"/>
                <a:sym typeface="+mn-ea"/>
              </a:rPr>
              <a:t> vừa lo phụng dưỡng mẹ già, nuôi dạy hai cháu nhỏ và lo cuộc sống cho cả gia đình. Bà vừa dạy học vừa bốc thuốc chữa bệnh. Tiếng tăm của Bà ngày càng nổi, người ngưỡng mộ càng đông.</a:t>
            </a:r>
            <a:endParaRPr lang="en-US" sz="1900" dirty="0">
              <a:solidFill>
                <a:schemeClr val="bg2"/>
              </a:solidFill>
              <a:latin typeface="Times New Roman" panose="02020603050405020304" pitchFamily="18" charset="0"/>
              <a:cs typeface="Times New Roman" panose="02020603050405020304" pitchFamily="18" charset="0"/>
              <a:sym typeface="+mn-ea"/>
            </a:endParaRPr>
          </a:p>
          <a:p>
            <a:pPr algn="just"/>
            <a:r>
              <a:rPr lang="en-US" sz="1900" dirty="0">
                <a:solidFill>
                  <a:schemeClr val="bg2"/>
                </a:solidFill>
                <a:latin typeface="Times New Roman" panose="02020603050405020304" pitchFamily="18" charset="0"/>
                <a:cs typeface="Times New Roman" panose="02020603050405020304" pitchFamily="18" charset="0"/>
                <a:sym typeface="+mn-ea"/>
              </a:rPr>
              <a:t>Nhưng rồi làng Vô Ngại cũng không thể ở được. Khoảng giữa thế kỷ 18, những cuộc nổi dậy của nông dân xảy ra nhiều khiến làng xóm bị binh lửa tàn phá, Bà Đoàn Thị Điểm lại phải đưa cả gia đình tới nhà một người học trò tại xã Chương Dương, huyện Thượng Phúc (nay thuộc Thường Tín, Hà Tây) để lánh nạn và sinh sống. Theo Hoàng Xuân Hãn, lúc này Bà mới chính thức mở trường dạy học, trong đám học trò có Đào Duy Doãn quê xã Chương Dương, lúc học với nữ sĩ khoảng 10 tuổi sau đỗ Tiến sĩ (năm 1768).</a:t>
            </a:r>
            <a:endParaRPr lang="en-US" sz="1900" dirty="0">
              <a:solidFill>
                <a:schemeClr val="bg2"/>
              </a:solidFill>
              <a:latin typeface="Times New Roman" panose="02020603050405020304" pitchFamily="18" charset="0"/>
              <a:cs typeface="Times New Roman" panose="02020603050405020304" pitchFamily="18" charset="0"/>
              <a:sym typeface="+mn-ea"/>
            </a:endParaRPr>
          </a:p>
        </p:txBody>
      </p:sp>
      <p:grpSp>
        <p:nvGrpSpPr>
          <p:cNvPr id="11" name="Group 10"/>
          <p:cNvGrpSpPr/>
          <p:nvPr/>
        </p:nvGrpSpPr>
        <p:grpSpPr>
          <a:xfrm>
            <a:off x="2714625" y="66675"/>
            <a:ext cx="3662680" cy="1385570"/>
            <a:chOff x="4275" y="105"/>
            <a:chExt cx="5768" cy="2182"/>
          </a:xfrm>
        </p:grpSpPr>
        <p:grpSp>
          <p:nvGrpSpPr>
            <p:cNvPr id="9" name="Group 8"/>
            <p:cNvGrpSpPr/>
            <p:nvPr/>
          </p:nvGrpSpPr>
          <p:grpSpPr>
            <a:xfrm>
              <a:off x="4275" y="105"/>
              <a:ext cx="5688" cy="2183"/>
              <a:chOff x="4275" y="105"/>
              <a:chExt cx="5688" cy="2183"/>
            </a:xfrm>
          </p:grpSpPr>
          <p:grpSp>
            <p:nvGrpSpPr>
              <p:cNvPr id="40" name="Google Shape;1136;p43"/>
              <p:cNvGrpSpPr/>
              <p:nvPr/>
            </p:nvGrpSpPr>
            <p:grpSpPr>
              <a:xfrm rot="0">
                <a:off x="6181" y="105"/>
                <a:ext cx="1785" cy="1514"/>
                <a:chOff x="-1465716" y="419781"/>
                <a:chExt cx="4014895" cy="3717920"/>
              </a:xfrm>
            </p:grpSpPr>
            <p:sp>
              <p:nvSpPr>
                <p:cNvPr id="41" name="Google Shape;1137;p43"/>
                <p:cNvSpPr/>
                <p:nvPr/>
              </p:nvSpPr>
              <p:spPr>
                <a:xfrm rot="-4117159">
                  <a:off x="-1168354" y="122419"/>
                  <a:ext cx="3420172" cy="4014895"/>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rgbClr val="FFC900">
                    <a:alpha val="42700"/>
                  </a:srgbClr>
                </a:solidFill>
                <a:ln>
                  <a:noFill/>
                </a:ln>
              </p:spPr>
            </p:sp>
            <p:sp>
              <p:nvSpPr>
                <p:cNvPr id="42" name="Google Shape;1138;p43"/>
                <p:cNvSpPr/>
                <p:nvPr/>
              </p:nvSpPr>
              <p:spPr>
                <a:xfrm>
                  <a:off x="-959452" y="498363"/>
                  <a:ext cx="3177087" cy="3639338"/>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chemeClr val="accent2"/>
                </a:solidFill>
                <a:ln>
                  <a:noFill/>
                </a:ln>
              </p:spPr>
            </p:sp>
          </p:grpSp>
          <p:sp>
            <p:nvSpPr>
              <p:cNvPr id="38" name="Title 1"/>
              <p:cNvSpPr txBox="1"/>
              <p:nvPr/>
            </p:nvSpPr>
            <p:spPr>
              <a:xfrm>
                <a:off x="4275" y="1640"/>
                <a:ext cx="5688" cy="64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Ribeye" panose="020F0505000000020004"/>
                  <a:buNone/>
                  <a:defRPr sz="5600" b="1" i="0" u="none" strike="noStrike" cap="none">
                    <a:solidFill>
                      <a:schemeClr val="dk1"/>
                    </a:solidFill>
                    <a:latin typeface="Ribeye" panose="020F0505000000020004"/>
                    <a:ea typeface="Ribeye" panose="020F0505000000020004"/>
                    <a:cs typeface="Ribeye" panose="020F0505000000020004"/>
                    <a:sym typeface="Ribeye" panose="020F0505000000020004"/>
                  </a:defRPr>
                </a:lvl1pPr>
                <a:lvl2pPr marR="0" lvl="1"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2pPr>
                <a:lvl3pPr marR="0" lvl="2"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3pPr>
                <a:lvl4pPr marR="0" lvl="3"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4pPr>
                <a:lvl5pPr marR="0" lvl="4"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5pPr>
                <a:lvl6pPr marR="0" lvl="5"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6pPr>
                <a:lvl7pPr marR="0" lvl="6"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7pPr>
                <a:lvl8pPr marR="0" lvl="7"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8pPr>
                <a:lvl9pPr marR="0" lvl="8"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9pPr>
              </a:lstStyle>
              <a:p>
                <a:endParaRPr lang="en-US" sz="3200" dirty="0">
                  <a:solidFill>
                    <a:schemeClr val="bg1"/>
                  </a:solidFill>
                  <a:latin typeface="Times New Roman" panose="02020603050405020304" pitchFamily="18" charset="0"/>
                  <a:cs typeface="Times New Roman" panose="02020603050405020304" pitchFamily="18" charset="0"/>
                </a:endParaRPr>
              </a:p>
              <a:p>
                <a:r>
                  <a:rPr lang="en-US" sz="3200" dirty="0">
                    <a:solidFill>
                      <a:schemeClr val="bg1"/>
                    </a:solidFill>
                    <a:latin typeface="Times New Roman" panose="02020603050405020304" pitchFamily="18" charset="0"/>
                    <a:cs typeface="Times New Roman" panose="02020603050405020304" pitchFamily="18" charset="0"/>
                  </a:rPr>
                  <a:t>HOẠT ĐỘNG 2</a:t>
                </a:r>
                <a:endParaRPr lang="en-US" sz="3200" dirty="0">
                  <a:solidFill>
                    <a:schemeClr val="bg1"/>
                  </a:solidFill>
                  <a:latin typeface="SVN-Cookies" panose="02040603050506020204" pitchFamily="18" charset="0"/>
                  <a:cs typeface="Arial" panose="020B0604020202020204" pitchFamily="34" charset="0"/>
                </a:endParaRPr>
              </a:p>
              <a:p>
                <a:endParaRPr lang="en-US" sz="3200" dirty="0">
                  <a:solidFill>
                    <a:schemeClr val="bg1"/>
                  </a:solidFill>
                  <a:latin typeface="SVN-Cookies" panose="02040603050506020204" pitchFamily="18" charset="0"/>
                  <a:cs typeface="Arial" panose="020B0604020202020204" pitchFamily="34" charset="0"/>
                </a:endParaRPr>
              </a:p>
            </p:txBody>
          </p:sp>
          <p:pic>
            <p:nvPicPr>
              <p:cNvPr id="39" name="Picture 38"/>
              <p:cNvPicPr>
                <a:picLocks noChangeAspect="1"/>
              </p:cNvPicPr>
              <p:nvPr/>
            </p:nvPicPr>
            <p:blipFill>
              <a:blip r:embed="rId1"/>
              <a:stretch>
                <a:fillRect/>
              </a:stretch>
            </p:blipFill>
            <p:spPr>
              <a:xfrm>
                <a:off x="6621" y="378"/>
                <a:ext cx="1054" cy="1017"/>
              </a:xfrm>
              <a:prstGeom prst="rect">
                <a:avLst/>
              </a:prstGeom>
            </p:spPr>
          </p:pic>
        </p:grpSp>
        <p:sp>
          <p:nvSpPr>
            <p:cNvPr id="10" name="Title 1"/>
            <p:cNvSpPr txBox="1"/>
            <p:nvPr/>
          </p:nvSpPr>
          <p:spPr>
            <a:xfrm>
              <a:off x="4355" y="1400"/>
              <a:ext cx="5688" cy="64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Ribeye" panose="020F0505000000020004"/>
                <a:buNone/>
                <a:defRPr sz="5600" b="1" i="0" u="none" strike="noStrike" cap="none">
                  <a:solidFill>
                    <a:schemeClr val="dk1"/>
                  </a:solidFill>
                  <a:latin typeface="Ribeye" panose="020F0505000000020004"/>
                  <a:ea typeface="Ribeye" panose="020F0505000000020004"/>
                  <a:cs typeface="Ribeye" panose="020F0505000000020004"/>
                  <a:sym typeface="Ribeye" panose="020F0505000000020004"/>
                </a:defRPr>
              </a:lvl1pPr>
              <a:lvl2pPr marR="0" lvl="1"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2pPr>
              <a:lvl3pPr marR="0" lvl="2"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3pPr>
              <a:lvl4pPr marR="0" lvl="3"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4pPr>
              <a:lvl5pPr marR="0" lvl="4"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5pPr>
              <a:lvl6pPr marR="0" lvl="5"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6pPr>
              <a:lvl7pPr marR="0" lvl="6"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7pPr>
              <a:lvl8pPr marR="0" lvl="7"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8pPr>
              <a:lvl9pPr marR="0" lvl="8"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9pPr>
            </a:lstStyle>
            <a:p>
              <a:endParaRPr lang="en-US" sz="3200" dirty="0">
                <a:solidFill>
                  <a:schemeClr val="bg1"/>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HOẠT ĐỘNG</a:t>
              </a:r>
              <a:r>
                <a:rPr lang="en-US" sz="2400" dirty="0">
                  <a:solidFill>
                    <a:schemeClr val="bg1"/>
                  </a:solidFill>
                  <a:latin typeface="Times New Roman" panose="02020603050405020304" pitchFamily="18" charset="0"/>
                  <a:cs typeface="Times New Roman" panose="02020603050405020304" pitchFamily="18" charset="0"/>
                </a:rPr>
                <a:t> 2</a:t>
              </a:r>
              <a:endParaRPr lang="en-US" sz="2400" dirty="0">
                <a:solidFill>
                  <a:schemeClr val="bg1"/>
                </a:solidFill>
                <a:latin typeface="SVN-Cookies" panose="02040603050506020204" pitchFamily="18" charset="0"/>
                <a:cs typeface="Arial" panose="020B0604020202020204" pitchFamily="34" charset="0"/>
              </a:endParaRPr>
            </a:p>
            <a:p>
              <a:endParaRPr lang="en-US" sz="2400" dirty="0">
                <a:solidFill>
                  <a:schemeClr val="bg1"/>
                </a:solidFill>
                <a:latin typeface="SVN-Cookies" panose="02040603050506020204" pitchFamily="18"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ext Box 7"/>
          <p:cNvSpPr txBox="1"/>
          <p:nvPr/>
        </p:nvSpPr>
        <p:spPr>
          <a:xfrm>
            <a:off x="308610" y="1316355"/>
            <a:ext cx="8461375" cy="3841115"/>
          </a:xfrm>
          <a:prstGeom prst="rect">
            <a:avLst/>
          </a:prstGeom>
          <a:noFill/>
        </p:spPr>
        <p:txBody>
          <a:bodyPr wrap="square" rtlCol="0" anchor="t">
            <a:noAutofit/>
          </a:bodyPr>
          <a:p>
            <a:pPr algn="just"/>
            <a:r>
              <a:rPr lang="en-US" sz="2000" b="1" dirty="0">
                <a:solidFill>
                  <a:schemeClr val="bg2"/>
                </a:solidFill>
                <a:latin typeface="Times New Roman" panose="02020603050405020304" pitchFamily="18" charset="0"/>
                <a:cs typeface="Times New Roman" panose="02020603050405020304" pitchFamily="18" charset="0"/>
                <a:sym typeface="+mn-ea"/>
              </a:rPr>
              <a:t>Đoàn Thị Điểm nổi tiếng</a:t>
            </a:r>
            <a:r>
              <a:rPr lang="en-US" sz="2000" dirty="0">
                <a:solidFill>
                  <a:schemeClr val="bg2"/>
                </a:solidFill>
                <a:latin typeface="Times New Roman" panose="02020603050405020304" pitchFamily="18" charset="0"/>
                <a:cs typeface="Times New Roman" panose="02020603050405020304" pitchFamily="18" charset="0"/>
                <a:sym typeface="+mn-ea"/>
              </a:rPr>
              <a:t> về </a:t>
            </a:r>
            <a:r>
              <a:rPr lang="en-US" sz="2000" b="1" dirty="0">
                <a:solidFill>
                  <a:schemeClr val="bg2"/>
                </a:solidFill>
                <a:latin typeface="Times New Roman" panose="02020603050405020304" pitchFamily="18" charset="0"/>
                <a:cs typeface="Times New Roman" panose="02020603050405020304" pitchFamily="18" charset="0"/>
                <a:sym typeface="+mn-ea"/>
              </a:rPr>
              <a:t>tài văn thơ đối đáp</a:t>
            </a:r>
            <a:r>
              <a:rPr lang="en-US" sz="2000" dirty="0">
                <a:solidFill>
                  <a:schemeClr val="bg2"/>
                </a:solidFill>
                <a:latin typeface="Times New Roman" panose="02020603050405020304" pitchFamily="18" charset="0"/>
                <a:cs typeface="Times New Roman" panose="02020603050405020304" pitchFamily="18" charset="0"/>
                <a:sym typeface="+mn-ea"/>
              </a:rPr>
              <a:t>. Xung quanh Bà có nhiều giai thoại khẳng định tài năng của Bà áp đảo các bậc anh tài trong giới nho sinh kẻ sĩ. Đoàn Thị Điểm là </a:t>
            </a:r>
            <a:r>
              <a:rPr lang="en-US" sz="2000" b="1" dirty="0">
                <a:solidFill>
                  <a:schemeClr val="bg2"/>
                </a:solidFill>
                <a:latin typeface="Times New Roman" panose="02020603050405020304" pitchFamily="18" charset="0"/>
                <a:cs typeface="Times New Roman" panose="02020603050405020304" pitchFamily="18" charset="0"/>
                <a:sym typeface="+mn-ea"/>
              </a:rPr>
              <a:t>một người con gái có bản lĩnh</a:t>
            </a:r>
            <a:r>
              <a:rPr lang="en-US" sz="2000" dirty="0">
                <a:solidFill>
                  <a:schemeClr val="bg2"/>
                </a:solidFill>
                <a:latin typeface="Times New Roman" panose="02020603050405020304" pitchFamily="18" charset="0"/>
                <a:cs typeface="Times New Roman" panose="02020603050405020304" pitchFamily="18" charset="0"/>
                <a:sym typeface="+mn-ea"/>
              </a:rPr>
              <a:t>, </a:t>
            </a:r>
            <a:r>
              <a:rPr lang="en-US" sz="2000" b="1" dirty="0">
                <a:solidFill>
                  <a:schemeClr val="bg2"/>
                </a:solidFill>
                <a:latin typeface="Times New Roman" panose="02020603050405020304" pitchFamily="18" charset="0"/>
                <a:cs typeface="Times New Roman" panose="02020603050405020304" pitchFamily="18" charset="0"/>
                <a:sym typeface="+mn-ea"/>
              </a:rPr>
              <a:t>một nữ sĩ tài hoa, hội tụ đủ công, dung, ngôn, hạnh.</a:t>
            </a:r>
            <a:endParaRPr lang="en-US" sz="2000" b="1" dirty="0">
              <a:solidFill>
                <a:schemeClr val="bg2"/>
              </a:solidFill>
              <a:latin typeface="Times New Roman" panose="02020603050405020304" pitchFamily="18" charset="0"/>
              <a:cs typeface="Times New Roman" panose="02020603050405020304" pitchFamily="18" charset="0"/>
              <a:sym typeface="+mn-ea"/>
            </a:endParaRPr>
          </a:p>
          <a:p>
            <a:pPr algn="just"/>
            <a:r>
              <a:rPr lang="en-US" sz="2000" dirty="0">
                <a:solidFill>
                  <a:schemeClr val="bg2"/>
                </a:solidFill>
                <a:latin typeface="Times New Roman" panose="02020603050405020304" pitchFamily="18" charset="0"/>
                <a:cs typeface="Times New Roman" panose="02020603050405020304" pitchFamily="18" charset="0"/>
                <a:sym typeface="+mn-ea"/>
              </a:rPr>
              <a:t>Nhưng có thể chính vì sự quá hoàn hảo và xuất chúng đó mà đường </a:t>
            </a:r>
            <a:r>
              <a:rPr lang="en-US" sz="2000" b="1" dirty="0">
                <a:solidFill>
                  <a:schemeClr val="bg2"/>
                </a:solidFill>
                <a:latin typeface="Times New Roman" panose="02020603050405020304" pitchFamily="18" charset="0"/>
                <a:cs typeface="Times New Roman" panose="02020603050405020304" pitchFamily="18" charset="0"/>
                <a:sym typeface="+mn-ea"/>
              </a:rPr>
              <a:t>tình duyên</a:t>
            </a:r>
            <a:r>
              <a:rPr lang="en-US" sz="2000" dirty="0">
                <a:solidFill>
                  <a:schemeClr val="bg2"/>
                </a:solidFill>
                <a:latin typeface="Times New Roman" panose="02020603050405020304" pitchFamily="18" charset="0"/>
                <a:cs typeface="Times New Roman" panose="02020603050405020304" pitchFamily="18" charset="0"/>
                <a:sym typeface="+mn-ea"/>
              </a:rPr>
              <a:t> của nữ sĩ lại </a:t>
            </a:r>
            <a:r>
              <a:rPr lang="en-US" sz="2000" b="1" dirty="0">
                <a:solidFill>
                  <a:schemeClr val="bg2"/>
                </a:solidFill>
                <a:latin typeface="Times New Roman" panose="02020603050405020304" pitchFamily="18" charset="0"/>
                <a:cs typeface="Times New Roman" panose="02020603050405020304" pitchFamily="18" charset="0"/>
                <a:sym typeface="+mn-ea"/>
              </a:rPr>
              <a:t>muộn màng</a:t>
            </a:r>
            <a:r>
              <a:rPr lang="en-US" sz="2000" dirty="0">
                <a:solidFill>
                  <a:schemeClr val="bg2"/>
                </a:solidFill>
                <a:latin typeface="Times New Roman" panose="02020603050405020304" pitchFamily="18" charset="0"/>
                <a:cs typeface="Times New Roman" panose="02020603050405020304" pitchFamily="18" charset="0"/>
                <a:sym typeface="+mn-ea"/>
              </a:rPr>
              <a:t>. </a:t>
            </a:r>
            <a:r>
              <a:rPr lang="en-US" sz="2000" b="1" dirty="0">
                <a:solidFill>
                  <a:schemeClr val="bg2"/>
                </a:solidFill>
                <a:latin typeface="Times New Roman" panose="02020603050405020304" pitchFamily="18" charset="0"/>
                <a:cs typeface="Times New Roman" panose="02020603050405020304" pitchFamily="18" charset="0"/>
                <a:sym typeface="+mn-ea"/>
              </a:rPr>
              <a:t>Năm 1743</a:t>
            </a:r>
            <a:r>
              <a:rPr lang="en-US" sz="2000" dirty="0">
                <a:solidFill>
                  <a:schemeClr val="bg2"/>
                </a:solidFill>
                <a:latin typeface="Times New Roman" panose="02020603050405020304" pitchFamily="18" charset="0"/>
                <a:cs typeface="Times New Roman" panose="02020603050405020304" pitchFamily="18" charset="0"/>
                <a:sym typeface="+mn-ea"/>
              </a:rPr>
              <a:t>, Bà </a:t>
            </a:r>
            <a:r>
              <a:rPr lang="en-US" sz="2000" b="1" dirty="0">
                <a:solidFill>
                  <a:schemeClr val="bg2"/>
                </a:solidFill>
                <a:latin typeface="Times New Roman" panose="02020603050405020304" pitchFamily="18" charset="0"/>
                <a:cs typeface="Times New Roman" panose="02020603050405020304" pitchFamily="18" charset="0"/>
                <a:sym typeface="+mn-ea"/>
              </a:rPr>
              <a:t>kết hôn</a:t>
            </a:r>
            <a:r>
              <a:rPr lang="en-US" sz="2000" dirty="0">
                <a:solidFill>
                  <a:schemeClr val="bg2"/>
                </a:solidFill>
                <a:latin typeface="Times New Roman" panose="02020603050405020304" pitchFamily="18" charset="0"/>
                <a:cs typeface="Times New Roman" panose="02020603050405020304" pitchFamily="18" charset="0"/>
                <a:sym typeface="+mn-ea"/>
              </a:rPr>
              <a:t> với </a:t>
            </a:r>
            <a:r>
              <a:rPr lang="en-US" sz="2000" b="1" dirty="0">
                <a:solidFill>
                  <a:schemeClr val="bg2"/>
                </a:solidFill>
                <a:latin typeface="Times New Roman" panose="02020603050405020304" pitchFamily="18" charset="0"/>
                <a:cs typeface="Times New Roman" panose="02020603050405020304" pitchFamily="18" charset="0"/>
                <a:sym typeface="+mn-ea"/>
              </a:rPr>
              <a:t>Tiến sĩ Nguyễn Kiều</a:t>
            </a:r>
            <a:r>
              <a:rPr lang="en-US" sz="2000" dirty="0">
                <a:solidFill>
                  <a:schemeClr val="bg2"/>
                </a:solidFill>
                <a:latin typeface="Times New Roman" panose="02020603050405020304" pitchFamily="18" charset="0"/>
                <a:cs typeface="Times New Roman" panose="02020603050405020304" pitchFamily="18" charset="0"/>
                <a:sym typeface="+mn-ea"/>
              </a:rPr>
              <a:t>, một người </a:t>
            </a:r>
            <a:r>
              <a:rPr lang="en-US" sz="2000" b="1" dirty="0">
                <a:solidFill>
                  <a:schemeClr val="bg2"/>
                </a:solidFill>
                <a:latin typeface="Times New Roman" panose="02020603050405020304" pitchFamily="18" charset="0"/>
                <a:cs typeface="Times New Roman" panose="02020603050405020304" pitchFamily="18" charset="0"/>
                <a:sym typeface="+mn-ea"/>
              </a:rPr>
              <a:t>góa vợ</a:t>
            </a:r>
            <a:r>
              <a:rPr lang="en-US" sz="2000" dirty="0">
                <a:solidFill>
                  <a:schemeClr val="bg2"/>
                </a:solidFill>
                <a:latin typeface="Times New Roman" panose="02020603050405020304" pitchFamily="18" charset="0"/>
                <a:cs typeface="Times New Roman" panose="02020603050405020304" pitchFamily="18" charset="0"/>
                <a:sym typeface="+mn-ea"/>
              </a:rPr>
              <a:t> nhưng </a:t>
            </a:r>
            <a:r>
              <a:rPr lang="en-US" sz="2000" b="1" dirty="0">
                <a:solidFill>
                  <a:schemeClr val="bg2"/>
                </a:solidFill>
                <a:latin typeface="Times New Roman" panose="02020603050405020304" pitchFamily="18" charset="0"/>
                <a:cs typeface="Times New Roman" panose="02020603050405020304" pitchFamily="18" charset="0"/>
                <a:sym typeface="+mn-ea"/>
              </a:rPr>
              <a:t>học rộng tài cao</a:t>
            </a:r>
            <a:r>
              <a:rPr lang="en-US" sz="2000" dirty="0">
                <a:solidFill>
                  <a:schemeClr val="bg2"/>
                </a:solidFill>
                <a:latin typeface="Times New Roman" panose="02020603050405020304" pitchFamily="18" charset="0"/>
                <a:cs typeface="Times New Roman" panose="02020603050405020304" pitchFamily="18" charset="0"/>
                <a:sym typeface="+mn-ea"/>
              </a:rPr>
              <a:t> (18 tuổi đỗ Giải Nguyên, 21 tuổi đỗ Tiến sĩ). Cuộc </a:t>
            </a:r>
            <a:r>
              <a:rPr lang="en-US" sz="2000" b="1" dirty="0">
                <a:solidFill>
                  <a:schemeClr val="bg2"/>
                </a:solidFill>
                <a:latin typeface="Times New Roman" panose="02020603050405020304" pitchFamily="18" charset="0"/>
                <a:cs typeface="Times New Roman" panose="02020603050405020304" pitchFamily="18" charset="0"/>
                <a:sym typeface="+mn-ea"/>
              </a:rPr>
              <a:t>hôn nhân</a:t>
            </a:r>
            <a:r>
              <a:rPr lang="en-US" sz="2000" dirty="0">
                <a:solidFill>
                  <a:schemeClr val="bg2"/>
                </a:solidFill>
                <a:latin typeface="Times New Roman" panose="02020603050405020304" pitchFamily="18" charset="0"/>
                <a:cs typeface="Times New Roman" panose="02020603050405020304" pitchFamily="18" charset="0"/>
                <a:sym typeface="+mn-ea"/>
              </a:rPr>
              <a:t> với Nguyễn Kiều đem lại cho nữ sĩ những ngày </a:t>
            </a:r>
            <a:r>
              <a:rPr lang="en-US" sz="2000" b="1" dirty="0">
                <a:solidFill>
                  <a:schemeClr val="bg2"/>
                </a:solidFill>
                <a:latin typeface="Times New Roman" panose="02020603050405020304" pitchFamily="18" charset="0"/>
                <a:cs typeface="Times New Roman" panose="02020603050405020304" pitchFamily="18" charset="0"/>
                <a:sym typeface="+mn-ea"/>
              </a:rPr>
              <a:t>hạnh phúc</a:t>
            </a:r>
            <a:r>
              <a:rPr lang="en-US" sz="2000" dirty="0">
                <a:solidFill>
                  <a:schemeClr val="bg2"/>
                </a:solidFill>
                <a:latin typeface="Times New Roman" panose="02020603050405020304" pitchFamily="18" charset="0"/>
                <a:cs typeface="Times New Roman" panose="02020603050405020304" pitchFamily="18" charset="0"/>
                <a:sym typeface="+mn-ea"/>
              </a:rPr>
              <a:t>, vợ chồng </a:t>
            </a:r>
            <a:r>
              <a:rPr lang="en-US" sz="2000" b="1" dirty="0">
                <a:solidFill>
                  <a:schemeClr val="bg2"/>
                </a:solidFill>
                <a:latin typeface="Times New Roman" panose="02020603050405020304" pitchFamily="18" charset="0"/>
                <a:cs typeface="Times New Roman" panose="02020603050405020304" pitchFamily="18" charset="0"/>
                <a:sym typeface="+mn-ea"/>
              </a:rPr>
              <a:t>ý hợp tâm đầu</a:t>
            </a:r>
            <a:r>
              <a:rPr lang="en-US" sz="2000" dirty="0">
                <a:solidFill>
                  <a:schemeClr val="bg2"/>
                </a:solidFill>
                <a:latin typeface="Times New Roman" panose="02020603050405020304" pitchFamily="18" charset="0"/>
                <a:cs typeface="Times New Roman" panose="02020603050405020304" pitchFamily="18" charset="0"/>
                <a:sym typeface="+mn-ea"/>
              </a:rPr>
              <a:t>, </a:t>
            </a:r>
            <a:r>
              <a:rPr lang="en-US" sz="2000" b="1" dirty="0">
                <a:solidFill>
                  <a:schemeClr val="bg2"/>
                </a:solidFill>
                <a:latin typeface="Times New Roman" panose="02020603050405020304" pitchFamily="18" charset="0"/>
                <a:cs typeface="Times New Roman" panose="02020603050405020304" pitchFamily="18" charset="0"/>
                <a:sym typeface="+mn-ea"/>
              </a:rPr>
              <a:t>thương yêu đằm thắm</a:t>
            </a:r>
            <a:r>
              <a:rPr lang="en-US" sz="2000" dirty="0">
                <a:solidFill>
                  <a:schemeClr val="bg2"/>
                </a:solidFill>
                <a:latin typeface="Times New Roman" panose="02020603050405020304" pitchFamily="18" charset="0"/>
                <a:cs typeface="Times New Roman" panose="02020603050405020304" pitchFamily="18" charset="0"/>
                <a:sym typeface="+mn-ea"/>
              </a:rPr>
              <a:t>, Bà thường cùng ông </a:t>
            </a:r>
            <a:r>
              <a:rPr lang="en-US" sz="2000" b="1" dirty="0">
                <a:solidFill>
                  <a:schemeClr val="bg2"/>
                </a:solidFill>
                <a:latin typeface="Times New Roman" panose="02020603050405020304" pitchFamily="18" charset="0"/>
                <a:cs typeface="Times New Roman" panose="02020603050405020304" pitchFamily="18" charset="0"/>
                <a:sym typeface="+mn-ea"/>
              </a:rPr>
              <a:t>xướng họa</a:t>
            </a:r>
            <a:r>
              <a:rPr lang="en-US" sz="2000" dirty="0">
                <a:solidFill>
                  <a:schemeClr val="bg2"/>
                </a:solidFill>
                <a:latin typeface="Times New Roman" panose="02020603050405020304" pitchFamily="18" charset="0"/>
                <a:cs typeface="Times New Roman" panose="02020603050405020304" pitchFamily="18" charset="0"/>
                <a:sym typeface="+mn-ea"/>
              </a:rPr>
              <a:t>. Nhưng </a:t>
            </a:r>
            <a:r>
              <a:rPr lang="en-US" sz="2000" b="1" dirty="0">
                <a:solidFill>
                  <a:schemeClr val="bg2"/>
                </a:solidFill>
                <a:latin typeface="Times New Roman" panose="02020603050405020304" pitchFamily="18" charset="0"/>
                <a:cs typeface="Times New Roman" panose="02020603050405020304" pitchFamily="18" charset="0"/>
                <a:sym typeface="+mn-ea"/>
              </a:rPr>
              <a:t>hạnh phúc</a:t>
            </a:r>
            <a:r>
              <a:rPr lang="en-US" sz="2000" dirty="0">
                <a:solidFill>
                  <a:schemeClr val="bg2"/>
                </a:solidFill>
                <a:latin typeface="Times New Roman" panose="02020603050405020304" pitchFamily="18" charset="0"/>
                <a:cs typeface="Times New Roman" panose="02020603050405020304" pitchFamily="18" charset="0"/>
                <a:sym typeface="+mn-ea"/>
              </a:rPr>
              <a:t> lứa đôi thật </a:t>
            </a:r>
            <a:r>
              <a:rPr lang="en-US" sz="2000" b="1" dirty="0">
                <a:solidFill>
                  <a:schemeClr val="bg2"/>
                </a:solidFill>
                <a:latin typeface="Times New Roman" panose="02020603050405020304" pitchFamily="18" charset="0"/>
                <a:cs typeface="Times New Roman" panose="02020603050405020304" pitchFamily="18" charset="0"/>
                <a:sym typeface="+mn-ea"/>
              </a:rPr>
              <a:t>ngắn ngủi,</a:t>
            </a:r>
            <a:r>
              <a:rPr lang="en-US" sz="2000" dirty="0">
                <a:solidFill>
                  <a:schemeClr val="bg2"/>
                </a:solidFill>
                <a:latin typeface="Times New Roman" panose="02020603050405020304" pitchFamily="18" charset="0"/>
                <a:cs typeface="Times New Roman" panose="02020603050405020304" pitchFamily="18" charset="0"/>
                <a:sym typeface="+mn-ea"/>
              </a:rPr>
              <a:t> cưới xong </a:t>
            </a:r>
            <a:r>
              <a:rPr lang="en-US" sz="2000" b="1" dirty="0">
                <a:solidFill>
                  <a:schemeClr val="bg2"/>
                </a:solidFill>
                <a:latin typeface="Times New Roman" panose="02020603050405020304" pitchFamily="18" charset="0"/>
                <a:cs typeface="Times New Roman" panose="02020603050405020304" pitchFamily="18" charset="0"/>
                <a:sym typeface="+mn-ea"/>
              </a:rPr>
              <a:t>chưa đầy một tháng</a:t>
            </a:r>
            <a:r>
              <a:rPr lang="en-US" sz="2000" dirty="0">
                <a:solidFill>
                  <a:schemeClr val="bg2"/>
                </a:solidFill>
                <a:latin typeface="Times New Roman" panose="02020603050405020304" pitchFamily="18" charset="0"/>
                <a:cs typeface="Times New Roman" panose="02020603050405020304" pitchFamily="18" charset="0"/>
                <a:sym typeface="+mn-ea"/>
              </a:rPr>
              <a:t> </a:t>
            </a:r>
            <a:r>
              <a:rPr lang="en-US" sz="2000" b="1" dirty="0">
                <a:solidFill>
                  <a:schemeClr val="bg2"/>
                </a:solidFill>
                <a:latin typeface="Times New Roman" panose="02020603050405020304" pitchFamily="18" charset="0"/>
                <a:cs typeface="Times New Roman" panose="02020603050405020304" pitchFamily="18" charset="0"/>
                <a:sym typeface="+mn-ea"/>
              </a:rPr>
              <a:t>Nguyễn Kiều</a:t>
            </a:r>
            <a:r>
              <a:rPr lang="en-US" sz="2000" dirty="0">
                <a:solidFill>
                  <a:schemeClr val="bg2"/>
                </a:solidFill>
                <a:latin typeface="Times New Roman" panose="02020603050405020304" pitchFamily="18" charset="0"/>
                <a:cs typeface="Times New Roman" panose="02020603050405020304" pitchFamily="18" charset="0"/>
                <a:sym typeface="+mn-ea"/>
              </a:rPr>
              <a:t> phải </a:t>
            </a:r>
            <a:r>
              <a:rPr lang="en-US" sz="2000" b="1" dirty="0">
                <a:solidFill>
                  <a:schemeClr val="bg2"/>
                </a:solidFill>
                <a:latin typeface="Times New Roman" panose="02020603050405020304" pitchFamily="18" charset="0"/>
                <a:cs typeface="Times New Roman" panose="02020603050405020304" pitchFamily="18" charset="0"/>
                <a:sym typeface="+mn-ea"/>
              </a:rPr>
              <a:t>đi sứ Trung Quốc</a:t>
            </a:r>
            <a:r>
              <a:rPr lang="en-US" sz="2000" dirty="0">
                <a:solidFill>
                  <a:schemeClr val="bg2"/>
                </a:solidFill>
                <a:latin typeface="Times New Roman" panose="02020603050405020304" pitchFamily="18" charset="0"/>
                <a:cs typeface="Times New Roman" panose="02020603050405020304" pitchFamily="18" charset="0"/>
                <a:sym typeface="+mn-ea"/>
              </a:rPr>
              <a:t>, </a:t>
            </a:r>
            <a:r>
              <a:rPr lang="en-US" sz="2000" b="1" dirty="0">
                <a:solidFill>
                  <a:schemeClr val="bg2"/>
                </a:solidFill>
                <a:latin typeface="Times New Roman" panose="02020603050405020304" pitchFamily="18" charset="0"/>
                <a:cs typeface="Times New Roman" panose="02020603050405020304" pitchFamily="18" charset="0"/>
                <a:sym typeface="+mn-ea"/>
              </a:rPr>
              <a:t>nữ sĩ</a:t>
            </a:r>
            <a:r>
              <a:rPr lang="en-US" sz="2000" dirty="0">
                <a:solidFill>
                  <a:schemeClr val="bg2"/>
                </a:solidFill>
                <a:latin typeface="Times New Roman" panose="02020603050405020304" pitchFamily="18" charset="0"/>
                <a:cs typeface="Times New Roman" panose="02020603050405020304" pitchFamily="18" charset="0"/>
                <a:sym typeface="+mn-ea"/>
              </a:rPr>
              <a:t> lại </a:t>
            </a:r>
            <a:r>
              <a:rPr lang="en-US" sz="2000" b="1" dirty="0">
                <a:solidFill>
                  <a:schemeClr val="bg2"/>
                </a:solidFill>
                <a:latin typeface="Times New Roman" panose="02020603050405020304" pitchFamily="18" charset="0"/>
                <a:cs typeface="Times New Roman" panose="02020603050405020304" pitchFamily="18" charset="0"/>
                <a:sym typeface="+mn-ea"/>
              </a:rPr>
              <a:t>một mình “nuôi già, dạy trẻ” suốt 3 năm ròng.</a:t>
            </a:r>
            <a:endParaRPr lang="en-US" sz="2000" b="1" dirty="0">
              <a:solidFill>
                <a:schemeClr val="bg2"/>
              </a:solidFill>
              <a:latin typeface="Times New Roman" panose="02020603050405020304" pitchFamily="18" charset="0"/>
              <a:cs typeface="Times New Roman" panose="02020603050405020304" pitchFamily="18" charset="0"/>
              <a:sym typeface="+mn-ea"/>
            </a:endParaRPr>
          </a:p>
        </p:txBody>
      </p:sp>
      <p:grpSp>
        <p:nvGrpSpPr>
          <p:cNvPr id="11" name="Group 10"/>
          <p:cNvGrpSpPr/>
          <p:nvPr/>
        </p:nvGrpSpPr>
        <p:grpSpPr>
          <a:xfrm>
            <a:off x="2714625" y="66675"/>
            <a:ext cx="3662680" cy="1385570"/>
            <a:chOff x="4275" y="105"/>
            <a:chExt cx="5768" cy="2182"/>
          </a:xfrm>
        </p:grpSpPr>
        <p:grpSp>
          <p:nvGrpSpPr>
            <p:cNvPr id="10" name="Group 9"/>
            <p:cNvGrpSpPr/>
            <p:nvPr/>
          </p:nvGrpSpPr>
          <p:grpSpPr>
            <a:xfrm>
              <a:off x="4275" y="105"/>
              <a:ext cx="5688" cy="2183"/>
              <a:chOff x="4275" y="105"/>
              <a:chExt cx="5688" cy="2183"/>
            </a:xfrm>
          </p:grpSpPr>
          <p:grpSp>
            <p:nvGrpSpPr>
              <p:cNvPr id="40" name="Google Shape;1136;p43"/>
              <p:cNvGrpSpPr/>
              <p:nvPr/>
            </p:nvGrpSpPr>
            <p:grpSpPr>
              <a:xfrm rot="0">
                <a:off x="6181" y="105"/>
                <a:ext cx="1785" cy="1514"/>
                <a:chOff x="-1465716" y="419781"/>
                <a:chExt cx="4014895" cy="3717920"/>
              </a:xfrm>
            </p:grpSpPr>
            <p:sp>
              <p:nvSpPr>
                <p:cNvPr id="41" name="Google Shape;1137;p43"/>
                <p:cNvSpPr/>
                <p:nvPr/>
              </p:nvSpPr>
              <p:spPr>
                <a:xfrm rot="-4117159">
                  <a:off x="-1168354" y="122419"/>
                  <a:ext cx="3420172" cy="4014895"/>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rgbClr val="FFC900">
                    <a:alpha val="42700"/>
                  </a:srgbClr>
                </a:solidFill>
                <a:ln>
                  <a:noFill/>
                </a:ln>
              </p:spPr>
            </p:sp>
            <p:sp>
              <p:nvSpPr>
                <p:cNvPr id="42" name="Google Shape;1138;p43"/>
                <p:cNvSpPr/>
                <p:nvPr/>
              </p:nvSpPr>
              <p:spPr>
                <a:xfrm>
                  <a:off x="-959452" y="498363"/>
                  <a:ext cx="3177087" cy="3639338"/>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chemeClr val="accent2"/>
                </a:solidFill>
                <a:ln>
                  <a:noFill/>
                </a:ln>
              </p:spPr>
            </p:sp>
          </p:grpSp>
          <p:sp>
            <p:nvSpPr>
              <p:cNvPr id="38" name="Title 1"/>
              <p:cNvSpPr txBox="1"/>
              <p:nvPr/>
            </p:nvSpPr>
            <p:spPr>
              <a:xfrm>
                <a:off x="4275" y="1640"/>
                <a:ext cx="5688" cy="64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Ribeye" panose="020F0505000000020004"/>
                  <a:buNone/>
                  <a:defRPr sz="5600" b="1" i="0" u="none" strike="noStrike" cap="none">
                    <a:solidFill>
                      <a:schemeClr val="dk1"/>
                    </a:solidFill>
                    <a:latin typeface="Ribeye" panose="020F0505000000020004"/>
                    <a:ea typeface="Ribeye" panose="020F0505000000020004"/>
                    <a:cs typeface="Ribeye" panose="020F0505000000020004"/>
                    <a:sym typeface="Ribeye" panose="020F0505000000020004"/>
                  </a:defRPr>
                </a:lvl1pPr>
                <a:lvl2pPr marR="0" lvl="1"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2pPr>
                <a:lvl3pPr marR="0" lvl="2"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3pPr>
                <a:lvl4pPr marR="0" lvl="3"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4pPr>
                <a:lvl5pPr marR="0" lvl="4"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5pPr>
                <a:lvl6pPr marR="0" lvl="5"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6pPr>
                <a:lvl7pPr marR="0" lvl="6"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7pPr>
                <a:lvl8pPr marR="0" lvl="7"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8pPr>
                <a:lvl9pPr marR="0" lvl="8"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9pPr>
              </a:lstStyle>
              <a:p>
                <a:endParaRPr lang="en-US" sz="3200" dirty="0">
                  <a:solidFill>
                    <a:schemeClr val="bg1"/>
                  </a:solidFill>
                  <a:latin typeface="Times New Roman" panose="02020603050405020304" pitchFamily="18" charset="0"/>
                  <a:cs typeface="Times New Roman" panose="02020603050405020304" pitchFamily="18" charset="0"/>
                </a:endParaRPr>
              </a:p>
              <a:p>
                <a:r>
                  <a:rPr lang="en-US" sz="3200" dirty="0">
                    <a:solidFill>
                      <a:schemeClr val="bg1"/>
                    </a:solidFill>
                    <a:latin typeface="Times New Roman" panose="02020603050405020304" pitchFamily="18" charset="0"/>
                    <a:cs typeface="Times New Roman" panose="02020603050405020304" pitchFamily="18" charset="0"/>
                  </a:rPr>
                  <a:t>HOẠT ĐỘNG 2</a:t>
                </a:r>
                <a:endParaRPr lang="en-US" sz="3200" dirty="0">
                  <a:solidFill>
                    <a:schemeClr val="bg1"/>
                  </a:solidFill>
                  <a:latin typeface="SVN-Cookies" panose="02040603050506020204" pitchFamily="18" charset="0"/>
                  <a:cs typeface="Arial" panose="020B0604020202020204" pitchFamily="34" charset="0"/>
                </a:endParaRPr>
              </a:p>
              <a:p>
                <a:endParaRPr lang="en-US" sz="3200" dirty="0">
                  <a:solidFill>
                    <a:schemeClr val="bg1"/>
                  </a:solidFill>
                  <a:latin typeface="SVN-Cookies" panose="02040603050506020204" pitchFamily="18" charset="0"/>
                  <a:cs typeface="Arial" panose="020B0604020202020204" pitchFamily="34" charset="0"/>
                </a:endParaRPr>
              </a:p>
            </p:txBody>
          </p:sp>
          <p:pic>
            <p:nvPicPr>
              <p:cNvPr id="39" name="Picture 38"/>
              <p:cNvPicPr>
                <a:picLocks noChangeAspect="1"/>
              </p:cNvPicPr>
              <p:nvPr/>
            </p:nvPicPr>
            <p:blipFill>
              <a:blip r:embed="rId1"/>
              <a:stretch>
                <a:fillRect/>
              </a:stretch>
            </p:blipFill>
            <p:spPr>
              <a:xfrm>
                <a:off x="6621" y="378"/>
                <a:ext cx="1054" cy="1017"/>
              </a:xfrm>
              <a:prstGeom prst="rect">
                <a:avLst/>
              </a:prstGeom>
            </p:spPr>
          </p:pic>
        </p:grpSp>
        <p:sp>
          <p:nvSpPr>
            <p:cNvPr id="12" name="Title 1"/>
            <p:cNvSpPr txBox="1"/>
            <p:nvPr/>
          </p:nvSpPr>
          <p:spPr>
            <a:xfrm>
              <a:off x="4355" y="1400"/>
              <a:ext cx="5688" cy="64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Ribeye" panose="020F0505000000020004"/>
                <a:buNone/>
                <a:defRPr sz="5600" b="1" i="0" u="none" strike="noStrike" cap="none">
                  <a:solidFill>
                    <a:schemeClr val="dk1"/>
                  </a:solidFill>
                  <a:latin typeface="Ribeye" panose="020F0505000000020004"/>
                  <a:ea typeface="Ribeye" panose="020F0505000000020004"/>
                  <a:cs typeface="Ribeye" panose="020F0505000000020004"/>
                  <a:sym typeface="Ribeye" panose="020F0505000000020004"/>
                </a:defRPr>
              </a:lvl1pPr>
              <a:lvl2pPr marR="0" lvl="1"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2pPr>
              <a:lvl3pPr marR="0" lvl="2"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3pPr>
              <a:lvl4pPr marR="0" lvl="3"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4pPr>
              <a:lvl5pPr marR="0" lvl="4"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5pPr>
              <a:lvl6pPr marR="0" lvl="5"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6pPr>
              <a:lvl7pPr marR="0" lvl="6"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7pPr>
              <a:lvl8pPr marR="0" lvl="7"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8pPr>
              <a:lvl9pPr marR="0" lvl="8"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9pPr>
            </a:lstStyle>
            <a:p>
              <a:endParaRPr lang="en-US" sz="3200" dirty="0">
                <a:solidFill>
                  <a:schemeClr val="bg1"/>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HOẠT ĐỘNG</a:t>
              </a:r>
              <a:r>
                <a:rPr lang="en-US" sz="2400" dirty="0">
                  <a:solidFill>
                    <a:schemeClr val="bg1"/>
                  </a:solidFill>
                  <a:latin typeface="Times New Roman" panose="02020603050405020304" pitchFamily="18" charset="0"/>
                  <a:cs typeface="Times New Roman" panose="02020603050405020304" pitchFamily="18" charset="0"/>
                </a:rPr>
                <a:t> 2</a:t>
              </a:r>
              <a:endParaRPr lang="en-US" sz="2400" dirty="0">
                <a:solidFill>
                  <a:schemeClr val="bg1"/>
                </a:solidFill>
                <a:latin typeface="SVN-Cookies" panose="02040603050506020204" pitchFamily="18" charset="0"/>
                <a:cs typeface="Arial" panose="020B0604020202020204" pitchFamily="34" charset="0"/>
              </a:endParaRPr>
            </a:p>
            <a:p>
              <a:endParaRPr lang="en-US" sz="2400" dirty="0">
                <a:solidFill>
                  <a:schemeClr val="bg1"/>
                </a:solidFill>
                <a:latin typeface="SVN-Cookies" panose="02040603050506020204" pitchFamily="18"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Group 9"/>
          <p:cNvGrpSpPr/>
          <p:nvPr/>
        </p:nvGrpSpPr>
        <p:grpSpPr>
          <a:xfrm rot="0">
            <a:off x="2714625" y="66675"/>
            <a:ext cx="3611880" cy="1386205"/>
            <a:chOff x="4275" y="105"/>
            <a:chExt cx="5688" cy="2183"/>
          </a:xfrm>
        </p:grpSpPr>
        <p:grpSp>
          <p:nvGrpSpPr>
            <p:cNvPr id="40" name="Google Shape;1136;p43"/>
            <p:cNvGrpSpPr/>
            <p:nvPr/>
          </p:nvGrpSpPr>
          <p:grpSpPr>
            <a:xfrm rot="0">
              <a:off x="6181" y="105"/>
              <a:ext cx="1785" cy="1514"/>
              <a:chOff x="-1465716" y="419781"/>
              <a:chExt cx="4014895" cy="3717920"/>
            </a:xfrm>
          </p:grpSpPr>
          <p:sp>
            <p:nvSpPr>
              <p:cNvPr id="41" name="Google Shape;1137;p43"/>
              <p:cNvSpPr/>
              <p:nvPr/>
            </p:nvSpPr>
            <p:spPr>
              <a:xfrm rot="-4117159">
                <a:off x="-1168354" y="122419"/>
                <a:ext cx="3420172" cy="4014895"/>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rgbClr val="FFC900">
                  <a:alpha val="42700"/>
                </a:srgbClr>
              </a:solidFill>
              <a:ln>
                <a:noFill/>
              </a:ln>
            </p:spPr>
          </p:sp>
          <p:sp>
            <p:nvSpPr>
              <p:cNvPr id="42" name="Google Shape;1138;p43"/>
              <p:cNvSpPr/>
              <p:nvPr/>
            </p:nvSpPr>
            <p:spPr>
              <a:xfrm>
                <a:off x="-959452" y="498363"/>
                <a:ext cx="3177087" cy="3639338"/>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chemeClr val="accent2"/>
              </a:solidFill>
              <a:ln>
                <a:noFill/>
              </a:ln>
            </p:spPr>
          </p:sp>
        </p:grpSp>
        <p:sp>
          <p:nvSpPr>
            <p:cNvPr id="38" name="Title 1"/>
            <p:cNvSpPr txBox="1"/>
            <p:nvPr/>
          </p:nvSpPr>
          <p:spPr>
            <a:xfrm>
              <a:off x="4275" y="1640"/>
              <a:ext cx="5688" cy="64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Ribeye" panose="020F0505000000020004"/>
                <a:buNone/>
                <a:defRPr sz="5600" b="1" i="0" u="none" strike="noStrike" cap="none">
                  <a:solidFill>
                    <a:schemeClr val="dk1"/>
                  </a:solidFill>
                  <a:latin typeface="Ribeye" panose="020F0505000000020004"/>
                  <a:ea typeface="Ribeye" panose="020F0505000000020004"/>
                  <a:cs typeface="Ribeye" panose="020F0505000000020004"/>
                  <a:sym typeface="Ribeye" panose="020F0505000000020004"/>
                </a:defRPr>
              </a:lvl1pPr>
              <a:lvl2pPr marR="0" lvl="1"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2pPr>
              <a:lvl3pPr marR="0" lvl="2"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3pPr>
              <a:lvl4pPr marR="0" lvl="3"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4pPr>
              <a:lvl5pPr marR="0" lvl="4"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5pPr>
              <a:lvl6pPr marR="0" lvl="5"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6pPr>
              <a:lvl7pPr marR="0" lvl="6"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7pPr>
              <a:lvl8pPr marR="0" lvl="7"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8pPr>
              <a:lvl9pPr marR="0" lvl="8"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9pPr>
            </a:lstStyle>
            <a:p>
              <a:r>
                <a:rPr lang="en-US" sz="3200" dirty="0">
                  <a:solidFill>
                    <a:schemeClr val="bg1"/>
                  </a:solidFill>
                  <a:latin typeface="Times New Roman" panose="02020603050405020304" pitchFamily="18" charset="0"/>
                  <a:cs typeface="Times New Roman" panose="02020603050405020304" pitchFamily="18" charset="0"/>
                </a:rPr>
                <a:t>OẠT </a:t>
              </a:r>
              <a:endParaRPr lang="en-US" sz="3200" dirty="0">
                <a:solidFill>
                  <a:schemeClr val="bg1"/>
                </a:solidFill>
                <a:latin typeface="SVN-Cookies" panose="02040603050506020204" pitchFamily="18" charset="0"/>
                <a:cs typeface="Arial" panose="020B0604020202020204" pitchFamily="34" charset="0"/>
              </a:endParaRPr>
            </a:p>
          </p:txBody>
        </p:sp>
        <p:pic>
          <p:nvPicPr>
            <p:cNvPr id="39" name="Picture 38"/>
            <p:cNvPicPr>
              <a:picLocks noChangeAspect="1"/>
            </p:cNvPicPr>
            <p:nvPr/>
          </p:nvPicPr>
          <p:blipFill>
            <a:blip r:embed="rId1"/>
            <a:stretch>
              <a:fillRect/>
            </a:stretch>
          </p:blipFill>
          <p:spPr>
            <a:xfrm>
              <a:off x="6621" y="378"/>
              <a:ext cx="1054" cy="1017"/>
            </a:xfrm>
            <a:prstGeom prst="rect">
              <a:avLst/>
            </a:prstGeom>
          </p:spPr>
        </p:pic>
      </p:grpSp>
      <p:sp>
        <p:nvSpPr>
          <p:cNvPr id="12" name="Title 1"/>
          <p:cNvSpPr txBox="1"/>
          <p:nvPr/>
        </p:nvSpPr>
        <p:spPr>
          <a:xfrm>
            <a:off x="3364230" y="797560"/>
            <a:ext cx="2609850" cy="6572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Ribeye" panose="020F0505000000020004"/>
              <a:buNone/>
              <a:defRPr sz="5600" b="1" i="0" u="none" strike="noStrike" cap="none">
                <a:solidFill>
                  <a:schemeClr val="dk1"/>
                </a:solidFill>
                <a:latin typeface="Ribeye" panose="020F0505000000020004"/>
                <a:ea typeface="Ribeye" panose="020F0505000000020004"/>
                <a:cs typeface="Ribeye" panose="020F0505000000020004"/>
                <a:sym typeface="Ribeye" panose="020F0505000000020004"/>
              </a:defRPr>
            </a:lvl1pPr>
            <a:lvl2pPr marR="0" lvl="1"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2pPr>
            <a:lvl3pPr marR="0" lvl="2"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3pPr>
            <a:lvl4pPr marR="0" lvl="3"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4pPr>
            <a:lvl5pPr marR="0" lvl="4"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5pPr>
            <a:lvl6pPr marR="0" lvl="5"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6pPr>
            <a:lvl7pPr marR="0" lvl="6"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7pPr>
            <a:lvl8pPr marR="0" lvl="7"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8pPr>
            <a:lvl9pPr marR="0" lvl="8"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9pPr>
          </a:lstStyle>
          <a:p>
            <a:endParaRPr lang="en-US" sz="3200" dirty="0">
              <a:solidFill>
                <a:schemeClr val="bg1"/>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HOẠT ĐỘNG</a:t>
            </a:r>
            <a:r>
              <a:rPr lang="en-US" sz="2400" dirty="0">
                <a:solidFill>
                  <a:schemeClr val="bg1"/>
                </a:solidFill>
                <a:latin typeface="Times New Roman" panose="02020603050405020304" pitchFamily="18" charset="0"/>
                <a:cs typeface="Times New Roman" panose="02020603050405020304" pitchFamily="18" charset="0"/>
              </a:rPr>
              <a:t> 2</a:t>
            </a:r>
            <a:endParaRPr lang="en-US" sz="2400" dirty="0">
              <a:solidFill>
                <a:schemeClr val="bg1"/>
              </a:solidFill>
              <a:latin typeface="SVN-Cookies" panose="02040603050506020204" pitchFamily="18" charset="0"/>
              <a:cs typeface="Arial" panose="020B0604020202020204" pitchFamily="34" charset="0"/>
            </a:endParaRPr>
          </a:p>
          <a:p>
            <a:endParaRPr lang="en-US" sz="2400" dirty="0">
              <a:solidFill>
                <a:schemeClr val="bg1"/>
              </a:solidFill>
              <a:latin typeface="SVN-Cookies" panose="02040603050506020204" pitchFamily="18" charset="0"/>
              <a:cs typeface="Arial" panose="020B0604020202020204" pitchFamily="34" charset="0"/>
            </a:endParaRPr>
          </a:p>
        </p:txBody>
      </p:sp>
      <p:sp>
        <p:nvSpPr>
          <p:cNvPr id="27" name="Text Box 26"/>
          <p:cNvSpPr txBox="1"/>
          <p:nvPr/>
        </p:nvSpPr>
        <p:spPr>
          <a:xfrm>
            <a:off x="308610" y="1316355"/>
            <a:ext cx="8461375" cy="3841115"/>
          </a:xfrm>
          <a:prstGeom prst="rect">
            <a:avLst/>
          </a:prstGeom>
          <a:noFill/>
        </p:spPr>
        <p:txBody>
          <a:bodyPr wrap="square" rtlCol="0" anchor="t">
            <a:noAutofit/>
          </a:bodyPr>
          <a:p>
            <a:pPr algn="just"/>
            <a:r>
              <a:rPr lang="en-US" sz="2000" dirty="0">
                <a:solidFill>
                  <a:schemeClr val="bg2"/>
                </a:solidFill>
                <a:latin typeface="Times New Roman" panose="02020603050405020304" pitchFamily="18" charset="0"/>
                <a:cs typeface="Times New Roman" panose="02020603050405020304" pitchFamily="18" charset="0"/>
                <a:sym typeface="+mn-ea"/>
              </a:rPr>
              <a:t>Trong khoảng thời gian này, bà nhận được bản </a:t>
            </a:r>
            <a:r>
              <a:rPr lang="en-US" sz="2000" b="1" dirty="0">
                <a:solidFill>
                  <a:schemeClr val="bg2"/>
                </a:solidFill>
                <a:latin typeface="Times New Roman" panose="02020603050405020304" pitchFamily="18" charset="0"/>
                <a:cs typeface="Times New Roman" panose="02020603050405020304" pitchFamily="18" charset="0"/>
                <a:sym typeface="+mn-ea"/>
              </a:rPr>
              <a:t>Chinh Phụ Ngâm Khúc</a:t>
            </a:r>
            <a:r>
              <a:rPr lang="en-US" sz="2000" dirty="0">
                <a:solidFill>
                  <a:schemeClr val="bg2"/>
                </a:solidFill>
                <a:latin typeface="Times New Roman" panose="02020603050405020304" pitchFamily="18" charset="0"/>
                <a:cs typeface="Times New Roman" panose="02020603050405020304" pitchFamily="18" charset="0"/>
                <a:sym typeface="+mn-ea"/>
              </a:rPr>
              <a:t> viết bằng </a:t>
            </a:r>
            <a:r>
              <a:rPr lang="en-US" sz="2000" b="1" dirty="0">
                <a:solidFill>
                  <a:schemeClr val="bg2"/>
                </a:solidFill>
                <a:latin typeface="Times New Roman" panose="02020603050405020304" pitchFamily="18" charset="0"/>
                <a:cs typeface="Times New Roman" panose="02020603050405020304" pitchFamily="18" charset="0"/>
                <a:sym typeface="+mn-ea"/>
              </a:rPr>
              <a:t>Hán văn </a:t>
            </a:r>
            <a:r>
              <a:rPr lang="en-US" sz="2000" dirty="0">
                <a:solidFill>
                  <a:schemeClr val="bg2"/>
                </a:solidFill>
                <a:latin typeface="Times New Roman" panose="02020603050405020304" pitchFamily="18" charset="0"/>
                <a:cs typeface="Times New Roman" panose="02020603050405020304" pitchFamily="18" charset="0"/>
                <a:sym typeface="+mn-ea"/>
              </a:rPr>
              <a:t>của </a:t>
            </a:r>
            <a:r>
              <a:rPr lang="en-US" sz="2000" b="1" dirty="0">
                <a:solidFill>
                  <a:schemeClr val="bg2"/>
                </a:solidFill>
                <a:latin typeface="Times New Roman" panose="02020603050405020304" pitchFamily="18" charset="0"/>
                <a:cs typeface="Times New Roman" panose="02020603050405020304" pitchFamily="18" charset="0"/>
                <a:sym typeface="+mn-ea"/>
              </a:rPr>
              <a:t>Đặng Trần Côn</a:t>
            </a:r>
            <a:r>
              <a:rPr lang="en-US" sz="2000" dirty="0">
                <a:solidFill>
                  <a:schemeClr val="bg2"/>
                </a:solidFill>
                <a:latin typeface="Times New Roman" panose="02020603050405020304" pitchFamily="18" charset="0"/>
                <a:cs typeface="Times New Roman" panose="02020603050405020304" pitchFamily="18" charset="0"/>
                <a:sym typeface="+mn-ea"/>
              </a:rPr>
              <a:t>. Đồng cảm với tâm trạng của người chinh phụ, Bà </a:t>
            </a:r>
            <a:r>
              <a:rPr lang="en-US" sz="2000" b="1" dirty="0">
                <a:solidFill>
                  <a:schemeClr val="bg2"/>
                </a:solidFill>
                <a:latin typeface="Times New Roman" panose="02020603050405020304" pitchFamily="18" charset="0"/>
                <a:cs typeface="Times New Roman" panose="02020603050405020304" pitchFamily="18" charset="0"/>
                <a:sym typeface="+mn-ea"/>
              </a:rPr>
              <a:t>dịch ra thơ Nôm</a:t>
            </a:r>
            <a:r>
              <a:rPr lang="en-US" sz="2000" dirty="0">
                <a:solidFill>
                  <a:schemeClr val="bg2"/>
                </a:solidFill>
                <a:latin typeface="Times New Roman" panose="02020603050405020304" pitchFamily="18" charset="0"/>
                <a:cs typeface="Times New Roman" panose="02020603050405020304" pitchFamily="18" charset="0"/>
                <a:sym typeface="+mn-ea"/>
              </a:rPr>
              <a:t> bản Chinh Phụ Ngâm này cùng với Truyện Kiều của Nguyễn Du, Cung Oán Ngâm Khúc của Nguyễn Gia Thiều. Bản dịch Chinh Phụ Ngâm của Hồng Hà nữ sĩ được xem là </a:t>
            </a:r>
            <a:r>
              <a:rPr lang="en-US" sz="2000" b="1" dirty="0">
                <a:solidFill>
                  <a:schemeClr val="bg2"/>
                </a:solidFill>
                <a:latin typeface="Times New Roman" panose="02020603050405020304" pitchFamily="18" charset="0"/>
                <a:cs typeface="Times New Roman" panose="02020603050405020304" pitchFamily="18" charset="0"/>
                <a:sym typeface="+mn-ea"/>
              </a:rPr>
              <a:t>tác phẩm ưu tú nhất </a:t>
            </a:r>
            <a:r>
              <a:rPr lang="en-US" sz="2000" dirty="0">
                <a:solidFill>
                  <a:schemeClr val="bg2"/>
                </a:solidFill>
                <a:latin typeface="Times New Roman" panose="02020603050405020304" pitchFamily="18" charset="0"/>
                <a:cs typeface="Times New Roman" panose="02020603050405020304" pitchFamily="18" charset="0"/>
                <a:sym typeface="+mn-ea"/>
              </a:rPr>
              <a:t>của nền </a:t>
            </a:r>
            <a:r>
              <a:rPr lang="en-US" sz="2000" b="1" dirty="0">
                <a:solidFill>
                  <a:schemeClr val="bg2"/>
                </a:solidFill>
                <a:latin typeface="Times New Roman" panose="02020603050405020304" pitchFamily="18" charset="0"/>
                <a:cs typeface="Times New Roman" panose="02020603050405020304" pitchFamily="18" charset="0"/>
                <a:sym typeface="+mn-ea"/>
              </a:rPr>
              <a:t>thi văn trung đại Việt Nam. </a:t>
            </a:r>
            <a:r>
              <a:rPr lang="en-US" sz="2000" dirty="0">
                <a:solidFill>
                  <a:schemeClr val="bg2"/>
                </a:solidFill>
                <a:latin typeface="Times New Roman" panose="02020603050405020304" pitchFamily="18" charset="0"/>
                <a:cs typeface="Times New Roman" panose="02020603050405020304" pitchFamily="18" charset="0"/>
                <a:sym typeface="+mn-ea"/>
              </a:rPr>
              <a:t>Chính </a:t>
            </a:r>
            <a:r>
              <a:rPr lang="en-US" sz="2000" b="1" dirty="0">
                <a:solidFill>
                  <a:schemeClr val="bg2"/>
                </a:solidFill>
                <a:latin typeface="Times New Roman" panose="02020603050405020304" pitchFamily="18" charset="0"/>
                <a:cs typeface="Times New Roman" panose="02020603050405020304" pitchFamily="18" charset="0"/>
                <a:sym typeface="+mn-ea"/>
              </a:rPr>
              <a:t>tác phẩm</a:t>
            </a:r>
            <a:r>
              <a:rPr lang="en-US" sz="2000" dirty="0">
                <a:solidFill>
                  <a:schemeClr val="bg2"/>
                </a:solidFill>
                <a:latin typeface="Times New Roman" panose="02020603050405020304" pitchFamily="18" charset="0"/>
                <a:cs typeface="Times New Roman" panose="02020603050405020304" pitchFamily="18" charset="0"/>
                <a:sym typeface="+mn-ea"/>
              </a:rPr>
              <a:t> này đã đưa tên tuổi của Bà </a:t>
            </a:r>
            <a:r>
              <a:rPr lang="en-US" sz="2000" b="1" dirty="0">
                <a:solidFill>
                  <a:schemeClr val="bg2"/>
                </a:solidFill>
                <a:latin typeface="Times New Roman" panose="02020603050405020304" pitchFamily="18" charset="0"/>
                <a:cs typeface="Times New Roman" panose="02020603050405020304" pitchFamily="18" charset="0"/>
                <a:sym typeface="+mn-ea"/>
              </a:rPr>
              <a:t>lên đỉnh cao</a:t>
            </a:r>
            <a:r>
              <a:rPr lang="en-US" sz="2000" dirty="0">
                <a:solidFill>
                  <a:schemeClr val="bg2"/>
                </a:solidFill>
                <a:latin typeface="Times New Roman" panose="02020603050405020304" pitchFamily="18" charset="0"/>
                <a:cs typeface="Times New Roman" panose="02020603050405020304" pitchFamily="18" charset="0"/>
                <a:sym typeface="+mn-ea"/>
              </a:rPr>
              <a:t> trong </a:t>
            </a:r>
            <a:r>
              <a:rPr lang="en-US" sz="2000" b="1" dirty="0">
                <a:solidFill>
                  <a:schemeClr val="bg2"/>
                </a:solidFill>
                <a:latin typeface="Times New Roman" panose="02020603050405020304" pitchFamily="18" charset="0"/>
                <a:cs typeface="Times New Roman" panose="02020603050405020304" pitchFamily="18" charset="0"/>
                <a:sym typeface="+mn-ea"/>
              </a:rPr>
              <a:t>nền văn học nước nhà.</a:t>
            </a:r>
            <a:endParaRPr lang="en-US" sz="2000" dirty="0">
              <a:solidFill>
                <a:schemeClr val="bg2"/>
              </a:solidFill>
              <a:latin typeface="Times New Roman" panose="02020603050405020304" pitchFamily="18" charset="0"/>
              <a:cs typeface="Times New Roman" panose="02020603050405020304" pitchFamily="18" charset="0"/>
              <a:sym typeface="+mn-ea"/>
            </a:endParaRPr>
          </a:p>
          <a:p>
            <a:pPr algn="just"/>
            <a:r>
              <a:rPr lang="en-US" sz="2000" b="1" dirty="0">
                <a:solidFill>
                  <a:schemeClr val="bg2"/>
                </a:solidFill>
                <a:latin typeface="Times New Roman" panose="02020603050405020304" pitchFamily="18" charset="0"/>
                <a:cs typeface="Times New Roman" panose="02020603050405020304" pitchFamily="18" charset="0"/>
                <a:sym typeface="+mn-ea"/>
              </a:rPr>
              <a:t>Năm 1745</a:t>
            </a:r>
            <a:r>
              <a:rPr lang="en-US" sz="2000" dirty="0">
                <a:solidFill>
                  <a:schemeClr val="bg2"/>
                </a:solidFill>
                <a:latin typeface="Times New Roman" panose="02020603050405020304" pitchFamily="18" charset="0"/>
                <a:cs typeface="Times New Roman" panose="02020603050405020304" pitchFamily="18" charset="0"/>
                <a:sym typeface="+mn-ea"/>
              </a:rPr>
              <a:t>, </a:t>
            </a:r>
            <a:r>
              <a:rPr lang="en-US" sz="2000" b="1" dirty="0">
                <a:solidFill>
                  <a:schemeClr val="bg2"/>
                </a:solidFill>
                <a:latin typeface="Times New Roman" panose="02020603050405020304" pitchFamily="18" charset="0"/>
                <a:cs typeface="Times New Roman" panose="02020603050405020304" pitchFamily="18" charset="0"/>
                <a:sym typeface="+mn-ea"/>
              </a:rPr>
              <a:t>Nguyễn Kiều</a:t>
            </a:r>
            <a:r>
              <a:rPr lang="en-US" sz="2000" dirty="0">
                <a:solidFill>
                  <a:schemeClr val="bg2"/>
                </a:solidFill>
                <a:latin typeface="Times New Roman" panose="02020603050405020304" pitchFamily="18" charset="0"/>
                <a:cs typeface="Times New Roman" panose="02020603050405020304" pitchFamily="18" charset="0"/>
                <a:sym typeface="+mn-ea"/>
              </a:rPr>
              <a:t> mới </a:t>
            </a:r>
            <a:r>
              <a:rPr lang="en-US" sz="2000" b="1" dirty="0">
                <a:solidFill>
                  <a:schemeClr val="bg2"/>
                </a:solidFill>
                <a:latin typeface="Times New Roman" panose="02020603050405020304" pitchFamily="18" charset="0"/>
                <a:cs typeface="Times New Roman" panose="02020603050405020304" pitchFamily="18" charset="0"/>
                <a:sym typeface="+mn-ea"/>
              </a:rPr>
              <a:t>về nước</a:t>
            </a:r>
            <a:r>
              <a:rPr lang="en-US" sz="2000" dirty="0">
                <a:solidFill>
                  <a:schemeClr val="bg2"/>
                </a:solidFill>
                <a:latin typeface="Times New Roman" panose="02020603050405020304" pitchFamily="18" charset="0"/>
                <a:cs typeface="Times New Roman" panose="02020603050405020304" pitchFamily="18" charset="0"/>
                <a:sym typeface="+mn-ea"/>
              </a:rPr>
              <a:t>, nhưng chỉ </a:t>
            </a:r>
            <a:r>
              <a:rPr lang="en-US" sz="2000" b="1" dirty="0">
                <a:solidFill>
                  <a:schemeClr val="bg2"/>
                </a:solidFill>
                <a:latin typeface="Times New Roman" panose="02020603050405020304" pitchFamily="18" charset="0"/>
                <a:cs typeface="Times New Roman" panose="02020603050405020304" pitchFamily="18" charset="0"/>
                <a:sym typeface="+mn-ea"/>
              </a:rPr>
              <a:t>chưa đầy ba năm sau 1748</a:t>
            </a:r>
            <a:r>
              <a:rPr lang="en-US" sz="2000" dirty="0">
                <a:solidFill>
                  <a:schemeClr val="bg2"/>
                </a:solidFill>
                <a:latin typeface="Times New Roman" panose="02020603050405020304" pitchFamily="18" charset="0"/>
                <a:cs typeface="Times New Roman" panose="02020603050405020304" pitchFamily="18" charset="0"/>
                <a:sym typeface="+mn-ea"/>
              </a:rPr>
              <a:t>, ông lại được cử l</a:t>
            </a:r>
            <a:r>
              <a:rPr lang="en-US" sz="2000" b="1" dirty="0">
                <a:solidFill>
                  <a:schemeClr val="bg2"/>
                </a:solidFill>
                <a:latin typeface="Times New Roman" panose="02020603050405020304" pitchFamily="18" charset="0"/>
                <a:cs typeface="Times New Roman" panose="02020603050405020304" pitchFamily="18" charset="0"/>
                <a:sym typeface="+mn-ea"/>
              </a:rPr>
              <a:t>àm Tham thị ở Nghệ An</a:t>
            </a:r>
            <a:r>
              <a:rPr lang="en-US" sz="2000" dirty="0">
                <a:solidFill>
                  <a:schemeClr val="bg2"/>
                </a:solidFill>
                <a:latin typeface="Times New Roman" panose="02020603050405020304" pitchFamily="18" charset="0"/>
                <a:cs typeface="Times New Roman" panose="02020603050405020304" pitchFamily="18" charset="0"/>
                <a:sym typeface="+mn-ea"/>
              </a:rPr>
              <a:t>. Trên đường </a:t>
            </a:r>
            <a:r>
              <a:rPr lang="en-US" sz="2000" b="1" dirty="0">
                <a:solidFill>
                  <a:schemeClr val="bg2"/>
                </a:solidFill>
                <a:latin typeface="Times New Roman" panose="02020603050405020304" pitchFamily="18" charset="0"/>
                <a:cs typeface="Times New Roman" panose="02020603050405020304" pitchFamily="18" charset="0"/>
                <a:sym typeface="+mn-ea"/>
              </a:rPr>
              <a:t>cùng chồng đến nhiệm Sở</a:t>
            </a:r>
            <a:r>
              <a:rPr lang="en-US" sz="2000" dirty="0">
                <a:solidFill>
                  <a:schemeClr val="bg2"/>
                </a:solidFill>
                <a:latin typeface="Times New Roman" panose="02020603050405020304" pitchFamily="18" charset="0"/>
                <a:cs typeface="Times New Roman" panose="02020603050405020304" pitchFamily="18" charset="0"/>
                <a:sym typeface="+mn-ea"/>
              </a:rPr>
              <a:t>, Bà </a:t>
            </a:r>
            <a:r>
              <a:rPr lang="en-US" sz="2000" b="1" dirty="0">
                <a:solidFill>
                  <a:schemeClr val="bg2"/>
                </a:solidFill>
                <a:latin typeface="Times New Roman" panose="02020603050405020304" pitchFamily="18" charset="0"/>
                <a:cs typeface="Times New Roman" panose="02020603050405020304" pitchFamily="18" charset="0"/>
                <a:sym typeface="+mn-ea"/>
              </a:rPr>
              <a:t>bị cảm nặng</a:t>
            </a:r>
            <a:r>
              <a:rPr lang="en-US" sz="2000" dirty="0">
                <a:solidFill>
                  <a:schemeClr val="bg2"/>
                </a:solidFill>
                <a:latin typeface="Times New Roman" panose="02020603050405020304" pitchFamily="18" charset="0"/>
                <a:cs typeface="Times New Roman" panose="02020603050405020304" pitchFamily="18" charset="0"/>
                <a:sym typeface="+mn-ea"/>
              </a:rPr>
              <a:t>, chạy chữa </a:t>
            </a:r>
            <a:r>
              <a:rPr lang="en-US" sz="2000" b="1" dirty="0">
                <a:solidFill>
                  <a:schemeClr val="bg2"/>
                </a:solidFill>
                <a:latin typeface="Times New Roman" panose="02020603050405020304" pitchFamily="18" charset="0"/>
                <a:cs typeface="Times New Roman" panose="02020603050405020304" pitchFamily="18" charset="0"/>
                <a:sym typeface="+mn-ea"/>
              </a:rPr>
              <a:t>không khỏi</a:t>
            </a:r>
            <a:r>
              <a:rPr lang="en-US" sz="2000" dirty="0">
                <a:solidFill>
                  <a:schemeClr val="bg2"/>
                </a:solidFill>
                <a:latin typeface="Times New Roman" panose="02020603050405020304" pitchFamily="18" charset="0"/>
                <a:cs typeface="Times New Roman" panose="02020603050405020304" pitchFamily="18" charset="0"/>
                <a:sym typeface="+mn-ea"/>
              </a:rPr>
              <a:t>, Bà </a:t>
            </a:r>
            <a:r>
              <a:rPr lang="en-US" sz="2000" b="1" dirty="0">
                <a:solidFill>
                  <a:schemeClr val="bg2"/>
                </a:solidFill>
                <a:latin typeface="Times New Roman" panose="02020603050405020304" pitchFamily="18" charset="0"/>
                <a:cs typeface="Times New Roman" panose="02020603050405020304" pitchFamily="18" charset="0"/>
                <a:sym typeface="+mn-ea"/>
              </a:rPr>
              <a:t>mất</a:t>
            </a:r>
            <a:r>
              <a:rPr lang="en-US" sz="2000" dirty="0">
                <a:solidFill>
                  <a:schemeClr val="bg2"/>
                </a:solidFill>
                <a:latin typeface="Times New Roman" panose="02020603050405020304" pitchFamily="18" charset="0"/>
                <a:cs typeface="Times New Roman" panose="02020603050405020304" pitchFamily="18" charset="0"/>
                <a:sym typeface="+mn-ea"/>
              </a:rPr>
              <a:t> ngày </a:t>
            </a:r>
            <a:r>
              <a:rPr lang="en-US" sz="2000" b="1" dirty="0">
                <a:solidFill>
                  <a:schemeClr val="bg2"/>
                </a:solidFill>
                <a:latin typeface="Times New Roman" panose="02020603050405020304" pitchFamily="18" charset="0"/>
                <a:cs typeface="Times New Roman" panose="02020603050405020304" pitchFamily="18" charset="0"/>
                <a:sym typeface="+mn-ea"/>
              </a:rPr>
              <a:t>11/9 âm lịch</a:t>
            </a:r>
            <a:r>
              <a:rPr lang="en-US" sz="2000" dirty="0">
                <a:solidFill>
                  <a:schemeClr val="bg2"/>
                </a:solidFill>
                <a:latin typeface="Times New Roman" panose="02020603050405020304" pitchFamily="18" charset="0"/>
                <a:cs typeface="Times New Roman" panose="02020603050405020304" pitchFamily="18" charset="0"/>
                <a:sym typeface="+mn-ea"/>
              </a:rPr>
              <a:t> năm </a:t>
            </a:r>
            <a:r>
              <a:rPr lang="en-US" sz="2000" b="1" dirty="0">
                <a:solidFill>
                  <a:schemeClr val="bg2"/>
                </a:solidFill>
                <a:latin typeface="Times New Roman" panose="02020603050405020304" pitchFamily="18" charset="0"/>
                <a:cs typeface="Times New Roman" panose="02020603050405020304" pitchFamily="18" charset="0"/>
                <a:sym typeface="+mn-ea"/>
              </a:rPr>
              <a:t>1748</a:t>
            </a:r>
            <a:r>
              <a:rPr lang="en-US" sz="2000" dirty="0">
                <a:solidFill>
                  <a:schemeClr val="bg2"/>
                </a:solidFill>
                <a:latin typeface="Times New Roman" panose="02020603050405020304" pitchFamily="18" charset="0"/>
                <a:cs typeface="Times New Roman" panose="02020603050405020304" pitchFamily="18" charset="0"/>
                <a:sym typeface="+mn-ea"/>
              </a:rPr>
              <a:t> tại </a:t>
            </a:r>
            <a:r>
              <a:rPr lang="en-US" sz="2000" b="1" dirty="0">
                <a:solidFill>
                  <a:schemeClr val="bg2"/>
                </a:solidFill>
                <a:latin typeface="Times New Roman" panose="02020603050405020304" pitchFamily="18" charset="0"/>
                <a:cs typeface="Times New Roman" panose="02020603050405020304" pitchFamily="18" charset="0"/>
                <a:sym typeface="+mn-ea"/>
              </a:rPr>
              <a:t>Nghệ An</a:t>
            </a:r>
            <a:r>
              <a:rPr lang="en-US" sz="2000" dirty="0">
                <a:solidFill>
                  <a:schemeClr val="bg2"/>
                </a:solidFill>
                <a:latin typeface="Times New Roman" panose="02020603050405020304" pitchFamily="18" charset="0"/>
                <a:cs typeface="Times New Roman" panose="02020603050405020304" pitchFamily="18" charset="0"/>
                <a:sym typeface="+mn-ea"/>
              </a:rPr>
              <a:t>. Phần mộ của Bà hiện nay an táng tại phường Phú Thượng, quận Tây Hồ, Hà Nội.</a:t>
            </a:r>
            <a:endParaRPr lang="en-US" sz="2000" dirty="0">
              <a:solidFill>
                <a:schemeClr val="bg2"/>
              </a:soli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 name="Group 10"/>
          <p:cNvGrpSpPr/>
          <p:nvPr/>
        </p:nvGrpSpPr>
        <p:grpSpPr>
          <a:xfrm>
            <a:off x="2714625" y="66675"/>
            <a:ext cx="3662680" cy="1385570"/>
            <a:chOff x="4275" y="105"/>
            <a:chExt cx="5768" cy="2182"/>
          </a:xfrm>
        </p:grpSpPr>
        <p:grpSp>
          <p:nvGrpSpPr>
            <p:cNvPr id="10" name="Group 9"/>
            <p:cNvGrpSpPr/>
            <p:nvPr/>
          </p:nvGrpSpPr>
          <p:grpSpPr>
            <a:xfrm>
              <a:off x="4275" y="105"/>
              <a:ext cx="5688" cy="2183"/>
              <a:chOff x="4275" y="105"/>
              <a:chExt cx="5688" cy="2183"/>
            </a:xfrm>
          </p:grpSpPr>
          <p:grpSp>
            <p:nvGrpSpPr>
              <p:cNvPr id="40" name="Google Shape;1136;p43"/>
              <p:cNvGrpSpPr/>
              <p:nvPr/>
            </p:nvGrpSpPr>
            <p:grpSpPr>
              <a:xfrm rot="0">
                <a:off x="6181" y="105"/>
                <a:ext cx="1785" cy="1514"/>
                <a:chOff x="-1465716" y="419781"/>
                <a:chExt cx="4014895" cy="3717920"/>
              </a:xfrm>
            </p:grpSpPr>
            <p:sp>
              <p:nvSpPr>
                <p:cNvPr id="41" name="Google Shape;1137;p43"/>
                <p:cNvSpPr/>
                <p:nvPr/>
              </p:nvSpPr>
              <p:spPr>
                <a:xfrm rot="-4117159">
                  <a:off x="-1168354" y="122419"/>
                  <a:ext cx="3420172" cy="4014895"/>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rgbClr val="FFC900">
                    <a:alpha val="42700"/>
                  </a:srgbClr>
                </a:solidFill>
                <a:ln>
                  <a:noFill/>
                </a:ln>
              </p:spPr>
            </p:sp>
            <p:sp>
              <p:nvSpPr>
                <p:cNvPr id="42" name="Google Shape;1138;p43"/>
                <p:cNvSpPr/>
                <p:nvPr/>
              </p:nvSpPr>
              <p:spPr>
                <a:xfrm>
                  <a:off x="-959452" y="498363"/>
                  <a:ext cx="3177087" cy="3639338"/>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chemeClr val="accent2"/>
                </a:solidFill>
                <a:ln>
                  <a:noFill/>
                </a:ln>
              </p:spPr>
            </p:sp>
          </p:grpSp>
          <p:sp>
            <p:nvSpPr>
              <p:cNvPr id="38" name="Title 1"/>
              <p:cNvSpPr txBox="1"/>
              <p:nvPr/>
            </p:nvSpPr>
            <p:spPr>
              <a:xfrm>
                <a:off x="4275" y="1640"/>
                <a:ext cx="5688" cy="64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Ribeye" panose="020F0505000000020004"/>
                  <a:buNone/>
                  <a:defRPr sz="5600" b="1" i="0" u="none" strike="noStrike" cap="none">
                    <a:solidFill>
                      <a:schemeClr val="dk1"/>
                    </a:solidFill>
                    <a:latin typeface="Ribeye" panose="020F0505000000020004"/>
                    <a:ea typeface="Ribeye" panose="020F0505000000020004"/>
                    <a:cs typeface="Ribeye" panose="020F0505000000020004"/>
                    <a:sym typeface="Ribeye" panose="020F0505000000020004"/>
                  </a:defRPr>
                </a:lvl1pPr>
                <a:lvl2pPr marR="0" lvl="1"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2pPr>
                <a:lvl3pPr marR="0" lvl="2"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3pPr>
                <a:lvl4pPr marR="0" lvl="3"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4pPr>
                <a:lvl5pPr marR="0" lvl="4"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5pPr>
                <a:lvl6pPr marR="0" lvl="5"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6pPr>
                <a:lvl7pPr marR="0" lvl="6"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7pPr>
                <a:lvl8pPr marR="0" lvl="7"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8pPr>
                <a:lvl9pPr marR="0" lvl="8"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9pPr>
              </a:lstStyle>
              <a:p>
                <a:r>
                  <a:rPr lang="en-US" sz="3200" dirty="0">
                    <a:solidFill>
                      <a:schemeClr val="bg1"/>
                    </a:solidFill>
                    <a:latin typeface="Times New Roman" panose="02020603050405020304" pitchFamily="18" charset="0"/>
                    <a:cs typeface="Times New Roman" panose="02020603050405020304" pitchFamily="18" charset="0"/>
                  </a:rPr>
                  <a:t>OẠT ĐỘNG 2</a:t>
                </a:r>
                <a:endParaRPr lang="en-US" sz="3200" dirty="0">
                  <a:solidFill>
                    <a:schemeClr val="bg1"/>
                  </a:solidFill>
                  <a:latin typeface="SVN-Cookies" panose="02040603050506020204" pitchFamily="18" charset="0"/>
                  <a:cs typeface="Arial" panose="020B0604020202020204" pitchFamily="34" charset="0"/>
                </a:endParaRPr>
              </a:p>
              <a:p>
                <a:endParaRPr lang="en-US" sz="3200" dirty="0">
                  <a:solidFill>
                    <a:schemeClr val="bg1"/>
                  </a:solidFill>
                  <a:latin typeface="SVN-Cookies" panose="02040603050506020204" pitchFamily="18" charset="0"/>
                  <a:cs typeface="Arial" panose="020B0604020202020204" pitchFamily="34" charset="0"/>
                </a:endParaRPr>
              </a:p>
            </p:txBody>
          </p:sp>
          <p:pic>
            <p:nvPicPr>
              <p:cNvPr id="39" name="Picture 38"/>
              <p:cNvPicPr>
                <a:picLocks noChangeAspect="1"/>
              </p:cNvPicPr>
              <p:nvPr/>
            </p:nvPicPr>
            <p:blipFill>
              <a:blip r:embed="rId1"/>
              <a:stretch>
                <a:fillRect/>
              </a:stretch>
            </p:blipFill>
            <p:spPr>
              <a:xfrm>
                <a:off x="6621" y="378"/>
                <a:ext cx="1054" cy="1017"/>
              </a:xfrm>
              <a:prstGeom prst="rect">
                <a:avLst/>
              </a:prstGeom>
            </p:spPr>
          </p:pic>
        </p:grpSp>
        <p:sp>
          <p:nvSpPr>
            <p:cNvPr id="12" name="Title 1"/>
            <p:cNvSpPr txBox="1"/>
            <p:nvPr/>
          </p:nvSpPr>
          <p:spPr>
            <a:xfrm>
              <a:off x="4355" y="1400"/>
              <a:ext cx="5688" cy="64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Ribeye" panose="020F0505000000020004"/>
                <a:buNone/>
                <a:defRPr sz="5600" b="1" i="0" u="none" strike="noStrike" cap="none">
                  <a:solidFill>
                    <a:schemeClr val="dk1"/>
                  </a:solidFill>
                  <a:latin typeface="Ribeye" panose="020F0505000000020004"/>
                  <a:ea typeface="Ribeye" panose="020F0505000000020004"/>
                  <a:cs typeface="Ribeye" panose="020F0505000000020004"/>
                  <a:sym typeface="Ribeye" panose="020F0505000000020004"/>
                </a:defRPr>
              </a:lvl1pPr>
              <a:lvl2pPr marR="0" lvl="1"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2pPr>
              <a:lvl3pPr marR="0" lvl="2"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3pPr>
              <a:lvl4pPr marR="0" lvl="3"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4pPr>
              <a:lvl5pPr marR="0" lvl="4"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5pPr>
              <a:lvl6pPr marR="0" lvl="5"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6pPr>
              <a:lvl7pPr marR="0" lvl="6"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7pPr>
              <a:lvl8pPr marR="0" lvl="7"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8pPr>
              <a:lvl9pPr marR="0" lvl="8"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9pPr>
            </a:lstStyle>
            <a:p>
              <a:endParaRPr lang="en-US" sz="3200" dirty="0">
                <a:solidFill>
                  <a:schemeClr val="bg1"/>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HOẠT ĐỘNG</a:t>
              </a:r>
              <a:r>
                <a:rPr lang="en-US" sz="2400" dirty="0">
                  <a:solidFill>
                    <a:schemeClr val="bg1"/>
                  </a:solidFill>
                  <a:latin typeface="Times New Roman" panose="02020603050405020304" pitchFamily="18" charset="0"/>
                  <a:cs typeface="Times New Roman" panose="02020603050405020304" pitchFamily="18" charset="0"/>
                </a:rPr>
                <a:t> 2</a:t>
              </a:r>
              <a:endParaRPr lang="en-US" sz="2400" dirty="0">
                <a:solidFill>
                  <a:schemeClr val="bg1"/>
                </a:solidFill>
                <a:latin typeface="SVN-Cookies" panose="02040603050506020204" pitchFamily="18" charset="0"/>
                <a:cs typeface="Arial" panose="020B0604020202020204" pitchFamily="34" charset="0"/>
              </a:endParaRPr>
            </a:p>
            <a:p>
              <a:endParaRPr lang="en-US" sz="2400" dirty="0">
                <a:solidFill>
                  <a:schemeClr val="bg1"/>
                </a:solidFill>
                <a:latin typeface="SVN-Cookies" panose="02040603050506020204" pitchFamily="18" charset="0"/>
                <a:cs typeface="Arial" panose="020B0604020202020204" pitchFamily="34" charset="0"/>
              </a:endParaRPr>
            </a:p>
          </p:txBody>
        </p:sp>
      </p:grpSp>
      <p:sp>
        <p:nvSpPr>
          <p:cNvPr id="27" name="Text Box 26"/>
          <p:cNvSpPr txBox="1"/>
          <p:nvPr/>
        </p:nvSpPr>
        <p:spPr>
          <a:xfrm>
            <a:off x="308610" y="1506855"/>
            <a:ext cx="8461375" cy="3347085"/>
          </a:xfrm>
          <a:prstGeom prst="rect">
            <a:avLst/>
          </a:prstGeom>
          <a:noFill/>
        </p:spPr>
        <p:txBody>
          <a:bodyPr wrap="square" rtlCol="0" anchor="t">
            <a:noAutofit/>
          </a:bodyPr>
          <a:p>
            <a:pPr algn="just"/>
            <a:r>
              <a:rPr lang="en-US" sz="2000" b="1" dirty="0">
                <a:solidFill>
                  <a:schemeClr val="bg2"/>
                </a:solidFill>
                <a:latin typeface="Times New Roman" panose="02020603050405020304" pitchFamily="18" charset="0"/>
                <a:cs typeface="Times New Roman" panose="02020603050405020304" pitchFamily="18" charset="0"/>
                <a:sym typeface="+mn-ea"/>
              </a:rPr>
              <a:t>Đoàn Thị Điểm</a:t>
            </a:r>
            <a:r>
              <a:rPr lang="en-US" sz="2000" dirty="0">
                <a:solidFill>
                  <a:schemeClr val="bg2"/>
                </a:solidFill>
                <a:latin typeface="Times New Roman" panose="02020603050405020304" pitchFamily="18" charset="0"/>
                <a:cs typeface="Times New Roman" panose="02020603050405020304" pitchFamily="18" charset="0"/>
                <a:sym typeface="+mn-ea"/>
              </a:rPr>
              <a:t> là </a:t>
            </a:r>
            <a:r>
              <a:rPr lang="en-US" sz="2000" b="1" dirty="0">
                <a:solidFill>
                  <a:schemeClr val="bg2"/>
                </a:solidFill>
                <a:latin typeface="Times New Roman" panose="02020603050405020304" pitchFamily="18" charset="0"/>
                <a:cs typeface="Times New Roman" panose="02020603050405020304" pitchFamily="18" charset="0"/>
                <a:sym typeface="+mn-ea"/>
              </a:rPr>
              <a:t>một tác gia lớn</a:t>
            </a:r>
            <a:r>
              <a:rPr lang="en-US" sz="2000" dirty="0">
                <a:solidFill>
                  <a:schemeClr val="bg2"/>
                </a:solidFill>
                <a:latin typeface="Times New Roman" panose="02020603050405020304" pitchFamily="18" charset="0"/>
                <a:cs typeface="Times New Roman" panose="02020603050405020304" pitchFamily="18" charset="0"/>
                <a:sym typeface="+mn-ea"/>
              </a:rPr>
              <a:t> của </a:t>
            </a:r>
            <a:r>
              <a:rPr lang="en-US" sz="2000" b="1" dirty="0">
                <a:solidFill>
                  <a:schemeClr val="bg2"/>
                </a:solidFill>
                <a:latin typeface="Times New Roman" panose="02020603050405020304" pitchFamily="18" charset="0"/>
                <a:cs typeface="Times New Roman" panose="02020603050405020304" pitchFamily="18" charset="0"/>
                <a:sym typeface="+mn-ea"/>
              </a:rPr>
              <a:t>nền văn học thời trung đại</a:t>
            </a:r>
            <a:r>
              <a:rPr lang="en-US" sz="2000" dirty="0">
                <a:solidFill>
                  <a:schemeClr val="bg2"/>
                </a:solidFill>
                <a:latin typeface="Times New Roman" panose="02020603050405020304" pitchFamily="18" charset="0"/>
                <a:cs typeface="Times New Roman" panose="02020603050405020304" pitchFamily="18" charset="0"/>
                <a:sym typeface="+mn-ea"/>
              </a:rPr>
              <a:t>, </a:t>
            </a:r>
            <a:r>
              <a:rPr lang="en-US" sz="2000" b="1" dirty="0">
                <a:solidFill>
                  <a:schemeClr val="bg2"/>
                </a:solidFill>
                <a:latin typeface="Times New Roman" panose="02020603050405020304" pitchFamily="18" charset="0"/>
                <a:cs typeface="Times New Roman" panose="02020603050405020304" pitchFamily="18" charset="0"/>
                <a:sym typeface="+mn-ea"/>
              </a:rPr>
              <a:t>bút pháp đa dạng, vừa giỏi văn Hán</a:t>
            </a:r>
            <a:r>
              <a:rPr lang="en-US" sz="2000" dirty="0">
                <a:solidFill>
                  <a:schemeClr val="bg2"/>
                </a:solidFill>
                <a:latin typeface="Times New Roman" panose="02020603050405020304" pitchFamily="18" charset="0"/>
                <a:cs typeface="Times New Roman" panose="02020603050405020304" pitchFamily="18" charset="0"/>
                <a:sym typeface="+mn-ea"/>
              </a:rPr>
              <a:t>, lại cũng </a:t>
            </a:r>
            <a:r>
              <a:rPr lang="en-US" sz="2000" b="1" dirty="0">
                <a:solidFill>
                  <a:schemeClr val="bg2"/>
                </a:solidFill>
                <a:latin typeface="Times New Roman" panose="02020603050405020304" pitchFamily="18" charset="0"/>
                <a:cs typeface="Times New Roman" panose="02020603050405020304" pitchFamily="18" charset="0"/>
                <a:sym typeface="+mn-ea"/>
              </a:rPr>
              <a:t>vừa giỏi thơ Nôm</a:t>
            </a:r>
            <a:r>
              <a:rPr lang="en-US" sz="2000" dirty="0">
                <a:solidFill>
                  <a:schemeClr val="bg2"/>
                </a:solidFill>
                <a:latin typeface="Times New Roman" panose="02020603050405020304" pitchFamily="18" charset="0"/>
                <a:cs typeface="Times New Roman" panose="02020603050405020304" pitchFamily="18" charset="0"/>
                <a:sym typeface="+mn-ea"/>
              </a:rPr>
              <a:t>. Bà sáng tác nhiều nhưng tản mát phần lớn. </a:t>
            </a:r>
            <a:r>
              <a:rPr lang="en-US" sz="2000" b="1" dirty="0">
                <a:solidFill>
                  <a:schemeClr val="bg2"/>
                </a:solidFill>
                <a:latin typeface="Times New Roman" panose="02020603050405020304" pitchFamily="18" charset="0"/>
                <a:cs typeface="Times New Roman" panose="02020603050405020304" pitchFamily="18" charset="0"/>
                <a:sym typeface="+mn-ea"/>
              </a:rPr>
              <a:t>Ngoài</a:t>
            </a:r>
            <a:r>
              <a:rPr lang="en-US" sz="2000" dirty="0">
                <a:solidFill>
                  <a:schemeClr val="bg2"/>
                </a:solidFill>
                <a:latin typeface="Times New Roman" panose="02020603050405020304" pitchFamily="18" charset="0"/>
                <a:cs typeface="Times New Roman" panose="02020603050405020304" pitchFamily="18" charset="0"/>
                <a:sym typeface="+mn-ea"/>
              </a:rPr>
              <a:t> bản dịch </a:t>
            </a:r>
            <a:r>
              <a:rPr lang="en-US" sz="2000" b="1" dirty="0">
                <a:solidFill>
                  <a:schemeClr val="bg2"/>
                </a:solidFill>
                <a:latin typeface="Times New Roman" panose="02020603050405020304" pitchFamily="18" charset="0"/>
                <a:cs typeface="Times New Roman" panose="02020603050405020304" pitchFamily="18" charset="0"/>
                <a:sym typeface="+mn-ea"/>
              </a:rPr>
              <a:t>Chinh Phụ Ngâm</a:t>
            </a:r>
            <a:r>
              <a:rPr lang="en-US" sz="2000" dirty="0">
                <a:solidFill>
                  <a:schemeClr val="bg2"/>
                </a:solidFill>
                <a:latin typeface="Times New Roman" panose="02020603050405020304" pitchFamily="18" charset="0"/>
                <a:cs typeface="Times New Roman" panose="02020603050405020304" pitchFamily="18" charset="0"/>
                <a:sym typeface="+mn-ea"/>
              </a:rPr>
              <a:t> Bà còn là tác giả tập </a:t>
            </a:r>
            <a:r>
              <a:rPr lang="en-US" sz="2000" b="1" dirty="0">
                <a:solidFill>
                  <a:schemeClr val="bg2"/>
                </a:solidFill>
                <a:latin typeface="Times New Roman" panose="02020603050405020304" pitchFamily="18" charset="0"/>
                <a:cs typeface="Times New Roman" panose="02020603050405020304" pitchFamily="18" charset="0"/>
                <a:sym typeface="+mn-ea"/>
              </a:rPr>
              <a:t>truyện Ký, Truyền Kỳ Tân Phả</a:t>
            </a:r>
            <a:r>
              <a:rPr lang="en-US" sz="2000" dirty="0">
                <a:solidFill>
                  <a:schemeClr val="bg2"/>
                </a:solidFill>
                <a:latin typeface="Times New Roman" panose="02020603050405020304" pitchFamily="18" charset="0"/>
                <a:cs typeface="Times New Roman" panose="02020603050405020304" pitchFamily="18" charset="0"/>
                <a:sym typeface="+mn-ea"/>
              </a:rPr>
              <a:t> và </a:t>
            </a:r>
            <a:r>
              <a:rPr lang="en-US" sz="2000" b="1" dirty="0">
                <a:solidFill>
                  <a:schemeClr val="bg2"/>
                </a:solidFill>
                <a:latin typeface="Times New Roman" panose="02020603050405020304" pitchFamily="18" charset="0"/>
                <a:cs typeface="Times New Roman" panose="02020603050405020304" pitchFamily="18" charset="0"/>
                <a:sym typeface="+mn-ea"/>
              </a:rPr>
              <a:t>một ít thơ văn câu đối chữ Hán, chữ Nôm </a:t>
            </a:r>
            <a:r>
              <a:rPr lang="en-US" sz="2000" dirty="0">
                <a:solidFill>
                  <a:schemeClr val="bg2"/>
                </a:solidFill>
                <a:latin typeface="Times New Roman" panose="02020603050405020304" pitchFamily="18" charset="0"/>
                <a:cs typeface="Times New Roman" panose="02020603050405020304" pitchFamily="18" charset="0"/>
                <a:sym typeface="+mn-ea"/>
              </a:rPr>
              <a:t>được </a:t>
            </a:r>
            <a:r>
              <a:rPr lang="en-US" sz="2000" b="1" dirty="0">
                <a:solidFill>
                  <a:schemeClr val="bg2"/>
                </a:solidFill>
                <a:latin typeface="Times New Roman" panose="02020603050405020304" pitchFamily="18" charset="0"/>
                <a:cs typeface="Times New Roman" panose="02020603050405020304" pitchFamily="18" charset="0"/>
                <a:sym typeface="+mn-ea"/>
              </a:rPr>
              <a:t>lưu giữ trong Hồng Hà phu nhân di văn</a:t>
            </a:r>
            <a:r>
              <a:rPr lang="en-US" sz="2000" dirty="0">
                <a:solidFill>
                  <a:schemeClr val="bg2"/>
                </a:solidFill>
                <a:latin typeface="Times New Roman" panose="02020603050405020304" pitchFamily="18" charset="0"/>
                <a:cs typeface="Times New Roman" panose="02020603050405020304" pitchFamily="18" charset="0"/>
                <a:sym typeface="+mn-ea"/>
              </a:rPr>
              <a:t>. Đương nhiên, thể loại và số lượng tác phẩm cũng chưa phải là tất cả, đóng góp của </a:t>
            </a:r>
            <a:r>
              <a:rPr lang="en-US" sz="2000" b="1" dirty="0">
                <a:solidFill>
                  <a:schemeClr val="bg2"/>
                </a:solidFill>
                <a:latin typeface="Times New Roman" panose="02020603050405020304" pitchFamily="18" charset="0"/>
                <a:cs typeface="Times New Roman" panose="02020603050405020304" pitchFamily="18" charset="0"/>
                <a:sym typeface="+mn-ea"/>
              </a:rPr>
              <a:t>Bà Đoàn Thị Điểm chính là ở những giá trị nhân văn cao cả, những tư tưởng lớn lao vì dân vì nước và những đặc sắc về nghệ thuật mà Bà đã gửi gắm và đạt được trong trước tác của mình</a:t>
            </a:r>
            <a:r>
              <a:rPr lang="en-US" sz="2000" dirty="0">
                <a:solidFill>
                  <a:schemeClr val="bg2"/>
                </a:solidFill>
                <a:latin typeface="Times New Roman" panose="02020603050405020304" pitchFamily="18" charset="0"/>
                <a:cs typeface="Times New Roman" panose="02020603050405020304" pitchFamily="18" charset="0"/>
                <a:sym typeface="+mn-ea"/>
              </a:rPr>
              <a:t>. </a:t>
            </a:r>
            <a:r>
              <a:rPr lang="en-US" sz="2000" b="1" dirty="0">
                <a:solidFill>
                  <a:srgbClr val="FF0000"/>
                </a:solidFill>
                <a:latin typeface="Times New Roman" panose="02020603050405020304" pitchFamily="18" charset="0"/>
                <a:cs typeface="Times New Roman" panose="02020603050405020304" pitchFamily="18" charset="0"/>
                <a:sym typeface="+mn-ea"/>
              </a:rPr>
              <a:t>Bà là ngôi sao sáng trong hàng ngũ những nữ sĩ Việt Nam, một nhà giáo, một lương y tài đức vẹn toàn.</a:t>
            </a:r>
            <a:endParaRPr lang="en-US" sz="2000" b="1" dirty="0">
              <a:solidFill>
                <a:srgbClr val="FF0000"/>
              </a:soli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 name="Group 5"/>
          <p:cNvGrpSpPr/>
          <p:nvPr/>
        </p:nvGrpSpPr>
        <p:grpSpPr>
          <a:xfrm>
            <a:off x="0" y="-636905"/>
            <a:ext cx="9144000" cy="6078855"/>
            <a:chOff x="0" y="-1003"/>
            <a:chExt cx="14400" cy="9573"/>
          </a:xfrm>
        </p:grpSpPr>
        <p:pic>
          <p:nvPicPr>
            <p:cNvPr id="11" name="Picture 10" descr="A group of kids playing in the grass&#10;&#10;Description automatically generated with low confidence"/>
            <p:cNvPicPr>
              <a:picLocks noChangeAspect="1"/>
            </p:cNvPicPr>
            <p:nvPr/>
          </p:nvPicPr>
          <p:blipFill>
            <a:blip r:embed="rId1"/>
            <a:stretch>
              <a:fillRect/>
            </a:stretch>
          </p:blipFill>
          <p:spPr>
            <a:xfrm>
              <a:off x="0" y="-1003"/>
              <a:ext cx="14400" cy="9573"/>
            </a:xfrm>
            <a:prstGeom prst="rect">
              <a:avLst/>
            </a:prstGeom>
          </p:spPr>
        </p:pic>
        <p:sp>
          <p:nvSpPr>
            <p:cNvPr id="4" name="TextBox 7"/>
            <p:cNvSpPr txBox="1"/>
            <p:nvPr/>
          </p:nvSpPr>
          <p:spPr>
            <a:xfrm>
              <a:off x="1999" y="1310"/>
              <a:ext cx="10789" cy="3023"/>
            </a:xfrm>
            <a:prstGeom prst="rect">
              <a:avLst/>
            </a:prstGeom>
            <a:noFill/>
          </p:spPr>
          <p:txBody>
            <a:bodyPr wrap="square">
              <a:noAutofit/>
            </a:bodyPr>
            <a:p>
              <a:pPr marL="0" indent="0" algn="just" eaLnBrk="1" fontAlgn="auto" latinLnBrk="0" hangingPunct="1">
                <a:lnSpc>
                  <a:spcPct val="120000"/>
                </a:lnSpc>
                <a:buNone/>
              </a:pPr>
              <a:r>
                <a:rPr lang="en-US" sz="2000" b="1">
                  <a:latin typeface="Arial" panose="020B0604020202020204" pitchFamily="34" charset="0"/>
                  <a:cs typeface="Arial" panose="020B0604020202020204" pitchFamily="34" charset="0"/>
                </a:rPr>
                <a:t>• </a:t>
              </a:r>
              <a:r>
                <a:rPr lang="en-US" sz="1800" b="1">
                  <a:solidFill>
                    <a:schemeClr val="bg2"/>
                  </a:solidFill>
                  <a:uFillTx/>
                  <a:latin typeface="Times New Roman" panose="02020603050405020304" pitchFamily="18" charset="0"/>
                  <a:cs typeface="Times New Roman" panose="02020603050405020304" pitchFamily="18" charset="0"/>
                </a:rPr>
                <a:t>Luôn ghi nhớ và tôn vinh các tác gia, tác giả nhà văn, thơ vì đã cống hiến những giá trị tốt đẹp cho nền văn học Việt Nam .</a:t>
              </a:r>
              <a:endParaRPr lang="en-US" sz="1800" b="1">
                <a:solidFill>
                  <a:schemeClr val="bg2"/>
                </a:solidFill>
                <a:uFillTx/>
                <a:latin typeface="Times New Roman" panose="02020603050405020304" pitchFamily="18" charset="0"/>
                <a:cs typeface="Times New Roman" panose="02020603050405020304" pitchFamily="18" charset="0"/>
              </a:endParaRPr>
            </a:p>
            <a:p>
              <a:pPr marL="0" indent="0" algn="just" eaLnBrk="1" fontAlgn="auto" latinLnBrk="0" hangingPunct="1">
                <a:lnSpc>
                  <a:spcPct val="120000"/>
                </a:lnSpc>
                <a:buNone/>
              </a:pPr>
              <a:r>
                <a:rPr lang="en-US" sz="1800" b="1">
                  <a:solidFill>
                    <a:schemeClr val="bg2"/>
                  </a:solidFill>
                  <a:latin typeface="Arial" panose="020B0604020202020204" pitchFamily="34" charset="0"/>
                  <a:cs typeface="Arial" panose="020B0604020202020204" pitchFamily="34" charset="0"/>
                  <a:sym typeface="+mn-ea"/>
                </a:rPr>
                <a:t>• </a:t>
              </a:r>
              <a:r>
                <a:rPr lang="en-US" sz="1800" b="1">
                  <a:solidFill>
                    <a:schemeClr val="bg2"/>
                  </a:solidFill>
                  <a:latin typeface="Times New Roman" panose="02020603050405020304" pitchFamily="18" charset="0"/>
                  <a:cs typeface="Times New Roman" panose="02020603050405020304" pitchFamily="18" charset="0"/>
                  <a:sym typeface="+mn-ea"/>
                </a:rPr>
                <a:t>Phấn đấu học tập để xứng đáng là người con của dân tộc Việt Nam, là người có ích cho gia đình và xã hội</a:t>
              </a:r>
              <a:endParaRPr lang="en-US" sz="1800" b="1">
                <a:solidFill>
                  <a:schemeClr val="bg2"/>
                </a:solidFill>
                <a:latin typeface="Times New Roman" panose="02020603050405020304" pitchFamily="18" charset="0"/>
                <a:cs typeface="Times New Roman" panose="02020603050405020304" pitchFamily="18" charset="0"/>
                <a:sym typeface="+mn-ea"/>
              </a:endParaRPr>
            </a:p>
          </p:txBody>
        </p:sp>
        <p:sp>
          <p:nvSpPr>
            <p:cNvPr id="5" name="TextBox 7"/>
            <p:cNvSpPr txBox="1"/>
            <p:nvPr/>
          </p:nvSpPr>
          <p:spPr>
            <a:xfrm>
              <a:off x="4253" y="291"/>
              <a:ext cx="5730" cy="831"/>
            </a:xfrm>
            <a:prstGeom prst="rect">
              <a:avLst/>
            </a:prstGeom>
            <a:noFill/>
          </p:spPr>
          <p:txBody>
            <a:bodyPr wrap="square">
              <a:noAutofit/>
            </a:bodyPr>
            <a:p>
              <a:pPr marL="0" indent="0" algn="ctr">
                <a:buNone/>
              </a:pPr>
              <a:r>
                <a:rPr lang="en-US" sz="2000" b="1" dirty="0">
                  <a:solidFill>
                    <a:schemeClr val="bg2"/>
                  </a:solidFill>
                  <a:latin typeface="Arial" panose="020B0604020202020204" pitchFamily="34" charset="0"/>
                  <a:cs typeface="Arial" panose="020B0604020202020204" pitchFamily="34" charset="0"/>
                </a:rPr>
                <a:t>BÀI HỌC</a:t>
              </a:r>
              <a:endParaRPr lang="en-US" sz="2000" b="1" dirty="0">
                <a:solidFill>
                  <a:schemeClr val="bg2"/>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sld>
</file>

<file path=ppt/theme/theme1.xml><?xml version="1.0" encoding="utf-8"?>
<a:theme xmlns:a="http://schemas.openxmlformats.org/drawingml/2006/main" name="Friendship Love Doodles by Slidesgo">
  <a:themeElements>
    <a:clrScheme name="Simple Light">
      <a:dk1>
        <a:srgbClr val="1A4E6E"/>
      </a:dk1>
      <a:lt1>
        <a:srgbClr val="FFF9E7"/>
      </a:lt1>
      <a:dk2>
        <a:srgbClr val="1A4E6E"/>
      </a:dk2>
      <a:lt2>
        <a:srgbClr val="00DFD1"/>
      </a:lt2>
      <a:accent1>
        <a:srgbClr val="FF913F"/>
      </a:accent1>
      <a:accent2>
        <a:srgbClr val="FFC900"/>
      </a:accent2>
      <a:accent3>
        <a:srgbClr val="FF0F62"/>
      </a:accent3>
      <a:accent4>
        <a:srgbClr val="FFC4C7"/>
      </a:accent4>
      <a:accent5>
        <a:srgbClr val="FFFFFF"/>
      </a:accent5>
      <a:accent6>
        <a:srgbClr val="FFC4C7"/>
      </a:accent6>
      <a:hlink>
        <a:srgbClr val="1A4E6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4856</Words>
  <Application>WPS Presentation</Application>
  <PresentationFormat>On-screen Show (16:9)</PresentationFormat>
  <Paragraphs>75</Paragraphs>
  <Slides>11</Slides>
  <Notes>4</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11</vt:i4>
      </vt:variant>
    </vt:vector>
  </HeadingPairs>
  <TitlesOfParts>
    <vt:vector size="29" baseType="lpstr">
      <vt:lpstr>Arial</vt:lpstr>
      <vt:lpstr>SimSun</vt:lpstr>
      <vt:lpstr>Wingdings</vt:lpstr>
      <vt:lpstr>Arial</vt:lpstr>
      <vt:lpstr>Ribeye</vt:lpstr>
      <vt:lpstr>Raleway</vt:lpstr>
      <vt:lpstr>Montserrat Light</vt:lpstr>
      <vt:lpstr>UTM Swiss 721 Black Condensed</vt:lpstr>
      <vt:lpstr>SVN-Dessert Menu Script</vt:lpstr>
      <vt:lpstr>Erica One</vt:lpstr>
      <vt:lpstr>Times New Roman</vt:lpstr>
      <vt:lpstr>SVN-Cookies</vt:lpstr>
      <vt:lpstr>Segoe Print</vt:lpstr>
      <vt:lpstr>.VnArabia</vt:lpstr>
      <vt:lpstr>Tahoma</vt:lpstr>
      <vt:lpstr>Microsoft YaHei</vt:lpstr>
      <vt:lpstr>Arial Unicode MS</vt:lpstr>
      <vt:lpstr>Friendship Love Doodles by Slidesgo</vt:lpstr>
      <vt:lpstr>Tiết 4 Câu chuyện: Nữ sĩ Đoàn Thị Điểm (Đọc to nghe chung)</vt:lpstr>
      <vt:lpstr>HOẠT ĐỘNG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giaoan.link</dc:title>
  <dc:creator/>
  <dc:description>thuvienhoclieu.com</dc:description>
  <cp:lastModifiedBy>Admin</cp:lastModifiedBy>
  <cp:revision>60</cp:revision>
  <dcterms:created xsi:type="dcterms:W3CDTF">2023-10-15T15:12:00Z</dcterms:created>
  <dcterms:modified xsi:type="dcterms:W3CDTF">2023-10-17T03:09:05Z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A157F211E3B544DC899174A0BA695D88_13</vt:lpwstr>
  </property>
  <property fmtid="{D5CDD505-2E9C-101B-9397-08002B2CF9AE}" pid="3" name="KSOProductBuildVer">
    <vt:lpwstr>1033-12.2.0.13266</vt:lpwstr>
  </property>
</Properties>
</file>