
<file path=[Content_Types].xml><?xml version="1.0" encoding="utf-8"?>
<Types xmlns="http://schemas.openxmlformats.org/package/2006/content-types">
  <Default Extension="emf" ContentType="image/x-emf"/>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48" r:id="rId1"/>
  </p:sldMasterIdLst>
  <p:notesMasterIdLst>
    <p:notesMasterId r:id="rId5"/>
  </p:notesMasterIdLst>
  <p:sldIdLst>
    <p:sldId id="312" r:id="rId3"/>
    <p:sldId id="261" r:id="rId4"/>
    <p:sldId id="260" r:id="rId6"/>
    <p:sldId id="341" r:id="rId7"/>
    <p:sldId id="335" r:id="rId8"/>
    <p:sldId id="321" r:id="rId9"/>
    <p:sldId id="389" r:id="rId10"/>
    <p:sldId id="387" r:id="rId11"/>
    <p:sldId id="354" r:id="rId12"/>
  </p:sldIdLst>
  <p:sldSz cx="9144000" cy="5143500" type="screen16x9"/>
  <p:notesSz cx="6858000" cy="9144000"/>
  <p:embeddedFontLst>
    <p:embeddedFont>
      <p:font typeface="Ribeye" panose="020F0505000000020004"/>
      <p:regular r:id="rId16"/>
    </p:embeddedFont>
    <p:embeddedFont>
      <p:font typeface="Raleway"/>
      <p:regular r:id="rId17"/>
    </p:embeddedFont>
    <p:embeddedFont>
      <p:font typeface="SVN-Dessert Menu Script" panose="00000500000000000000" pitchFamily="2" charset="0"/>
      <p:regular r:id="rId18"/>
    </p:embeddedFont>
    <p:embeddedFont>
      <p:font typeface="Erica One" panose="020B0604020202020204"/>
      <p:regular r:id="rId19"/>
    </p:embeddedFont>
    <p:embeddedFont>
      <p:font typeface=".VnArabia" panose="020B7200000000000000" charset="0"/>
      <p:regular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664" userDrawn="1">
          <p15:clr>
            <a:srgbClr val="9AA0A6"/>
          </p15:clr>
        </p15:guide>
        <p15:guide id="2" orient="horz" pos="1104" userDrawn="1">
          <p15:clr>
            <a:srgbClr val="9AA0A6"/>
          </p15:clr>
        </p15:guide>
        <p15:guide id="3" pos="2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600"/>
    <a:srgbClr val="F1A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94660"/>
  </p:normalViewPr>
  <p:slideViewPr>
    <p:cSldViewPr snapToGrid="0" showGuides="1">
      <p:cViewPr>
        <p:scale>
          <a:sx n="82" d="100"/>
          <a:sy n="82" d="100"/>
        </p:scale>
        <p:origin x="750" y="108"/>
      </p:cViewPr>
      <p:guideLst>
        <p:guide orient="horz" pos="664"/>
        <p:guide orient="horz" pos="1104"/>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font" Target="fonts/font7.fntdata"/><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7"/>
        <p:cNvGrpSpPr/>
        <p:nvPr/>
      </p:nvGrpSpPr>
      <p:grpSpPr>
        <a:xfrm>
          <a:off x="0" y="0"/>
          <a:ext cx="0" cy="0"/>
          <a:chOff x="0" y="0"/>
          <a:chExt cx="0" cy="0"/>
        </a:xfrm>
      </p:grpSpPr>
      <p:sp>
        <p:nvSpPr>
          <p:cNvPr id="768" name="Google Shape;768;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2"/>
        <p:cNvGrpSpPr/>
        <p:nvPr/>
      </p:nvGrpSpPr>
      <p:grpSpPr>
        <a:xfrm>
          <a:off x="0" y="0"/>
          <a:ext cx="0" cy="0"/>
          <a:chOff x="0" y="0"/>
          <a:chExt cx="0" cy="0"/>
        </a:xfrm>
      </p:grpSpPr>
      <p:sp>
        <p:nvSpPr>
          <p:cNvPr id="733" name="Google Shape;733;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82350" y="2682400"/>
            <a:ext cx="5379300" cy="156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b="1">
                <a:latin typeface="Ribeye" panose="020F0505000000020004"/>
                <a:ea typeface="Ribeye" panose="020F0505000000020004"/>
                <a:cs typeface="Ribeye" panose="020F0505000000020004"/>
                <a:sym typeface="Ribeye" panose="020F0505000000020004"/>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0" name="Google Shape;10;p2"/>
          <p:cNvSpPr txBox="1">
            <a:spLocks noGrp="1"/>
          </p:cNvSpPr>
          <p:nvPr>
            <p:ph type="subTitle" idx="1"/>
          </p:nvPr>
        </p:nvSpPr>
        <p:spPr>
          <a:xfrm>
            <a:off x="1882350" y="4192775"/>
            <a:ext cx="53793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p:txBody>
      </p:sp>
      <p:sp>
        <p:nvSpPr>
          <p:cNvPr id="11" name="Google Shape;11;p2"/>
          <p:cNvSpPr/>
          <p:nvPr/>
        </p:nvSpPr>
        <p:spPr>
          <a:xfrm flipH="1">
            <a:off x="11" y="4976913"/>
            <a:ext cx="9143989"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rot="10794229">
            <a:off x="800296" y="4968015"/>
            <a:ext cx="8283670" cy="13476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 name="Google Shape;13;p2"/>
          <p:cNvGrpSpPr/>
          <p:nvPr/>
        </p:nvGrpSpPr>
        <p:grpSpPr>
          <a:xfrm>
            <a:off x="2175411" y="605834"/>
            <a:ext cx="825545" cy="876281"/>
            <a:chOff x="4293224" y="3546659"/>
            <a:chExt cx="825545" cy="876281"/>
          </a:xfrm>
        </p:grpSpPr>
        <p:sp>
          <p:nvSpPr>
            <p:cNvPr id="14" name="Google Shape;14;p2"/>
            <p:cNvSpPr/>
            <p:nvPr/>
          </p:nvSpPr>
          <p:spPr>
            <a:xfrm>
              <a:off x="4404141" y="3796950"/>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4815551" y="3977525"/>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4461868" y="4201793"/>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4684775" y="4296062"/>
              <a:ext cx="155571" cy="126877"/>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4293224" y="3546659"/>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4971037" y="3756446"/>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 name="Google Shape;20;p2"/>
          <p:cNvGrpSpPr/>
          <p:nvPr/>
        </p:nvGrpSpPr>
        <p:grpSpPr>
          <a:xfrm>
            <a:off x="6128400" y="642925"/>
            <a:ext cx="916949" cy="839202"/>
            <a:chOff x="5771200" y="3283412"/>
            <a:chExt cx="916949" cy="839202"/>
          </a:xfrm>
        </p:grpSpPr>
        <p:sp>
          <p:nvSpPr>
            <p:cNvPr id="21" name="Google Shape;21;p2"/>
            <p:cNvSpPr/>
            <p:nvPr/>
          </p:nvSpPr>
          <p:spPr>
            <a:xfrm>
              <a:off x="5771200" y="3308002"/>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6293300" y="4038549"/>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6218098" y="3371492"/>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6437004" y="3283412"/>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6350914" y="3670562"/>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5938718" y="3448918"/>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lt2"/>
        </a:solid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5172650" y="2493625"/>
            <a:ext cx="3314400" cy="523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 name="Google Shape;29;p3"/>
          <p:cNvSpPr txBox="1">
            <a:spLocks noGrp="1"/>
          </p:cNvSpPr>
          <p:nvPr>
            <p:ph type="title" idx="2" hasCustomPrompt="1"/>
          </p:nvPr>
        </p:nvSpPr>
        <p:spPr>
          <a:xfrm>
            <a:off x="5172643" y="1675213"/>
            <a:ext cx="1735800" cy="81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0" name="Google Shape;30;p3"/>
          <p:cNvSpPr txBox="1">
            <a:spLocks noGrp="1"/>
          </p:cNvSpPr>
          <p:nvPr>
            <p:ph type="subTitle" idx="1"/>
          </p:nvPr>
        </p:nvSpPr>
        <p:spPr>
          <a:xfrm>
            <a:off x="5172650" y="3135675"/>
            <a:ext cx="3314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1500">
                <a:solidFill>
                  <a:srgbClr val="FFFFFF"/>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grpSp>
        <p:nvGrpSpPr>
          <p:cNvPr id="31" name="Google Shape;31;p3"/>
          <p:cNvGrpSpPr/>
          <p:nvPr/>
        </p:nvGrpSpPr>
        <p:grpSpPr>
          <a:xfrm>
            <a:off x="489115" y="1197655"/>
            <a:ext cx="4257601" cy="3078111"/>
            <a:chOff x="489115" y="1197655"/>
            <a:chExt cx="4257601" cy="3078111"/>
          </a:xfrm>
        </p:grpSpPr>
        <p:sp>
          <p:nvSpPr>
            <p:cNvPr id="32" name="Google Shape;32;p3"/>
            <p:cNvSpPr/>
            <p:nvPr/>
          </p:nvSpPr>
          <p:spPr>
            <a:xfrm rot="5400000">
              <a:off x="1518826" y="1080228"/>
              <a:ext cx="2100836" cy="3509314"/>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rot="4468260">
              <a:off x="1410556" y="1039298"/>
              <a:ext cx="2100783" cy="3509331"/>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a:off x="695762" y="3866376"/>
              <a:ext cx="194637" cy="224796"/>
            </a:xfrm>
            <a:custGeom>
              <a:avLst/>
              <a:gdLst/>
              <a:ahLst/>
              <a:cxnLst/>
              <a:rect l="l" t="t" r="r" b="b"/>
              <a:pathLst>
                <a:path w="1749" h="2020" extrusionOk="0">
                  <a:moveTo>
                    <a:pt x="564" y="245"/>
                  </a:moveTo>
                  <a:cubicBezTo>
                    <a:pt x="580" y="245"/>
                    <a:pt x="596" y="248"/>
                    <a:pt x="611" y="256"/>
                  </a:cubicBezTo>
                  <a:cubicBezTo>
                    <a:pt x="671" y="292"/>
                    <a:pt x="695" y="447"/>
                    <a:pt x="719" y="519"/>
                  </a:cubicBezTo>
                  <a:cubicBezTo>
                    <a:pt x="755" y="651"/>
                    <a:pt x="803" y="783"/>
                    <a:pt x="839" y="902"/>
                  </a:cubicBezTo>
                  <a:cubicBezTo>
                    <a:pt x="855" y="961"/>
                    <a:pt x="901" y="996"/>
                    <a:pt x="951" y="996"/>
                  </a:cubicBezTo>
                  <a:cubicBezTo>
                    <a:pt x="973" y="996"/>
                    <a:pt x="996" y="989"/>
                    <a:pt x="1018" y="974"/>
                  </a:cubicBezTo>
                  <a:cubicBezTo>
                    <a:pt x="1078" y="938"/>
                    <a:pt x="1138" y="891"/>
                    <a:pt x="1186" y="843"/>
                  </a:cubicBezTo>
                  <a:cubicBezTo>
                    <a:pt x="1234" y="795"/>
                    <a:pt x="1282" y="723"/>
                    <a:pt x="1342" y="711"/>
                  </a:cubicBezTo>
                  <a:cubicBezTo>
                    <a:pt x="1352" y="707"/>
                    <a:pt x="1362" y="705"/>
                    <a:pt x="1372" y="705"/>
                  </a:cubicBezTo>
                  <a:cubicBezTo>
                    <a:pt x="1414" y="705"/>
                    <a:pt x="1442" y="746"/>
                    <a:pt x="1461" y="795"/>
                  </a:cubicBezTo>
                  <a:cubicBezTo>
                    <a:pt x="1473" y="879"/>
                    <a:pt x="1449" y="962"/>
                    <a:pt x="1389" y="1022"/>
                  </a:cubicBezTo>
                  <a:cubicBezTo>
                    <a:pt x="1282" y="1190"/>
                    <a:pt x="1162" y="1322"/>
                    <a:pt x="1006" y="1441"/>
                  </a:cubicBezTo>
                  <a:cubicBezTo>
                    <a:pt x="862" y="1573"/>
                    <a:pt x="707" y="1669"/>
                    <a:pt x="563" y="1777"/>
                  </a:cubicBezTo>
                  <a:cubicBezTo>
                    <a:pt x="503" y="1693"/>
                    <a:pt x="443" y="1609"/>
                    <a:pt x="395" y="1525"/>
                  </a:cubicBezTo>
                  <a:cubicBezTo>
                    <a:pt x="335" y="1429"/>
                    <a:pt x="300" y="1334"/>
                    <a:pt x="288" y="1226"/>
                  </a:cubicBezTo>
                  <a:cubicBezTo>
                    <a:pt x="264" y="1010"/>
                    <a:pt x="276" y="795"/>
                    <a:pt x="324" y="591"/>
                  </a:cubicBezTo>
                  <a:cubicBezTo>
                    <a:pt x="335" y="495"/>
                    <a:pt x="359" y="399"/>
                    <a:pt x="419" y="328"/>
                  </a:cubicBezTo>
                  <a:cubicBezTo>
                    <a:pt x="448" y="290"/>
                    <a:pt x="506" y="245"/>
                    <a:pt x="564" y="245"/>
                  </a:cubicBezTo>
                  <a:close/>
                  <a:moveTo>
                    <a:pt x="541" y="1"/>
                  </a:moveTo>
                  <a:cubicBezTo>
                    <a:pt x="473" y="1"/>
                    <a:pt x="407" y="19"/>
                    <a:pt x="347" y="52"/>
                  </a:cubicBezTo>
                  <a:cubicBezTo>
                    <a:pt x="228" y="124"/>
                    <a:pt x="144" y="232"/>
                    <a:pt x="96" y="364"/>
                  </a:cubicBezTo>
                  <a:cubicBezTo>
                    <a:pt x="60" y="495"/>
                    <a:pt x="36" y="639"/>
                    <a:pt x="24" y="783"/>
                  </a:cubicBezTo>
                  <a:cubicBezTo>
                    <a:pt x="0" y="926"/>
                    <a:pt x="0" y="1070"/>
                    <a:pt x="12" y="1214"/>
                  </a:cubicBezTo>
                  <a:cubicBezTo>
                    <a:pt x="24" y="1358"/>
                    <a:pt x="72" y="1489"/>
                    <a:pt x="132" y="1621"/>
                  </a:cubicBezTo>
                  <a:cubicBezTo>
                    <a:pt x="216" y="1741"/>
                    <a:pt x="324" y="1849"/>
                    <a:pt x="443" y="1933"/>
                  </a:cubicBezTo>
                  <a:cubicBezTo>
                    <a:pt x="455" y="1944"/>
                    <a:pt x="455" y="1944"/>
                    <a:pt x="467" y="1944"/>
                  </a:cubicBezTo>
                  <a:cubicBezTo>
                    <a:pt x="487" y="1994"/>
                    <a:pt x="532" y="2019"/>
                    <a:pt x="574" y="2019"/>
                  </a:cubicBezTo>
                  <a:cubicBezTo>
                    <a:pt x="583" y="2019"/>
                    <a:pt x="591" y="2018"/>
                    <a:pt x="599" y="2016"/>
                  </a:cubicBezTo>
                  <a:cubicBezTo>
                    <a:pt x="839" y="1909"/>
                    <a:pt x="1066" y="1753"/>
                    <a:pt x="1246" y="1561"/>
                  </a:cubicBezTo>
                  <a:cubicBezTo>
                    <a:pt x="1413" y="1406"/>
                    <a:pt x="1629" y="1202"/>
                    <a:pt x="1689" y="962"/>
                  </a:cubicBezTo>
                  <a:cubicBezTo>
                    <a:pt x="1749" y="735"/>
                    <a:pt x="1617" y="471"/>
                    <a:pt x="1378" y="459"/>
                  </a:cubicBezTo>
                  <a:cubicBezTo>
                    <a:pt x="1210" y="459"/>
                    <a:pt x="1114" y="567"/>
                    <a:pt x="1018" y="675"/>
                  </a:cubicBezTo>
                  <a:cubicBezTo>
                    <a:pt x="982" y="567"/>
                    <a:pt x="958" y="471"/>
                    <a:pt x="922" y="364"/>
                  </a:cubicBezTo>
                  <a:cubicBezTo>
                    <a:pt x="898" y="232"/>
                    <a:pt x="827" y="112"/>
                    <a:pt x="707" y="40"/>
                  </a:cubicBezTo>
                  <a:cubicBezTo>
                    <a:pt x="653" y="13"/>
                    <a:pt x="596" y="1"/>
                    <a:pt x="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4257549" y="1197655"/>
              <a:ext cx="178501" cy="187404"/>
            </a:xfrm>
            <a:custGeom>
              <a:avLst/>
              <a:gdLst/>
              <a:ahLst/>
              <a:cxnLst/>
              <a:rect l="l" t="t" r="r" b="b"/>
              <a:pathLst>
                <a:path w="1604" h="1684" extrusionOk="0">
                  <a:moveTo>
                    <a:pt x="524" y="256"/>
                  </a:moveTo>
                  <a:cubicBezTo>
                    <a:pt x="533" y="256"/>
                    <a:pt x="543" y="257"/>
                    <a:pt x="552" y="259"/>
                  </a:cubicBezTo>
                  <a:cubicBezTo>
                    <a:pt x="636" y="271"/>
                    <a:pt x="672" y="366"/>
                    <a:pt x="708" y="426"/>
                  </a:cubicBezTo>
                  <a:cubicBezTo>
                    <a:pt x="744" y="510"/>
                    <a:pt x="791" y="594"/>
                    <a:pt x="863" y="654"/>
                  </a:cubicBezTo>
                  <a:cubicBezTo>
                    <a:pt x="889" y="680"/>
                    <a:pt x="924" y="692"/>
                    <a:pt x="958" y="692"/>
                  </a:cubicBezTo>
                  <a:cubicBezTo>
                    <a:pt x="1003" y="692"/>
                    <a:pt x="1047" y="671"/>
                    <a:pt x="1067" y="630"/>
                  </a:cubicBezTo>
                  <a:cubicBezTo>
                    <a:pt x="1115" y="558"/>
                    <a:pt x="1175" y="426"/>
                    <a:pt x="1283" y="426"/>
                  </a:cubicBezTo>
                  <a:cubicBezTo>
                    <a:pt x="1390" y="438"/>
                    <a:pt x="1271" y="594"/>
                    <a:pt x="1247" y="642"/>
                  </a:cubicBezTo>
                  <a:lnTo>
                    <a:pt x="1259" y="642"/>
                  </a:lnTo>
                  <a:cubicBezTo>
                    <a:pt x="1079" y="905"/>
                    <a:pt x="911" y="1157"/>
                    <a:pt x="732" y="1420"/>
                  </a:cubicBezTo>
                  <a:cubicBezTo>
                    <a:pt x="720" y="1408"/>
                    <a:pt x="696" y="1396"/>
                    <a:pt x="684" y="1373"/>
                  </a:cubicBezTo>
                  <a:cubicBezTo>
                    <a:pt x="612" y="1313"/>
                    <a:pt x="540" y="1241"/>
                    <a:pt x="480" y="1157"/>
                  </a:cubicBezTo>
                  <a:cubicBezTo>
                    <a:pt x="372" y="989"/>
                    <a:pt x="312" y="798"/>
                    <a:pt x="300" y="606"/>
                  </a:cubicBezTo>
                  <a:cubicBezTo>
                    <a:pt x="288" y="510"/>
                    <a:pt x="312" y="414"/>
                    <a:pt x="372" y="342"/>
                  </a:cubicBezTo>
                  <a:cubicBezTo>
                    <a:pt x="404" y="290"/>
                    <a:pt x="462" y="256"/>
                    <a:pt x="524" y="256"/>
                  </a:cubicBezTo>
                  <a:close/>
                  <a:moveTo>
                    <a:pt x="506" y="1"/>
                  </a:moveTo>
                  <a:cubicBezTo>
                    <a:pt x="336" y="1"/>
                    <a:pt x="181" y="95"/>
                    <a:pt x="109" y="259"/>
                  </a:cubicBezTo>
                  <a:cubicBezTo>
                    <a:pt x="13" y="462"/>
                    <a:pt x="1" y="702"/>
                    <a:pt x="61" y="929"/>
                  </a:cubicBezTo>
                  <a:cubicBezTo>
                    <a:pt x="121" y="1145"/>
                    <a:pt x="240" y="1337"/>
                    <a:pt x="396" y="1492"/>
                  </a:cubicBezTo>
                  <a:cubicBezTo>
                    <a:pt x="480" y="1588"/>
                    <a:pt x="588" y="1660"/>
                    <a:pt x="720" y="1684"/>
                  </a:cubicBezTo>
                  <a:cubicBezTo>
                    <a:pt x="756" y="1684"/>
                    <a:pt x="791" y="1684"/>
                    <a:pt x="827" y="1672"/>
                  </a:cubicBezTo>
                  <a:cubicBezTo>
                    <a:pt x="863" y="1672"/>
                    <a:pt x="899" y="1648"/>
                    <a:pt x="923" y="1612"/>
                  </a:cubicBezTo>
                  <a:cubicBezTo>
                    <a:pt x="1043" y="1432"/>
                    <a:pt x="1163" y="1241"/>
                    <a:pt x="1283" y="1061"/>
                  </a:cubicBezTo>
                  <a:cubicBezTo>
                    <a:pt x="1402" y="869"/>
                    <a:pt x="1546" y="714"/>
                    <a:pt x="1570" y="510"/>
                  </a:cubicBezTo>
                  <a:cubicBezTo>
                    <a:pt x="1604" y="331"/>
                    <a:pt x="1469" y="173"/>
                    <a:pt x="1295" y="173"/>
                  </a:cubicBezTo>
                  <a:cubicBezTo>
                    <a:pt x="1283" y="173"/>
                    <a:pt x="1271" y="173"/>
                    <a:pt x="1259" y="175"/>
                  </a:cubicBezTo>
                  <a:cubicBezTo>
                    <a:pt x="1127" y="175"/>
                    <a:pt x="1019" y="247"/>
                    <a:pt x="947" y="342"/>
                  </a:cubicBezTo>
                  <a:cubicBezTo>
                    <a:pt x="923" y="307"/>
                    <a:pt x="911" y="271"/>
                    <a:pt x="887" y="247"/>
                  </a:cubicBezTo>
                  <a:cubicBezTo>
                    <a:pt x="839" y="151"/>
                    <a:pt x="767" y="67"/>
                    <a:pt x="672" y="31"/>
                  </a:cubicBezTo>
                  <a:cubicBezTo>
                    <a:pt x="616" y="11"/>
                    <a:pt x="560" y="1"/>
                    <a:pt x="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3"/>
            <p:cNvSpPr/>
            <p:nvPr/>
          </p:nvSpPr>
          <p:spPr>
            <a:xfrm>
              <a:off x="4634206" y="3396721"/>
              <a:ext cx="112510" cy="128029"/>
            </a:xfrm>
            <a:custGeom>
              <a:avLst/>
              <a:gdLst/>
              <a:ahLst/>
              <a:cxnLst/>
              <a:rect l="l" t="t" r="r" b="b"/>
              <a:pathLst>
                <a:path w="696" h="792" extrusionOk="0">
                  <a:moveTo>
                    <a:pt x="252" y="1"/>
                  </a:moveTo>
                  <a:cubicBezTo>
                    <a:pt x="234" y="1"/>
                    <a:pt x="216" y="7"/>
                    <a:pt x="204" y="19"/>
                  </a:cubicBezTo>
                  <a:cubicBezTo>
                    <a:pt x="192" y="42"/>
                    <a:pt x="169" y="66"/>
                    <a:pt x="157" y="102"/>
                  </a:cubicBezTo>
                  <a:cubicBezTo>
                    <a:pt x="145" y="138"/>
                    <a:pt x="145" y="174"/>
                    <a:pt x="145" y="210"/>
                  </a:cubicBezTo>
                  <a:cubicBezTo>
                    <a:pt x="145" y="246"/>
                    <a:pt x="145" y="258"/>
                    <a:pt x="133" y="294"/>
                  </a:cubicBezTo>
                  <a:cubicBezTo>
                    <a:pt x="121" y="318"/>
                    <a:pt x="133" y="330"/>
                    <a:pt x="121" y="342"/>
                  </a:cubicBezTo>
                  <a:lnTo>
                    <a:pt x="73" y="366"/>
                  </a:lnTo>
                  <a:cubicBezTo>
                    <a:pt x="61" y="366"/>
                    <a:pt x="37" y="378"/>
                    <a:pt x="25" y="402"/>
                  </a:cubicBezTo>
                  <a:cubicBezTo>
                    <a:pt x="1" y="402"/>
                    <a:pt x="1" y="426"/>
                    <a:pt x="25" y="438"/>
                  </a:cubicBezTo>
                  <a:cubicBezTo>
                    <a:pt x="49" y="450"/>
                    <a:pt x="61" y="450"/>
                    <a:pt x="73" y="462"/>
                  </a:cubicBezTo>
                  <a:lnTo>
                    <a:pt x="109" y="474"/>
                  </a:lnTo>
                  <a:cubicBezTo>
                    <a:pt x="97" y="569"/>
                    <a:pt x="109" y="677"/>
                    <a:pt x="145" y="773"/>
                  </a:cubicBezTo>
                  <a:cubicBezTo>
                    <a:pt x="157" y="785"/>
                    <a:pt x="172" y="791"/>
                    <a:pt x="186" y="791"/>
                  </a:cubicBezTo>
                  <a:cubicBezTo>
                    <a:pt x="201" y="791"/>
                    <a:pt x="216" y="785"/>
                    <a:pt x="228" y="773"/>
                  </a:cubicBezTo>
                  <a:cubicBezTo>
                    <a:pt x="300" y="713"/>
                    <a:pt x="348" y="617"/>
                    <a:pt x="360" y="522"/>
                  </a:cubicBezTo>
                  <a:cubicBezTo>
                    <a:pt x="408" y="534"/>
                    <a:pt x="456" y="534"/>
                    <a:pt x="504" y="534"/>
                  </a:cubicBezTo>
                  <a:cubicBezTo>
                    <a:pt x="540" y="534"/>
                    <a:pt x="564" y="522"/>
                    <a:pt x="600" y="522"/>
                  </a:cubicBezTo>
                  <a:cubicBezTo>
                    <a:pt x="624" y="510"/>
                    <a:pt x="636" y="510"/>
                    <a:pt x="648" y="498"/>
                  </a:cubicBezTo>
                  <a:lnTo>
                    <a:pt x="660" y="498"/>
                  </a:lnTo>
                  <a:lnTo>
                    <a:pt x="672" y="486"/>
                  </a:lnTo>
                  <a:cubicBezTo>
                    <a:pt x="696" y="462"/>
                    <a:pt x="696" y="438"/>
                    <a:pt x="684" y="426"/>
                  </a:cubicBezTo>
                  <a:cubicBezTo>
                    <a:pt x="672" y="414"/>
                    <a:pt x="672" y="414"/>
                    <a:pt x="672" y="402"/>
                  </a:cubicBezTo>
                  <a:cubicBezTo>
                    <a:pt x="660" y="396"/>
                    <a:pt x="654" y="393"/>
                    <a:pt x="652" y="393"/>
                  </a:cubicBezTo>
                  <a:cubicBezTo>
                    <a:pt x="651" y="393"/>
                    <a:pt x="654" y="396"/>
                    <a:pt x="660" y="402"/>
                  </a:cubicBezTo>
                  <a:cubicBezTo>
                    <a:pt x="648" y="390"/>
                    <a:pt x="636" y="378"/>
                    <a:pt x="612" y="366"/>
                  </a:cubicBezTo>
                  <a:cubicBezTo>
                    <a:pt x="588" y="354"/>
                    <a:pt x="552" y="342"/>
                    <a:pt x="516" y="330"/>
                  </a:cubicBezTo>
                  <a:cubicBezTo>
                    <a:pt x="482" y="321"/>
                    <a:pt x="448" y="313"/>
                    <a:pt x="410" y="313"/>
                  </a:cubicBezTo>
                  <a:cubicBezTo>
                    <a:pt x="394" y="313"/>
                    <a:pt x="378" y="314"/>
                    <a:pt x="360" y="318"/>
                  </a:cubicBezTo>
                  <a:lnTo>
                    <a:pt x="360" y="210"/>
                  </a:lnTo>
                  <a:cubicBezTo>
                    <a:pt x="360" y="138"/>
                    <a:pt x="336" y="66"/>
                    <a:pt x="300" y="19"/>
                  </a:cubicBezTo>
                  <a:cubicBezTo>
                    <a:pt x="288" y="7"/>
                    <a:pt x="27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3"/>
            <p:cNvSpPr/>
            <p:nvPr/>
          </p:nvSpPr>
          <p:spPr>
            <a:xfrm>
              <a:off x="4210014" y="1564700"/>
              <a:ext cx="125927" cy="161329"/>
            </a:xfrm>
            <a:custGeom>
              <a:avLst/>
              <a:gdLst/>
              <a:ahLst/>
              <a:cxnLst/>
              <a:rect l="l" t="t" r="r" b="b"/>
              <a:pathLst>
                <a:path w="779" h="998" extrusionOk="0">
                  <a:moveTo>
                    <a:pt x="386" y="1"/>
                  </a:moveTo>
                  <a:cubicBezTo>
                    <a:pt x="369" y="1"/>
                    <a:pt x="351" y="6"/>
                    <a:pt x="336" y="18"/>
                  </a:cubicBezTo>
                  <a:cubicBezTo>
                    <a:pt x="324" y="30"/>
                    <a:pt x="312" y="42"/>
                    <a:pt x="312" y="66"/>
                  </a:cubicBezTo>
                  <a:cubicBezTo>
                    <a:pt x="300" y="137"/>
                    <a:pt x="288" y="221"/>
                    <a:pt x="288" y="293"/>
                  </a:cubicBezTo>
                  <a:cubicBezTo>
                    <a:pt x="288" y="305"/>
                    <a:pt x="288" y="317"/>
                    <a:pt x="288" y="329"/>
                  </a:cubicBezTo>
                  <a:lnTo>
                    <a:pt x="180" y="329"/>
                  </a:lnTo>
                  <a:cubicBezTo>
                    <a:pt x="168" y="326"/>
                    <a:pt x="156" y="325"/>
                    <a:pt x="144" y="325"/>
                  </a:cubicBezTo>
                  <a:cubicBezTo>
                    <a:pt x="109" y="325"/>
                    <a:pt x="75" y="338"/>
                    <a:pt x="48" y="365"/>
                  </a:cubicBezTo>
                  <a:cubicBezTo>
                    <a:pt x="24" y="389"/>
                    <a:pt x="12" y="413"/>
                    <a:pt x="12" y="437"/>
                  </a:cubicBezTo>
                  <a:cubicBezTo>
                    <a:pt x="0" y="437"/>
                    <a:pt x="0" y="449"/>
                    <a:pt x="12" y="461"/>
                  </a:cubicBezTo>
                  <a:cubicBezTo>
                    <a:pt x="12" y="473"/>
                    <a:pt x="24" y="473"/>
                    <a:pt x="36" y="485"/>
                  </a:cubicBezTo>
                  <a:cubicBezTo>
                    <a:pt x="40" y="488"/>
                    <a:pt x="42" y="490"/>
                    <a:pt x="44" y="490"/>
                  </a:cubicBezTo>
                  <a:cubicBezTo>
                    <a:pt x="48" y="490"/>
                    <a:pt x="48" y="481"/>
                    <a:pt x="48" y="473"/>
                  </a:cubicBezTo>
                  <a:lnTo>
                    <a:pt x="84" y="473"/>
                  </a:lnTo>
                  <a:lnTo>
                    <a:pt x="108" y="485"/>
                  </a:lnTo>
                  <a:lnTo>
                    <a:pt x="180" y="509"/>
                  </a:lnTo>
                  <a:cubicBezTo>
                    <a:pt x="204" y="509"/>
                    <a:pt x="240" y="521"/>
                    <a:pt x="276" y="533"/>
                  </a:cubicBezTo>
                  <a:lnTo>
                    <a:pt x="276" y="748"/>
                  </a:lnTo>
                  <a:cubicBezTo>
                    <a:pt x="276" y="820"/>
                    <a:pt x="300" y="892"/>
                    <a:pt x="324" y="964"/>
                  </a:cubicBezTo>
                  <a:cubicBezTo>
                    <a:pt x="331" y="985"/>
                    <a:pt x="350" y="998"/>
                    <a:pt x="369" y="998"/>
                  </a:cubicBezTo>
                  <a:cubicBezTo>
                    <a:pt x="383" y="998"/>
                    <a:pt x="398" y="991"/>
                    <a:pt x="408" y="976"/>
                  </a:cubicBezTo>
                  <a:cubicBezTo>
                    <a:pt x="443" y="916"/>
                    <a:pt x="467" y="844"/>
                    <a:pt x="491" y="772"/>
                  </a:cubicBezTo>
                  <a:cubicBezTo>
                    <a:pt x="491" y="712"/>
                    <a:pt x="503" y="641"/>
                    <a:pt x="503" y="581"/>
                  </a:cubicBezTo>
                  <a:lnTo>
                    <a:pt x="515" y="581"/>
                  </a:lnTo>
                  <a:cubicBezTo>
                    <a:pt x="533" y="584"/>
                    <a:pt x="551" y="585"/>
                    <a:pt x="569" y="585"/>
                  </a:cubicBezTo>
                  <a:cubicBezTo>
                    <a:pt x="622" y="585"/>
                    <a:pt x="674" y="572"/>
                    <a:pt x="719" y="545"/>
                  </a:cubicBezTo>
                  <a:lnTo>
                    <a:pt x="719" y="545"/>
                  </a:lnTo>
                  <a:lnTo>
                    <a:pt x="683" y="569"/>
                  </a:lnTo>
                  <a:cubicBezTo>
                    <a:pt x="707" y="569"/>
                    <a:pt x="743" y="557"/>
                    <a:pt x="755" y="533"/>
                  </a:cubicBezTo>
                  <a:cubicBezTo>
                    <a:pt x="779" y="521"/>
                    <a:pt x="779" y="509"/>
                    <a:pt x="779" y="485"/>
                  </a:cubicBezTo>
                  <a:cubicBezTo>
                    <a:pt x="755" y="461"/>
                    <a:pt x="731" y="437"/>
                    <a:pt x="707" y="425"/>
                  </a:cubicBezTo>
                  <a:cubicBezTo>
                    <a:pt x="659" y="389"/>
                    <a:pt x="611" y="365"/>
                    <a:pt x="551" y="353"/>
                  </a:cubicBezTo>
                  <a:lnTo>
                    <a:pt x="503" y="353"/>
                  </a:lnTo>
                  <a:lnTo>
                    <a:pt x="503" y="305"/>
                  </a:lnTo>
                  <a:cubicBezTo>
                    <a:pt x="503" y="221"/>
                    <a:pt x="491" y="137"/>
                    <a:pt x="467" y="66"/>
                  </a:cubicBezTo>
                  <a:cubicBezTo>
                    <a:pt x="459" y="25"/>
                    <a:pt x="424"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1">
  <p:cSld name="CUSTOM_3">
    <p:spTree>
      <p:nvGrpSpPr>
        <p:cNvPr id="1" name="Shape 154"/>
        <p:cNvGrpSpPr/>
        <p:nvPr/>
      </p:nvGrpSpPr>
      <p:grpSpPr>
        <a:xfrm>
          <a:off x="0" y="0"/>
          <a:ext cx="0" cy="0"/>
          <a:chOff x="0" y="0"/>
          <a:chExt cx="0" cy="0"/>
        </a:xfrm>
      </p:grpSpPr>
      <p:sp>
        <p:nvSpPr>
          <p:cNvPr id="155" name="Google Shape;155;p15"/>
          <p:cNvSpPr txBox="1">
            <a:spLocks noGrp="1"/>
          </p:cNvSpPr>
          <p:nvPr>
            <p:ph type="title" hasCustomPrompt="1"/>
          </p:nvPr>
        </p:nvSpPr>
        <p:spPr>
          <a:xfrm>
            <a:off x="1702650" y="6154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6" name="Google Shape;156;p15"/>
          <p:cNvSpPr txBox="1">
            <a:spLocks noGrp="1"/>
          </p:cNvSpPr>
          <p:nvPr>
            <p:ph type="subTitle" idx="1"/>
          </p:nvPr>
        </p:nvSpPr>
        <p:spPr>
          <a:xfrm>
            <a:off x="2466600" y="1137600"/>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sp>
        <p:nvSpPr>
          <p:cNvPr id="157" name="Google Shape;157;p15"/>
          <p:cNvSpPr txBox="1">
            <a:spLocks noGrp="1"/>
          </p:cNvSpPr>
          <p:nvPr>
            <p:ph type="title" idx="2" hasCustomPrompt="1"/>
          </p:nvPr>
        </p:nvSpPr>
        <p:spPr>
          <a:xfrm>
            <a:off x="1702650" y="218752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8" name="Google Shape;158;p15"/>
          <p:cNvSpPr txBox="1">
            <a:spLocks noGrp="1"/>
          </p:cNvSpPr>
          <p:nvPr>
            <p:ph type="subTitle" idx="3"/>
          </p:nvPr>
        </p:nvSpPr>
        <p:spPr>
          <a:xfrm>
            <a:off x="2466600" y="2709525"/>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sp>
        <p:nvSpPr>
          <p:cNvPr id="159" name="Google Shape;159;p15"/>
          <p:cNvSpPr txBox="1">
            <a:spLocks noGrp="1"/>
          </p:cNvSpPr>
          <p:nvPr>
            <p:ph type="title" idx="4" hasCustomPrompt="1"/>
          </p:nvPr>
        </p:nvSpPr>
        <p:spPr>
          <a:xfrm>
            <a:off x="1702650" y="36992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0" name="Google Shape;160;p15"/>
          <p:cNvSpPr txBox="1">
            <a:spLocks noGrp="1"/>
          </p:cNvSpPr>
          <p:nvPr>
            <p:ph type="subTitle" idx="5"/>
          </p:nvPr>
        </p:nvSpPr>
        <p:spPr>
          <a:xfrm>
            <a:off x="2119800" y="4221275"/>
            <a:ext cx="49044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grpSp>
        <p:nvGrpSpPr>
          <p:cNvPr id="161" name="Google Shape;161;p15"/>
          <p:cNvGrpSpPr/>
          <p:nvPr/>
        </p:nvGrpSpPr>
        <p:grpSpPr>
          <a:xfrm rot="5400000" flipH="1">
            <a:off x="6900632" y="2900132"/>
            <a:ext cx="3723775" cy="762962"/>
            <a:chOff x="0" y="-74"/>
            <a:chExt cx="2762649" cy="372831"/>
          </a:xfrm>
        </p:grpSpPr>
        <p:sp>
          <p:nvSpPr>
            <p:cNvPr id="162" name="Google Shape;162;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5" name="Google Shape;165;p15"/>
          <p:cNvGrpSpPr/>
          <p:nvPr/>
        </p:nvGrpSpPr>
        <p:grpSpPr>
          <a:xfrm rot="-5400000">
            <a:off x="-1480407" y="2900132"/>
            <a:ext cx="3723775" cy="762962"/>
            <a:chOff x="0" y="-74"/>
            <a:chExt cx="2762649" cy="372831"/>
          </a:xfrm>
        </p:grpSpPr>
        <p:sp>
          <p:nvSpPr>
            <p:cNvPr id="166" name="Google Shape;166;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 name="Google Shape;169;p15"/>
          <p:cNvGrpSpPr/>
          <p:nvPr/>
        </p:nvGrpSpPr>
        <p:grpSpPr>
          <a:xfrm>
            <a:off x="1241" y="140880"/>
            <a:ext cx="627065" cy="1335950"/>
            <a:chOff x="5607854" y="-786570"/>
            <a:chExt cx="627065" cy="1335950"/>
          </a:xfrm>
        </p:grpSpPr>
        <p:sp>
          <p:nvSpPr>
            <p:cNvPr id="170" name="Google Shape;170;p15"/>
            <p:cNvSpPr/>
            <p:nvPr/>
          </p:nvSpPr>
          <p:spPr>
            <a:xfrm>
              <a:off x="5665861" y="-464624"/>
              <a:ext cx="460842" cy="928515"/>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15"/>
            <p:cNvSpPr/>
            <p:nvPr/>
          </p:nvSpPr>
          <p:spPr>
            <a:xfrm>
              <a:off x="5739109" y="-459221"/>
              <a:ext cx="382854" cy="832177"/>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15"/>
            <p:cNvSpPr/>
            <p:nvPr/>
          </p:nvSpPr>
          <p:spPr>
            <a:xfrm>
              <a:off x="5700064" y="191604"/>
              <a:ext cx="534854" cy="357776"/>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15"/>
            <p:cNvSpPr/>
            <p:nvPr/>
          </p:nvSpPr>
          <p:spPr>
            <a:xfrm>
              <a:off x="5737886" y="196447"/>
              <a:ext cx="490916" cy="315112"/>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15"/>
            <p:cNvSpPr/>
            <p:nvPr/>
          </p:nvSpPr>
          <p:spPr>
            <a:xfrm>
              <a:off x="5789624" y="1577"/>
              <a:ext cx="414152" cy="479753"/>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15"/>
            <p:cNvSpPr/>
            <p:nvPr/>
          </p:nvSpPr>
          <p:spPr>
            <a:xfrm>
              <a:off x="5607854" y="-786570"/>
              <a:ext cx="343147" cy="1101006"/>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 name="Google Shape;176;p15"/>
          <p:cNvGrpSpPr/>
          <p:nvPr/>
        </p:nvGrpSpPr>
        <p:grpSpPr>
          <a:xfrm>
            <a:off x="8515700" y="140882"/>
            <a:ext cx="628291" cy="1335950"/>
            <a:chOff x="2909050" y="-862043"/>
            <a:chExt cx="628291" cy="1335950"/>
          </a:xfrm>
        </p:grpSpPr>
        <p:sp>
          <p:nvSpPr>
            <p:cNvPr id="177" name="Google Shape;177;p15"/>
            <p:cNvSpPr/>
            <p:nvPr/>
          </p:nvSpPr>
          <p:spPr>
            <a:xfrm>
              <a:off x="3017215" y="-540096"/>
              <a:ext cx="460893" cy="928515"/>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15"/>
            <p:cNvSpPr/>
            <p:nvPr/>
          </p:nvSpPr>
          <p:spPr>
            <a:xfrm>
              <a:off x="3021395" y="-534693"/>
              <a:ext cx="383466" cy="832177"/>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5"/>
            <p:cNvSpPr/>
            <p:nvPr/>
          </p:nvSpPr>
          <p:spPr>
            <a:xfrm>
              <a:off x="2909050" y="116132"/>
              <a:ext cx="534854" cy="357776"/>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5"/>
            <p:cNvSpPr/>
            <p:nvPr/>
          </p:nvSpPr>
          <p:spPr>
            <a:xfrm>
              <a:off x="2915167" y="120974"/>
              <a:ext cx="491477" cy="315112"/>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5"/>
            <p:cNvSpPr/>
            <p:nvPr/>
          </p:nvSpPr>
          <p:spPr>
            <a:xfrm>
              <a:off x="2940195" y="-73896"/>
              <a:ext cx="414152" cy="479753"/>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15"/>
            <p:cNvSpPr/>
            <p:nvPr/>
          </p:nvSpPr>
          <p:spPr>
            <a:xfrm>
              <a:off x="3192919" y="-862043"/>
              <a:ext cx="344421" cy="1101006"/>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8">
    <p:bg>
      <p:bgPr>
        <a:solidFill>
          <a:schemeClr val="lt2"/>
        </a:solidFill>
        <a:effectLst/>
      </p:bgPr>
    </p:bg>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p:txBody>
      </p:sp>
      <p:grpSp>
        <p:nvGrpSpPr>
          <p:cNvPr id="185" name="Google Shape;185;p16"/>
          <p:cNvGrpSpPr/>
          <p:nvPr/>
        </p:nvGrpSpPr>
        <p:grpSpPr>
          <a:xfrm rot="-5400000" flipH="1">
            <a:off x="-1972491" y="2007260"/>
            <a:ext cx="4144250" cy="207519"/>
            <a:chOff x="0" y="-76"/>
            <a:chExt cx="2762649" cy="372832"/>
          </a:xfrm>
        </p:grpSpPr>
        <p:sp>
          <p:nvSpPr>
            <p:cNvPr id="186" name="Google Shape;186;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9" name="Google Shape;189;p16"/>
          <p:cNvSpPr/>
          <p:nvPr/>
        </p:nvSpPr>
        <p:spPr>
          <a:xfrm rot="10203590" flipH="1">
            <a:off x="116095" y="-31644"/>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16"/>
          <p:cNvSpPr/>
          <p:nvPr/>
        </p:nvSpPr>
        <p:spPr>
          <a:xfrm rot="-10098159" flipH="1">
            <a:off x="53938" y="75238"/>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6"/>
          <p:cNvSpPr/>
          <p:nvPr/>
        </p:nvSpPr>
        <p:spPr>
          <a:xfrm rot="10360619" flipH="1">
            <a:off x="106972" y="40755"/>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6"/>
          <p:cNvSpPr/>
          <p:nvPr/>
        </p:nvSpPr>
        <p:spPr>
          <a:xfrm rot="9459569" flipH="1">
            <a:off x="-18037" y="85514"/>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3" name="Google Shape;193;p16"/>
          <p:cNvGrpSpPr/>
          <p:nvPr/>
        </p:nvGrpSpPr>
        <p:grpSpPr>
          <a:xfrm rot="5400000">
            <a:off x="6972215" y="1969185"/>
            <a:ext cx="4144250" cy="207519"/>
            <a:chOff x="0" y="-76"/>
            <a:chExt cx="2762649" cy="372832"/>
          </a:xfrm>
        </p:grpSpPr>
        <p:sp>
          <p:nvSpPr>
            <p:cNvPr id="194" name="Google Shape;194;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7" name="Google Shape;197;p16"/>
          <p:cNvSpPr/>
          <p:nvPr/>
        </p:nvSpPr>
        <p:spPr>
          <a:xfrm rot="-10203590">
            <a:off x="8831301" y="-69719"/>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6"/>
          <p:cNvSpPr/>
          <p:nvPr/>
        </p:nvSpPr>
        <p:spPr>
          <a:xfrm rot="10098159">
            <a:off x="8501414" y="37163"/>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6"/>
          <p:cNvSpPr/>
          <p:nvPr/>
        </p:nvSpPr>
        <p:spPr>
          <a:xfrm rot="-10360619">
            <a:off x="8713279" y="2680"/>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6"/>
          <p:cNvSpPr/>
          <p:nvPr/>
        </p:nvSpPr>
        <p:spPr>
          <a:xfrm rot="-9459569">
            <a:off x="8972619" y="47439"/>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6">
    <p:spTree>
      <p:nvGrpSpPr>
        <p:cNvPr id="1" name="Shape 295"/>
        <p:cNvGrpSpPr/>
        <p:nvPr/>
      </p:nvGrpSpPr>
      <p:grpSpPr>
        <a:xfrm>
          <a:off x="0" y="0"/>
          <a:ext cx="0" cy="0"/>
          <a:chOff x="0" y="0"/>
          <a:chExt cx="0" cy="0"/>
        </a:xfrm>
      </p:grpSpPr>
      <p:sp>
        <p:nvSpPr>
          <p:cNvPr id="296" name="Google Shape;296;p20"/>
          <p:cNvSpPr/>
          <p:nvPr/>
        </p:nvSpPr>
        <p:spPr>
          <a:xfrm>
            <a:off x="0" y="2912075"/>
            <a:ext cx="9248956" cy="295175"/>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0"/>
          <p:cNvSpPr/>
          <p:nvPr/>
        </p:nvSpPr>
        <p:spPr>
          <a:xfrm rot="-47254">
            <a:off x="720403" y="3115707"/>
            <a:ext cx="7474471" cy="24303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0"/>
          <p:cNvSpPr/>
          <p:nvPr/>
        </p:nvSpPr>
        <p:spPr>
          <a:xfrm>
            <a:off x="0" y="0"/>
            <a:ext cx="9144000" cy="291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0"/>
          <p:cNvSpPr txBox="1">
            <a:spLocks noGrp="1"/>
          </p:cNvSpPr>
          <p:nvPr>
            <p:ph type="ctrTitle"/>
          </p:nvPr>
        </p:nvSpPr>
        <p:spPr>
          <a:xfrm>
            <a:off x="713250" y="1225563"/>
            <a:ext cx="7717500" cy="80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p:txBody>
      </p:sp>
      <p:sp>
        <p:nvSpPr>
          <p:cNvPr id="300" name="Google Shape;300;p20"/>
          <p:cNvSpPr txBox="1">
            <a:spLocks noGrp="1"/>
          </p:cNvSpPr>
          <p:nvPr>
            <p:ph type="subTitle" idx="1"/>
          </p:nvPr>
        </p:nvSpPr>
        <p:spPr>
          <a:xfrm>
            <a:off x="713250" y="2031075"/>
            <a:ext cx="77175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ontserrat Light" panose="00000400000000000000"/>
                <a:ea typeface="Montserrat Light" panose="00000400000000000000"/>
                <a:cs typeface="Montserrat Light" panose="00000400000000000000"/>
                <a:sym typeface="Montserrat Light" panose="00000400000000000000"/>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p:txBody>
      </p:sp>
      <p:grpSp>
        <p:nvGrpSpPr>
          <p:cNvPr id="301" name="Google Shape;301;p20"/>
          <p:cNvGrpSpPr/>
          <p:nvPr/>
        </p:nvGrpSpPr>
        <p:grpSpPr>
          <a:xfrm>
            <a:off x="7000361" y="4008548"/>
            <a:ext cx="769213" cy="1171557"/>
            <a:chOff x="-118314" y="4008548"/>
            <a:chExt cx="769213" cy="1171557"/>
          </a:xfrm>
        </p:grpSpPr>
        <p:sp>
          <p:nvSpPr>
            <p:cNvPr id="302" name="Google Shape;302;p20"/>
            <p:cNvSpPr/>
            <p:nvPr/>
          </p:nvSpPr>
          <p:spPr>
            <a:xfrm>
              <a:off x="32019"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20"/>
            <p:cNvSpPr/>
            <p:nvPr/>
          </p:nvSpPr>
          <p:spPr>
            <a:xfrm rot="1697963">
              <a:off x="204235" y="3972509"/>
              <a:ext cx="161519" cy="1243587"/>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0"/>
            <p:cNvSpPr/>
            <p:nvPr/>
          </p:nvSpPr>
          <p:spPr>
            <a:xfrm>
              <a:off x="68649"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0"/>
            <p:cNvSpPr/>
            <p:nvPr/>
          </p:nvSpPr>
          <p:spPr>
            <a:xfrm rot="1340377">
              <a:off x="-35934"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0"/>
            <p:cNvSpPr/>
            <p:nvPr/>
          </p:nvSpPr>
          <p:spPr>
            <a:xfrm>
              <a:off x="-40166"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7" name="Google Shape;307;p20"/>
          <p:cNvGrpSpPr/>
          <p:nvPr/>
        </p:nvGrpSpPr>
        <p:grpSpPr>
          <a:xfrm>
            <a:off x="1542770" y="4344104"/>
            <a:ext cx="656303" cy="836001"/>
            <a:chOff x="8543645" y="4344104"/>
            <a:chExt cx="656303" cy="836001"/>
          </a:xfrm>
        </p:grpSpPr>
        <p:sp>
          <p:nvSpPr>
            <p:cNvPr id="308" name="Google Shape;308;p20"/>
            <p:cNvSpPr/>
            <p:nvPr/>
          </p:nvSpPr>
          <p:spPr>
            <a:xfrm flipH="1">
              <a:off x="8543645"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0"/>
            <p:cNvSpPr/>
            <p:nvPr/>
          </p:nvSpPr>
          <p:spPr>
            <a:xfrm flipH="1">
              <a:off x="8747013"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0"/>
            <p:cNvSpPr/>
            <p:nvPr/>
          </p:nvSpPr>
          <p:spPr>
            <a:xfrm rot="-1340377" flipH="1">
              <a:off x="8961977"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0"/>
            <p:cNvSpPr/>
            <p:nvPr/>
          </p:nvSpPr>
          <p:spPr>
            <a:xfrm flipH="1">
              <a:off x="8638195"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1">
  <p:cSld name="CUSTOM_1">
    <p:spTree>
      <p:nvGrpSpPr>
        <p:cNvPr id="1" name="Shape 425"/>
        <p:cNvGrpSpPr/>
        <p:nvPr/>
      </p:nvGrpSpPr>
      <p:grpSpPr>
        <a:xfrm>
          <a:off x="0" y="0"/>
          <a:ext cx="0" cy="0"/>
          <a:chOff x="0" y="0"/>
          <a:chExt cx="0" cy="0"/>
        </a:xfrm>
      </p:grpSpPr>
      <p:sp>
        <p:nvSpPr>
          <p:cNvPr id="426" name="Google Shape;426;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27" name="Google Shape;427;p25"/>
          <p:cNvSpPr txBox="1">
            <a:spLocks noGrp="1"/>
          </p:cNvSpPr>
          <p:nvPr>
            <p:ph type="subTitle" idx="1"/>
          </p:nvPr>
        </p:nvSpPr>
        <p:spPr>
          <a:xfrm>
            <a:off x="270482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28" name="Google Shape;428;p25"/>
          <p:cNvSpPr txBox="1">
            <a:spLocks noGrp="1"/>
          </p:cNvSpPr>
          <p:nvPr>
            <p:ph type="subTitle" idx="2"/>
          </p:nvPr>
        </p:nvSpPr>
        <p:spPr>
          <a:xfrm>
            <a:off x="2704842"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29" name="Google Shape;429;p25"/>
          <p:cNvSpPr txBox="1">
            <a:spLocks noGrp="1"/>
          </p:cNvSpPr>
          <p:nvPr>
            <p:ph type="subTitle" idx="3"/>
          </p:nvPr>
        </p:nvSpPr>
        <p:spPr>
          <a:xfrm>
            <a:off x="4696446"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0" name="Google Shape;430;p25"/>
          <p:cNvSpPr txBox="1">
            <a:spLocks noGrp="1"/>
          </p:cNvSpPr>
          <p:nvPr>
            <p:ph type="subTitle" idx="4"/>
          </p:nvPr>
        </p:nvSpPr>
        <p:spPr>
          <a:xfrm>
            <a:off x="4696458"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31" name="Google Shape;431;p25"/>
          <p:cNvSpPr txBox="1">
            <a:spLocks noGrp="1"/>
          </p:cNvSpPr>
          <p:nvPr>
            <p:ph type="subTitle" idx="5"/>
          </p:nvPr>
        </p:nvSpPr>
        <p:spPr>
          <a:xfrm>
            <a:off x="6688063"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2" name="Google Shape;432;p25"/>
          <p:cNvSpPr txBox="1">
            <a:spLocks noGrp="1"/>
          </p:cNvSpPr>
          <p:nvPr>
            <p:ph type="subTitle" idx="6"/>
          </p:nvPr>
        </p:nvSpPr>
        <p:spPr>
          <a:xfrm>
            <a:off x="6688075"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33" name="Google Shape;433;p25"/>
          <p:cNvSpPr txBox="1">
            <a:spLocks noGrp="1"/>
          </p:cNvSpPr>
          <p:nvPr>
            <p:ph type="subTitle" idx="7"/>
          </p:nvPr>
        </p:nvSpPr>
        <p:spPr>
          <a:xfrm>
            <a:off x="71321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4" name="Google Shape;434;p25"/>
          <p:cNvSpPr txBox="1">
            <a:spLocks noGrp="1"/>
          </p:cNvSpPr>
          <p:nvPr>
            <p:ph type="subTitle" idx="8"/>
          </p:nvPr>
        </p:nvSpPr>
        <p:spPr>
          <a:xfrm>
            <a:off x="713219"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435" name="Google Shape;435;p25"/>
          <p:cNvGrpSpPr/>
          <p:nvPr/>
        </p:nvGrpSpPr>
        <p:grpSpPr>
          <a:xfrm rot="8100000">
            <a:off x="129850" y="198151"/>
            <a:ext cx="1099840" cy="869469"/>
            <a:chOff x="227125" y="3607050"/>
            <a:chExt cx="1099850" cy="869478"/>
          </a:xfrm>
        </p:grpSpPr>
        <p:sp>
          <p:nvSpPr>
            <p:cNvPr id="436" name="Google Shape;436;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8" name="Google Shape;448;p25"/>
          <p:cNvGrpSpPr/>
          <p:nvPr/>
        </p:nvGrpSpPr>
        <p:grpSpPr>
          <a:xfrm rot="-5400000" flipH="1">
            <a:off x="8121002" y="-45602"/>
            <a:ext cx="1040787" cy="1005227"/>
            <a:chOff x="1850046" y="4417768"/>
            <a:chExt cx="1087552" cy="713281"/>
          </a:xfrm>
        </p:grpSpPr>
        <p:sp>
          <p:nvSpPr>
            <p:cNvPr id="449" name="Google Shape;449;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1" name="Google Shape;451;p25"/>
          <p:cNvGrpSpPr/>
          <p:nvPr/>
        </p:nvGrpSpPr>
        <p:grpSpPr>
          <a:xfrm rot="5400000">
            <a:off x="-34243" y="-45602"/>
            <a:ext cx="1040787" cy="1005227"/>
            <a:chOff x="1850046" y="4417768"/>
            <a:chExt cx="1087552" cy="713281"/>
          </a:xfrm>
        </p:grpSpPr>
        <p:sp>
          <p:nvSpPr>
            <p:cNvPr id="452" name="Google Shape;452;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4" name="Google Shape;454;p25"/>
          <p:cNvSpPr/>
          <p:nvPr/>
        </p:nvSpPr>
        <p:spPr>
          <a:xfrm rot="10800000" flipH="1">
            <a:off x="77621" y="-8290"/>
            <a:ext cx="659424" cy="349820"/>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25"/>
          <p:cNvSpPr/>
          <p:nvPr/>
        </p:nvSpPr>
        <p:spPr>
          <a:xfrm rot="9102081" flipH="1">
            <a:off x="302082" y="-110248"/>
            <a:ext cx="210501" cy="1620746"/>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25"/>
          <p:cNvSpPr/>
          <p:nvPr/>
        </p:nvSpPr>
        <p:spPr>
          <a:xfrm rot="10800000" flipH="1">
            <a:off x="125361" y="26056"/>
            <a:ext cx="346638" cy="100015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25"/>
          <p:cNvSpPr/>
          <p:nvPr/>
        </p:nvSpPr>
        <p:spPr>
          <a:xfrm rot="9459594" flipH="1">
            <a:off x="-10947" y="39726"/>
            <a:ext cx="202785" cy="60498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25"/>
          <p:cNvSpPr/>
          <p:nvPr/>
        </p:nvSpPr>
        <p:spPr>
          <a:xfrm rot="10800000" flipH="1">
            <a:off x="-16456" y="-63331"/>
            <a:ext cx="630276" cy="811112"/>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25"/>
          <p:cNvSpPr/>
          <p:nvPr/>
        </p:nvSpPr>
        <p:spPr>
          <a:xfrm rot="10800000" flipH="1">
            <a:off x="8410277" y="-8294"/>
            <a:ext cx="691062" cy="313524"/>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5"/>
          <p:cNvSpPr/>
          <p:nvPr/>
        </p:nvSpPr>
        <p:spPr>
          <a:xfrm rot="-10476946" flipH="1">
            <a:off x="8725722" y="-54298"/>
            <a:ext cx="267395" cy="1605246"/>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5"/>
          <p:cNvSpPr/>
          <p:nvPr/>
        </p:nvSpPr>
        <p:spPr>
          <a:xfrm rot="10800000" flipH="1">
            <a:off x="8593983" y="38189"/>
            <a:ext cx="426149" cy="975899"/>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25"/>
          <p:cNvSpPr/>
          <p:nvPr/>
        </p:nvSpPr>
        <p:spPr>
          <a:xfrm rot="10800000" flipH="1">
            <a:off x="8964355" y="36490"/>
            <a:ext cx="179545" cy="611459"/>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25"/>
          <p:cNvSpPr/>
          <p:nvPr/>
        </p:nvSpPr>
        <p:spPr>
          <a:xfrm rot="10800000" flipH="1">
            <a:off x="8385932" y="-28472"/>
            <a:ext cx="709279" cy="741379"/>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4" name="Google Shape;464;p25"/>
          <p:cNvGrpSpPr/>
          <p:nvPr/>
        </p:nvGrpSpPr>
        <p:grpSpPr>
          <a:xfrm>
            <a:off x="2458200" y="4841129"/>
            <a:ext cx="4263300" cy="306290"/>
            <a:chOff x="2458200" y="4841129"/>
            <a:chExt cx="4263300" cy="306290"/>
          </a:xfrm>
        </p:grpSpPr>
        <p:sp>
          <p:nvSpPr>
            <p:cNvPr id="465" name="Google Shape;465;p25"/>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25"/>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7" name="Google Shape;467;p25"/>
          <p:cNvGrpSpPr/>
          <p:nvPr/>
        </p:nvGrpSpPr>
        <p:grpSpPr>
          <a:xfrm rot="-7200044">
            <a:off x="7880784" y="121951"/>
            <a:ext cx="1099826" cy="869459"/>
            <a:chOff x="227125" y="3607050"/>
            <a:chExt cx="1099850" cy="869478"/>
          </a:xfrm>
        </p:grpSpPr>
        <p:sp>
          <p:nvSpPr>
            <p:cNvPr id="468" name="Google Shape;468;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650A49A-FC4C-4CDF-8374-4FE4A4A66F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3142A-1580-43F5-859C-DE570A4BC415}" type="slidenum">
              <a:rPr lang="en-US" smtClean="0"/>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16287" y="1767225"/>
            <a:ext cx="2702400" cy="9474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6" name="Google Shape;106;p8"/>
          <p:cNvSpPr txBox="1">
            <a:spLocks noGrp="1"/>
          </p:cNvSpPr>
          <p:nvPr>
            <p:ph type="subTitle" idx="1"/>
          </p:nvPr>
        </p:nvSpPr>
        <p:spPr>
          <a:xfrm>
            <a:off x="1315812" y="2714625"/>
            <a:ext cx="2702400" cy="947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p:txBody>
      </p:sp>
      <p:sp>
        <p:nvSpPr>
          <p:cNvPr id="107" name="Google Shape;107;p8"/>
          <p:cNvSpPr/>
          <p:nvPr/>
        </p:nvSpPr>
        <p:spPr>
          <a:xfrm rot="-5400000">
            <a:off x="-1238390"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8"/>
          <p:cNvSpPr/>
          <p:nvPr/>
        </p:nvSpPr>
        <p:spPr>
          <a:xfrm rot="-5699704">
            <a:off x="-630936" y="2349269"/>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8"/>
          <p:cNvSpPr/>
          <p:nvPr/>
        </p:nvSpPr>
        <p:spPr>
          <a:xfrm rot="5400000">
            <a:off x="7265941"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8"/>
          <p:cNvSpPr/>
          <p:nvPr/>
        </p:nvSpPr>
        <p:spPr>
          <a:xfrm rot="5100296">
            <a:off x="7218023" y="2271314"/>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1pPr>
            <a:lvl2pPr lvl="1"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2pPr>
            <a:lvl3pPr lvl="2"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3pPr>
            <a:lvl4pPr lvl="3"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4pPr>
            <a:lvl5pPr lvl="4"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5pPr>
            <a:lvl6pPr lvl="5"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6pPr>
            <a:lvl7pPr lvl="6"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7pPr>
            <a:lvl8pPr lvl="7"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8pPr>
            <a:lvl9pPr lvl="8"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9pPr>
          </a:lstStyle>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emf"/><Relationship Id="rId8" Type="http://schemas.openxmlformats.org/officeDocument/2006/relationships/image" Target="../media/image8.emf"/><Relationship Id="rId7" Type="http://schemas.openxmlformats.org/officeDocument/2006/relationships/image" Target="../media/image7.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6" Type="http://schemas.openxmlformats.org/officeDocument/2006/relationships/slideLayout" Target="../slideLayouts/slideLayout1.xml"/><Relationship Id="rId15" Type="http://schemas.openxmlformats.org/officeDocument/2006/relationships/image" Target="../media/image15.emf"/><Relationship Id="rId14" Type="http://schemas.openxmlformats.org/officeDocument/2006/relationships/image" Target="../media/image14.emf"/><Relationship Id="rId13" Type="http://schemas.openxmlformats.org/officeDocument/2006/relationships/image" Target="../media/image13.emf"/><Relationship Id="rId12" Type="http://schemas.openxmlformats.org/officeDocument/2006/relationships/image" Target="../media/image12.emf"/><Relationship Id="rId11" Type="http://schemas.openxmlformats.org/officeDocument/2006/relationships/image" Target="../media/image11.emf"/><Relationship Id="rId10" Type="http://schemas.openxmlformats.org/officeDocument/2006/relationships/image" Target="../media/image10.emf"/><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2.png"/><Relationship Id="rId2" Type="http://schemas.microsoft.com/office/2007/relationships/hdphoto" Target="../media/image21.wdp"/><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1" name="图片 4"/>
          <p:cNvPicPr>
            <a:picLocks noChangeAspect="1"/>
          </p:cNvPicPr>
          <p:nvPr/>
        </p:nvPicPr>
        <p:blipFill>
          <a:blip r:embed="rId1"/>
          <a:stretch>
            <a:fillRect/>
          </a:stretch>
        </p:blipFill>
        <p:spPr>
          <a:xfrm>
            <a:off x="183489" y="2668151"/>
            <a:ext cx="9119149" cy="1843988"/>
          </a:xfrm>
          <a:prstGeom prst="rect">
            <a:avLst/>
          </a:prstGeom>
        </p:spPr>
      </p:pic>
      <p:pic>
        <p:nvPicPr>
          <p:cNvPr id="9" name="图片 13"/>
          <p:cNvPicPr>
            <a:picLocks noChangeAspect="1"/>
          </p:cNvPicPr>
          <p:nvPr/>
        </p:nvPicPr>
        <p:blipFill>
          <a:blip r:embed="rId2"/>
          <a:stretch>
            <a:fillRect/>
          </a:stretch>
        </p:blipFill>
        <p:spPr>
          <a:xfrm>
            <a:off x="2065219" y="1504046"/>
            <a:ext cx="5229923" cy="1679562"/>
          </a:xfrm>
          <a:prstGeom prst="rect">
            <a:avLst/>
          </a:prstGeom>
        </p:spPr>
      </p:pic>
      <p:pic>
        <p:nvPicPr>
          <p:cNvPr id="10" name="图片 3"/>
          <p:cNvPicPr>
            <a:picLocks noChangeAspect="1"/>
          </p:cNvPicPr>
          <p:nvPr/>
        </p:nvPicPr>
        <p:blipFill>
          <a:blip r:embed="rId3"/>
          <a:stretch>
            <a:fillRect/>
          </a:stretch>
        </p:blipFill>
        <p:spPr>
          <a:xfrm>
            <a:off x="-317204" y="3857103"/>
            <a:ext cx="10176020" cy="1478307"/>
          </a:xfrm>
          <a:prstGeom prst="rect">
            <a:avLst/>
          </a:prstGeom>
        </p:spPr>
      </p:pic>
      <p:pic>
        <p:nvPicPr>
          <p:cNvPr id="12" name="图片 10"/>
          <p:cNvPicPr>
            <a:picLocks noChangeAspect="1"/>
          </p:cNvPicPr>
          <p:nvPr/>
        </p:nvPicPr>
        <p:blipFill>
          <a:blip r:embed="rId4"/>
          <a:stretch>
            <a:fillRect/>
          </a:stretch>
        </p:blipFill>
        <p:spPr>
          <a:xfrm>
            <a:off x="5040511" y="4580648"/>
            <a:ext cx="905467" cy="337634"/>
          </a:xfrm>
          <a:prstGeom prst="rect">
            <a:avLst/>
          </a:prstGeom>
        </p:spPr>
      </p:pic>
      <p:pic>
        <p:nvPicPr>
          <p:cNvPr id="13" name="图片 12"/>
          <p:cNvPicPr>
            <a:picLocks noChangeAspect="1"/>
          </p:cNvPicPr>
          <p:nvPr/>
        </p:nvPicPr>
        <p:blipFill>
          <a:blip r:embed="rId5"/>
          <a:stretch>
            <a:fillRect/>
          </a:stretch>
        </p:blipFill>
        <p:spPr>
          <a:xfrm>
            <a:off x="7198079" y="4549770"/>
            <a:ext cx="571355" cy="216188"/>
          </a:xfrm>
          <a:prstGeom prst="rect">
            <a:avLst/>
          </a:prstGeom>
        </p:spPr>
      </p:pic>
      <p:pic>
        <p:nvPicPr>
          <p:cNvPr id="14" name="图片 14"/>
          <p:cNvPicPr>
            <a:picLocks noChangeAspect="1"/>
          </p:cNvPicPr>
          <p:nvPr/>
        </p:nvPicPr>
        <p:blipFill>
          <a:blip r:embed="rId6"/>
          <a:stretch>
            <a:fillRect/>
          </a:stretch>
        </p:blipFill>
        <p:spPr>
          <a:xfrm>
            <a:off x="7820870" y="704324"/>
            <a:ext cx="1023617" cy="1448516"/>
          </a:xfrm>
          <a:prstGeom prst="rect">
            <a:avLst/>
          </a:prstGeom>
        </p:spPr>
      </p:pic>
      <p:pic>
        <p:nvPicPr>
          <p:cNvPr id="15" name="图片 16"/>
          <p:cNvPicPr>
            <a:picLocks noChangeAspect="1"/>
          </p:cNvPicPr>
          <p:nvPr/>
        </p:nvPicPr>
        <p:blipFill>
          <a:blip r:embed="rId7"/>
          <a:stretch>
            <a:fillRect/>
          </a:stretch>
        </p:blipFill>
        <p:spPr>
          <a:xfrm>
            <a:off x="855361" y="1645012"/>
            <a:ext cx="527281" cy="362505"/>
          </a:xfrm>
          <a:prstGeom prst="rect">
            <a:avLst/>
          </a:prstGeom>
        </p:spPr>
      </p:pic>
      <p:pic>
        <p:nvPicPr>
          <p:cNvPr id="16" name="图片 17"/>
          <p:cNvPicPr>
            <a:picLocks noChangeAspect="1"/>
          </p:cNvPicPr>
          <p:nvPr/>
        </p:nvPicPr>
        <p:blipFill>
          <a:blip r:embed="rId8"/>
          <a:stretch>
            <a:fillRect/>
          </a:stretch>
        </p:blipFill>
        <p:spPr>
          <a:xfrm>
            <a:off x="8101362" y="105835"/>
            <a:ext cx="776329" cy="409728"/>
          </a:xfrm>
          <a:prstGeom prst="rect">
            <a:avLst/>
          </a:prstGeom>
        </p:spPr>
      </p:pic>
      <p:pic>
        <p:nvPicPr>
          <p:cNvPr id="17" name="图片 18"/>
          <p:cNvPicPr>
            <a:picLocks noChangeAspect="1"/>
          </p:cNvPicPr>
          <p:nvPr/>
        </p:nvPicPr>
        <p:blipFill>
          <a:blip r:embed="rId9"/>
          <a:stretch>
            <a:fillRect/>
          </a:stretch>
        </p:blipFill>
        <p:spPr>
          <a:xfrm>
            <a:off x="177817" y="37933"/>
            <a:ext cx="1259424" cy="932302"/>
          </a:xfrm>
          <a:prstGeom prst="rect">
            <a:avLst/>
          </a:prstGeom>
        </p:spPr>
      </p:pic>
      <p:pic>
        <p:nvPicPr>
          <p:cNvPr id="18" name="图片 20"/>
          <p:cNvPicPr>
            <a:picLocks noChangeAspect="1"/>
          </p:cNvPicPr>
          <p:nvPr/>
        </p:nvPicPr>
        <p:blipFill>
          <a:blip r:embed="rId10"/>
          <a:stretch>
            <a:fillRect/>
          </a:stretch>
        </p:blipFill>
        <p:spPr>
          <a:xfrm>
            <a:off x="1557829" y="4203687"/>
            <a:ext cx="2611166" cy="642090"/>
          </a:xfrm>
          <a:prstGeom prst="rect">
            <a:avLst/>
          </a:prstGeom>
        </p:spPr>
      </p:pic>
      <p:pic>
        <p:nvPicPr>
          <p:cNvPr id="19" name="图片 9"/>
          <p:cNvPicPr>
            <a:picLocks noChangeAspect="1"/>
          </p:cNvPicPr>
          <p:nvPr/>
        </p:nvPicPr>
        <p:blipFill>
          <a:blip r:embed="rId11"/>
          <a:stretch>
            <a:fillRect/>
          </a:stretch>
        </p:blipFill>
        <p:spPr>
          <a:xfrm>
            <a:off x="5210180" y="3959250"/>
            <a:ext cx="350338" cy="762500"/>
          </a:xfrm>
          <a:prstGeom prst="rect">
            <a:avLst/>
          </a:prstGeom>
        </p:spPr>
      </p:pic>
      <p:pic>
        <p:nvPicPr>
          <p:cNvPr id="20" name="图片 8"/>
          <p:cNvPicPr>
            <a:picLocks noChangeAspect="1"/>
          </p:cNvPicPr>
          <p:nvPr/>
        </p:nvPicPr>
        <p:blipFill>
          <a:blip r:embed="rId12"/>
          <a:stretch>
            <a:fillRect/>
          </a:stretch>
        </p:blipFill>
        <p:spPr>
          <a:xfrm>
            <a:off x="5545504" y="3910507"/>
            <a:ext cx="391553" cy="844930"/>
          </a:xfrm>
          <a:prstGeom prst="rect">
            <a:avLst/>
          </a:prstGeom>
        </p:spPr>
      </p:pic>
      <p:pic>
        <p:nvPicPr>
          <p:cNvPr id="21" name="图片 11"/>
          <p:cNvPicPr>
            <a:picLocks noChangeAspect="1"/>
          </p:cNvPicPr>
          <p:nvPr/>
        </p:nvPicPr>
        <p:blipFill>
          <a:blip r:embed="rId13"/>
          <a:stretch>
            <a:fillRect/>
          </a:stretch>
        </p:blipFill>
        <p:spPr>
          <a:xfrm rot="20947108">
            <a:off x="7095196" y="3845873"/>
            <a:ext cx="515202" cy="783106"/>
          </a:xfrm>
          <a:prstGeom prst="rect">
            <a:avLst/>
          </a:prstGeom>
        </p:spPr>
      </p:pic>
      <p:pic>
        <p:nvPicPr>
          <p:cNvPr id="22" name="图片 7"/>
          <p:cNvPicPr>
            <a:picLocks noChangeAspect="1"/>
          </p:cNvPicPr>
          <p:nvPr/>
        </p:nvPicPr>
        <p:blipFill>
          <a:blip r:embed="rId14"/>
          <a:stretch>
            <a:fillRect/>
          </a:stretch>
        </p:blipFill>
        <p:spPr>
          <a:xfrm>
            <a:off x="1862449" y="4144005"/>
            <a:ext cx="473986" cy="680069"/>
          </a:xfrm>
          <a:prstGeom prst="rect">
            <a:avLst/>
          </a:prstGeom>
        </p:spPr>
      </p:pic>
      <p:pic>
        <p:nvPicPr>
          <p:cNvPr id="23" name="图片 5"/>
          <p:cNvPicPr>
            <a:picLocks noChangeAspect="1"/>
          </p:cNvPicPr>
          <p:nvPr/>
        </p:nvPicPr>
        <p:blipFill>
          <a:blip r:embed="rId15"/>
          <a:stretch>
            <a:fillRect/>
          </a:stretch>
        </p:blipFill>
        <p:spPr>
          <a:xfrm>
            <a:off x="-149964" y="1928998"/>
            <a:ext cx="2298129" cy="2667259"/>
          </a:xfrm>
          <a:prstGeom prst="rect">
            <a:avLst/>
          </a:prstGeom>
        </p:spPr>
      </p:pic>
      <p:sp>
        <p:nvSpPr>
          <p:cNvPr id="2" name="Title 1"/>
          <p:cNvSpPr>
            <a:spLocks noGrp="1"/>
          </p:cNvSpPr>
          <p:nvPr>
            <p:ph type="ctrTitle"/>
          </p:nvPr>
        </p:nvSpPr>
        <p:spPr>
          <a:xfrm>
            <a:off x="579120" y="784225"/>
            <a:ext cx="7960360" cy="2112645"/>
          </a:xfrm>
        </p:spPr>
        <p:txBody>
          <a:bodyPr/>
          <a:lstStyle/>
          <a:p>
            <a:r>
              <a:rPr lang="en-US" sz="44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Tiết 4</a:t>
            </a:r>
            <a:br>
              <a:rPr lang="en-US" sz="44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br>
            <a:r>
              <a:rPr lang="en-US" sz="44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Câu chuyện: Hai Bà Trưng</a:t>
            </a:r>
            <a:br>
              <a:rPr lang="en-US" sz="44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br>
            <a:r>
              <a:rPr lang="en-US" sz="44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(Cùng đọc)</a:t>
            </a:r>
            <a:endParaRPr lang="en-US" sz="44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3"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4"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2" grpId="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6" name="Google Shape;1137;p43"/>
          <p:cNvSpPr/>
          <p:nvPr/>
        </p:nvSpPr>
        <p:spPr>
          <a:xfrm rot="17482841">
            <a:off x="1670050" y="410210"/>
            <a:ext cx="1068070" cy="137223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774" name="Google Shape;774;p37"/>
          <p:cNvSpPr/>
          <p:nvPr/>
        </p:nvSpPr>
        <p:spPr>
          <a:xfrm>
            <a:off x="8310245" y="3223895"/>
            <a:ext cx="55245" cy="153035"/>
          </a:xfrm>
          <a:custGeom>
            <a:avLst/>
            <a:gdLst/>
            <a:ahLst/>
            <a:cxnLst/>
            <a:rect l="l" t="t" r="r" b="b"/>
            <a:pathLst>
              <a:path w="1011" h="1689" extrusionOk="0">
                <a:moveTo>
                  <a:pt x="662" y="1"/>
                </a:moveTo>
                <a:cubicBezTo>
                  <a:pt x="517" y="1"/>
                  <a:pt x="169" y="41"/>
                  <a:pt x="87" y="420"/>
                </a:cubicBezTo>
                <a:cubicBezTo>
                  <a:pt x="1" y="866"/>
                  <a:pt x="315" y="1688"/>
                  <a:pt x="704" y="1688"/>
                </a:cubicBezTo>
                <a:cubicBezTo>
                  <a:pt x="724" y="1688"/>
                  <a:pt x="744" y="1686"/>
                  <a:pt x="764" y="1682"/>
                </a:cubicBezTo>
                <a:cubicBezTo>
                  <a:pt x="1011" y="1630"/>
                  <a:pt x="816" y="979"/>
                  <a:pt x="816" y="979"/>
                </a:cubicBezTo>
                <a:lnTo>
                  <a:pt x="725" y="4"/>
                </a:lnTo>
                <a:cubicBezTo>
                  <a:pt x="725" y="4"/>
                  <a:pt x="701" y="1"/>
                  <a:pt x="662" y="1"/>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7"/>
          <p:cNvSpPr/>
          <p:nvPr/>
        </p:nvSpPr>
        <p:spPr>
          <a:xfrm>
            <a:off x="8239760" y="3310255"/>
            <a:ext cx="281940" cy="530860"/>
          </a:xfrm>
          <a:custGeom>
            <a:avLst/>
            <a:gdLst/>
            <a:ahLst/>
            <a:cxnLst/>
            <a:rect l="l" t="t" r="r" b="b"/>
            <a:pathLst>
              <a:path w="5178" h="5862" extrusionOk="0">
                <a:moveTo>
                  <a:pt x="2203" y="0"/>
                </a:moveTo>
                <a:cubicBezTo>
                  <a:pt x="2138" y="0"/>
                  <a:pt x="2102" y="49"/>
                  <a:pt x="2108" y="163"/>
                </a:cubicBezTo>
                <a:cubicBezTo>
                  <a:pt x="2082" y="1295"/>
                  <a:pt x="1991" y="2414"/>
                  <a:pt x="1848" y="3533"/>
                </a:cubicBezTo>
                <a:lnTo>
                  <a:pt x="0" y="3572"/>
                </a:lnTo>
                <a:lnTo>
                  <a:pt x="3253" y="5861"/>
                </a:lnTo>
                <a:lnTo>
                  <a:pt x="5178" y="3975"/>
                </a:lnTo>
                <a:lnTo>
                  <a:pt x="3734" y="3715"/>
                </a:lnTo>
                <a:lnTo>
                  <a:pt x="4020" y="1724"/>
                </a:lnTo>
                <a:cubicBezTo>
                  <a:pt x="4020" y="1724"/>
                  <a:pt x="2591" y="0"/>
                  <a:pt x="2203" y="0"/>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7"/>
          <p:cNvSpPr/>
          <p:nvPr/>
        </p:nvSpPr>
        <p:spPr>
          <a:xfrm>
            <a:off x="8329930" y="2934335"/>
            <a:ext cx="313055" cy="660400"/>
          </a:xfrm>
          <a:custGeom>
            <a:avLst/>
            <a:gdLst/>
            <a:ahLst/>
            <a:cxnLst/>
            <a:rect l="l" t="t" r="r" b="b"/>
            <a:pathLst>
              <a:path w="5753" h="7292" extrusionOk="0">
                <a:moveTo>
                  <a:pt x="2875" y="1"/>
                </a:moveTo>
                <a:cubicBezTo>
                  <a:pt x="2875" y="1"/>
                  <a:pt x="586" y="1770"/>
                  <a:pt x="456" y="3162"/>
                </a:cubicBezTo>
                <a:cubicBezTo>
                  <a:pt x="391" y="3825"/>
                  <a:pt x="1" y="6726"/>
                  <a:pt x="2472" y="7246"/>
                </a:cubicBezTo>
                <a:cubicBezTo>
                  <a:pt x="2620" y="7277"/>
                  <a:pt x="2763" y="7291"/>
                  <a:pt x="2901" y="7291"/>
                </a:cubicBezTo>
                <a:cubicBezTo>
                  <a:pt x="4771" y="7291"/>
                  <a:pt x="5752" y="4626"/>
                  <a:pt x="5425" y="2615"/>
                </a:cubicBezTo>
                <a:cubicBezTo>
                  <a:pt x="5087" y="456"/>
                  <a:pt x="2875" y="1"/>
                  <a:pt x="2875" y="1"/>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7"/>
          <p:cNvSpPr/>
          <p:nvPr/>
        </p:nvSpPr>
        <p:spPr>
          <a:xfrm>
            <a:off x="8178800" y="4680585"/>
            <a:ext cx="468630" cy="462915"/>
          </a:xfrm>
          <a:custGeom>
            <a:avLst/>
            <a:gdLst/>
            <a:ahLst/>
            <a:cxnLst/>
            <a:rect l="l" t="t" r="r" b="b"/>
            <a:pathLst>
              <a:path w="8613" h="5114" extrusionOk="0">
                <a:moveTo>
                  <a:pt x="196" y="1"/>
                </a:moveTo>
                <a:lnTo>
                  <a:pt x="1" y="5113"/>
                </a:lnTo>
                <a:lnTo>
                  <a:pt x="2863" y="5113"/>
                </a:lnTo>
                <a:lnTo>
                  <a:pt x="3045" y="3591"/>
                </a:lnTo>
                <a:lnTo>
                  <a:pt x="4280" y="3539"/>
                </a:lnTo>
                <a:lnTo>
                  <a:pt x="4801" y="5113"/>
                </a:lnTo>
                <a:lnTo>
                  <a:pt x="8612" y="5113"/>
                </a:lnTo>
                <a:lnTo>
                  <a:pt x="7168" y="79"/>
                </a:lnTo>
                <a:lnTo>
                  <a:pt x="196"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7"/>
          <p:cNvSpPr/>
          <p:nvPr/>
        </p:nvSpPr>
        <p:spPr>
          <a:xfrm>
            <a:off x="8185785" y="4680585"/>
            <a:ext cx="396875" cy="118745"/>
          </a:xfrm>
          <a:custGeom>
            <a:avLst/>
            <a:gdLst/>
            <a:ahLst/>
            <a:cxnLst/>
            <a:rect l="l" t="t" r="r" b="b"/>
            <a:pathLst>
              <a:path w="7299" h="1314" extrusionOk="0">
                <a:moveTo>
                  <a:pt x="66" y="1"/>
                </a:moveTo>
                <a:lnTo>
                  <a:pt x="1" y="886"/>
                </a:lnTo>
                <a:cubicBezTo>
                  <a:pt x="971" y="1205"/>
                  <a:pt x="2128" y="1313"/>
                  <a:pt x="3256" y="1313"/>
                </a:cubicBezTo>
                <a:cubicBezTo>
                  <a:pt x="4882" y="1313"/>
                  <a:pt x="6446" y="1089"/>
                  <a:pt x="7298" y="951"/>
                </a:cubicBezTo>
                <a:lnTo>
                  <a:pt x="7038" y="79"/>
                </a:lnTo>
                <a:lnTo>
                  <a:pt x="66" y="1"/>
                </a:ln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37"/>
          <p:cNvSpPr/>
          <p:nvPr/>
        </p:nvSpPr>
        <p:spPr>
          <a:xfrm>
            <a:off x="7705090" y="3578225"/>
            <a:ext cx="531495" cy="302895"/>
          </a:xfrm>
          <a:custGeom>
            <a:avLst/>
            <a:gdLst/>
            <a:ahLst/>
            <a:cxnLst/>
            <a:rect l="l" t="t" r="r" b="b"/>
            <a:pathLst>
              <a:path w="9770" h="3347" extrusionOk="0">
                <a:moveTo>
                  <a:pt x="6678" y="0"/>
                </a:moveTo>
                <a:cubicBezTo>
                  <a:pt x="5704" y="0"/>
                  <a:pt x="4695" y="64"/>
                  <a:pt x="3773" y="237"/>
                </a:cubicBezTo>
                <a:cubicBezTo>
                  <a:pt x="3643" y="263"/>
                  <a:pt x="3512" y="289"/>
                  <a:pt x="3382" y="315"/>
                </a:cubicBezTo>
                <a:cubicBezTo>
                  <a:pt x="0" y="1083"/>
                  <a:pt x="3955" y="3138"/>
                  <a:pt x="3955" y="3138"/>
                </a:cubicBezTo>
                <a:lnTo>
                  <a:pt x="8976" y="3346"/>
                </a:lnTo>
                <a:cubicBezTo>
                  <a:pt x="9249" y="2293"/>
                  <a:pt x="9509" y="1239"/>
                  <a:pt x="9769" y="185"/>
                </a:cubicBezTo>
                <a:cubicBezTo>
                  <a:pt x="8913" y="87"/>
                  <a:pt x="7819" y="0"/>
                  <a:pt x="6678"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37"/>
          <p:cNvSpPr/>
          <p:nvPr/>
        </p:nvSpPr>
        <p:spPr>
          <a:xfrm>
            <a:off x="7230110" y="2788920"/>
            <a:ext cx="457200" cy="916305"/>
          </a:xfrm>
          <a:custGeom>
            <a:avLst/>
            <a:gdLst/>
            <a:ahLst/>
            <a:cxnLst/>
            <a:rect l="l" t="t" r="r" b="b"/>
            <a:pathLst>
              <a:path w="8404" h="10125" extrusionOk="0">
                <a:moveTo>
                  <a:pt x="3569" y="0"/>
                </a:moveTo>
                <a:cubicBezTo>
                  <a:pt x="3274" y="0"/>
                  <a:pt x="3071" y="108"/>
                  <a:pt x="3071" y="108"/>
                </a:cubicBezTo>
                <a:lnTo>
                  <a:pt x="1" y="5389"/>
                </a:lnTo>
                <a:cubicBezTo>
                  <a:pt x="300" y="5870"/>
                  <a:pt x="599" y="6339"/>
                  <a:pt x="911" y="6794"/>
                </a:cubicBezTo>
                <a:cubicBezTo>
                  <a:pt x="1328" y="7405"/>
                  <a:pt x="1783" y="7991"/>
                  <a:pt x="2277" y="8550"/>
                </a:cubicBezTo>
                <a:cubicBezTo>
                  <a:pt x="2837" y="9201"/>
                  <a:pt x="3513" y="9734"/>
                  <a:pt x="4267" y="10124"/>
                </a:cubicBezTo>
                <a:cubicBezTo>
                  <a:pt x="4606" y="9448"/>
                  <a:pt x="4319" y="8381"/>
                  <a:pt x="4306" y="8303"/>
                </a:cubicBezTo>
                <a:lnTo>
                  <a:pt x="4306" y="8303"/>
                </a:lnTo>
                <a:cubicBezTo>
                  <a:pt x="4330" y="8387"/>
                  <a:pt x="4632" y="9458"/>
                  <a:pt x="5179" y="9458"/>
                </a:cubicBezTo>
                <a:cubicBezTo>
                  <a:pt x="5225" y="9458"/>
                  <a:pt x="5272" y="9451"/>
                  <a:pt x="5321" y="9435"/>
                </a:cubicBezTo>
                <a:cubicBezTo>
                  <a:pt x="5945" y="9227"/>
                  <a:pt x="5452" y="7888"/>
                  <a:pt x="5451" y="7887"/>
                </a:cubicBezTo>
                <a:lnTo>
                  <a:pt x="5451" y="7887"/>
                </a:lnTo>
                <a:cubicBezTo>
                  <a:pt x="5452" y="7888"/>
                  <a:pt x="5746" y="8633"/>
                  <a:pt x="5984" y="8633"/>
                </a:cubicBezTo>
                <a:cubicBezTo>
                  <a:pt x="6011" y="8633"/>
                  <a:pt x="6038" y="8623"/>
                  <a:pt x="6063" y="8602"/>
                </a:cubicBezTo>
                <a:cubicBezTo>
                  <a:pt x="6323" y="8394"/>
                  <a:pt x="5751" y="7822"/>
                  <a:pt x="5750" y="7822"/>
                </a:cubicBezTo>
                <a:lnTo>
                  <a:pt x="5750" y="7822"/>
                </a:lnTo>
                <a:cubicBezTo>
                  <a:pt x="5751" y="7822"/>
                  <a:pt x="6513" y="8404"/>
                  <a:pt x="7158" y="8404"/>
                </a:cubicBezTo>
                <a:cubicBezTo>
                  <a:pt x="7477" y="8404"/>
                  <a:pt x="7768" y="8261"/>
                  <a:pt x="7923" y="7835"/>
                </a:cubicBezTo>
                <a:cubicBezTo>
                  <a:pt x="8404" y="6560"/>
                  <a:pt x="7299" y="5714"/>
                  <a:pt x="7298" y="5714"/>
                </a:cubicBezTo>
                <a:lnTo>
                  <a:pt x="7298" y="5714"/>
                </a:lnTo>
                <a:cubicBezTo>
                  <a:pt x="7298" y="5714"/>
                  <a:pt x="7569" y="5792"/>
                  <a:pt x="7772" y="5792"/>
                </a:cubicBezTo>
                <a:cubicBezTo>
                  <a:pt x="7880" y="5792"/>
                  <a:pt x="7970" y="5769"/>
                  <a:pt x="7988" y="5701"/>
                </a:cubicBezTo>
                <a:cubicBezTo>
                  <a:pt x="8053" y="5506"/>
                  <a:pt x="7337" y="5246"/>
                  <a:pt x="7337" y="5246"/>
                </a:cubicBezTo>
                <a:lnTo>
                  <a:pt x="7337" y="5246"/>
                </a:lnTo>
                <a:cubicBezTo>
                  <a:pt x="7337" y="5246"/>
                  <a:pt x="7347" y="5247"/>
                  <a:pt x="7365" y="5247"/>
                </a:cubicBezTo>
                <a:cubicBezTo>
                  <a:pt x="7483" y="5247"/>
                  <a:pt x="7943" y="5217"/>
                  <a:pt x="8079" y="4765"/>
                </a:cubicBezTo>
                <a:cubicBezTo>
                  <a:pt x="8248" y="4257"/>
                  <a:pt x="7272" y="4218"/>
                  <a:pt x="7272" y="4218"/>
                </a:cubicBezTo>
                <a:cubicBezTo>
                  <a:pt x="7272" y="4218"/>
                  <a:pt x="7819" y="3477"/>
                  <a:pt x="7689" y="3022"/>
                </a:cubicBezTo>
                <a:cubicBezTo>
                  <a:pt x="7559" y="2579"/>
                  <a:pt x="6817" y="2514"/>
                  <a:pt x="6817" y="2514"/>
                </a:cubicBezTo>
                <a:cubicBezTo>
                  <a:pt x="6817" y="2514"/>
                  <a:pt x="7142" y="1942"/>
                  <a:pt x="6609" y="1148"/>
                </a:cubicBezTo>
                <a:cubicBezTo>
                  <a:pt x="6399" y="848"/>
                  <a:pt x="6142" y="756"/>
                  <a:pt x="5907" y="756"/>
                </a:cubicBezTo>
                <a:cubicBezTo>
                  <a:pt x="5529" y="756"/>
                  <a:pt x="5204" y="992"/>
                  <a:pt x="5204" y="992"/>
                </a:cubicBezTo>
                <a:cubicBezTo>
                  <a:pt x="5292" y="593"/>
                  <a:pt x="5242" y="473"/>
                  <a:pt x="5149" y="473"/>
                </a:cubicBezTo>
                <a:cubicBezTo>
                  <a:pt x="5010" y="473"/>
                  <a:pt x="4775" y="745"/>
                  <a:pt x="4775" y="745"/>
                </a:cubicBezTo>
                <a:cubicBezTo>
                  <a:pt x="4365" y="141"/>
                  <a:pt x="3907" y="0"/>
                  <a:pt x="3569"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37"/>
          <p:cNvSpPr/>
          <p:nvPr/>
        </p:nvSpPr>
        <p:spPr>
          <a:xfrm>
            <a:off x="7342505" y="3391535"/>
            <a:ext cx="132080" cy="329565"/>
          </a:xfrm>
          <a:custGeom>
            <a:avLst/>
            <a:gdLst/>
            <a:ahLst/>
            <a:cxnLst/>
            <a:rect l="l" t="t" r="r" b="b"/>
            <a:pathLst>
              <a:path w="2433" h="3641" extrusionOk="0">
                <a:moveTo>
                  <a:pt x="1989" y="0"/>
                </a:moveTo>
                <a:cubicBezTo>
                  <a:pt x="1586" y="0"/>
                  <a:pt x="0" y="1897"/>
                  <a:pt x="0" y="1897"/>
                </a:cubicBezTo>
                <a:lnTo>
                  <a:pt x="325" y="3640"/>
                </a:lnTo>
                <a:lnTo>
                  <a:pt x="2433" y="3120"/>
                </a:lnTo>
                <a:cubicBezTo>
                  <a:pt x="2433" y="3120"/>
                  <a:pt x="2042" y="948"/>
                  <a:pt x="2081" y="154"/>
                </a:cubicBezTo>
                <a:cubicBezTo>
                  <a:pt x="2087" y="47"/>
                  <a:pt x="2052" y="0"/>
                  <a:pt x="1989"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37"/>
          <p:cNvSpPr/>
          <p:nvPr/>
        </p:nvSpPr>
        <p:spPr>
          <a:xfrm>
            <a:off x="7458075" y="3223895"/>
            <a:ext cx="55880" cy="153035"/>
          </a:xfrm>
          <a:custGeom>
            <a:avLst/>
            <a:gdLst/>
            <a:ahLst/>
            <a:cxnLst/>
            <a:rect l="l" t="t" r="r" b="b"/>
            <a:pathLst>
              <a:path w="1023" h="1689" extrusionOk="0">
                <a:moveTo>
                  <a:pt x="350" y="1"/>
                </a:moveTo>
                <a:cubicBezTo>
                  <a:pt x="311" y="1"/>
                  <a:pt x="287" y="4"/>
                  <a:pt x="287" y="4"/>
                </a:cubicBezTo>
                <a:lnTo>
                  <a:pt x="196" y="979"/>
                </a:lnTo>
                <a:cubicBezTo>
                  <a:pt x="196" y="979"/>
                  <a:pt x="0" y="1630"/>
                  <a:pt x="248" y="1682"/>
                </a:cubicBezTo>
                <a:cubicBezTo>
                  <a:pt x="268" y="1686"/>
                  <a:pt x="288" y="1688"/>
                  <a:pt x="307" y="1688"/>
                </a:cubicBezTo>
                <a:cubicBezTo>
                  <a:pt x="698" y="1688"/>
                  <a:pt x="1023" y="866"/>
                  <a:pt x="924" y="420"/>
                </a:cubicBezTo>
                <a:cubicBezTo>
                  <a:pt x="842" y="41"/>
                  <a:pt x="494" y="1"/>
                  <a:pt x="350"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37"/>
          <p:cNvSpPr/>
          <p:nvPr/>
        </p:nvSpPr>
        <p:spPr>
          <a:xfrm>
            <a:off x="7175500" y="2995295"/>
            <a:ext cx="320675" cy="588010"/>
          </a:xfrm>
          <a:custGeom>
            <a:avLst/>
            <a:gdLst/>
            <a:ahLst/>
            <a:cxnLst/>
            <a:rect l="l" t="t" r="r" b="b"/>
            <a:pathLst>
              <a:path w="5892" h="6497" extrusionOk="0">
                <a:moveTo>
                  <a:pt x="2827" y="1"/>
                </a:moveTo>
                <a:cubicBezTo>
                  <a:pt x="2435" y="1"/>
                  <a:pt x="600" y="104"/>
                  <a:pt x="298" y="2031"/>
                </a:cubicBezTo>
                <a:cubicBezTo>
                  <a:pt x="0" y="3935"/>
                  <a:pt x="875" y="6496"/>
                  <a:pt x="2718" y="6496"/>
                </a:cubicBezTo>
                <a:cubicBezTo>
                  <a:pt x="2965" y="6496"/>
                  <a:pt x="3230" y="6450"/>
                  <a:pt x="3511" y="6350"/>
                </a:cubicBezTo>
                <a:cubicBezTo>
                  <a:pt x="5892" y="5505"/>
                  <a:pt x="5450" y="3150"/>
                  <a:pt x="5398" y="2487"/>
                </a:cubicBezTo>
                <a:cubicBezTo>
                  <a:pt x="5358" y="1823"/>
                  <a:pt x="2900" y="2"/>
                  <a:pt x="2900" y="2"/>
                </a:cubicBezTo>
                <a:cubicBezTo>
                  <a:pt x="2900" y="2"/>
                  <a:pt x="2874" y="1"/>
                  <a:pt x="2827"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7"/>
          <p:cNvSpPr/>
          <p:nvPr/>
        </p:nvSpPr>
        <p:spPr>
          <a:xfrm>
            <a:off x="7440295" y="3183890"/>
            <a:ext cx="33020" cy="175895"/>
          </a:xfrm>
          <a:custGeom>
            <a:avLst/>
            <a:gdLst/>
            <a:ahLst/>
            <a:cxnLst/>
            <a:rect l="l" t="t" r="r" b="b"/>
            <a:pathLst>
              <a:path w="612" h="1941" extrusionOk="0">
                <a:moveTo>
                  <a:pt x="338" y="0"/>
                </a:moveTo>
                <a:cubicBezTo>
                  <a:pt x="338" y="0"/>
                  <a:pt x="0" y="1679"/>
                  <a:pt x="286" y="1900"/>
                </a:cubicBezTo>
                <a:cubicBezTo>
                  <a:pt x="321" y="1928"/>
                  <a:pt x="352" y="1941"/>
                  <a:pt x="380" y="1941"/>
                </a:cubicBezTo>
                <a:cubicBezTo>
                  <a:pt x="581" y="1941"/>
                  <a:pt x="612" y="1288"/>
                  <a:pt x="612" y="1288"/>
                </a:cubicBezTo>
                <a:lnTo>
                  <a:pt x="338" y="0"/>
                </a:ln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7"/>
          <p:cNvSpPr/>
          <p:nvPr/>
        </p:nvSpPr>
        <p:spPr>
          <a:xfrm>
            <a:off x="7193280" y="2958465"/>
            <a:ext cx="309245" cy="353060"/>
          </a:xfrm>
          <a:custGeom>
            <a:avLst/>
            <a:gdLst/>
            <a:ahLst/>
            <a:cxnLst/>
            <a:rect l="l" t="t" r="r" b="b"/>
            <a:pathLst>
              <a:path w="5685" h="3900" extrusionOk="0">
                <a:moveTo>
                  <a:pt x="2378" y="0"/>
                </a:moveTo>
                <a:cubicBezTo>
                  <a:pt x="1310" y="0"/>
                  <a:pt x="300" y="606"/>
                  <a:pt x="0" y="2182"/>
                </a:cubicBezTo>
                <a:cubicBezTo>
                  <a:pt x="0" y="2182"/>
                  <a:pt x="529" y="1356"/>
                  <a:pt x="1769" y="1356"/>
                </a:cubicBezTo>
                <a:cubicBezTo>
                  <a:pt x="1877" y="1356"/>
                  <a:pt x="1989" y="1362"/>
                  <a:pt x="2108" y="1376"/>
                </a:cubicBezTo>
                <a:cubicBezTo>
                  <a:pt x="3591" y="1532"/>
                  <a:pt x="4956" y="2377"/>
                  <a:pt x="5139" y="3899"/>
                </a:cubicBezTo>
                <a:cubicBezTo>
                  <a:pt x="5139" y="3899"/>
                  <a:pt x="5685" y="1363"/>
                  <a:pt x="3994" y="439"/>
                </a:cubicBezTo>
                <a:cubicBezTo>
                  <a:pt x="3501" y="164"/>
                  <a:pt x="2931" y="0"/>
                  <a:pt x="23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7"/>
          <p:cNvSpPr/>
          <p:nvPr/>
        </p:nvSpPr>
        <p:spPr>
          <a:xfrm>
            <a:off x="7390765" y="2993390"/>
            <a:ext cx="111760" cy="316865"/>
          </a:xfrm>
          <a:custGeom>
            <a:avLst/>
            <a:gdLst/>
            <a:ahLst/>
            <a:cxnLst/>
            <a:rect l="l" t="t" r="r" b="b"/>
            <a:pathLst>
              <a:path w="2056" h="3500" extrusionOk="0">
                <a:moveTo>
                  <a:pt x="287" y="0"/>
                </a:moveTo>
                <a:lnTo>
                  <a:pt x="287" y="0"/>
                </a:lnTo>
                <a:cubicBezTo>
                  <a:pt x="313" y="455"/>
                  <a:pt x="248" y="911"/>
                  <a:pt x="53" y="1314"/>
                </a:cubicBezTo>
                <a:cubicBezTo>
                  <a:pt x="40" y="1353"/>
                  <a:pt x="27" y="1392"/>
                  <a:pt x="1" y="1431"/>
                </a:cubicBezTo>
                <a:cubicBezTo>
                  <a:pt x="807" y="1847"/>
                  <a:pt x="1392" y="2537"/>
                  <a:pt x="1510" y="3499"/>
                </a:cubicBezTo>
                <a:cubicBezTo>
                  <a:pt x="1510" y="3499"/>
                  <a:pt x="2056" y="963"/>
                  <a:pt x="365" y="52"/>
                </a:cubicBezTo>
                <a:lnTo>
                  <a:pt x="287" y="0"/>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7"/>
          <p:cNvSpPr/>
          <p:nvPr/>
        </p:nvSpPr>
        <p:spPr>
          <a:xfrm>
            <a:off x="7265670" y="3401695"/>
            <a:ext cx="128905" cy="72390"/>
          </a:xfrm>
          <a:custGeom>
            <a:avLst/>
            <a:gdLst/>
            <a:ahLst/>
            <a:cxnLst/>
            <a:rect l="l" t="t" r="r" b="b"/>
            <a:pathLst>
              <a:path w="2368" h="799" extrusionOk="0">
                <a:moveTo>
                  <a:pt x="2368" y="1"/>
                </a:moveTo>
                <a:lnTo>
                  <a:pt x="0" y="391"/>
                </a:lnTo>
                <a:cubicBezTo>
                  <a:pt x="358" y="690"/>
                  <a:pt x="695" y="799"/>
                  <a:pt x="997" y="799"/>
                </a:cubicBezTo>
                <a:cubicBezTo>
                  <a:pt x="1813" y="799"/>
                  <a:pt x="2368" y="1"/>
                  <a:pt x="2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37"/>
          <p:cNvSpPr/>
          <p:nvPr/>
        </p:nvSpPr>
        <p:spPr>
          <a:xfrm>
            <a:off x="7251700" y="4082415"/>
            <a:ext cx="436245" cy="437515"/>
          </a:xfrm>
          <a:custGeom>
            <a:avLst/>
            <a:gdLst/>
            <a:ahLst/>
            <a:cxnLst/>
            <a:rect l="l" t="t" r="r" b="b"/>
            <a:pathLst>
              <a:path w="8015" h="4834" extrusionOk="0">
                <a:moveTo>
                  <a:pt x="6947" y="1"/>
                </a:moveTo>
                <a:lnTo>
                  <a:pt x="1" y="1106"/>
                </a:lnTo>
                <a:lnTo>
                  <a:pt x="560" y="4046"/>
                </a:lnTo>
                <a:cubicBezTo>
                  <a:pt x="560" y="4046"/>
                  <a:pt x="508" y="4072"/>
                  <a:pt x="430" y="4163"/>
                </a:cubicBezTo>
                <a:cubicBezTo>
                  <a:pt x="1929" y="4608"/>
                  <a:pt x="3495" y="4834"/>
                  <a:pt x="5062" y="4834"/>
                </a:cubicBezTo>
                <a:cubicBezTo>
                  <a:pt x="5331" y="4834"/>
                  <a:pt x="5599" y="4827"/>
                  <a:pt x="5868" y="4814"/>
                </a:cubicBezTo>
                <a:cubicBezTo>
                  <a:pt x="6596" y="4775"/>
                  <a:pt x="7312" y="4658"/>
                  <a:pt x="8014" y="4489"/>
                </a:cubicBezTo>
                <a:cubicBezTo>
                  <a:pt x="7767" y="3942"/>
                  <a:pt x="7494" y="3396"/>
                  <a:pt x="7195" y="2876"/>
                </a:cubicBezTo>
                <a:lnTo>
                  <a:pt x="6947" y="1"/>
                </a:ln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37"/>
          <p:cNvSpPr/>
          <p:nvPr/>
        </p:nvSpPr>
        <p:spPr>
          <a:xfrm>
            <a:off x="6779260" y="3383915"/>
            <a:ext cx="487045" cy="725170"/>
          </a:xfrm>
          <a:custGeom>
            <a:avLst/>
            <a:gdLst/>
            <a:ahLst/>
            <a:cxnLst/>
            <a:rect l="l" t="t" r="r" b="b"/>
            <a:pathLst>
              <a:path w="8957" h="8009" extrusionOk="0">
                <a:moveTo>
                  <a:pt x="1017" y="0"/>
                </a:moveTo>
                <a:cubicBezTo>
                  <a:pt x="965" y="0"/>
                  <a:pt x="1028" y="351"/>
                  <a:pt x="1320" y="1372"/>
                </a:cubicBezTo>
                <a:cubicBezTo>
                  <a:pt x="1320" y="1372"/>
                  <a:pt x="679" y="128"/>
                  <a:pt x="566" y="128"/>
                </a:cubicBezTo>
                <a:cubicBezTo>
                  <a:pt x="508" y="128"/>
                  <a:pt x="589" y="457"/>
                  <a:pt x="969" y="1450"/>
                </a:cubicBezTo>
                <a:cubicBezTo>
                  <a:pt x="969" y="1450"/>
                  <a:pt x="282" y="325"/>
                  <a:pt x="155" y="325"/>
                </a:cubicBezTo>
                <a:cubicBezTo>
                  <a:pt x="88" y="325"/>
                  <a:pt x="180" y="643"/>
                  <a:pt x="618" y="1619"/>
                </a:cubicBezTo>
                <a:cubicBezTo>
                  <a:pt x="618" y="1619"/>
                  <a:pt x="134" y="745"/>
                  <a:pt x="49" y="745"/>
                </a:cubicBezTo>
                <a:cubicBezTo>
                  <a:pt x="1" y="745"/>
                  <a:pt x="83" y="1031"/>
                  <a:pt x="462" y="1931"/>
                </a:cubicBezTo>
                <a:cubicBezTo>
                  <a:pt x="1502" y="4416"/>
                  <a:pt x="2985" y="7928"/>
                  <a:pt x="3649" y="8006"/>
                </a:cubicBezTo>
                <a:cubicBezTo>
                  <a:pt x="3663" y="8008"/>
                  <a:pt x="3679" y="8009"/>
                  <a:pt x="3696" y="8009"/>
                </a:cubicBezTo>
                <a:cubicBezTo>
                  <a:pt x="4516" y="8009"/>
                  <a:pt x="8956" y="5951"/>
                  <a:pt x="8956" y="5951"/>
                </a:cubicBezTo>
                <a:cubicBezTo>
                  <a:pt x="8956" y="5951"/>
                  <a:pt x="8930" y="3349"/>
                  <a:pt x="8802" y="3349"/>
                </a:cubicBezTo>
                <a:cubicBezTo>
                  <a:pt x="8801" y="3349"/>
                  <a:pt x="8801" y="3349"/>
                  <a:pt x="8800" y="3349"/>
                </a:cubicBezTo>
                <a:cubicBezTo>
                  <a:pt x="8800" y="3349"/>
                  <a:pt x="5717" y="4715"/>
                  <a:pt x="4039" y="5469"/>
                </a:cubicBezTo>
                <a:cubicBezTo>
                  <a:pt x="4039" y="5469"/>
                  <a:pt x="2153" y="2165"/>
                  <a:pt x="2036" y="1918"/>
                </a:cubicBezTo>
                <a:cubicBezTo>
                  <a:pt x="2036" y="1918"/>
                  <a:pt x="2265" y="878"/>
                  <a:pt x="2172" y="878"/>
                </a:cubicBezTo>
                <a:cubicBezTo>
                  <a:pt x="2130" y="878"/>
                  <a:pt x="2023" y="1088"/>
                  <a:pt x="1802" y="1697"/>
                </a:cubicBezTo>
                <a:cubicBezTo>
                  <a:pt x="1802" y="1697"/>
                  <a:pt x="1132" y="0"/>
                  <a:pt x="1017"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7"/>
          <p:cNvSpPr/>
          <p:nvPr/>
        </p:nvSpPr>
        <p:spPr>
          <a:xfrm>
            <a:off x="7080885" y="3686810"/>
            <a:ext cx="185420" cy="339090"/>
          </a:xfrm>
          <a:custGeom>
            <a:avLst/>
            <a:gdLst/>
            <a:ahLst/>
            <a:cxnLst/>
            <a:rect l="l" t="t" r="r" b="b"/>
            <a:pathLst>
              <a:path w="3410" h="3748" extrusionOk="0">
                <a:moveTo>
                  <a:pt x="3255" y="1"/>
                </a:moveTo>
                <a:cubicBezTo>
                  <a:pt x="3254" y="1"/>
                  <a:pt x="3254" y="1"/>
                  <a:pt x="3253" y="1"/>
                </a:cubicBezTo>
                <a:cubicBezTo>
                  <a:pt x="3253" y="1"/>
                  <a:pt x="1575" y="742"/>
                  <a:pt x="1" y="1445"/>
                </a:cubicBezTo>
                <a:cubicBezTo>
                  <a:pt x="118" y="2225"/>
                  <a:pt x="352" y="3084"/>
                  <a:pt x="807" y="3747"/>
                </a:cubicBezTo>
                <a:cubicBezTo>
                  <a:pt x="2121" y="3201"/>
                  <a:pt x="3409" y="2616"/>
                  <a:pt x="3409" y="2616"/>
                </a:cubicBezTo>
                <a:cubicBezTo>
                  <a:pt x="3409" y="2616"/>
                  <a:pt x="3383" y="1"/>
                  <a:pt x="3255"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37"/>
          <p:cNvSpPr/>
          <p:nvPr/>
        </p:nvSpPr>
        <p:spPr>
          <a:xfrm>
            <a:off x="7214870" y="3841115"/>
            <a:ext cx="469265" cy="577215"/>
          </a:xfrm>
          <a:custGeom>
            <a:avLst/>
            <a:gdLst/>
            <a:ahLst/>
            <a:cxnLst/>
            <a:rect l="l" t="t" r="r" b="b"/>
            <a:pathLst>
              <a:path w="8625" h="6379" extrusionOk="0">
                <a:moveTo>
                  <a:pt x="8170" y="0"/>
                </a:moveTo>
                <a:cubicBezTo>
                  <a:pt x="7428" y="1639"/>
                  <a:pt x="6466" y="3252"/>
                  <a:pt x="4736" y="3890"/>
                </a:cubicBezTo>
                <a:cubicBezTo>
                  <a:pt x="4042" y="4139"/>
                  <a:pt x="3320" y="4262"/>
                  <a:pt x="2598" y="4262"/>
                </a:cubicBezTo>
                <a:cubicBezTo>
                  <a:pt x="2115" y="4262"/>
                  <a:pt x="1633" y="4207"/>
                  <a:pt x="1158" y="4098"/>
                </a:cubicBezTo>
                <a:cubicBezTo>
                  <a:pt x="742" y="3994"/>
                  <a:pt x="300" y="3825"/>
                  <a:pt x="27" y="3486"/>
                </a:cubicBezTo>
                <a:lnTo>
                  <a:pt x="27" y="3486"/>
                </a:lnTo>
                <a:cubicBezTo>
                  <a:pt x="1" y="4345"/>
                  <a:pt x="79" y="5190"/>
                  <a:pt x="235" y="6036"/>
                </a:cubicBezTo>
                <a:cubicBezTo>
                  <a:pt x="235" y="6036"/>
                  <a:pt x="1566" y="6378"/>
                  <a:pt x="3320" y="6378"/>
                </a:cubicBezTo>
                <a:cubicBezTo>
                  <a:pt x="4967" y="6378"/>
                  <a:pt x="6987" y="6076"/>
                  <a:pt x="8625" y="4904"/>
                </a:cubicBezTo>
                <a:cubicBezTo>
                  <a:pt x="8625" y="4904"/>
                  <a:pt x="8560" y="1951"/>
                  <a:pt x="8170"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37"/>
          <p:cNvSpPr/>
          <p:nvPr/>
        </p:nvSpPr>
        <p:spPr>
          <a:xfrm>
            <a:off x="7797165" y="3240405"/>
            <a:ext cx="208915" cy="366395"/>
          </a:xfrm>
          <a:custGeom>
            <a:avLst/>
            <a:gdLst/>
            <a:ahLst/>
            <a:cxnLst/>
            <a:rect l="l" t="t" r="r" b="b"/>
            <a:pathLst>
              <a:path w="3838" h="4047" extrusionOk="0">
                <a:moveTo>
                  <a:pt x="26" y="1822"/>
                </a:moveTo>
                <a:lnTo>
                  <a:pt x="0" y="1913"/>
                </a:lnTo>
                <a:cubicBezTo>
                  <a:pt x="0" y="1913"/>
                  <a:pt x="19" y="1920"/>
                  <a:pt x="50" y="1929"/>
                </a:cubicBezTo>
                <a:lnTo>
                  <a:pt x="50" y="1929"/>
                </a:lnTo>
                <a:lnTo>
                  <a:pt x="26" y="1822"/>
                </a:lnTo>
                <a:close/>
                <a:moveTo>
                  <a:pt x="3122" y="1"/>
                </a:moveTo>
                <a:lnTo>
                  <a:pt x="950" y="53"/>
                </a:lnTo>
                <a:cubicBezTo>
                  <a:pt x="950" y="53"/>
                  <a:pt x="885" y="1393"/>
                  <a:pt x="872" y="1809"/>
                </a:cubicBezTo>
                <a:cubicBezTo>
                  <a:pt x="867" y="1971"/>
                  <a:pt x="724" y="2020"/>
                  <a:pt x="556" y="2020"/>
                </a:cubicBezTo>
                <a:cubicBezTo>
                  <a:pt x="368" y="2020"/>
                  <a:pt x="148" y="1959"/>
                  <a:pt x="50" y="1929"/>
                </a:cubicBezTo>
                <a:lnTo>
                  <a:pt x="50" y="1929"/>
                </a:lnTo>
                <a:lnTo>
                  <a:pt x="260" y="2863"/>
                </a:lnTo>
                <a:lnTo>
                  <a:pt x="1691" y="4046"/>
                </a:lnTo>
                <a:lnTo>
                  <a:pt x="3838" y="3149"/>
                </a:lnTo>
                <a:cubicBezTo>
                  <a:pt x="3838" y="3149"/>
                  <a:pt x="3630" y="1991"/>
                  <a:pt x="3239" y="1965"/>
                </a:cubicBezTo>
                <a:cubicBezTo>
                  <a:pt x="2849" y="1939"/>
                  <a:pt x="3122" y="1"/>
                  <a:pt x="3122" y="1"/>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37"/>
          <p:cNvSpPr/>
          <p:nvPr/>
        </p:nvSpPr>
        <p:spPr>
          <a:xfrm>
            <a:off x="7846060" y="3240405"/>
            <a:ext cx="121285" cy="141605"/>
          </a:xfrm>
          <a:custGeom>
            <a:avLst/>
            <a:gdLst/>
            <a:ahLst/>
            <a:cxnLst/>
            <a:rect l="l" t="t" r="r" b="b"/>
            <a:pathLst>
              <a:path w="2226" h="1563" extrusionOk="0">
                <a:moveTo>
                  <a:pt x="2225" y="1"/>
                </a:moveTo>
                <a:lnTo>
                  <a:pt x="53" y="53"/>
                </a:lnTo>
                <a:cubicBezTo>
                  <a:pt x="53" y="53"/>
                  <a:pt x="27" y="612"/>
                  <a:pt x="1" y="1120"/>
                </a:cubicBezTo>
                <a:cubicBezTo>
                  <a:pt x="503" y="1411"/>
                  <a:pt x="1068" y="1563"/>
                  <a:pt x="1640" y="1563"/>
                </a:cubicBezTo>
                <a:cubicBezTo>
                  <a:pt x="1809" y="1563"/>
                  <a:pt x="1979" y="1549"/>
                  <a:pt x="2147" y="1523"/>
                </a:cubicBezTo>
                <a:cubicBezTo>
                  <a:pt x="2121" y="1016"/>
                  <a:pt x="2147" y="508"/>
                  <a:pt x="2225"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37"/>
          <p:cNvSpPr/>
          <p:nvPr/>
        </p:nvSpPr>
        <p:spPr>
          <a:xfrm>
            <a:off x="7671435" y="2961005"/>
            <a:ext cx="63500" cy="166370"/>
          </a:xfrm>
          <a:custGeom>
            <a:avLst/>
            <a:gdLst/>
            <a:ahLst/>
            <a:cxnLst/>
            <a:rect l="l" t="t" r="r" b="b"/>
            <a:pathLst>
              <a:path w="1172" h="1837" extrusionOk="0">
                <a:moveTo>
                  <a:pt x="595" y="1"/>
                </a:moveTo>
                <a:cubicBezTo>
                  <a:pt x="437" y="1"/>
                  <a:pt x="277" y="113"/>
                  <a:pt x="196" y="496"/>
                </a:cubicBezTo>
                <a:cubicBezTo>
                  <a:pt x="1" y="1420"/>
                  <a:pt x="1172" y="1836"/>
                  <a:pt x="1172" y="1836"/>
                </a:cubicBezTo>
                <a:lnTo>
                  <a:pt x="1042" y="223"/>
                </a:lnTo>
                <a:cubicBezTo>
                  <a:pt x="1042" y="223"/>
                  <a:pt x="819" y="1"/>
                  <a:pt x="595"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37"/>
          <p:cNvSpPr/>
          <p:nvPr/>
        </p:nvSpPr>
        <p:spPr>
          <a:xfrm>
            <a:off x="8049260" y="2974340"/>
            <a:ext cx="63500" cy="166370"/>
          </a:xfrm>
          <a:custGeom>
            <a:avLst/>
            <a:gdLst/>
            <a:ahLst/>
            <a:cxnLst/>
            <a:rect l="l" t="t" r="r" b="b"/>
            <a:pathLst>
              <a:path w="1171" h="1837" extrusionOk="0">
                <a:moveTo>
                  <a:pt x="577" y="1"/>
                </a:moveTo>
                <a:cubicBezTo>
                  <a:pt x="353" y="1"/>
                  <a:pt x="130" y="223"/>
                  <a:pt x="130" y="223"/>
                </a:cubicBezTo>
                <a:lnTo>
                  <a:pt x="0" y="1836"/>
                </a:lnTo>
                <a:cubicBezTo>
                  <a:pt x="0" y="1836"/>
                  <a:pt x="1171" y="1420"/>
                  <a:pt x="976" y="496"/>
                </a:cubicBezTo>
                <a:cubicBezTo>
                  <a:pt x="895" y="113"/>
                  <a:pt x="735" y="1"/>
                  <a:pt x="577"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37"/>
          <p:cNvSpPr/>
          <p:nvPr/>
        </p:nvSpPr>
        <p:spPr>
          <a:xfrm>
            <a:off x="7736205" y="2739390"/>
            <a:ext cx="337185" cy="604520"/>
          </a:xfrm>
          <a:custGeom>
            <a:avLst/>
            <a:gdLst/>
            <a:ahLst/>
            <a:cxnLst/>
            <a:rect l="l" t="t" r="r" b="b"/>
            <a:pathLst>
              <a:path w="6193" h="6679" extrusionOk="0">
                <a:moveTo>
                  <a:pt x="3042" y="1"/>
                </a:moveTo>
                <a:cubicBezTo>
                  <a:pt x="3003" y="1"/>
                  <a:pt x="2964" y="2"/>
                  <a:pt x="2927" y="5"/>
                </a:cubicBezTo>
                <a:cubicBezTo>
                  <a:pt x="222" y="266"/>
                  <a:pt x="1" y="3166"/>
                  <a:pt x="794" y="5027"/>
                </a:cubicBezTo>
                <a:cubicBezTo>
                  <a:pt x="1419" y="6483"/>
                  <a:pt x="2537" y="6666"/>
                  <a:pt x="2993" y="6679"/>
                </a:cubicBezTo>
                <a:cubicBezTo>
                  <a:pt x="4033" y="6653"/>
                  <a:pt x="4970" y="6015"/>
                  <a:pt x="5386" y="5053"/>
                </a:cubicBezTo>
                <a:cubicBezTo>
                  <a:pt x="6193" y="3244"/>
                  <a:pt x="5958" y="422"/>
                  <a:pt x="3422" y="57"/>
                </a:cubicBezTo>
                <a:cubicBezTo>
                  <a:pt x="3303" y="18"/>
                  <a:pt x="3168" y="1"/>
                  <a:pt x="3042" y="1"/>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37"/>
          <p:cNvSpPr/>
          <p:nvPr/>
        </p:nvSpPr>
        <p:spPr>
          <a:xfrm>
            <a:off x="7766050" y="2330450"/>
            <a:ext cx="147955" cy="298450"/>
          </a:xfrm>
          <a:custGeom>
            <a:avLst/>
            <a:gdLst/>
            <a:ahLst/>
            <a:cxnLst/>
            <a:rect l="l" t="t" r="r" b="b"/>
            <a:pathLst>
              <a:path w="2720" h="3295" extrusionOk="0">
                <a:moveTo>
                  <a:pt x="1185" y="0"/>
                </a:moveTo>
                <a:cubicBezTo>
                  <a:pt x="1" y="1353"/>
                  <a:pt x="1003" y="2511"/>
                  <a:pt x="1003" y="2511"/>
                </a:cubicBezTo>
                <a:lnTo>
                  <a:pt x="430" y="2030"/>
                </a:lnTo>
                <a:lnTo>
                  <a:pt x="430" y="2030"/>
                </a:lnTo>
                <a:cubicBezTo>
                  <a:pt x="482" y="2602"/>
                  <a:pt x="873" y="3083"/>
                  <a:pt x="1419" y="3253"/>
                </a:cubicBezTo>
                <a:cubicBezTo>
                  <a:pt x="1484" y="3274"/>
                  <a:pt x="1575" y="3295"/>
                  <a:pt x="1679" y="3295"/>
                </a:cubicBezTo>
                <a:cubicBezTo>
                  <a:pt x="2009" y="3295"/>
                  <a:pt x="2464" y="3089"/>
                  <a:pt x="2603" y="2069"/>
                </a:cubicBezTo>
                <a:cubicBezTo>
                  <a:pt x="2720" y="1327"/>
                  <a:pt x="2303" y="599"/>
                  <a:pt x="1588" y="352"/>
                </a:cubicBezTo>
                <a:lnTo>
                  <a:pt x="1588" y="352"/>
                </a:lnTo>
                <a:lnTo>
                  <a:pt x="1835" y="1587"/>
                </a:lnTo>
                <a:cubicBezTo>
                  <a:pt x="1250" y="1223"/>
                  <a:pt x="1185" y="0"/>
                  <a:pt x="1185"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37"/>
          <p:cNvSpPr/>
          <p:nvPr/>
        </p:nvSpPr>
        <p:spPr>
          <a:xfrm>
            <a:off x="7827010" y="2597150"/>
            <a:ext cx="85725" cy="130810"/>
          </a:xfrm>
          <a:custGeom>
            <a:avLst/>
            <a:gdLst/>
            <a:ahLst/>
            <a:cxnLst/>
            <a:rect l="l" t="t" r="r" b="b"/>
            <a:pathLst>
              <a:path w="1575" h="1445" extrusionOk="0">
                <a:moveTo>
                  <a:pt x="1036" y="1"/>
                </a:moveTo>
                <a:cubicBezTo>
                  <a:pt x="1012" y="1"/>
                  <a:pt x="988" y="3"/>
                  <a:pt x="963" y="7"/>
                </a:cubicBezTo>
                <a:lnTo>
                  <a:pt x="378" y="111"/>
                </a:lnTo>
                <a:cubicBezTo>
                  <a:pt x="157" y="150"/>
                  <a:pt x="1" y="359"/>
                  <a:pt x="40" y="580"/>
                </a:cubicBezTo>
                <a:lnTo>
                  <a:pt x="131" y="1100"/>
                </a:lnTo>
                <a:cubicBezTo>
                  <a:pt x="165" y="1308"/>
                  <a:pt x="334" y="1445"/>
                  <a:pt x="536" y="1445"/>
                </a:cubicBezTo>
                <a:cubicBezTo>
                  <a:pt x="561" y="1445"/>
                  <a:pt x="586" y="1443"/>
                  <a:pt x="612" y="1438"/>
                </a:cubicBezTo>
                <a:lnTo>
                  <a:pt x="1197" y="1334"/>
                </a:lnTo>
                <a:cubicBezTo>
                  <a:pt x="1419" y="1295"/>
                  <a:pt x="1575" y="1087"/>
                  <a:pt x="1536" y="866"/>
                </a:cubicBezTo>
                <a:lnTo>
                  <a:pt x="1445" y="333"/>
                </a:lnTo>
                <a:cubicBezTo>
                  <a:pt x="1410" y="136"/>
                  <a:pt x="1231" y="1"/>
                  <a:pt x="1036"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37"/>
          <p:cNvSpPr/>
          <p:nvPr/>
        </p:nvSpPr>
        <p:spPr>
          <a:xfrm>
            <a:off x="7705090" y="2686685"/>
            <a:ext cx="120650" cy="680720"/>
          </a:xfrm>
          <a:custGeom>
            <a:avLst/>
            <a:gdLst/>
            <a:ahLst/>
            <a:cxnLst/>
            <a:rect l="l" t="t" r="r" b="b"/>
            <a:pathLst>
              <a:path w="2212" h="7520" extrusionOk="0">
                <a:moveTo>
                  <a:pt x="963" y="1"/>
                </a:moveTo>
                <a:lnTo>
                  <a:pt x="963" y="1"/>
                </a:lnTo>
                <a:cubicBezTo>
                  <a:pt x="430" y="469"/>
                  <a:pt x="0" y="1289"/>
                  <a:pt x="0" y="2603"/>
                </a:cubicBezTo>
                <a:cubicBezTo>
                  <a:pt x="0" y="6011"/>
                  <a:pt x="2212" y="7520"/>
                  <a:pt x="2212" y="7520"/>
                </a:cubicBezTo>
                <a:cubicBezTo>
                  <a:pt x="729" y="5477"/>
                  <a:pt x="976" y="3071"/>
                  <a:pt x="976" y="3071"/>
                </a:cubicBezTo>
                <a:cubicBezTo>
                  <a:pt x="1262" y="2980"/>
                  <a:pt x="1522" y="2837"/>
                  <a:pt x="1743" y="2642"/>
                </a:cubicBezTo>
                <a:cubicBezTo>
                  <a:pt x="1678" y="2564"/>
                  <a:pt x="1613" y="2486"/>
                  <a:pt x="1561" y="2408"/>
                </a:cubicBezTo>
                <a:cubicBezTo>
                  <a:pt x="1067" y="1705"/>
                  <a:pt x="937" y="847"/>
                  <a:pt x="96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7"/>
          <p:cNvSpPr/>
          <p:nvPr/>
        </p:nvSpPr>
        <p:spPr>
          <a:xfrm>
            <a:off x="7826375" y="3157855"/>
            <a:ext cx="165100" cy="99060"/>
          </a:xfrm>
          <a:custGeom>
            <a:avLst/>
            <a:gdLst/>
            <a:ahLst/>
            <a:cxnLst/>
            <a:rect l="l" t="t" r="r" b="b"/>
            <a:pathLst>
              <a:path w="3032" h="1094" extrusionOk="0">
                <a:moveTo>
                  <a:pt x="1" y="0"/>
                </a:moveTo>
                <a:cubicBezTo>
                  <a:pt x="1" y="0"/>
                  <a:pt x="128" y="1093"/>
                  <a:pt x="1525" y="1093"/>
                </a:cubicBezTo>
                <a:cubicBezTo>
                  <a:pt x="1542" y="1093"/>
                  <a:pt x="1558" y="1093"/>
                  <a:pt x="1575" y="1093"/>
                </a:cubicBezTo>
                <a:cubicBezTo>
                  <a:pt x="3006" y="1067"/>
                  <a:pt x="3032" y="26"/>
                  <a:pt x="3032" y="26"/>
                </a:cubicBezTo>
                <a:lnTo>
                  <a:pt x="1" y="0"/>
                </a:lnTo>
                <a:close/>
              </a:path>
            </a:pathLst>
          </a:custGeom>
          <a:solidFill>
            <a:srgbClr val="FB1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37"/>
          <p:cNvSpPr/>
          <p:nvPr/>
        </p:nvSpPr>
        <p:spPr>
          <a:xfrm>
            <a:off x="7461250" y="2293620"/>
            <a:ext cx="112395" cy="92075"/>
          </a:xfrm>
          <a:custGeom>
            <a:avLst/>
            <a:gdLst/>
            <a:ahLst/>
            <a:cxnLst/>
            <a:rect l="l" t="t" r="r" b="b"/>
            <a:pathLst>
              <a:path w="2069" h="1014" extrusionOk="0">
                <a:moveTo>
                  <a:pt x="1237" y="0"/>
                </a:moveTo>
                <a:cubicBezTo>
                  <a:pt x="784" y="0"/>
                  <a:pt x="338" y="182"/>
                  <a:pt x="0" y="520"/>
                </a:cubicBezTo>
                <a:lnTo>
                  <a:pt x="209" y="1014"/>
                </a:lnTo>
                <a:cubicBezTo>
                  <a:pt x="807" y="793"/>
                  <a:pt x="1431" y="663"/>
                  <a:pt x="2069" y="624"/>
                </a:cubicBezTo>
                <a:lnTo>
                  <a:pt x="1913" y="142"/>
                </a:lnTo>
                <a:cubicBezTo>
                  <a:pt x="1695" y="46"/>
                  <a:pt x="1465" y="0"/>
                  <a:pt x="1237"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37"/>
          <p:cNvSpPr/>
          <p:nvPr/>
        </p:nvSpPr>
        <p:spPr>
          <a:xfrm>
            <a:off x="8234045" y="2293620"/>
            <a:ext cx="111125" cy="85725"/>
          </a:xfrm>
          <a:custGeom>
            <a:avLst/>
            <a:gdLst/>
            <a:ahLst/>
            <a:cxnLst/>
            <a:rect l="l" t="t" r="r" b="b"/>
            <a:pathLst>
              <a:path w="2043" h="949" extrusionOk="0">
                <a:moveTo>
                  <a:pt x="809" y="0"/>
                </a:moveTo>
                <a:cubicBezTo>
                  <a:pt x="580" y="0"/>
                  <a:pt x="348" y="46"/>
                  <a:pt x="130" y="142"/>
                </a:cubicBezTo>
                <a:lnTo>
                  <a:pt x="0" y="585"/>
                </a:lnTo>
                <a:cubicBezTo>
                  <a:pt x="638" y="611"/>
                  <a:pt x="1314" y="689"/>
                  <a:pt x="1874" y="949"/>
                </a:cubicBezTo>
                <a:lnTo>
                  <a:pt x="2043" y="520"/>
                </a:lnTo>
                <a:cubicBezTo>
                  <a:pt x="1714" y="182"/>
                  <a:pt x="1265" y="0"/>
                  <a:pt x="809"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37"/>
          <p:cNvSpPr/>
          <p:nvPr/>
        </p:nvSpPr>
        <p:spPr>
          <a:xfrm>
            <a:off x="7539355" y="3393440"/>
            <a:ext cx="633095" cy="1750060"/>
          </a:xfrm>
          <a:custGeom>
            <a:avLst/>
            <a:gdLst/>
            <a:ahLst/>
            <a:cxnLst/>
            <a:rect l="l" t="t" r="r" b="b"/>
            <a:pathLst>
              <a:path w="11643" h="19332" extrusionOk="0">
                <a:moveTo>
                  <a:pt x="4904" y="1"/>
                </a:moveTo>
                <a:cubicBezTo>
                  <a:pt x="4904" y="1"/>
                  <a:pt x="4085" y="1471"/>
                  <a:pt x="3968" y="4033"/>
                </a:cubicBezTo>
                <a:cubicBezTo>
                  <a:pt x="3968" y="4033"/>
                  <a:pt x="3070" y="8027"/>
                  <a:pt x="1678" y="10811"/>
                </a:cubicBezTo>
                <a:cubicBezTo>
                  <a:pt x="1678" y="10811"/>
                  <a:pt x="0" y="13842"/>
                  <a:pt x="963" y="19331"/>
                </a:cubicBezTo>
                <a:lnTo>
                  <a:pt x="5438" y="19331"/>
                </a:lnTo>
                <a:lnTo>
                  <a:pt x="5763" y="17471"/>
                </a:lnTo>
                <a:lnTo>
                  <a:pt x="6088" y="19331"/>
                </a:lnTo>
                <a:lnTo>
                  <a:pt x="10862" y="19331"/>
                </a:lnTo>
                <a:cubicBezTo>
                  <a:pt x="10953" y="18811"/>
                  <a:pt x="11643" y="14635"/>
                  <a:pt x="10472" y="10655"/>
                </a:cubicBezTo>
                <a:cubicBezTo>
                  <a:pt x="10472" y="10655"/>
                  <a:pt x="9652" y="8196"/>
                  <a:pt x="9652" y="4749"/>
                </a:cubicBezTo>
                <a:cubicBezTo>
                  <a:pt x="9652" y="4749"/>
                  <a:pt x="9770" y="2186"/>
                  <a:pt x="8560" y="1"/>
                </a:cubicBezTo>
                <a:lnTo>
                  <a:pt x="7857" y="105"/>
                </a:lnTo>
                <a:cubicBezTo>
                  <a:pt x="8482" y="1458"/>
                  <a:pt x="8755" y="2941"/>
                  <a:pt x="8664" y="4424"/>
                </a:cubicBezTo>
                <a:lnTo>
                  <a:pt x="4735" y="3981"/>
                </a:lnTo>
                <a:cubicBezTo>
                  <a:pt x="4735" y="3981"/>
                  <a:pt x="4683" y="2238"/>
                  <a:pt x="5607" y="105"/>
                </a:cubicBezTo>
                <a:lnTo>
                  <a:pt x="4904" y="1"/>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7"/>
          <p:cNvSpPr/>
          <p:nvPr/>
        </p:nvSpPr>
        <p:spPr>
          <a:xfrm>
            <a:off x="7722870" y="3843655"/>
            <a:ext cx="330200" cy="353060"/>
          </a:xfrm>
          <a:custGeom>
            <a:avLst/>
            <a:gdLst/>
            <a:ahLst/>
            <a:cxnLst/>
            <a:rect l="l" t="t" r="r" b="b"/>
            <a:pathLst>
              <a:path w="6070" h="3897" extrusionOk="0">
                <a:moveTo>
                  <a:pt x="1145" y="0"/>
                </a:moveTo>
                <a:cubicBezTo>
                  <a:pt x="1145" y="0"/>
                  <a:pt x="1" y="3551"/>
                  <a:pt x="3057" y="3877"/>
                </a:cubicBezTo>
                <a:cubicBezTo>
                  <a:pt x="3186" y="3890"/>
                  <a:pt x="3308" y="3897"/>
                  <a:pt x="3424" y="3897"/>
                </a:cubicBezTo>
                <a:cubicBezTo>
                  <a:pt x="6069" y="3897"/>
                  <a:pt x="5568" y="494"/>
                  <a:pt x="5568" y="494"/>
                </a:cubicBezTo>
                <a:lnTo>
                  <a:pt x="1145" y="0"/>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37"/>
          <p:cNvSpPr/>
          <p:nvPr/>
        </p:nvSpPr>
        <p:spPr>
          <a:xfrm>
            <a:off x="7899400" y="3013075"/>
            <a:ext cx="23495" cy="100330"/>
          </a:xfrm>
          <a:custGeom>
            <a:avLst/>
            <a:gdLst/>
            <a:ahLst/>
            <a:cxnLst/>
            <a:rect l="l" t="t" r="r" b="b"/>
            <a:pathLst>
              <a:path w="430" h="1106" extrusionOk="0">
                <a:moveTo>
                  <a:pt x="235" y="0"/>
                </a:moveTo>
                <a:lnTo>
                  <a:pt x="1" y="1067"/>
                </a:lnTo>
                <a:lnTo>
                  <a:pt x="430" y="1106"/>
                </a:lnTo>
                <a:lnTo>
                  <a:pt x="235" y="0"/>
                </a:lnTo>
                <a:close/>
              </a:path>
            </a:pathLst>
          </a:custGeom>
          <a:solidFill>
            <a:srgbClr val="CD7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37"/>
          <p:cNvSpPr/>
          <p:nvPr/>
        </p:nvSpPr>
        <p:spPr>
          <a:xfrm>
            <a:off x="8504555" y="3280410"/>
            <a:ext cx="31750" cy="107315"/>
          </a:xfrm>
          <a:custGeom>
            <a:avLst/>
            <a:gdLst/>
            <a:ahLst/>
            <a:cxnLst/>
            <a:rect l="l" t="t" r="r" b="b"/>
            <a:pathLst>
              <a:path w="586" h="1184" extrusionOk="0">
                <a:moveTo>
                  <a:pt x="456" y="0"/>
                </a:moveTo>
                <a:lnTo>
                  <a:pt x="1" y="1184"/>
                </a:lnTo>
                <a:lnTo>
                  <a:pt x="586" y="1184"/>
                </a:lnTo>
                <a:lnTo>
                  <a:pt x="456"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37"/>
          <p:cNvSpPr/>
          <p:nvPr/>
        </p:nvSpPr>
        <p:spPr>
          <a:xfrm>
            <a:off x="7833360" y="2992120"/>
            <a:ext cx="13335" cy="70485"/>
          </a:xfrm>
          <a:custGeom>
            <a:avLst/>
            <a:gdLst/>
            <a:ahLst/>
            <a:cxnLst/>
            <a:rect l="l" t="t" r="r" b="b"/>
            <a:pathLst>
              <a:path w="248" h="781" extrusionOk="0">
                <a:moveTo>
                  <a:pt x="105" y="0"/>
                </a:moveTo>
                <a:lnTo>
                  <a:pt x="79" y="13"/>
                </a:lnTo>
                <a:cubicBezTo>
                  <a:pt x="14" y="65"/>
                  <a:pt x="1" y="286"/>
                  <a:pt x="1" y="377"/>
                </a:cubicBezTo>
                <a:cubicBezTo>
                  <a:pt x="1" y="468"/>
                  <a:pt x="1" y="690"/>
                  <a:pt x="53" y="755"/>
                </a:cubicBezTo>
                <a:lnTo>
                  <a:pt x="92" y="781"/>
                </a:lnTo>
                <a:lnTo>
                  <a:pt x="118" y="781"/>
                </a:lnTo>
                <a:cubicBezTo>
                  <a:pt x="144" y="781"/>
                  <a:pt x="235" y="781"/>
                  <a:pt x="248" y="390"/>
                </a:cubicBezTo>
                <a:cubicBezTo>
                  <a:pt x="248" y="0"/>
                  <a:pt x="170" y="0"/>
                  <a:pt x="13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37"/>
          <p:cNvSpPr/>
          <p:nvPr/>
        </p:nvSpPr>
        <p:spPr>
          <a:xfrm>
            <a:off x="7964170" y="2997835"/>
            <a:ext cx="13335" cy="67310"/>
          </a:xfrm>
          <a:custGeom>
            <a:avLst/>
            <a:gdLst/>
            <a:ahLst/>
            <a:cxnLst/>
            <a:rect l="l" t="t" r="r" b="b"/>
            <a:pathLst>
              <a:path w="248" h="742" extrusionOk="0">
                <a:moveTo>
                  <a:pt x="117" y="0"/>
                </a:moveTo>
                <a:cubicBezTo>
                  <a:pt x="39" y="0"/>
                  <a:pt x="0" y="130"/>
                  <a:pt x="13" y="364"/>
                </a:cubicBezTo>
                <a:cubicBezTo>
                  <a:pt x="13" y="612"/>
                  <a:pt x="65" y="729"/>
                  <a:pt x="143" y="742"/>
                </a:cubicBezTo>
                <a:lnTo>
                  <a:pt x="169" y="742"/>
                </a:lnTo>
                <a:lnTo>
                  <a:pt x="195" y="716"/>
                </a:lnTo>
                <a:cubicBezTo>
                  <a:pt x="247" y="651"/>
                  <a:pt x="247" y="455"/>
                  <a:pt x="247" y="364"/>
                </a:cubicBezTo>
                <a:cubicBezTo>
                  <a:pt x="247" y="286"/>
                  <a:pt x="234" y="78"/>
                  <a:pt x="169" y="26"/>
                </a:cubicBezTo>
                <a:lnTo>
                  <a:pt x="143" y="0"/>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37"/>
          <p:cNvSpPr/>
          <p:nvPr/>
        </p:nvSpPr>
        <p:spPr>
          <a:xfrm>
            <a:off x="7792720" y="2905760"/>
            <a:ext cx="57150" cy="58420"/>
          </a:xfrm>
          <a:custGeom>
            <a:avLst/>
            <a:gdLst/>
            <a:ahLst/>
            <a:cxnLst/>
            <a:rect l="l" t="t" r="r" b="b"/>
            <a:pathLst>
              <a:path w="1054" h="644" extrusionOk="0">
                <a:moveTo>
                  <a:pt x="833" y="1"/>
                </a:moveTo>
                <a:cubicBezTo>
                  <a:pt x="690" y="14"/>
                  <a:pt x="547" y="53"/>
                  <a:pt x="430" y="118"/>
                </a:cubicBezTo>
                <a:cubicBezTo>
                  <a:pt x="299" y="183"/>
                  <a:pt x="182" y="274"/>
                  <a:pt x="104" y="378"/>
                </a:cubicBezTo>
                <a:cubicBezTo>
                  <a:pt x="13" y="495"/>
                  <a:pt x="0" y="586"/>
                  <a:pt x="52" y="625"/>
                </a:cubicBezTo>
                <a:cubicBezTo>
                  <a:pt x="62" y="634"/>
                  <a:pt x="77" y="643"/>
                  <a:pt x="90" y="643"/>
                </a:cubicBezTo>
                <a:cubicBezTo>
                  <a:pt x="96" y="643"/>
                  <a:pt x="101" y="642"/>
                  <a:pt x="104" y="638"/>
                </a:cubicBezTo>
                <a:cubicBezTo>
                  <a:pt x="169" y="625"/>
                  <a:pt x="247" y="599"/>
                  <a:pt x="299" y="547"/>
                </a:cubicBezTo>
                <a:cubicBezTo>
                  <a:pt x="378" y="482"/>
                  <a:pt x="469" y="430"/>
                  <a:pt x="560" y="378"/>
                </a:cubicBezTo>
                <a:cubicBezTo>
                  <a:pt x="651" y="339"/>
                  <a:pt x="742" y="287"/>
                  <a:pt x="846" y="261"/>
                </a:cubicBezTo>
                <a:cubicBezTo>
                  <a:pt x="976" y="209"/>
                  <a:pt x="1054" y="183"/>
                  <a:pt x="1041" y="105"/>
                </a:cubicBezTo>
                <a:cubicBezTo>
                  <a:pt x="1041" y="40"/>
                  <a:pt x="963" y="1"/>
                  <a:pt x="83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7"/>
          <p:cNvSpPr/>
          <p:nvPr/>
        </p:nvSpPr>
        <p:spPr>
          <a:xfrm>
            <a:off x="7940675" y="2897505"/>
            <a:ext cx="67310" cy="61595"/>
          </a:xfrm>
          <a:custGeom>
            <a:avLst/>
            <a:gdLst/>
            <a:ahLst/>
            <a:cxnLst/>
            <a:rect l="l" t="t" r="r" b="b"/>
            <a:pathLst>
              <a:path w="1236" h="683" extrusionOk="0">
                <a:moveTo>
                  <a:pt x="361" y="0"/>
                </a:moveTo>
                <a:cubicBezTo>
                  <a:pt x="323" y="0"/>
                  <a:pt x="285" y="2"/>
                  <a:pt x="247" y="6"/>
                </a:cubicBezTo>
                <a:cubicBezTo>
                  <a:pt x="156" y="19"/>
                  <a:pt x="78" y="45"/>
                  <a:pt x="26" y="111"/>
                </a:cubicBezTo>
                <a:lnTo>
                  <a:pt x="0" y="137"/>
                </a:lnTo>
                <a:lnTo>
                  <a:pt x="0" y="163"/>
                </a:lnTo>
                <a:cubicBezTo>
                  <a:pt x="13" y="228"/>
                  <a:pt x="91" y="241"/>
                  <a:pt x="195" y="254"/>
                </a:cubicBezTo>
                <a:cubicBezTo>
                  <a:pt x="338" y="267"/>
                  <a:pt x="494" y="306"/>
                  <a:pt x="624" y="358"/>
                </a:cubicBezTo>
                <a:cubicBezTo>
                  <a:pt x="767" y="423"/>
                  <a:pt x="898" y="501"/>
                  <a:pt x="1015" y="592"/>
                </a:cubicBezTo>
                <a:cubicBezTo>
                  <a:pt x="1080" y="644"/>
                  <a:pt x="1119" y="683"/>
                  <a:pt x="1171" y="683"/>
                </a:cubicBezTo>
                <a:cubicBezTo>
                  <a:pt x="1184" y="683"/>
                  <a:pt x="1197" y="683"/>
                  <a:pt x="1210" y="670"/>
                </a:cubicBezTo>
                <a:lnTo>
                  <a:pt x="1236" y="644"/>
                </a:lnTo>
                <a:lnTo>
                  <a:pt x="1236" y="618"/>
                </a:lnTo>
                <a:cubicBezTo>
                  <a:pt x="1236" y="540"/>
                  <a:pt x="1210" y="462"/>
                  <a:pt x="1158" y="397"/>
                </a:cubicBezTo>
                <a:cubicBezTo>
                  <a:pt x="961" y="142"/>
                  <a:pt x="670" y="0"/>
                  <a:pt x="36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37"/>
          <p:cNvSpPr/>
          <p:nvPr/>
        </p:nvSpPr>
        <p:spPr>
          <a:xfrm>
            <a:off x="8449945" y="3234690"/>
            <a:ext cx="20320" cy="66040"/>
          </a:xfrm>
          <a:custGeom>
            <a:avLst/>
            <a:gdLst/>
            <a:ahLst/>
            <a:cxnLst/>
            <a:rect l="l" t="t" r="r" b="b"/>
            <a:pathLst>
              <a:path w="379" h="730" extrusionOk="0">
                <a:moveTo>
                  <a:pt x="235" y="1"/>
                </a:moveTo>
                <a:lnTo>
                  <a:pt x="209" y="14"/>
                </a:lnTo>
                <a:cubicBezTo>
                  <a:pt x="144" y="53"/>
                  <a:pt x="79" y="261"/>
                  <a:pt x="66" y="339"/>
                </a:cubicBezTo>
                <a:cubicBezTo>
                  <a:pt x="40" y="417"/>
                  <a:pt x="1" y="625"/>
                  <a:pt x="40" y="703"/>
                </a:cubicBezTo>
                <a:lnTo>
                  <a:pt x="66" y="729"/>
                </a:lnTo>
                <a:lnTo>
                  <a:pt x="92" y="729"/>
                </a:lnTo>
                <a:cubicBezTo>
                  <a:pt x="95" y="729"/>
                  <a:pt x="99" y="730"/>
                  <a:pt x="104" y="730"/>
                </a:cubicBezTo>
                <a:cubicBezTo>
                  <a:pt x="138" y="730"/>
                  <a:pt x="207" y="710"/>
                  <a:pt x="287" y="391"/>
                </a:cubicBezTo>
                <a:cubicBezTo>
                  <a:pt x="378" y="27"/>
                  <a:pt x="300" y="14"/>
                  <a:pt x="274"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37"/>
          <p:cNvSpPr/>
          <p:nvPr/>
        </p:nvSpPr>
        <p:spPr>
          <a:xfrm>
            <a:off x="8572500" y="3284220"/>
            <a:ext cx="17145" cy="62865"/>
          </a:xfrm>
          <a:custGeom>
            <a:avLst/>
            <a:gdLst/>
            <a:ahLst/>
            <a:cxnLst/>
            <a:rect l="l" t="t" r="r" b="b"/>
            <a:pathLst>
              <a:path w="313" h="691" extrusionOk="0">
                <a:moveTo>
                  <a:pt x="209" y="0"/>
                </a:moveTo>
                <a:cubicBezTo>
                  <a:pt x="138" y="0"/>
                  <a:pt x="89" y="105"/>
                  <a:pt x="52" y="326"/>
                </a:cubicBezTo>
                <a:cubicBezTo>
                  <a:pt x="0" y="548"/>
                  <a:pt x="13" y="678"/>
                  <a:pt x="91" y="691"/>
                </a:cubicBezTo>
                <a:lnTo>
                  <a:pt x="130" y="691"/>
                </a:lnTo>
                <a:lnTo>
                  <a:pt x="143" y="678"/>
                </a:lnTo>
                <a:cubicBezTo>
                  <a:pt x="222" y="626"/>
                  <a:pt x="261" y="443"/>
                  <a:pt x="274" y="365"/>
                </a:cubicBezTo>
                <a:cubicBezTo>
                  <a:pt x="287" y="287"/>
                  <a:pt x="313" y="92"/>
                  <a:pt x="274" y="27"/>
                </a:cubicBezTo>
                <a:lnTo>
                  <a:pt x="248" y="1"/>
                </a:lnTo>
                <a:lnTo>
                  <a:pt x="222" y="1"/>
                </a:lnTo>
                <a:cubicBezTo>
                  <a:pt x="217" y="0"/>
                  <a:pt x="213" y="0"/>
                  <a:pt x="209"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37"/>
          <p:cNvSpPr/>
          <p:nvPr/>
        </p:nvSpPr>
        <p:spPr>
          <a:xfrm>
            <a:off x="8422640" y="3154680"/>
            <a:ext cx="60960" cy="33020"/>
          </a:xfrm>
          <a:custGeom>
            <a:avLst/>
            <a:gdLst/>
            <a:ahLst/>
            <a:cxnLst/>
            <a:rect l="l" t="t" r="r" b="b"/>
            <a:pathLst>
              <a:path w="1120" h="363" extrusionOk="0">
                <a:moveTo>
                  <a:pt x="490" y="0"/>
                </a:moveTo>
                <a:cubicBezTo>
                  <a:pt x="387" y="0"/>
                  <a:pt x="284" y="18"/>
                  <a:pt x="183" y="53"/>
                </a:cubicBezTo>
                <a:cubicBezTo>
                  <a:pt x="53" y="105"/>
                  <a:pt x="1" y="170"/>
                  <a:pt x="14" y="235"/>
                </a:cubicBezTo>
                <a:cubicBezTo>
                  <a:pt x="27" y="248"/>
                  <a:pt x="40" y="261"/>
                  <a:pt x="53" y="274"/>
                </a:cubicBezTo>
                <a:cubicBezTo>
                  <a:pt x="99" y="284"/>
                  <a:pt x="145" y="293"/>
                  <a:pt x="191" y="293"/>
                </a:cubicBezTo>
                <a:cubicBezTo>
                  <a:pt x="210" y="293"/>
                  <a:pt x="229" y="291"/>
                  <a:pt x="248" y="287"/>
                </a:cubicBezTo>
                <a:lnTo>
                  <a:pt x="547" y="287"/>
                </a:lnTo>
                <a:cubicBezTo>
                  <a:pt x="651" y="300"/>
                  <a:pt x="742" y="313"/>
                  <a:pt x="846" y="339"/>
                </a:cubicBezTo>
                <a:cubicBezTo>
                  <a:pt x="911" y="352"/>
                  <a:pt x="963" y="362"/>
                  <a:pt x="1002" y="362"/>
                </a:cubicBezTo>
                <a:cubicBezTo>
                  <a:pt x="1041" y="362"/>
                  <a:pt x="1067" y="352"/>
                  <a:pt x="1080" y="326"/>
                </a:cubicBezTo>
                <a:cubicBezTo>
                  <a:pt x="1119" y="261"/>
                  <a:pt x="1080" y="196"/>
                  <a:pt x="963" y="131"/>
                </a:cubicBezTo>
                <a:cubicBezTo>
                  <a:pt x="812" y="44"/>
                  <a:pt x="651" y="0"/>
                  <a:pt x="490"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37"/>
          <p:cNvSpPr/>
          <p:nvPr/>
        </p:nvSpPr>
        <p:spPr>
          <a:xfrm>
            <a:off x="8574405" y="3209925"/>
            <a:ext cx="57785" cy="45720"/>
          </a:xfrm>
          <a:custGeom>
            <a:avLst/>
            <a:gdLst/>
            <a:ahLst/>
            <a:cxnLst/>
            <a:rect l="l" t="t" r="r" b="b"/>
            <a:pathLst>
              <a:path w="1068" h="504" extrusionOk="0">
                <a:moveTo>
                  <a:pt x="317" y="0"/>
                </a:moveTo>
                <a:cubicBezTo>
                  <a:pt x="281" y="0"/>
                  <a:pt x="245" y="3"/>
                  <a:pt x="209" y="11"/>
                </a:cubicBezTo>
                <a:cubicBezTo>
                  <a:pt x="78" y="24"/>
                  <a:pt x="0" y="76"/>
                  <a:pt x="13" y="141"/>
                </a:cubicBezTo>
                <a:cubicBezTo>
                  <a:pt x="13" y="154"/>
                  <a:pt x="13" y="167"/>
                  <a:pt x="26" y="180"/>
                </a:cubicBezTo>
                <a:cubicBezTo>
                  <a:pt x="91" y="219"/>
                  <a:pt x="156" y="245"/>
                  <a:pt x="222" y="245"/>
                </a:cubicBezTo>
                <a:cubicBezTo>
                  <a:pt x="326" y="271"/>
                  <a:pt x="417" y="297"/>
                  <a:pt x="508" y="323"/>
                </a:cubicBezTo>
                <a:cubicBezTo>
                  <a:pt x="599" y="349"/>
                  <a:pt x="703" y="388"/>
                  <a:pt x="781" y="440"/>
                </a:cubicBezTo>
                <a:cubicBezTo>
                  <a:pt x="868" y="475"/>
                  <a:pt x="925" y="504"/>
                  <a:pt x="970" y="504"/>
                </a:cubicBezTo>
                <a:cubicBezTo>
                  <a:pt x="992" y="504"/>
                  <a:pt x="1011" y="496"/>
                  <a:pt x="1028" y="479"/>
                </a:cubicBezTo>
                <a:cubicBezTo>
                  <a:pt x="1067" y="427"/>
                  <a:pt x="1041" y="349"/>
                  <a:pt x="950" y="258"/>
                </a:cubicBezTo>
                <a:cubicBezTo>
                  <a:pt x="846" y="167"/>
                  <a:pt x="729" y="89"/>
                  <a:pt x="599" y="50"/>
                </a:cubicBezTo>
                <a:cubicBezTo>
                  <a:pt x="505" y="22"/>
                  <a:pt x="411" y="0"/>
                  <a:pt x="317"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37"/>
          <p:cNvSpPr/>
          <p:nvPr/>
        </p:nvSpPr>
        <p:spPr>
          <a:xfrm>
            <a:off x="8456930" y="3416935"/>
            <a:ext cx="103505" cy="107315"/>
          </a:xfrm>
          <a:custGeom>
            <a:avLst/>
            <a:gdLst/>
            <a:ahLst/>
            <a:cxnLst/>
            <a:rect l="l" t="t" r="r" b="b"/>
            <a:pathLst>
              <a:path w="1900" h="1184" extrusionOk="0">
                <a:moveTo>
                  <a:pt x="26" y="0"/>
                </a:moveTo>
                <a:cubicBezTo>
                  <a:pt x="0" y="247"/>
                  <a:pt x="26" y="481"/>
                  <a:pt x="117" y="716"/>
                </a:cubicBezTo>
                <a:cubicBezTo>
                  <a:pt x="208" y="976"/>
                  <a:pt x="455" y="1158"/>
                  <a:pt x="728" y="1184"/>
                </a:cubicBezTo>
                <a:cubicBezTo>
                  <a:pt x="989" y="1184"/>
                  <a:pt x="1249" y="1080"/>
                  <a:pt x="1444" y="911"/>
                </a:cubicBezTo>
                <a:cubicBezTo>
                  <a:pt x="1639" y="768"/>
                  <a:pt x="1795" y="585"/>
                  <a:pt x="1899" y="364"/>
                </a:cubicBezTo>
                <a:cubicBezTo>
                  <a:pt x="1509" y="325"/>
                  <a:pt x="1119" y="260"/>
                  <a:pt x="741" y="156"/>
                </a:cubicBezTo>
                <a:cubicBezTo>
                  <a:pt x="507" y="104"/>
                  <a:pt x="260" y="78"/>
                  <a:pt x="26" y="0"/>
                </a:cubicBezTo>
                <a:close/>
              </a:path>
            </a:pathLst>
          </a:custGeom>
          <a:solidFill>
            <a:srgbClr val="9D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37"/>
          <p:cNvSpPr/>
          <p:nvPr/>
        </p:nvSpPr>
        <p:spPr>
          <a:xfrm>
            <a:off x="8460105" y="3462655"/>
            <a:ext cx="79375" cy="61595"/>
          </a:xfrm>
          <a:custGeom>
            <a:avLst/>
            <a:gdLst/>
            <a:ahLst/>
            <a:cxnLst/>
            <a:rect l="l" t="t" r="r" b="b"/>
            <a:pathLst>
              <a:path w="1457" h="678" extrusionOk="0">
                <a:moveTo>
                  <a:pt x="416" y="1"/>
                </a:moveTo>
                <a:cubicBezTo>
                  <a:pt x="274" y="1"/>
                  <a:pt x="134" y="15"/>
                  <a:pt x="0" y="40"/>
                </a:cubicBezTo>
                <a:cubicBezTo>
                  <a:pt x="13" y="92"/>
                  <a:pt x="39" y="158"/>
                  <a:pt x="65" y="210"/>
                </a:cubicBezTo>
                <a:cubicBezTo>
                  <a:pt x="156" y="470"/>
                  <a:pt x="390" y="652"/>
                  <a:pt x="676" y="678"/>
                </a:cubicBezTo>
                <a:cubicBezTo>
                  <a:pt x="937" y="678"/>
                  <a:pt x="1197" y="574"/>
                  <a:pt x="1392" y="405"/>
                </a:cubicBezTo>
                <a:cubicBezTo>
                  <a:pt x="1418" y="392"/>
                  <a:pt x="1431" y="366"/>
                  <a:pt x="1457" y="353"/>
                </a:cubicBezTo>
                <a:cubicBezTo>
                  <a:pt x="1223" y="171"/>
                  <a:pt x="937" y="53"/>
                  <a:pt x="650" y="14"/>
                </a:cubicBezTo>
                <a:cubicBezTo>
                  <a:pt x="572" y="5"/>
                  <a:pt x="494" y="1"/>
                  <a:pt x="416" y="1"/>
                </a:cubicBezTo>
                <a:close/>
              </a:path>
            </a:pathLst>
          </a:custGeom>
          <a:solidFill>
            <a:srgbClr val="FB1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37"/>
          <p:cNvSpPr/>
          <p:nvPr/>
        </p:nvSpPr>
        <p:spPr>
          <a:xfrm>
            <a:off x="7242175" y="3285490"/>
            <a:ext cx="30480" cy="117475"/>
          </a:xfrm>
          <a:custGeom>
            <a:avLst/>
            <a:gdLst/>
            <a:ahLst/>
            <a:cxnLst/>
            <a:rect l="l" t="t" r="r" b="b"/>
            <a:pathLst>
              <a:path w="561" h="1301" extrusionOk="0">
                <a:moveTo>
                  <a:pt x="508" y="0"/>
                </a:moveTo>
                <a:lnTo>
                  <a:pt x="1" y="1119"/>
                </a:lnTo>
                <a:lnTo>
                  <a:pt x="560" y="1301"/>
                </a:lnTo>
                <a:lnTo>
                  <a:pt x="508" y="0"/>
                </a:lnTo>
                <a:close/>
              </a:path>
            </a:pathLst>
          </a:custGeom>
          <a:solidFill>
            <a:srgbClr val="AF4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 name="Group 4"/>
          <p:cNvGrpSpPr/>
          <p:nvPr/>
        </p:nvGrpSpPr>
        <p:grpSpPr>
          <a:xfrm>
            <a:off x="7008495" y="2019300"/>
            <a:ext cx="1950085" cy="3124200"/>
            <a:chOff x="11037" y="3180"/>
            <a:chExt cx="3071" cy="4920"/>
          </a:xfrm>
        </p:grpSpPr>
        <p:sp>
          <p:nvSpPr>
            <p:cNvPr id="777" name="Google Shape;777;p37"/>
            <p:cNvSpPr/>
            <p:nvPr/>
          </p:nvSpPr>
          <p:spPr>
            <a:xfrm>
              <a:off x="13048" y="4464"/>
              <a:ext cx="709" cy="784"/>
            </a:xfrm>
            <a:custGeom>
              <a:avLst/>
              <a:gdLst/>
              <a:ahLst/>
              <a:cxnLst/>
              <a:rect l="l" t="t" r="r" b="b"/>
              <a:pathLst>
                <a:path w="8274" h="5502" extrusionOk="0">
                  <a:moveTo>
                    <a:pt x="4042" y="1"/>
                  </a:moveTo>
                  <a:cubicBezTo>
                    <a:pt x="3431" y="1"/>
                    <a:pt x="2943" y="240"/>
                    <a:pt x="2628" y="806"/>
                  </a:cubicBezTo>
                  <a:cubicBezTo>
                    <a:pt x="2628" y="806"/>
                    <a:pt x="2324" y="709"/>
                    <a:pt x="1928" y="709"/>
                  </a:cubicBezTo>
                  <a:cubicBezTo>
                    <a:pt x="1275" y="709"/>
                    <a:pt x="370" y="970"/>
                    <a:pt x="143" y="2354"/>
                  </a:cubicBezTo>
                  <a:cubicBezTo>
                    <a:pt x="0" y="3264"/>
                    <a:pt x="533" y="4149"/>
                    <a:pt x="637" y="4539"/>
                  </a:cubicBezTo>
                  <a:cubicBezTo>
                    <a:pt x="793" y="4472"/>
                    <a:pt x="977" y="4301"/>
                    <a:pt x="1116" y="4301"/>
                  </a:cubicBezTo>
                  <a:cubicBezTo>
                    <a:pt x="1140" y="4301"/>
                    <a:pt x="1163" y="4306"/>
                    <a:pt x="1184" y="4318"/>
                  </a:cubicBezTo>
                  <a:lnTo>
                    <a:pt x="1262" y="5423"/>
                  </a:lnTo>
                  <a:lnTo>
                    <a:pt x="1678" y="5502"/>
                  </a:lnTo>
                  <a:lnTo>
                    <a:pt x="1821" y="3381"/>
                  </a:lnTo>
                  <a:cubicBezTo>
                    <a:pt x="2407" y="3303"/>
                    <a:pt x="2914" y="2913"/>
                    <a:pt x="3122" y="2354"/>
                  </a:cubicBezTo>
                  <a:cubicBezTo>
                    <a:pt x="3122" y="2354"/>
                    <a:pt x="4819" y="3586"/>
                    <a:pt x="6269" y="3586"/>
                  </a:cubicBezTo>
                  <a:cubicBezTo>
                    <a:pt x="6698" y="3586"/>
                    <a:pt x="7105" y="3478"/>
                    <a:pt x="7441" y="3199"/>
                  </a:cubicBezTo>
                  <a:lnTo>
                    <a:pt x="7441" y="3199"/>
                  </a:lnTo>
                  <a:lnTo>
                    <a:pt x="6933" y="3238"/>
                  </a:lnTo>
                  <a:cubicBezTo>
                    <a:pt x="7753" y="2926"/>
                    <a:pt x="8273" y="2093"/>
                    <a:pt x="8208" y="1222"/>
                  </a:cubicBezTo>
                  <a:lnTo>
                    <a:pt x="8208" y="1222"/>
                  </a:lnTo>
                  <a:lnTo>
                    <a:pt x="7519" y="1625"/>
                  </a:lnTo>
                  <a:cubicBezTo>
                    <a:pt x="7792" y="1378"/>
                    <a:pt x="7961" y="1027"/>
                    <a:pt x="7987" y="649"/>
                  </a:cubicBezTo>
                  <a:lnTo>
                    <a:pt x="7987" y="649"/>
                  </a:lnTo>
                  <a:cubicBezTo>
                    <a:pt x="7987" y="650"/>
                    <a:pt x="7711" y="881"/>
                    <a:pt x="7188" y="881"/>
                  </a:cubicBezTo>
                  <a:cubicBezTo>
                    <a:pt x="6908" y="881"/>
                    <a:pt x="6557" y="815"/>
                    <a:pt x="6140" y="610"/>
                  </a:cubicBezTo>
                  <a:cubicBezTo>
                    <a:pt x="5355" y="231"/>
                    <a:pt x="4639" y="1"/>
                    <a:pt x="4042" y="1"/>
                  </a:cubicBez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7"/>
            <p:cNvSpPr/>
            <p:nvPr/>
          </p:nvSpPr>
          <p:spPr>
            <a:xfrm>
              <a:off x="13246" y="7759"/>
              <a:ext cx="371" cy="341"/>
            </a:xfrm>
            <a:custGeom>
              <a:avLst/>
              <a:gdLst/>
              <a:ahLst/>
              <a:cxnLst/>
              <a:rect l="l" t="t" r="r" b="b"/>
              <a:pathLst>
                <a:path w="4333" h="2395" extrusionOk="0">
                  <a:moveTo>
                    <a:pt x="3708" y="1"/>
                  </a:moveTo>
                  <a:lnTo>
                    <a:pt x="0" y="820"/>
                  </a:lnTo>
                  <a:lnTo>
                    <a:pt x="521" y="2394"/>
                  </a:lnTo>
                  <a:lnTo>
                    <a:pt x="4332" y="2394"/>
                  </a:lnTo>
                  <a:lnTo>
                    <a:pt x="3708"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37"/>
            <p:cNvSpPr/>
            <p:nvPr/>
          </p:nvSpPr>
          <p:spPr>
            <a:xfrm>
              <a:off x="13885" y="4904"/>
              <a:ext cx="183" cy="475"/>
            </a:xfrm>
            <a:custGeom>
              <a:avLst/>
              <a:gdLst/>
              <a:ahLst/>
              <a:cxnLst/>
              <a:rect l="l" t="t" r="r" b="b"/>
              <a:pathLst>
                <a:path w="2135" h="3333" extrusionOk="0">
                  <a:moveTo>
                    <a:pt x="1276" y="0"/>
                  </a:moveTo>
                  <a:cubicBezTo>
                    <a:pt x="1170" y="0"/>
                    <a:pt x="1094" y="1446"/>
                    <a:pt x="1094" y="1446"/>
                  </a:cubicBezTo>
                  <a:cubicBezTo>
                    <a:pt x="944" y="427"/>
                    <a:pt x="857" y="72"/>
                    <a:pt x="810" y="72"/>
                  </a:cubicBezTo>
                  <a:cubicBezTo>
                    <a:pt x="700" y="72"/>
                    <a:pt x="795" y="1940"/>
                    <a:pt x="795" y="1940"/>
                  </a:cubicBezTo>
                  <a:cubicBezTo>
                    <a:pt x="360" y="1494"/>
                    <a:pt x="171" y="1336"/>
                    <a:pt x="120" y="1336"/>
                  </a:cubicBezTo>
                  <a:cubicBezTo>
                    <a:pt x="0" y="1336"/>
                    <a:pt x="665" y="2226"/>
                    <a:pt x="665" y="2226"/>
                  </a:cubicBezTo>
                  <a:cubicBezTo>
                    <a:pt x="652" y="2317"/>
                    <a:pt x="626" y="2656"/>
                    <a:pt x="587" y="3124"/>
                  </a:cubicBezTo>
                  <a:cubicBezTo>
                    <a:pt x="1107" y="3176"/>
                    <a:pt x="1627" y="3254"/>
                    <a:pt x="2135" y="3332"/>
                  </a:cubicBezTo>
                  <a:cubicBezTo>
                    <a:pt x="2135" y="2747"/>
                    <a:pt x="2109" y="2148"/>
                    <a:pt x="2096" y="1615"/>
                  </a:cubicBezTo>
                  <a:cubicBezTo>
                    <a:pt x="2073" y="665"/>
                    <a:pt x="2032" y="358"/>
                    <a:pt x="1989" y="358"/>
                  </a:cubicBezTo>
                  <a:cubicBezTo>
                    <a:pt x="1910" y="358"/>
                    <a:pt x="1822" y="1394"/>
                    <a:pt x="1822" y="1394"/>
                  </a:cubicBezTo>
                  <a:cubicBezTo>
                    <a:pt x="1822" y="356"/>
                    <a:pt x="1780" y="11"/>
                    <a:pt x="1724" y="11"/>
                  </a:cubicBezTo>
                  <a:cubicBezTo>
                    <a:pt x="1612" y="11"/>
                    <a:pt x="1445" y="1368"/>
                    <a:pt x="1445" y="1368"/>
                  </a:cubicBezTo>
                  <a:cubicBezTo>
                    <a:pt x="1385" y="344"/>
                    <a:pt x="1327" y="0"/>
                    <a:pt x="1276" y="0"/>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37"/>
            <p:cNvSpPr/>
            <p:nvPr/>
          </p:nvSpPr>
          <p:spPr>
            <a:xfrm>
              <a:off x="12134" y="5263"/>
              <a:ext cx="1975" cy="2234"/>
            </a:xfrm>
            <a:custGeom>
              <a:avLst/>
              <a:gdLst/>
              <a:ahLst/>
              <a:cxnLst/>
              <a:rect l="l" t="t" r="r" b="b"/>
              <a:pathLst>
                <a:path w="23051" h="15668" extrusionOk="0">
                  <a:moveTo>
                    <a:pt x="20722" y="1"/>
                  </a:moveTo>
                  <a:lnTo>
                    <a:pt x="20332" y="4228"/>
                  </a:lnTo>
                  <a:cubicBezTo>
                    <a:pt x="20332" y="4228"/>
                    <a:pt x="16781" y="3825"/>
                    <a:pt x="16300" y="3747"/>
                  </a:cubicBezTo>
                  <a:cubicBezTo>
                    <a:pt x="15818" y="3656"/>
                    <a:pt x="14335" y="3448"/>
                    <a:pt x="14335" y="3448"/>
                  </a:cubicBezTo>
                  <a:cubicBezTo>
                    <a:pt x="14335" y="3448"/>
                    <a:pt x="14158" y="4411"/>
                    <a:pt x="12865" y="4411"/>
                  </a:cubicBezTo>
                  <a:cubicBezTo>
                    <a:pt x="12848" y="4411"/>
                    <a:pt x="12831" y="4411"/>
                    <a:pt x="12813" y="4410"/>
                  </a:cubicBezTo>
                  <a:cubicBezTo>
                    <a:pt x="11487" y="4371"/>
                    <a:pt x="11513" y="3032"/>
                    <a:pt x="11513" y="3032"/>
                  </a:cubicBezTo>
                  <a:cubicBezTo>
                    <a:pt x="11513" y="3032"/>
                    <a:pt x="9221" y="2612"/>
                    <a:pt x="6694" y="2612"/>
                  </a:cubicBezTo>
                  <a:cubicBezTo>
                    <a:pt x="5715" y="2612"/>
                    <a:pt x="4702" y="2675"/>
                    <a:pt x="3773" y="2849"/>
                  </a:cubicBezTo>
                  <a:cubicBezTo>
                    <a:pt x="3643" y="2862"/>
                    <a:pt x="3512" y="2888"/>
                    <a:pt x="3382" y="2927"/>
                  </a:cubicBezTo>
                  <a:cubicBezTo>
                    <a:pt x="0" y="3695"/>
                    <a:pt x="3955" y="5750"/>
                    <a:pt x="3955" y="5750"/>
                  </a:cubicBezTo>
                  <a:lnTo>
                    <a:pt x="9210" y="5958"/>
                  </a:lnTo>
                  <a:cubicBezTo>
                    <a:pt x="8898" y="9744"/>
                    <a:pt x="8534" y="14713"/>
                    <a:pt x="8534" y="14713"/>
                  </a:cubicBezTo>
                  <a:cubicBezTo>
                    <a:pt x="9917" y="15450"/>
                    <a:pt x="11461" y="15667"/>
                    <a:pt x="12800" y="15667"/>
                  </a:cubicBezTo>
                  <a:cubicBezTo>
                    <a:pt x="14722" y="15667"/>
                    <a:pt x="16222" y="15220"/>
                    <a:pt x="16222" y="15220"/>
                  </a:cubicBezTo>
                  <a:cubicBezTo>
                    <a:pt x="16456" y="12450"/>
                    <a:pt x="16443" y="6739"/>
                    <a:pt x="16443" y="6739"/>
                  </a:cubicBezTo>
                  <a:lnTo>
                    <a:pt x="16443" y="6739"/>
                  </a:lnTo>
                  <a:cubicBezTo>
                    <a:pt x="16443" y="6739"/>
                    <a:pt x="17878" y="6909"/>
                    <a:pt x="19315" y="6909"/>
                  </a:cubicBezTo>
                  <a:cubicBezTo>
                    <a:pt x="20393" y="6909"/>
                    <a:pt x="21471" y="6813"/>
                    <a:pt x="21945" y="6479"/>
                  </a:cubicBezTo>
                  <a:cubicBezTo>
                    <a:pt x="23051" y="5698"/>
                    <a:pt x="22804" y="40"/>
                    <a:pt x="22804" y="40"/>
                  </a:cubicBezTo>
                  <a:lnTo>
                    <a:pt x="20722" y="1"/>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37"/>
            <p:cNvSpPr/>
            <p:nvPr/>
          </p:nvSpPr>
          <p:spPr>
            <a:xfrm>
              <a:off x="13546" y="5800"/>
              <a:ext cx="123" cy="441"/>
            </a:xfrm>
            <a:custGeom>
              <a:avLst/>
              <a:gdLst/>
              <a:ahLst/>
              <a:cxnLst/>
              <a:rect l="l" t="t" r="r" b="b"/>
              <a:pathLst>
                <a:path w="1432" h="3097" extrusionOk="0">
                  <a:moveTo>
                    <a:pt x="1" y="1"/>
                  </a:moveTo>
                  <a:lnTo>
                    <a:pt x="1" y="2967"/>
                  </a:lnTo>
                  <a:cubicBezTo>
                    <a:pt x="144" y="2993"/>
                    <a:pt x="716" y="3045"/>
                    <a:pt x="1432" y="3097"/>
                  </a:cubicBezTo>
                  <a:cubicBezTo>
                    <a:pt x="1210" y="2082"/>
                    <a:pt x="963" y="1081"/>
                    <a:pt x="716" y="92"/>
                  </a:cubicBezTo>
                  <a:lnTo>
                    <a:pt x="1" y="1"/>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7"/>
            <p:cNvSpPr/>
            <p:nvPr/>
          </p:nvSpPr>
          <p:spPr>
            <a:xfrm>
              <a:off x="11037" y="4226"/>
              <a:ext cx="807" cy="1520"/>
            </a:xfrm>
            <a:custGeom>
              <a:avLst/>
              <a:gdLst/>
              <a:ahLst/>
              <a:cxnLst/>
              <a:rect l="l" t="t" r="r" b="b"/>
              <a:pathLst>
                <a:path w="9419" h="10666" extrusionOk="0">
                  <a:moveTo>
                    <a:pt x="4677" y="0"/>
                  </a:moveTo>
                  <a:cubicBezTo>
                    <a:pt x="4594" y="0"/>
                    <a:pt x="4505" y="13"/>
                    <a:pt x="4410" y="40"/>
                  </a:cubicBezTo>
                  <a:cubicBezTo>
                    <a:pt x="3127" y="414"/>
                    <a:pt x="3824" y="2302"/>
                    <a:pt x="3885" y="2462"/>
                  </a:cubicBezTo>
                  <a:lnTo>
                    <a:pt x="3885" y="2462"/>
                  </a:lnTo>
                  <a:cubicBezTo>
                    <a:pt x="3841" y="2351"/>
                    <a:pt x="3456" y="1417"/>
                    <a:pt x="2943" y="1417"/>
                  </a:cubicBezTo>
                  <a:cubicBezTo>
                    <a:pt x="2883" y="1417"/>
                    <a:pt x="2821" y="1430"/>
                    <a:pt x="2758" y="1458"/>
                  </a:cubicBezTo>
                  <a:cubicBezTo>
                    <a:pt x="2135" y="1743"/>
                    <a:pt x="2781" y="3001"/>
                    <a:pt x="2784" y="3006"/>
                  </a:cubicBezTo>
                  <a:lnTo>
                    <a:pt x="2784" y="3006"/>
                  </a:lnTo>
                  <a:cubicBezTo>
                    <a:pt x="2782" y="3002"/>
                    <a:pt x="2428" y="2316"/>
                    <a:pt x="2194" y="2316"/>
                  </a:cubicBezTo>
                  <a:cubicBezTo>
                    <a:pt x="2162" y="2316"/>
                    <a:pt x="2133" y="2328"/>
                    <a:pt x="2107" y="2355"/>
                  </a:cubicBezTo>
                  <a:cubicBezTo>
                    <a:pt x="1873" y="2603"/>
                    <a:pt x="2498" y="3097"/>
                    <a:pt x="2498" y="3097"/>
                  </a:cubicBezTo>
                  <a:cubicBezTo>
                    <a:pt x="2498" y="3097"/>
                    <a:pt x="1780" y="2656"/>
                    <a:pt x="1162" y="2656"/>
                  </a:cubicBezTo>
                  <a:cubicBezTo>
                    <a:pt x="796" y="2656"/>
                    <a:pt x="464" y="2811"/>
                    <a:pt x="338" y="3305"/>
                  </a:cubicBezTo>
                  <a:cubicBezTo>
                    <a:pt x="0" y="4645"/>
                    <a:pt x="1184" y="5360"/>
                    <a:pt x="1184" y="5360"/>
                  </a:cubicBezTo>
                  <a:cubicBezTo>
                    <a:pt x="1184" y="5360"/>
                    <a:pt x="1002" y="5328"/>
                    <a:pt x="824" y="5328"/>
                  </a:cubicBezTo>
                  <a:cubicBezTo>
                    <a:pt x="667" y="5328"/>
                    <a:pt x="513" y="5353"/>
                    <a:pt x="494" y="5451"/>
                  </a:cubicBezTo>
                  <a:cubicBezTo>
                    <a:pt x="455" y="5647"/>
                    <a:pt x="1184" y="5829"/>
                    <a:pt x="1184" y="5829"/>
                  </a:cubicBezTo>
                  <a:cubicBezTo>
                    <a:pt x="1184" y="5829"/>
                    <a:pt x="612" y="5868"/>
                    <a:pt x="494" y="6388"/>
                  </a:cubicBezTo>
                  <a:cubicBezTo>
                    <a:pt x="408" y="6822"/>
                    <a:pt x="1071" y="6858"/>
                    <a:pt x="1294" y="6858"/>
                  </a:cubicBezTo>
                  <a:cubicBezTo>
                    <a:pt x="1339" y="6858"/>
                    <a:pt x="1366" y="6856"/>
                    <a:pt x="1366" y="6856"/>
                  </a:cubicBezTo>
                  <a:lnTo>
                    <a:pt x="1366" y="6856"/>
                  </a:lnTo>
                  <a:cubicBezTo>
                    <a:pt x="1366" y="6856"/>
                    <a:pt x="898" y="7650"/>
                    <a:pt x="1080" y="8079"/>
                  </a:cubicBezTo>
                  <a:cubicBezTo>
                    <a:pt x="1239" y="8484"/>
                    <a:pt x="1908" y="8495"/>
                    <a:pt x="1983" y="8495"/>
                  </a:cubicBezTo>
                  <a:cubicBezTo>
                    <a:pt x="1988" y="8495"/>
                    <a:pt x="1990" y="8495"/>
                    <a:pt x="1990" y="8495"/>
                  </a:cubicBezTo>
                  <a:lnTo>
                    <a:pt x="1990" y="8495"/>
                  </a:lnTo>
                  <a:cubicBezTo>
                    <a:pt x="1990" y="8495"/>
                    <a:pt x="1730" y="9094"/>
                    <a:pt x="2342" y="9822"/>
                  </a:cubicBezTo>
                  <a:cubicBezTo>
                    <a:pt x="2548" y="10068"/>
                    <a:pt x="2775" y="10149"/>
                    <a:pt x="2985" y="10149"/>
                  </a:cubicBezTo>
                  <a:cubicBezTo>
                    <a:pt x="3398" y="10149"/>
                    <a:pt x="3746" y="9835"/>
                    <a:pt x="3747" y="9835"/>
                  </a:cubicBezTo>
                  <a:lnTo>
                    <a:pt x="3747" y="9835"/>
                  </a:lnTo>
                  <a:cubicBezTo>
                    <a:pt x="3707" y="10227"/>
                    <a:pt x="3764" y="10349"/>
                    <a:pt x="3849" y="10349"/>
                  </a:cubicBezTo>
                  <a:cubicBezTo>
                    <a:pt x="3988" y="10349"/>
                    <a:pt x="4202" y="10030"/>
                    <a:pt x="4202" y="10030"/>
                  </a:cubicBezTo>
                  <a:cubicBezTo>
                    <a:pt x="4619" y="10533"/>
                    <a:pt x="5036" y="10666"/>
                    <a:pt x="5360" y="10666"/>
                  </a:cubicBezTo>
                  <a:cubicBezTo>
                    <a:pt x="5724" y="10666"/>
                    <a:pt x="5971" y="10499"/>
                    <a:pt x="5971" y="10499"/>
                  </a:cubicBezTo>
                  <a:lnTo>
                    <a:pt x="9184" y="3357"/>
                  </a:lnTo>
                  <a:cubicBezTo>
                    <a:pt x="9184" y="3357"/>
                    <a:pt x="9418" y="1120"/>
                    <a:pt x="7883" y="820"/>
                  </a:cubicBezTo>
                  <a:cubicBezTo>
                    <a:pt x="7757" y="796"/>
                    <a:pt x="7642" y="785"/>
                    <a:pt x="7537" y="785"/>
                  </a:cubicBezTo>
                  <a:cubicBezTo>
                    <a:pt x="7020" y="785"/>
                    <a:pt x="6740" y="1054"/>
                    <a:pt x="6589" y="1359"/>
                  </a:cubicBezTo>
                  <a:lnTo>
                    <a:pt x="6589" y="1359"/>
                  </a:lnTo>
                  <a:cubicBezTo>
                    <a:pt x="6640" y="939"/>
                    <a:pt x="6621" y="521"/>
                    <a:pt x="6342" y="521"/>
                  </a:cubicBezTo>
                  <a:cubicBezTo>
                    <a:pt x="6339" y="521"/>
                    <a:pt x="6337" y="521"/>
                    <a:pt x="6335" y="521"/>
                  </a:cubicBezTo>
                  <a:cubicBezTo>
                    <a:pt x="5801" y="533"/>
                    <a:pt x="5879" y="1904"/>
                    <a:pt x="5891" y="2088"/>
                  </a:cubicBezTo>
                  <a:lnTo>
                    <a:pt x="5891" y="2088"/>
                  </a:lnTo>
                  <a:cubicBezTo>
                    <a:pt x="5874" y="1872"/>
                    <a:pt x="5696" y="0"/>
                    <a:pt x="4677" y="0"/>
                  </a:cubicBez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7"/>
            <p:cNvSpPr/>
            <p:nvPr/>
          </p:nvSpPr>
          <p:spPr>
            <a:xfrm>
              <a:off x="11214" y="6427"/>
              <a:ext cx="1028" cy="1673"/>
            </a:xfrm>
            <a:custGeom>
              <a:avLst/>
              <a:gdLst/>
              <a:ahLst/>
              <a:cxnLst/>
              <a:rect l="l" t="t" r="r" b="b"/>
              <a:pathLst>
                <a:path w="11995" h="11735" extrusionOk="0">
                  <a:moveTo>
                    <a:pt x="9353" y="1"/>
                  </a:moveTo>
                  <a:lnTo>
                    <a:pt x="2407" y="1106"/>
                  </a:lnTo>
                  <a:lnTo>
                    <a:pt x="2979" y="4046"/>
                  </a:lnTo>
                  <a:cubicBezTo>
                    <a:pt x="2979" y="4046"/>
                    <a:pt x="0" y="6518"/>
                    <a:pt x="1848" y="11734"/>
                  </a:cubicBezTo>
                  <a:lnTo>
                    <a:pt x="11539" y="11734"/>
                  </a:lnTo>
                  <a:cubicBezTo>
                    <a:pt x="11539" y="11734"/>
                    <a:pt x="11994" y="7064"/>
                    <a:pt x="9601" y="2876"/>
                  </a:cubicBezTo>
                  <a:lnTo>
                    <a:pt x="9353"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37"/>
            <p:cNvSpPr/>
            <p:nvPr/>
          </p:nvSpPr>
          <p:spPr>
            <a:xfrm>
              <a:off x="11174" y="5617"/>
              <a:ext cx="927" cy="1341"/>
            </a:xfrm>
            <a:custGeom>
              <a:avLst/>
              <a:gdLst/>
              <a:ahLst/>
              <a:cxnLst/>
              <a:rect l="l" t="t" r="r" b="b"/>
              <a:pathLst>
                <a:path w="10823" h="9410" extrusionOk="0">
                  <a:moveTo>
                    <a:pt x="6908" y="0"/>
                  </a:moveTo>
                  <a:cubicBezTo>
                    <a:pt x="6908" y="0"/>
                    <a:pt x="4202" y="182"/>
                    <a:pt x="3994" y="586"/>
                  </a:cubicBezTo>
                  <a:lnTo>
                    <a:pt x="4085" y="1158"/>
                  </a:lnTo>
                  <a:cubicBezTo>
                    <a:pt x="4085" y="1158"/>
                    <a:pt x="3840" y="1123"/>
                    <a:pt x="3492" y="1123"/>
                  </a:cubicBezTo>
                  <a:cubicBezTo>
                    <a:pt x="3102" y="1123"/>
                    <a:pt x="2581" y="1167"/>
                    <a:pt x="2133" y="1353"/>
                  </a:cubicBezTo>
                  <a:cubicBezTo>
                    <a:pt x="1639" y="1561"/>
                    <a:pt x="0" y="2199"/>
                    <a:pt x="0" y="2199"/>
                  </a:cubicBezTo>
                  <a:cubicBezTo>
                    <a:pt x="312" y="3330"/>
                    <a:pt x="768" y="4423"/>
                    <a:pt x="1379" y="5438"/>
                  </a:cubicBezTo>
                  <a:lnTo>
                    <a:pt x="2316" y="5177"/>
                  </a:lnTo>
                  <a:lnTo>
                    <a:pt x="2316" y="5177"/>
                  </a:lnTo>
                  <a:cubicBezTo>
                    <a:pt x="2160" y="6465"/>
                    <a:pt x="2199" y="7779"/>
                    <a:pt x="2433" y="9067"/>
                  </a:cubicBezTo>
                  <a:cubicBezTo>
                    <a:pt x="2433" y="9067"/>
                    <a:pt x="3764" y="9409"/>
                    <a:pt x="5518" y="9409"/>
                  </a:cubicBezTo>
                  <a:cubicBezTo>
                    <a:pt x="7165" y="9409"/>
                    <a:pt x="9185" y="9107"/>
                    <a:pt x="10823" y="7935"/>
                  </a:cubicBezTo>
                  <a:cubicBezTo>
                    <a:pt x="10823" y="7935"/>
                    <a:pt x="10706" y="1756"/>
                    <a:pt x="9600" y="1379"/>
                  </a:cubicBezTo>
                  <a:cubicBezTo>
                    <a:pt x="8903" y="1154"/>
                    <a:pt x="8173" y="1037"/>
                    <a:pt x="7441" y="1037"/>
                  </a:cubicBezTo>
                  <a:cubicBezTo>
                    <a:pt x="7367" y="1037"/>
                    <a:pt x="7293" y="1038"/>
                    <a:pt x="7220" y="1041"/>
                  </a:cubicBezTo>
                  <a:lnTo>
                    <a:pt x="6908" y="0"/>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37"/>
            <p:cNvSpPr/>
            <p:nvPr/>
          </p:nvSpPr>
          <p:spPr>
            <a:xfrm>
              <a:off x="12134" y="4134"/>
              <a:ext cx="585" cy="1177"/>
            </a:xfrm>
            <a:custGeom>
              <a:avLst/>
              <a:gdLst/>
              <a:ahLst/>
              <a:cxnLst/>
              <a:rect l="l" t="t" r="r" b="b"/>
              <a:pathLst>
                <a:path w="6830" h="8253" extrusionOk="0">
                  <a:moveTo>
                    <a:pt x="4670" y="2113"/>
                  </a:moveTo>
                  <a:cubicBezTo>
                    <a:pt x="4670" y="2113"/>
                    <a:pt x="4671" y="2113"/>
                    <a:pt x="4671" y="2113"/>
                  </a:cubicBezTo>
                  <a:lnTo>
                    <a:pt x="4671" y="2113"/>
                  </a:lnTo>
                  <a:cubicBezTo>
                    <a:pt x="4671" y="2113"/>
                    <a:pt x="4670" y="2113"/>
                    <a:pt x="4670" y="2113"/>
                  </a:cubicBezTo>
                  <a:close/>
                  <a:moveTo>
                    <a:pt x="3983" y="1"/>
                  </a:moveTo>
                  <a:cubicBezTo>
                    <a:pt x="3569" y="1"/>
                    <a:pt x="3177" y="192"/>
                    <a:pt x="2927" y="526"/>
                  </a:cubicBezTo>
                  <a:cubicBezTo>
                    <a:pt x="2771" y="310"/>
                    <a:pt x="2527" y="172"/>
                    <a:pt x="2255" y="172"/>
                  </a:cubicBezTo>
                  <a:cubicBezTo>
                    <a:pt x="2232" y="172"/>
                    <a:pt x="2209" y="173"/>
                    <a:pt x="2186" y="175"/>
                  </a:cubicBezTo>
                  <a:cubicBezTo>
                    <a:pt x="1379" y="175"/>
                    <a:pt x="0" y="955"/>
                    <a:pt x="0" y="3284"/>
                  </a:cubicBezTo>
                  <a:cubicBezTo>
                    <a:pt x="0" y="6705"/>
                    <a:pt x="2212" y="8201"/>
                    <a:pt x="2212" y="8201"/>
                  </a:cubicBezTo>
                  <a:cubicBezTo>
                    <a:pt x="742" y="6158"/>
                    <a:pt x="989" y="3752"/>
                    <a:pt x="989" y="3752"/>
                  </a:cubicBezTo>
                  <a:cubicBezTo>
                    <a:pt x="2459" y="3310"/>
                    <a:pt x="2511" y="1541"/>
                    <a:pt x="2511" y="1541"/>
                  </a:cubicBezTo>
                  <a:cubicBezTo>
                    <a:pt x="2511" y="1541"/>
                    <a:pt x="2680" y="2906"/>
                    <a:pt x="3968" y="3206"/>
                  </a:cubicBezTo>
                  <a:lnTo>
                    <a:pt x="3695" y="2555"/>
                  </a:lnTo>
                  <a:lnTo>
                    <a:pt x="3695" y="2555"/>
                  </a:lnTo>
                  <a:cubicBezTo>
                    <a:pt x="3786" y="2763"/>
                    <a:pt x="4202" y="3466"/>
                    <a:pt x="5386" y="3583"/>
                  </a:cubicBezTo>
                  <a:cubicBezTo>
                    <a:pt x="5386" y="3064"/>
                    <a:pt x="5172" y="2566"/>
                    <a:pt x="4792" y="2216"/>
                  </a:cubicBezTo>
                  <a:lnTo>
                    <a:pt x="4792" y="2216"/>
                  </a:lnTo>
                  <a:cubicBezTo>
                    <a:pt x="5124" y="2512"/>
                    <a:pt x="6020" y="3421"/>
                    <a:pt x="6062" y="4650"/>
                  </a:cubicBezTo>
                  <a:cubicBezTo>
                    <a:pt x="6114" y="6145"/>
                    <a:pt x="4969" y="8253"/>
                    <a:pt x="4969" y="8253"/>
                  </a:cubicBezTo>
                  <a:cubicBezTo>
                    <a:pt x="4969" y="8253"/>
                    <a:pt x="6830" y="6237"/>
                    <a:pt x="6830" y="3700"/>
                  </a:cubicBezTo>
                  <a:cubicBezTo>
                    <a:pt x="6830" y="1150"/>
                    <a:pt x="5490" y="97"/>
                    <a:pt x="4098" y="6"/>
                  </a:cubicBezTo>
                  <a:cubicBezTo>
                    <a:pt x="4059" y="2"/>
                    <a:pt x="4021" y="1"/>
                    <a:pt x="398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7"/>
            <p:cNvSpPr/>
            <p:nvPr/>
          </p:nvSpPr>
          <p:spPr>
            <a:xfrm>
              <a:off x="12325" y="4973"/>
              <a:ext cx="260" cy="137"/>
            </a:xfrm>
            <a:custGeom>
              <a:avLst/>
              <a:gdLst/>
              <a:ahLst/>
              <a:cxnLst/>
              <a:rect l="l" t="t" r="r" b="b"/>
              <a:pathLst>
                <a:path w="3032" h="963" extrusionOk="0">
                  <a:moveTo>
                    <a:pt x="1" y="0"/>
                  </a:moveTo>
                  <a:cubicBezTo>
                    <a:pt x="79" y="443"/>
                    <a:pt x="391" y="794"/>
                    <a:pt x="807" y="963"/>
                  </a:cubicBezTo>
                  <a:cubicBezTo>
                    <a:pt x="1063" y="693"/>
                    <a:pt x="1385" y="578"/>
                    <a:pt x="1715" y="578"/>
                  </a:cubicBezTo>
                  <a:cubicBezTo>
                    <a:pt x="2005" y="578"/>
                    <a:pt x="2301" y="667"/>
                    <a:pt x="2563" y="820"/>
                  </a:cubicBezTo>
                  <a:cubicBezTo>
                    <a:pt x="2836" y="638"/>
                    <a:pt x="3006" y="339"/>
                    <a:pt x="3032" y="26"/>
                  </a:cubicBezTo>
                  <a:lnTo>
                    <a:pt x="1" y="0"/>
                  </a:lnTo>
                  <a:close/>
                </a:path>
              </a:pathLst>
            </a:custGeom>
            <a:solidFill>
              <a:srgbClr val="9D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7"/>
            <p:cNvSpPr/>
            <p:nvPr/>
          </p:nvSpPr>
          <p:spPr>
            <a:xfrm>
              <a:off x="11694" y="3180"/>
              <a:ext cx="233" cy="625"/>
            </a:xfrm>
            <a:custGeom>
              <a:avLst/>
              <a:gdLst/>
              <a:ahLst/>
              <a:cxnLst/>
              <a:rect l="l" t="t" r="r" b="b"/>
              <a:pathLst>
                <a:path w="2722" h="4386" extrusionOk="0">
                  <a:moveTo>
                    <a:pt x="497" y="0"/>
                  </a:moveTo>
                  <a:cubicBezTo>
                    <a:pt x="380" y="0"/>
                    <a:pt x="800" y="1744"/>
                    <a:pt x="800" y="1744"/>
                  </a:cubicBezTo>
                  <a:cubicBezTo>
                    <a:pt x="455" y="1127"/>
                    <a:pt x="282" y="884"/>
                    <a:pt x="222" y="884"/>
                  </a:cubicBezTo>
                  <a:cubicBezTo>
                    <a:pt x="1" y="884"/>
                    <a:pt x="1359" y="4255"/>
                    <a:pt x="1359" y="4255"/>
                  </a:cubicBezTo>
                  <a:lnTo>
                    <a:pt x="2491" y="4385"/>
                  </a:lnTo>
                  <a:lnTo>
                    <a:pt x="2243" y="2876"/>
                  </a:lnTo>
                  <a:cubicBezTo>
                    <a:pt x="2661" y="1858"/>
                    <a:pt x="2721" y="1543"/>
                    <a:pt x="2637" y="1543"/>
                  </a:cubicBezTo>
                  <a:cubicBezTo>
                    <a:pt x="2500" y="1543"/>
                    <a:pt x="1983" y="2369"/>
                    <a:pt x="1983" y="2369"/>
                  </a:cubicBezTo>
                  <a:cubicBezTo>
                    <a:pt x="1767" y="749"/>
                    <a:pt x="1652" y="245"/>
                    <a:pt x="1594" y="245"/>
                  </a:cubicBezTo>
                  <a:cubicBezTo>
                    <a:pt x="1499" y="245"/>
                    <a:pt x="1554" y="1601"/>
                    <a:pt x="1554" y="1601"/>
                  </a:cubicBezTo>
                  <a:cubicBezTo>
                    <a:pt x="1264" y="459"/>
                    <a:pt x="1124" y="75"/>
                    <a:pt x="1066" y="75"/>
                  </a:cubicBezTo>
                  <a:cubicBezTo>
                    <a:pt x="947" y="75"/>
                    <a:pt x="1177" y="1692"/>
                    <a:pt x="1177" y="1692"/>
                  </a:cubicBezTo>
                  <a:cubicBezTo>
                    <a:pt x="743" y="425"/>
                    <a:pt x="554" y="0"/>
                    <a:pt x="497" y="0"/>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37"/>
            <p:cNvSpPr/>
            <p:nvPr/>
          </p:nvSpPr>
          <p:spPr>
            <a:xfrm>
              <a:off x="12976" y="3180"/>
              <a:ext cx="233" cy="625"/>
            </a:xfrm>
            <a:custGeom>
              <a:avLst/>
              <a:gdLst/>
              <a:ahLst/>
              <a:cxnLst/>
              <a:rect l="l" t="t" r="r" b="b"/>
              <a:pathLst>
                <a:path w="2722" h="4386" extrusionOk="0">
                  <a:moveTo>
                    <a:pt x="2221" y="0"/>
                  </a:moveTo>
                  <a:cubicBezTo>
                    <a:pt x="2163" y="0"/>
                    <a:pt x="1974" y="425"/>
                    <a:pt x="1540" y="1692"/>
                  </a:cubicBezTo>
                  <a:cubicBezTo>
                    <a:pt x="1540" y="1692"/>
                    <a:pt x="1776" y="75"/>
                    <a:pt x="1657" y="75"/>
                  </a:cubicBezTo>
                  <a:cubicBezTo>
                    <a:pt x="1599" y="75"/>
                    <a:pt x="1457" y="459"/>
                    <a:pt x="1163" y="1601"/>
                  </a:cubicBezTo>
                  <a:cubicBezTo>
                    <a:pt x="1163" y="1601"/>
                    <a:pt x="1224" y="245"/>
                    <a:pt x="1129" y="245"/>
                  </a:cubicBezTo>
                  <a:cubicBezTo>
                    <a:pt x="1071" y="245"/>
                    <a:pt x="956" y="749"/>
                    <a:pt x="734" y="2369"/>
                  </a:cubicBezTo>
                  <a:cubicBezTo>
                    <a:pt x="734" y="2369"/>
                    <a:pt x="217" y="1543"/>
                    <a:pt x="83" y="1543"/>
                  </a:cubicBezTo>
                  <a:cubicBezTo>
                    <a:pt x="1" y="1543"/>
                    <a:pt x="65" y="1858"/>
                    <a:pt x="487" y="2876"/>
                  </a:cubicBezTo>
                  <a:lnTo>
                    <a:pt x="227" y="4385"/>
                  </a:lnTo>
                  <a:lnTo>
                    <a:pt x="1371" y="4255"/>
                  </a:lnTo>
                  <a:cubicBezTo>
                    <a:pt x="1371" y="4255"/>
                    <a:pt x="2721" y="884"/>
                    <a:pt x="2496" y="884"/>
                  </a:cubicBezTo>
                  <a:cubicBezTo>
                    <a:pt x="2436" y="884"/>
                    <a:pt x="2262" y="1127"/>
                    <a:pt x="1918" y="1744"/>
                  </a:cubicBezTo>
                  <a:cubicBezTo>
                    <a:pt x="1918" y="1744"/>
                    <a:pt x="2338" y="0"/>
                    <a:pt x="2221" y="0"/>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37"/>
            <p:cNvSpPr/>
            <p:nvPr/>
          </p:nvSpPr>
          <p:spPr>
            <a:xfrm>
              <a:off x="11711" y="3612"/>
              <a:ext cx="1472" cy="3017"/>
            </a:xfrm>
            <a:custGeom>
              <a:avLst/>
              <a:gdLst/>
              <a:ahLst/>
              <a:cxnLst/>
              <a:rect l="l" t="t" r="r" b="b"/>
              <a:pathLst>
                <a:path w="17184" h="21165" extrusionOk="0">
                  <a:moveTo>
                    <a:pt x="1696" y="0"/>
                  </a:moveTo>
                  <a:cubicBezTo>
                    <a:pt x="1241" y="0"/>
                    <a:pt x="797" y="182"/>
                    <a:pt x="468" y="520"/>
                  </a:cubicBezTo>
                  <a:lnTo>
                    <a:pt x="690" y="1066"/>
                  </a:lnTo>
                  <a:cubicBezTo>
                    <a:pt x="104" y="2432"/>
                    <a:pt x="0" y="3941"/>
                    <a:pt x="364" y="5385"/>
                  </a:cubicBezTo>
                  <a:cubicBezTo>
                    <a:pt x="963" y="7830"/>
                    <a:pt x="3577" y="13567"/>
                    <a:pt x="3577" y="16741"/>
                  </a:cubicBezTo>
                  <a:cubicBezTo>
                    <a:pt x="3577" y="19902"/>
                    <a:pt x="3304" y="21047"/>
                    <a:pt x="6751" y="21164"/>
                  </a:cubicBezTo>
                  <a:cubicBezTo>
                    <a:pt x="6771" y="21164"/>
                    <a:pt x="6791" y="21164"/>
                    <a:pt x="6811" y="21164"/>
                  </a:cubicBezTo>
                  <a:cubicBezTo>
                    <a:pt x="7750" y="21164"/>
                    <a:pt x="8293" y="20560"/>
                    <a:pt x="8586" y="19694"/>
                  </a:cubicBezTo>
                  <a:cubicBezTo>
                    <a:pt x="8891" y="20560"/>
                    <a:pt x="9434" y="21164"/>
                    <a:pt x="10373" y="21164"/>
                  </a:cubicBezTo>
                  <a:cubicBezTo>
                    <a:pt x="10393" y="21164"/>
                    <a:pt x="10413" y="21164"/>
                    <a:pt x="10433" y="21164"/>
                  </a:cubicBezTo>
                  <a:cubicBezTo>
                    <a:pt x="13867" y="21047"/>
                    <a:pt x="13594" y="19902"/>
                    <a:pt x="13594" y="16741"/>
                  </a:cubicBezTo>
                  <a:cubicBezTo>
                    <a:pt x="13594" y="13567"/>
                    <a:pt x="16208" y="7843"/>
                    <a:pt x="16820" y="5385"/>
                  </a:cubicBezTo>
                  <a:cubicBezTo>
                    <a:pt x="17184" y="3941"/>
                    <a:pt x="17067" y="2432"/>
                    <a:pt x="16495" y="1066"/>
                  </a:cubicBezTo>
                  <a:lnTo>
                    <a:pt x="16703" y="520"/>
                  </a:lnTo>
                  <a:cubicBezTo>
                    <a:pt x="16374" y="182"/>
                    <a:pt x="15930" y="0"/>
                    <a:pt x="15475" y="0"/>
                  </a:cubicBezTo>
                  <a:cubicBezTo>
                    <a:pt x="15245" y="0"/>
                    <a:pt x="15013" y="46"/>
                    <a:pt x="14790" y="142"/>
                  </a:cubicBezTo>
                  <a:lnTo>
                    <a:pt x="14634" y="689"/>
                  </a:lnTo>
                  <a:cubicBezTo>
                    <a:pt x="12176" y="1937"/>
                    <a:pt x="12995" y="7024"/>
                    <a:pt x="11408" y="9300"/>
                  </a:cubicBezTo>
                  <a:cubicBezTo>
                    <a:pt x="9821" y="11577"/>
                    <a:pt x="10537" y="12357"/>
                    <a:pt x="10537" y="12357"/>
                  </a:cubicBezTo>
                  <a:cubicBezTo>
                    <a:pt x="10485" y="13294"/>
                    <a:pt x="8677" y="13398"/>
                    <a:pt x="8677" y="13398"/>
                  </a:cubicBezTo>
                  <a:lnTo>
                    <a:pt x="8495" y="13398"/>
                  </a:lnTo>
                  <a:cubicBezTo>
                    <a:pt x="8495" y="13398"/>
                    <a:pt x="8476" y="13398"/>
                    <a:pt x="8443" y="13398"/>
                  </a:cubicBezTo>
                  <a:cubicBezTo>
                    <a:pt x="8146" y="13398"/>
                    <a:pt x="6681" y="13356"/>
                    <a:pt x="6634" y="12526"/>
                  </a:cubicBezTo>
                  <a:cubicBezTo>
                    <a:pt x="6634" y="12526"/>
                    <a:pt x="7350" y="11590"/>
                    <a:pt x="5763" y="9300"/>
                  </a:cubicBezTo>
                  <a:cubicBezTo>
                    <a:pt x="4176" y="7011"/>
                    <a:pt x="4995" y="1924"/>
                    <a:pt x="2537" y="689"/>
                  </a:cubicBezTo>
                  <a:lnTo>
                    <a:pt x="2381" y="142"/>
                  </a:lnTo>
                  <a:cubicBezTo>
                    <a:pt x="2158" y="46"/>
                    <a:pt x="1926" y="0"/>
                    <a:pt x="1696"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37"/>
            <p:cNvSpPr/>
            <p:nvPr/>
          </p:nvSpPr>
          <p:spPr>
            <a:xfrm>
              <a:off x="11998" y="6019"/>
              <a:ext cx="869" cy="609"/>
            </a:xfrm>
            <a:custGeom>
              <a:avLst/>
              <a:gdLst/>
              <a:ahLst/>
              <a:cxnLst/>
              <a:rect l="l" t="t" r="r" b="b"/>
              <a:pathLst>
                <a:path w="10147" h="4269" extrusionOk="0">
                  <a:moveTo>
                    <a:pt x="221" y="1"/>
                  </a:moveTo>
                  <a:cubicBezTo>
                    <a:pt x="221" y="3045"/>
                    <a:pt x="0" y="4164"/>
                    <a:pt x="3382" y="4268"/>
                  </a:cubicBezTo>
                  <a:cubicBezTo>
                    <a:pt x="3403" y="4268"/>
                    <a:pt x="3423" y="4268"/>
                    <a:pt x="3443" y="4268"/>
                  </a:cubicBezTo>
                  <a:cubicBezTo>
                    <a:pt x="4381" y="4268"/>
                    <a:pt x="4924" y="3677"/>
                    <a:pt x="5230" y="2811"/>
                  </a:cubicBezTo>
                  <a:cubicBezTo>
                    <a:pt x="5522" y="3677"/>
                    <a:pt x="6065" y="4268"/>
                    <a:pt x="7003" y="4268"/>
                  </a:cubicBezTo>
                  <a:cubicBezTo>
                    <a:pt x="7023" y="4268"/>
                    <a:pt x="7043" y="4268"/>
                    <a:pt x="7064" y="4268"/>
                  </a:cubicBezTo>
                  <a:cubicBezTo>
                    <a:pt x="9236" y="4203"/>
                    <a:pt x="9926" y="3721"/>
                    <a:pt x="10147" y="2577"/>
                  </a:cubicBezTo>
                  <a:lnTo>
                    <a:pt x="10147" y="2577"/>
                  </a:lnTo>
                  <a:cubicBezTo>
                    <a:pt x="9939" y="2681"/>
                    <a:pt x="9730" y="2759"/>
                    <a:pt x="9509" y="2811"/>
                  </a:cubicBezTo>
                  <a:cubicBezTo>
                    <a:pt x="9184" y="2880"/>
                    <a:pt x="8842" y="2907"/>
                    <a:pt x="8495" y="2907"/>
                  </a:cubicBezTo>
                  <a:cubicBezTo>
                    <a:pt x="7870" y="2907"/>
                    <a:pt x="7228" y="2821"/>
                    <a:pt x="6634" y="2746"/>
                  </a:cubicBezTo>
                  <a:cubicBezTo>
                    <a:pt x="5815" y="2642"/>
                    <a:pt x="5008" y="2473"/>
                    <a:pt x="4215" y="2238"/>
                  </a:cubicBezTo>
                  <a:cubicBezTo>
                    <a:pt x="2940" y="1861"/>
                    <a:pt x="1600" y="1380"/>
                    <a:pt x="625" y="443"/>
                  </a:cubicBezTo>
                  <a:cubicBezTo>
                    <a:pt x="482" y="300"/>
                    <a:pt x="338" y="157"/>
                    <a:pt x="221"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7"/>
            <p:cNvSpPr/>
            <p:nvPr/>
          </p:nvSpPr>
          <p:spPr>
            <a:xfrm>
              <a:off x="12368" y="7638"/>
              <a:ext cx="460" cy="462"/>
            </a:xfrm>
            <a:custGeom>
              <a:avLst/>
              <a:gdLst/>
              <a:ahLst/>
              <a:cxnLst/>
              <a:rect l="l" t="t" r="r" b="b"/>
              <a:pathLst>
                <a:path w="5374" h="3240" extrusionOk="0">
                  <a:moveTo>
                    <a:pt x="5373" y="0"/>
                  </a:moveTo>
                  <a:lnTo>
                    <a:pt x="5373" y="0"/>
                  </a:lnTo>
                  <a:cubicBezTo>
                    <a:pt x="3656" y="716"/>
                    <a:pt x="1848" y="1210"/>
                    <a:pt x="1" y="1444"/>
                  </a:cubicBezTo>
                  <a:lnTo>
                    <a:pt x="313" y="3239"/>
                  </a:lnTo>
                  <a:lnTo>
                    <a:pt x="5087" y="3239"/>
                  </a:lnTo>
                  <a:cubicBezTo>
                    <a:pt x="5256" y="2173"/>
                    <a:pt x="5360" y="1093"/>
                    <a:pt x="537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37"/>
            <p:cNvSpPr/>
            <p:nvPr/>
          </p:nvSpPr>
          <p:spPr>
            <a:xfrm>
              <a:off x="11375" y="5148"/>
              <a:ext cx="23" cy="106"/>
            </a:xfrm>
            <a:custGeom>
              <a:avLst/>
              <a:gdLst/>
              <a:ahLst/>
              <a:cxnLst/>
              <a:rect l="l" t="t" r="r" b="b"/>
              <a:pathLst>
                <a:path w="274" h="742" extrusionOk="0">
                  <a:moveTo>
                    <a:pt x="111" y="0"/>
                  </a:moveTo>
                  <a:cubicBezTo>
                    <a:pt x="108" y="0"/>
                    <a:pt x="106" y="0"/>
                    <a:pt x="105" y="0"/>
                  </a:cubicBezTo>
                  <a:lnTo>
                    <a:pt x="66" y="0"/>
                  </a:lnTo>
                  <a:lnTo>
                    <a:pt x="53" y="13"/>
                  </a:lnTo>
                  <a:cubicBezTo>
                    <a:pt x="1" y="78"/>
                    <a:pt x="14" y="286"/>
                    <a:pt x="14" y="377"/>
                  </a:cubicBezTo>
                  <a:cubicBezTo>
                    <a:pt x="27" y="455"/>
                    <a:pt x="40" y="663"/>
                    <a:pt x="105" y="716"/>
                  </a:cubicBezTo>
                  <a:lnTo>
                    <a:pt x="131" y="742"/>
                  </a:lnTo>
                  <a:lnTo>
                    <a:pt x="157" y="742"/>
                  </a:lnTo>
                  <a:cubicBezTo>
                    <a:pt x="183" y="742"/>
                    <a:pt x="274" y="729"/>
                    <a:pt x="248" y="364"/>
                  </a:cubicBezTo>
                  <a:cubicBezTo>
                    <a:pt x="223" y="11"/>
                    <a:pt x="142" y="0"/>
                    <a:pt x="111"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34" name="Google Shape;834;p37"/>
          <p:cNvSpPr/>
          <p:nvPr/>
        </p:nvSpPr>
        <p:spPr>
          <a:xfrm>
            <a:off x="7347585" y="3252470"/>
            <a:ext cx="15875" cy="64135"/>
          </a:xfrm>
          <a:custGeom>
            <a:avLst/>
            <a:gdLst/>
            <a:ahLst/>
            <a:cxnLst/>
            <a:rect l="l" t="t" r="r" b="b"/>
            <a:pathLst>
              <a:path w="287" h="705" extrusionOk="0">
                <a:moveTo>
                  <a:pt x="91" y="1"/>
                </a:moveTo>
                <a:cubicBezTo>
                  <a:pt x="13" y="14"/>
                  <a:pt x="0" y="144"/>
                  <a:pt x="26" y="365"/>
                </a:cubicBezTo>
                <a:cubicBezTo>
                  <a:pt x="51" y="588"/>
                  <a:pt x="99" y="704"/>
                  <a:pt x="171" y="704"/>
                </a:cubicBezTo>
                <a:cubicBezTo>
                  <a:pt x="174" y="704"/>
                  <a:pt x="178" y="704"/>
                  <a:pt x="182" y="703"/>
                </a:cubicBezTo>
                <a:lnTo>
                  <a:pt x="221" y="703"/>
                </a:lnTo>
                <a:lnTo>
                  <a:pt x="234" y="677"/>
                </a:lnTo>
                <a:cubicBezTo>
                  <a:pt x="273" y="573"/>
                  <a:pt x="286" y="456"/>
                  <a:pt x="260" y="352"/>
                </a:cubicBezTo>
                <a:cubicBezTo>
                  <a:pt x="247" y="261"/>
                  <a:pt x="208" y="66"/>
                  <a:pt x="143" y="27"/>
                </a:cubicBezTo>
                <a:lnTo>
                  <a:pt x="117" y="1"/>
                </a:ln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37"/>
          <p:cNvSpPr/>
          <p:nvPr/>
        </p:nvSpPr>
        <p:spPr>
          <a:xfrm>
            <a:off x="7180580" y="4702175"/>
            <a:ext cx="62865" cy="58420"/>
          </a:xfrm>
          <a:custGeom>
            <a:avLst/>
            <a:gdLst/>
            <a:ahLst/>
            <a:cxnLst/>
            <a:rect l="l" t="t" r="r" b="b"/>
            <a:pathLst>
              <a:path w="1158" h="642" extrusionOk="0">
                <a:moveTo>
                  <a:pt x="778" y="1"/>
                </a:moveTo>
                <a:cubicBezTo>
                  <a:pt x="650" y="1"/>
                  <a:pt x="524" y="26"/>
                  <a:pt x="416" y="69"/>
                </a:cubicBezTo>
                <a:cubicBezTo>
                  <a:pt x="273" y="121"/>
                  <a:pt x="169" y="212"/>
                  <a:pt x="91" y="343"/>
                </a:cubicBezTo>
                <a:cubicBezTo>
                  <a:pt x="13" y="460"/>
                  <a:pt x="0" y="564"/>
                  <a:pt x="91" y="616"/>
                </a:cubicBezTo>
                <a:cubicBezTo>
                  <a:pt x="104" y="629"/>
                  <a:pt x="117" y="642"/>
                  <a:pt x="143" y="642"/>
                </a:cubicBezTo>
                <a:cubicBezTo>
                  <a:pt x="195" y="642"/>
                  <a:pt x="260" y="616"/>
                  <a:pt x="351" y="564"/>
                </a:cubicBezTo>
                <a:cubicBezTo>
                  <a:pt x="442" y="499"/>
                  <a:pt x="533" y="460"/>
                  <a:pt x="625" y="408"/>
                </a:cubicBezTo>
                <a:cubicBezTo>
                  <a:pt x="729" y="369"/>
                  <a:pt x="833" y="343"/>
                  <a:pt x="937" y="316"/>
                </a:cubicBezTo>
                <a:cubicBezTo>
                  <a:pt x="1080" y="277"/>
                  <a:pt x="1158" y="251"/>
                  <a:pt x="1145" y="173"/>
                </a:cubicBezTo>
                <a:cubicBezTo>
                  <a:pt x="1119" y="82"/>
                  <a:pt x="1028" y="30"/>
                  <a:pt x="859" y="4"/>
                </a:cubicBezTo>
                <a:cubicBezTo>
                  <a:pt x="832" y="2"/>
                  <a:pt x="805" y="1"/>
                  <a:pt x="778"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37"/>
          <p:cNvSpPr/>
          <p:nvPr/>
        </p:nvSpPr>
        <p:spPr>
          <a:xfrm>
            <a:off x="7327265" y="3134995"/>
            <a:ext cx="73025" cy="53975"/>
          </a:xfrm>
          <a:custGeom>
            <a:avLst/>
            <a:gdLst/>
            <a:ahLst/>
            <a:cxnLst/>
            <a:rect l="l" t="t" r="r" b="b"/>
            <a:pathLst>
              <a:path w="1341" h="594" extrusionOk="0">
                <a:moveTo>
                  <a:pt x="591" y="1"/>
                </a:moveTo>
                <a:cubicBezTo>
                  <a:pt x="490" y="1"/>
                  <a:pt x="391" y="14"/>
                  <a:pt x="300" y="37"/>
                </a:cubicBezTo>
                <a:cubicBezTo>
                  <a:pt x="118" y="102"/>
                  <a:pt x="14" y="180"/>
                  <a:pt x="14" y="284"/>
                </a:cubicBezTo>
                <a:cubicBezTo>
                  <a:pt x="1" y="297"/>
                  <a:pt x="14" y="323"/>
                  <a:pt x="27" y="336"/>
                </a:cubicBezTo>
                <a:cubicBezTo>
                  <a:pt x="53" y="375"/>
                  <a:pt x="144" y="388"/>
                  <a:pt x="261" y="388"/>
                </a:cubicBezTo>
                <a:cubicBezTo>
                  <a:pt x="391" y="401"/>
                  <a:pt x="508" y="414"/>
                  <a:pt x="625" y="440"/>
                </a:cubicBezTo>
                <a:cubicBezTo>
                  <a:pt x="742" y="466"/>
                  <a:pt x="859" y="492"/>
                  <a:pt x="963" y="544"/>
                </a:cubicBezTo>
                <a:cubicBezTo>
                  <a:pt x="1042" y="573"/>
                  <a:pt x="1105" y="594"/>
                  <a:pt x="1156" y="594"/>
                </a:cubicBezTo>
                <a:cubicBezTo>
                  <a:pt x="1199" y="594"/>
                  <a:pt x="1233" y="580"/>
                  <a:pt x="1263" y="544"/>
                </a:cubicBezTo>
                <a:cubicBezTo>
                  <a:pt x="1341" y="466"/>
                  <a:pt x="1315" y="362"/>
                  <a:pt x="1211" y="245"/>
                </a:cubicBezTo>
                <a:cubicBezTo>
                  <a:pt x="1107" y="128"/>
                  <a:pt x="963" y="50"/>
                  <a:pt x="807" y="24"/>
                </a:cubicBezTo>
                <a:cubicBezTo>
                  <a:pt x="737" y="8"/>
                  <a:pt x="663" y="1"/>
                  <a:pt x="591"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 name="Group 3"/>
          <p:cNvGrpSpPr/>
          <p:nvPr/>
        </p:nvGrpSpPr>
        <p:grpSpPr>
          <a:xfrm>
            <a:off x="1608455" y="563880"/>
            <a:ext cx="4444365" cy="1562735"/>
            <a:chOff x="2533" y="888"/>
            <a:chExt cx="6999" cy="2461"/>
          </a:xfrm>
        </p:grpSpPr>
        <p:sp>
          <p:nvSpPr>
            <p:cNvPr id="77" name="Google Shape;1138;p43"/>
            <p:cNvSpPr/>
            <p:nvPr/>
          </p:nvSpPr>
          <p:spPr>
            <a:xfrm>
              <a:off x="2533" y="924"/>
              <a:ext cx="1841" cy="1713"/>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sp>
          <p:nvSpPr>
            <p:cNvPr id="72" name="Title 1"/>
            <p:cNvSpPr txBox="1"/>
            <p:nvPr/>
          </p:nvSpPr>
          <p:spPr>
            <a:xfrm>
              <a:off x="3936" y="2233"/>
              <a:ext cx="5596" cy="11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b="1" dirty="0">
                  <a:solidFill>
                    <a:schemeClr val="tx1"/>
                  </a:solidFill>
                  <a:latin typeface="Times New Roman" panose="02020603050405020304" pitchFamily="18" charset="0"/>
                  <a:cs typeface="Times New Roman" panose="02020603050405020304" pitchFamily="18" charset="0"/>
                </a:rPr>
                <a:t>KHỞI ĐỘNG</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73" name="Picture 72"/>
            <p:cNvPicPr>
              <a:picLocks noChangeAspect="1"/>
            </p:cNvPicPr>
            <p:nvPr/>
          </p:nvPicPr>
          <p:blipFill>
            <a:blip r:embed="rId1"/>
            <a:stretch>
              <a:fillRect/>
            </a:stretch>
          </p:blipFill>
          <p:spPr>
            <a:xfrm>
              <a:off x="2811" y="888"/>
              <a:ext cx="1350" cy="1350"/>
            </a:xfrm>
            <a:prstGeom prst="rect">
              <a:avLst/>
            </a:prstGeom>
          </p:spPr>
        </p:pic>
      </p:grpSp>
      <p:sp>
        <p:nvSpPr>
          <p:cNvPr id="74" name="Title 1"/>
          <p:cNvSpPr>
            <a:spLocks noGrp="1"/>
          </p:cNvSpPr>
          <p:nvPr>
            <p:ph type="title"/>
          </p:nvPr>
        </p:nvSpPr>
        <p:spPr>
          <a:xfrm>
            <a:off x="2994025" y="563880"/>
            <a:ext cx="3554730" cy="854075"/>
          </a:xfrm>
        </p:spPr>
        <p:txBody>
          <a:bodyPr/>
          <a:lstStyle/>
          <a:p>
            <a:r>
              <a:rPr lang="en-US" sz="3200" dirty="0">
                <a:solidFill>
                  <a:schemeClr val="tx1"/>
                </a:solidFill>
                <a:latin typeface="SVN-Cookies" panose="02040603050506020204" pitchFamily="18" charset="0"/>
                <a:cs typeface="Arial" panose="020B0604020202020204" pitchFamily="34" charset="0"/>
              </a:rPr>
              <a:t>HOẠT ĐỘNG 1</a:t>
            </a:r>
            <a:endParaRPr lang="en-US" sz="3200" dirty="0">
              <a:solidFill>
                <a:schemeClr val="tx1"/>
              </a:solidFill>
              <a:latin typeface="SVN-Cookies" panose="02040603050506020204" pitchFamily="18" charset="0"/>
              <a:cs typeface="Arial" panose="020B0604020202020204" pitchFamily="34" charset="0"/>
            </a:endParaRPr>
          </a:p>
        </p:txBody>
      </p:sp>
      <p:sp>
        <p:nvSpPr>
          <p:cNvPr id="2" name="Title 1"/>
          <p:cNvSpPr txBox="1"/>
          <p:nvPr/>
        </p:nvSpPr>
        <p:spPr>
          <a:xfrm>
            <a:off x="525780" y="2330450"/>
            <a:ext cx="6405880" cy="16325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b="1" dirty="0">
                <a:solidFill>
                  <a:schemeClr val="tx1"/>
                </a:solidFill>
                <a:latin typeface="Times New Roman" panose="02020603050405020304" pitchFamily="18" charset="0"/>
                <a:cs typeface="Times New Roman" panose="02020603050405020304" pitchFamily="18" charset="0"/>
              </a:rPr>
              <a:t>Hai Bà Trưng khoác chiến bào</a:t>
            </a:r>
            <a:endParaRPr lang="en-US" sz="32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latin typeface="Times New Roman" panose="02020603050405020304" pitchFamily="18" charset="0"/>
                <a:cs typeface="Times New Roman" panose="02020603050405020304" pitchFamily="18" charset="0"/>
              </a:rPr>
              <a:t>Phất cờ đánh đuổi giặc nào hả em?</a:t>
            </a:r>
            <a:endParaRPr lang="en-US" sz="3200" b="1" dirty="0">
              <a:solidFill>
                <a:schemeClr val="tx1"/>
              </a:solidFill>
              <a:latin typeface="Times New Roman" panose="02020603050405020304" pitchFamily="18" charset="0"/>
              <a:cs typeface="Times New Roman" panose="02020603050405020304" pitchFamily="18" charset="0"/>
            </a:endParaRPr>
          </a:p>
          <a:p>
            <a:pPr marL="3200400" lvl="7" indent="457200"/>
            <a:r>
              <a:rPr lang="en-US" sz="3200" b="1" i="1" dirty="0">
                <a:solidFill>
                  <a:schemeClr val="tx1"/>
                </a:solidFill>
                <a:latin typeface="Times New Roman" panose="02020603050405020304" pitchFamily="18" charset="0"/>
                <a:cs typeface="Times New Roman" panose="02020603050405020304" pitchFamily="18" charset="0"/>
              </a:rPr>
              <a:t>Là giặc nào?</a:t>
            </a:r>
            <a:endParaRPr lang="en-US" sz="32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3378200" y="4048125"/>
            <a:ext cx="3553460" cy="7092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b="1" dirty="0">
                <a:solidFill>
                  <a:schemeClr val="tx1"/>
                </a:solidFill>
                <a:latin typeface="Times New Roman" panose="02020603050405020304" pitchFamily="18" charset="0"/>
                <a:cs typeface="Times New Roman" panose="02020603050405020304" pitchFamily="18" charset="0"/>
              </a:rPr>
              <a:t>Đáp án: giặc Hán</a:t>
            </a:r>
            <a:endParaRPr lang="en-US"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0" fill="hold"/>
                                        <p:tgtEl>
                                          <p:spTgt spid="2"/>
                                        </p:tgtEl>
                                        <p:attrNameLst>
                                          <p:attrName>ppt_x</p:attrName>
                                        </p:attrNameLst>
                                      </p:cBhvr>
                                      <p:tavLst>
                                        <p:tav tm="0">
                                          <p:val>
                                            <p:strVal val="#ppt_x"/>
                                          </p:val>
                                        </p:tav>
                                        <p:tav tm="100000">
                                          <p:val>
                                            <p:strVal val="#ppt_x"/>
                                          </p:val>
                                        </p:tav>
                                      </p:tavLst>
                                    </p:anim>
                                    <p:anim calcmode="lin" valueType="num">
                                      <p:cBhvr additive="base">
                                        <p:cTn id="12"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2" name="Title 1"/>
          <p:cNvSpPr txBox="1"/>
          <p:nvPr/>
        </p:nvSpPr>
        <p:spPr>
          <a:xfrm>
            <a:off x="-38735" y="1584325"/>
            <a:ext cx="4942840" cy="30137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pPr algn="just"/>
            <a:endParaRPr lang="en-US" sz="1800" dirty="0">
              <a:solidFill>
                <a:schemeClr val="bg2"/>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182245" y="-102235"/>
            <a:ext cx="8756015" cy="4933950"/>
            <a:chOff x="287" y="-161"/>
            <a:chExt cx="13789" cy="7770"/>
          </a:xfrm>
        </p:grpSpPr>
        <p:grpSp>
          <p:nvGrpSpPr>
            <p:cNvPr id="40" name="Google Shape;1136;p43"/>
            <p:cNvGrpSpPr/>
            <p:nvPr/>
          </p:nvGrpSpPr>
          <p:grpSpPr>
            <a:xfrm>
              <a:off x="6057" y="-161"/>
              <a:ext cx="2324" cy="2014"/>
              <a:chOff x="-1951025" y="-194294"/>
              <a:chExt cx="4985512" cy="4648320"/>
            </a:xfrm>
          </p:grpSpPr>
          <p:sp>
            <p:nvSpPr>
              <p:cNvPr id="41" name="Google Shape;1137;p43"/>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37" name="Title 1"/>
            <p:cNvSpPr txBox="1"/>
            <p:nvPr/>
          </p:nvSpPr>
          <p:spPr>
            <a:xfrm>
              <a:off x="6622" y="2495"/>
              <a:ext cx="7454" cy="51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pPr algn="just"/>
              <a:r>
                <a:rPr lang="en-US" sz="1600" b="1" dirty="0">
                  <a:solidFill>
                    <a:schemeClr val="bg2"/>
                  </a:solidFill>
                  <a:latin typeface="Times New Roman" panose="02020603050405020304" pitchFamily="18" charset="0"/>
                  <a:cs typeface="Times New Roman" panose="02020603050405020304" pitchFamily="18" charset="0"/>
                </a:rPr>
                <a:t>Trưng Trắc, Trưng Nhị</a:t>
              </a:r>
              <a:r>
                <a:rPr lang="en-US" sz="1600" dirty="0">
                  <a:solidFill>
                    <a:schemeClr val="bg2"/>
                  </a:solidFill>
                  <a:latin typeface="Times New Roman" panose="02020603050405020304" pitchFamily="18" charset="0"/>
                  <a:cs typeface="Times New Roman" panose="02020603050405020304" pitchFamily="18" charset="0"/>
                </a:rPr>
                <a:t> là </a:t>
              </a:r>
              <a:r>
                <a:rPr lang="en-US" sz="1600" b="1" dirty="0">
                  <a:solidFill>
                    <a:schemeClr val="bg2"/>
                  </a:solidFill>
                  <a:latin typeface="Times New Roman" panose="02020603050405020304" pitchFamily="18" charset="0"/>
                  <a:cs typeface="Times New Roman" panose="02020603050405020304" pitchFamily="18" charset="0"/>
                </a:rPr>
                <a:t>2 chị em</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con gái</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lạc tướng huyện Mê Linh </a:t>
              </a:r>
              <a:r>
                <a:rPr lang="en-US" sz="1600" dirty="0">
                  <a:solidFill>
                    <a:schemeClr val="bg2"/>
                  </a:solidFill>
                  <a:latin typeface="Times New Roman" panose="02020603050405020304" pitchFamily="18" charset="0"/>
                  <a:cs typeface="Times New Roman" panose="02020603050405020304" pitchFamily="18" charset="0"/>
                </a:rPr>
                <a:t>(Vĩnh Phúc) thuộc dòng dõi Hùng Vương. </a:t>
              </a:r>
              <a:r>
                <a:rPr lang="en-US" sz="1600" b="1" dirty="0">
                  <a:solidFill>
                    <a:schemeClr val="bg2"/>
                  </a:solidFill>
                  <a:latin typeface="Times New Roman" panose="02020603050405020304" pitchFamily="18" charset="0"/>
                  <a:cs typeface="Times New Roman" panose="02020603050405020304" pitchFamily="18" charset="0"/>
                </a:rPr>
                <a:t>Trưng Trắc</a:t>
              </a:r>
              <a:r>
                <a:rPr lang="en-US" sz="1600" dirty="0">
                  <a:solidFill>
                    <a:schemeClr val="bg2"/>
                  </a:solidFill>
                  <a:latin typeface="Times New Roman" panose="02020603050405020304" pitchFamily="18" charset="0"/>
                  <a:cs typeface="Times New Roman" panose="02020603050405020304" pitchFamily="18" charset="0"/>
                </a:rPr>
                <a:t> là </a:t>
              </a:r>
              <a:r>
                <a:rPr lang="en-US" sz="1600" b="1" dirty="0">
                  <a:solidFill>
                    <a:schemeClr val="bg2"/>
                  </a:solidFill>
                  <a:latin typeface="Times New Roman" panose="02020603050405020304" pitchFamily="18" charset="0"/>
                  <a:cs typeface="Times New Roman" panose="02020603050405020304" pitchFamily="18" charset="0"/>
                </a:rPr>
                <a:t>một phụ nữ đảm đang, dũng cảm</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Chồng</a:t>
              </a:r>
              <a:r>
                <a:rPr lang="en-US" sz="1600" dirty="0">
                  <a:solidFill>
                    <a:schemeClr val="bg2"/>
                  </a:solidFill>
                  <a:latin typeface="Times New Roman" panose="02020603050405020304" pitchFamily="18" charset="0"/>
                  <a:cs typeface="Times New Roman" panose="02020603050405020304" pitchFamily="18" charset="0"/>
                </a:rPr>
                <a:t> bà là </a:t>
              </a:r>
              <a:r>
                <a:rPr lang="en-US" sz="1600" b="1" dirty="0">
                  <a:solidFill>
                    <a:schemeClr val="bg2"/>
                  </a:solidFill>
                  <a:latin typeface="Times New Roman" panose="02020603050405020304" pitchFamily="18" charset="0"/>
                  <a:cs typeface="Times New Roman" panose="02020603050405020304" pitchFamily="18" charset="0"/>
                </a:rPr>
                <a:t>Thi Sách</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con trai lạc tướng huyện Chu Diên</a:t>
              </a:r>
              <a:r>
                <a:rPr lang="en-US" sz="1600" dirty="0">
                  <a:solidFill>
                    <a:schemeClr val="bg2"/>
                  </a:solidFill>
                  <a:latin typeface="Times New Roman" panose="02020603050405020304" pitchFamily="18" charset="0"/>
                  <a:cs typeface="Times New Roman" panose="02020603050405020304" pitchFamily="18" charset="0"/>
                </a:rPr>
                <a:t> (Nam Hà) cũng là </a:t>
              </a:r>
              <a:r>
                <a:rPr lang="en-US" sz="1600" b="1" dirty="0">
                  <a:solidFill>
                    <a:schemeClr val="bg2"/>
                  </a:solidFill>
                  <a:latin typeface="Times New Roman" panose="02020603050405020304" pitchFamily="18" charset="0"/>
                  <a:cs typeface="Times New Roman" panose="02020603050405020304" pitchFamily="18" charset="0"/>
                </a:rPr>
                <a:t>một người con yêu nước</a:t>
              </a:r>
              <a:r>
                <a:rPr lang="en-US" sz="1600" dirty="0">
                  <a:solidFill>
                    <a:schemeClr val="bg2"/>
                  </a:solidFill>
                  <a:latin typeface="Times New Roman" panose="02020603050405020304" pitchFamily="18" charset="0"/>
                  <a:cs typeface="Times New Roman" panose="02020603050405020304" pitchFamily="18" charset="0"/>
                </a:rPr>
                <a:t> và </a:t>
              </a:r>
              <a:r>
                <a:rPr lang="en-US" sz="1600" b="1" dirty="0">
                  <a:solidFill>
                    <a:schemeClr val="bg2"/>
                  </a:solidFill>
                  <a:latin typeface="Times New Roman" panose="02020603050405020304" pitchFamily="18" charset="0"/>
                  <a:cs typeface="Times New Roman" panose="02020603050405020304" pitchFamily="18" charset="0"/>
                </a:rPr>
                <a:t>có chí khí quật cường</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Hai gia đình</a:t>
              </a:r>
              <a:r>
                <a:rPr lang="en-US" sz="1600" dirty="0">
                  <a:solidFill>
                    <a:schemeClr val="bg2"/>
                  </a:solidFill>
                  <a:latin typeface="Times New Roman" panose="02020603050405020304" pitchFamily="18" charset="0"/>
                  <a:cs typeface="Times New Roman" panose="02020603050405020304" pitchFamily="18" charset="0"/>
                </a:rPr>
                <a:t> lạc tướng với sự ủng hộ của nhân dân đang cùng nhau liên kết với các thủ lĩnh khác chuẩn bị </a:t>
              </a:r>
              <a:r>
                <a:rPr lang="en-US" sz="1600" b="1" dirty="0">
                  <a:solidFill>
                    <a:schemeClr val="bg2"/>
                  </a:solidFill>
                  <a:latin typeface="Times New Roman" panose="02020603050405020304" pitchFamily="18" charset="0"/>
                  <a:cs typeface="Times New Roman" panose="02020603050405020304" pitchFamily="18" charset="0"/>
                </a:rPr>
                <a:t>cùng nổi dậy lật đổ ách đô hộ nhà Hán</a:t>
              </a:r>
              <a:r>
                <a:rPr lang="en-US" sz="1600" dirty="0">
                  <a:solidFill>
                    <a:schemeClr val="bg2"/>
                  </a:solidFill>
                  <a:latin typeface="Times New Roman" panose="02020603050405020304" pitchFamily="18" charset="0"/>
                  <a:cs typeface="Times New Roman" panose="02020603050405020304" pitchFamily="18" charset="0"/>
                </a:rPr>
                <a:t>. Đúng lúc đó, </a:t>
              </a:r>
              <a:r>
                <a:rPr lang="en-US" sz="1600" b="1" dirty="0">
                  <a:solidFill>
                    <a:schemeClr val="bg2"/>
                  </a:solidFill>
                  <a:latin typeface="Times New Roman" panose="02020603050405020304" pitchFamily="18" charset="0"/>
                  <a:cs typeface="Times New Roman" panose="02020603050405020304" pitchFamily="18" charset="0"/>
                </a:rPr>
                <a:t>Thi Sách bị viên Thái Thú Tô Định</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bày mưu giết hại</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Hành vi bạo ngược</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của Tô Định</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không làm Trưng Trắc nhụt chí</a:t>
              </a:r>
              <a:r>
                <a:rPr lang="en-US" sz="1600" dirty="0">
                  <a:solidFill>
                    <a:schemeClr val="bg2"/>
                  </a:solidFill>
                  <a:latin typeface="Times New Roman" panose="02020603050405020304" pitchFamily="18" charset="0"/>
                  <a:cs typeface="Times New Roman" panose="02020603050405020304" pitchFamily="18" charset="0"/>
                </a:rPr>
                <a:t>. </a:t>
              </a:r>
              <a:r>
                <a:rPr lang="en-US" sz="1600" b="1" dirty="0">
                  <a:solidFill>
                    <a:schemeClr val="bg2"/>
                  </a:solidFill>
                  <a:latin typeface="Times New Roman" panose="02020603050405020304" pitchFamily="18" charset="0"/>
                  <a:cs typeface="Times New Roman" panose="02020603050405020304" pitchFamily="18" charset="0"/>
                </a:rPr>
                <a:t>Hai Bà Trưng quyết tâm tiến hành cuộc khởi nghĩa để đền nợ nước, trả thù nhà.</a:t>
              </a:r>
              <a:endParaRPr lang="en-US" sz="1600" dirty="0">
                <a:solidFill>
                  <a:schemeClr val="bg2"/>
                </a:solidFill>
                <a:latin typeface="Times New Roman" panose="02020603050405020304" pitchFamily="18" charset="0"/>
                <a:cs typeface="Times New Roman" panose="02020603050405020304" pitchFamily="18" charset="0"/>
              </a:endParaRPr>
            </a:p>
            <a:p>
              <a:pPr algn="just"/>
              <a:endParaRPr lang="en-US" sz="1500" dirty="0">
                <a:solidFill>
                  <a:schemeClr val="bg2"/>
                </a:solidFill>
                <a:latin typeface="Times New Roman" panose="02020603050405020304" pitchFamily="18" charset="0"/>
                <a:cs typeface="Times New Roman" panose="02020603050405020304" pitchFamily="18" charset="0"/>
              </a:endParaRPr>
            </a:p>
            <a:p>
              <a:pPr algn="just"/>
              <a:endParaRPr lang="en-US" sz="1500" dirty="0">
                <a:solidFill>
                  <a:schemeClr val="bg2"/>
                </a:solidFill>
                <a:latin typeface="Times New Roman" panose="02020603050405020304" pitchFamily="18" charset="0"/>
                <a:cs typeface="Times New Roman" panose="02020603050405020304" pitchFamily="18" charset="0"/>
              </a:endParaRPr>
            </a:p>
          </p:txBody>
        </p:sp>
        <p:sp>
          <p:nvSpPr>
            <p:cNvPr id="38" name="Title 1"/>
            <p:cNvSpPr txBox="1"/>
            <p:nvPr/>
          </p:nvSpPr>
          <p:spPr>
            <a:xfrm>
              <a:off x="3830" y="1544"/>
              <a:ext cx="6775" cy="11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panose="020F0505000000020004"/>
                <a:buNone/>
                <a:defRPr sz="5600" b="1" i="0" u="none" strike="noStrike" cap="none">
                  <a:solidFill>
                    <a:schemeClr val="dk1"/>
                  </a:solidFill>
                  <a:latin typeface="Ribeye" panose="020F0505000000020004"/>
                  <a:ea typeface="Ribeye" panose="020F0505000000020004"/>
                  <a:cs typeface="Ribeye" panose="020F0505000000020004"/>
                  <a:sym typeface="Ribeye" panose="020F0505000000020004"/>
                </a:defRPr>
              </a:lvl1pPr>
              <a:lvl2pPr marR="0" lvl="1"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2pPr>
              <a:lvl3pPr marR="0" lvl="2"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3pPr>
              <a:lvl4pPr marR="0" lvl="3"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4pPr>
              <a:lvl5pPr marR="0" lvl="4"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5pPr>
              <a:lvl6pPr marR="0" lvl="5"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6pPr>
              <a:lvl7pPr marR="0" lvl="6"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7pPr>
              <a:lvl8pPr marR="0" lvl="7"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8pPr>
              <a:lvl9pPr marR="0" lvl="8" algn="ctr" rtl="0">
                <a:lnSpc>
                  <a:spcPct val="100000"/>
                </a:lnSpc>
                <a:spcBef>
                  <a:spcPts val="0"/>
                </a:spcBef>
                <a:spcAft>
                  <a:spcPts val="0"/>
                </a:spcAft>
                <a:buClr>
                  <a:schemeClr val="dk1"/>
                </a:buClr>
                <a:buSzPts val="6000"/>
                <a:buFont typeface="Ribeye" panose="020F0505000000020004"/>
                <a:buNone/>
                <a:defRPr sz="6000" b="1" i="0" u="none" strike="noStrike" cap="none">
                  <a:solidFill>
                    <a:schemeClr val="dk1"/>
                  </a:solidFill>
                  <a:latin typeface="Ribeye" panose="020F0505000000020004"/>
                  <a:ea typeface="Ribeye" panose="020F0505000000020004"/>
                  <a:cs typeface="Ribeye" panose="020F0505000000020004"/>
                  <a:sym typeface="Ribeye" panose="020F0505000000020004"/>
                </a:defRPr>
              </a:lvl9pPr>
            </a:lstStyle>
            <a:p>
              <a:r>
                <a:rPr lang="en-US" sz="3200" dirty="0">
                  <a:solidFill>
                    <a:schemeClr val="bg1"/>
                  </a:solidFill>
                  <a:latin typeface="SVN-Cookies" panose="02040603050506020204" pitchFamily="18" charset="0"/>
                  <a:cs typeface="Arial" panose="020B0604020202020204" pitchFamily="34" charset="0"/>
                </a:rPr>
                <a:t>HOẠT ĐỘNG 2</a:t>
              </a:r>
              <a:endParaRPr lang="en-US" sz="3200" dirty="0">
                <a:solidFill>
                  <a:schemeClr val="bg1"/>
                </a:solidFill>
                <a:latin typeface="SVN-Cookies" panose="02040603050506020204" pitchFamily="18" charset="0"/>
                <a:cs typeface="Arial" panose="020B0604020202020204" pitchFamily="34" charset="0"/>
              </a:endParaRPr>
            </a:p>
          </p:txBody>
        </p:sp>
        <p:pic>
          <p:nvPicPr>
            <p:cNvPr id="39" name="Picture 38"/>
            <p:cNvPicPr>
              <a:picLocks noChangeAspect="1"/>
            </p:cNvPicPr>
            <p:nvPr/>
          </p:nvPicPr>
          <p:blipFill>
            <a:blip r:embed="rId1"/>
            <a:stretch>
              <a:fillRect/>
            </a:stretch>
          </p:blipFill>
          <p:spPr>
            <a:xfrm>
              <a:off x="6745" y="396"/>
              <a:ext cx="1106" cy="1106"/>
            </a:xfrm>
            <a:prstGeom prst="rect">
              <a:avLst/>
            </a:prstGeom>
          </p:spPr>
        </p:pic>
        <p:pic>
          <p:nvPicPr>
            <p:cNvPr id="4" name="Picture 1" descr="https://8486ff541a.vws.vegacdn.vn/UploadImages/haiphong/thtrungvuong/2022_7/anhhaibatrung_107202210.jpg?w=1130"/>
            <p:cNvPicPr/>
            <p:nvPr/>
          </p:nvPicPr>
          <p:blipFill>
            <a:blip r:embed="rId2">
              <a:extLst>
                <a:ext uri="{28A0092B-C50C-407E-A947-70E740481C1C}">
                  <a14:useLocalDpi xmlns:a14="http://schemas.microsoft.com/office/drawing/2010/main" val="0"/>
                </a:ext>
              </a:extLst>
            </a:blip>
            <a:srcRect/>
            <a:stretch>
              <a:fillRect/>
            </a:stretch>
          </p:blipFill>
          <p:spPr bwMode="auto">
            <a:xfrm>
              <a:off x="287" y="2517"/>
              <a:ext cx="6334" cy="4791"/>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ệ nạn mê tín dị đoan là gì? Hành nghề mê tín dị đoan bị xử phạt như thế  nà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4" descr="Tìm hiểu về tệ nạn mê tín dị đoan đối với đời sống xã hộ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grpSp>
        <p:nvGrpSpPr>
          <p:cNvPr id="3" name="Group 2"/>
          <p:cNvGrpSpPr/>
          <p:nvPr/>
        </p:nvGrpSpPr>
        <p:grpSpPr>
          <a:xfrm>
            <a:off x="612775" y="165100"/>
            <a:ext cx="8034020" cy="4725670"/>
            <a:chOff x="965" y="260"/>
            <a:chExt cx="12652" cy="7442"/>
          </a:xfrm>
        </p:grpSpPr>
        <p:sp>
          <p:nvSpPr>
            <p:cNvPr id="8" name="Content Placeholder 2"/>
            <p:cNvSpPr txBox="1"/>
            <p:nvPr/>
          </p:nvSpPr>
          <p:spPr>
            <a:xfrm>
              <a:off x="5301" y="596"/>
              <a:ext cx="8316" cy="71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endParaRPr lang="en-US" sz="1200" dirty="0">
                <a:solidFill>
                  <a:schemeClr val="tx1"/>
                </a:solidFill>
                <a:latin typeface="SVN-Cookies" panose="02040603050506020204" pitchFamily="18" charset="0"/>
                <a:cs typeface="Arial" panose="020B0604020202020204" pitchFamily="34" charset="0"/>
                <a:sym typeface="+mn-ea"/>
              </a:endParaRPr>
            </a:p>
            <a:p>
              <a:pPr marL="0" indent="0"/>
              <a:endParaRPr lang="en-US" sz="1200" dirty="0">
                <a:solidFill>
                  <a:schemeClr val="tx1"/>
                </a:solidFill>
                <a:latin typeface="SVN-Cookies" panose="02040603050506020204" pitchFamily="18" charset="0"/>
                <a:cs typeface="Arial" panose="020B0604020202020204" pitchFamily="34" charset="0"/>
                <a:sym typeface="+mn-ea"/>
              </a:endParaRPr>
            </a:p>
            <a:p>
              <a:pPr marL="0" indent="0" algn="just"/>
              <a:r>
                <a:rPr lang="en-US" b="1" dirty="0">
                  <a:solidFill>
                    <a:schemeClr val="tx1"/>
                  </a:solidFill>
                  <a:latin typeface="Times New Roman" panose="02020603050405020304" pitchFamily="18" charset="0"/>
                  <a:cs typeface="Times New Roman" panose="02020603050405020304" pitchFamily="18" charset="0"/>
                  <a:sym typeface="+mn-ea"/>
                </a:rPr>
                <a:t>Tháng 3 năm 40</a:t>
              </a:r>
              <a:r>
                <a:rPr lang="en-US" dirty="0">
                  <a:solidFill>
                    <a:schemeClr val="tx1"/>
                  </a:solidFill>
                  <a:latin typeface="Times New Roman" panose="02020603050405020304" pitchFamily="18" charset="0"/>
                  <a:cs typeface="Times New Roman" panose="02020603050405020304" pitchFamily="18" charset="0"/>
                  <a:sym typeface="+mn-ea"/>
                </a:rPr>
                <a:t>, </a:t>
              </a:r>
              <a:r>
                <a:rPr lang="en-US" b="1" dirty="0">
                  <a:solidFill>
                    <a:schemeClr val="tx1"/>
                  </a:solidFill>
                  <a:latin typeface="Times New Roman" panose="02020603050405020304" pitchFamily="18" charset="0"/>
                  <a:cs typeface="Times New Roman" panose="02020603050405020304" pitchFamily="18" charset="0"/>
                  <a:sym typeface="+mn-ea"/>
                </a:rPr>
                <a:t>Trưng Trắc</a:t>
              </a:r>
              <a:r>
                <a:rPr lang="en-US" dirty="0">
                  <a:solidFill>
                    <a:schemeClr val="tx1"/>
                  </a:solidFill>
                  <a:latin typeface="Times New Roman" panose="02020603050405020304" pitchFamily="18" charset="0"/>
                  <a:cs typeface="Times New Roman" panose="02020603050405020304" pitchFamily="18" charset="0"/>
                  <a:sym typeface="+mn-ea"/>
                </a:rPr>
                <a:t> cùng em là </a:t>
              </a:r>
              <a:r>
                <a:rPr lang="en-US" b="1" dirty="0">
                  <a:solidFill>
                    <a:schemeClr val="tx1"/>
                  </a:solidFill>
                  <a:latin typeface="Times New Roman" panose="02020603050405020304" pitchFamily="18" charset="0"/>
                  <a:cs typeface="Times New Roman" panose="02020603050405020304" pitchFamily="18" charset="0"/>
                  <a:sym typeface="+mn-ea"/>
                </a:rPr>
                <a:t>Trưng Nhị</a:t>
              </a:r>
              <a:r>
                <a:rPr lang="en-US" dirty="0">
                  <a:solidFill>
                    <a:schemeClr val="tx1"/>
                  </a:solidFill>
                  <a:latin typeface="Times New Roman" panose="02020603050405020304" pitchFamily="18" charset="0"/>
                  <a:cs typeface="Times New Roman" panose="02020603050405020304" pitchFamily="18" charset="0"/>
                  <a:sym typeface="+mn-ea"/>
                </a:rPr>
                <a:t> phát động </a:t>
              </a:r>
              <a:r>
                <a:rPr lang="en-US" b="1" dirty="0">
                  <a:solidFill>
                    <a:schemeClr val="tx1"/>
                  </a:solidFill>
                  <a:latin typeface="Times New Roman" panose="02020603050405020304" pitchFamily="18" charset="0"/>
                  <a:cs typeface="Times New Roman" panose="02020603050405020304" pitchFamily="18" charset="0"/>
                  <a:sym typeface="+mn-ea"/>
                </a:rPr>
                <a:t>khởi nghĩa ở cửa sông Hát</a:t>
              </a:r>
              <a:r>
                <a:rPr lang="en-US" dirty="0">
                  <a:solidFill>
                    <a:schemeClr val="tx1"/>
                  </a:solidFill>
                  <a:latin typeface="Times New Roman" panose="02020603050405020304" pitchFamily="18" charset="0"/>
                  <a:cs typeface="Times New Roman" panose="02020603050405020304" pitchFamily="18" charset="0"/>
                  <a:sym typeface="+mn-ea"/>
                </a:rPr>
                <a:t> (Hát Môn, Hà Tây, nay là Hà Nội). </a:t>
              </a:r>
              <a:r>
                <a:rPr lang="en-US" b="1" dirty="0">
                  <a:solidFill>
                    <a:schemeClr val="tx1"/>
                  </a:solidFill>
                  <a:latin typeface="Times New Roman" panose="02020603050405020304" pitchFamily="18" charset="0"/>
                  <a:cs typeface="Times New Roman" panose="02020603050405020304" pitchFamily="18" charset="0"/>
                  <a:sym typeface="+mn-ea"/>
                </a:rPr>
                <a:t>Nghĩa quân</a:t>
              </a:r>
              <a:r>
                <a:rPr lang="en-US" dirty="0">
                  <a:solidFill>
                    <a:schemeClr val="tx1"/>
                  </a:solidFill>
                  <a:latin typeface="Times New Roman" panose="02020603050405020304" pitchFamily="18" charset="0"/>
                  <a:cs typeface="Times New Roman" panose="02020603050405020304" pitchFamily="18" charset="0"/>
                  <a:sym typeface="+mn-ea"/>
                </a:rPr>
                <a:t> nhanh chóng </a:t>
              </a:r>
              <a:r>
                <a:rPr lang="en-US" b="1" dirty="0">
                  <a:solidFill>
                    <a:schemeClr val="tx1"/>
                  </a:solidFill>
                  <a:latin typeface="Times New Roman" panose="02020603050405020304" pitchFamily="18" charset="0"/>
                  <a:cs typeface="Times New Roman" panose="02020603050405020304" pitchFamily="18" charset="0"/>
                  <a:sym typeface="+mn-ea"/>
                </a:rPr>
                <a:t>làm chủ Mê Linh</a:t>
              </a:r>
              <a:r>
                <a:rPr lang="en-US" dirty="0">
                  <a:solidFill>
                    <a:schemeClr val="tx1"/>
                  </a:solidFill>
                  <a:latin typeface="Times New Roman" panose="02020603050405020304" pitchFamily="18" charset="0"/>
                  <a:cs typeface="Times New Roman" panose="02020603050405020304" pitchFamily="18" charset="0"/>
                  <a:sym typeface="+mn-ea"/>
                </a:rPr>
                <a:t>.Từ </a:t>
              </a:r>
              <a:r>
                <a:rPr lang="en-US" b="1" dirty="0">
                  <a:solidFill>
                    <a:schemeClr val="tx1"/>
                  </a:solidFill>
                  <a:latin typeface="Times New Roman" panose="02020603050405020304" pitchFamily="18" charset="0"/>
                  <a:cs typeface="Times New Roman" panose="02020603050405020304" pitchFamily="18" charset="0"/>
                  <a:sym typeface="+mn-ea"/>
                </a:rPr>
                <a:t>Mê Linh</a:t>
              </a:r>
              <a:r>
                <a:rPr lang="en-US" dirty="0">
                  <a:solidFill>
                    <a:schemeClr val="tx1"/>
                  </a:solidFill>
                  <a:latin typeface="Times New Roman" panose="02020603050405020304" pitchFamily="18" charset="0"/>
                  <a:cs typeface="Times New Roman" panose="02020603050405020304" pitchFamily="18" charset="0"/>
                  <a:sym typeface="+mn-ea"/>
                </a:rPr>
                <a:t> nghĩa quân </a:t>
              </a:r>
              <a:r>
                <a:rPr lang="en-US" b="1" dirty="0">
                  <a:solidFill>
                    <a:schemeClr val="tx1"/>
                  </a:solidFill>
                  <a:latin typeface="Times New Roman" panose="02020603050405020304" pitchFamily="18" charset="0"/>
                  <a:cs typeface="Times New Roman" panose="02020603050405020304" pitchFamily="18" charset="0"/>
                  <a:sym typeface="+mn-ea"/>
                </a:rPr>
                <a:t>tiến đánh Cổ Loa</a:t>
              </a:r>
              <a:r>
                <a:rPr lang="en-US" dirty="0">
                  <a:solidFill>
                    <a:schemeClr val="tx1"/>
                  </a:solidFill>
                  <a:latin typeface="Times New Roman" panose="02020603050405020304" pitchFamily="18" charset="0"/>
                  <a:cs typeface="Times New Roman" panose="02020603050405020304" pitchFamily="18" charset="0"/>
                  <a:sym typeface="+mn-ea"/>
                </a:rPr>
                <a:t> (Đông Anh, Hà Nội); rồi từ đó tiến về </a:t>
              </a:r>
              <a:r>
                <a:rPr lang="en-US" b="1" dirty="0">
                  <a:solidFill>
                    <a:schemeClr val="tx1"/>
                  </a:solidFill>
                  <a:latin typeface="Times New Roman" panose="02020603050405020304" pitchFamily="18" charset="0"/>
                  <a:cs typeface="Times New Roman" panose="02020603050405020304" pitchFamily="18" charset="0"/>
                  <a:sym typeface="+mn-ea"/>
                </a:rPr>
                <a:t>Luy Lâu</a:t>
              </a:r>
              <a:r>
                <a:rPr lang="en-US" dirty="0">
                  <a:solidFill>
                    <a:schemeClr val="tx1"/>
                  </a:solidFill>
                  <a:latin typeface="Times New Roman" panose="02020603050405020304" pitchFamily="18" charset="0"/>
                  <a:cs typeface="Times New Roman" panose="02020603050405020304" pitchFamily="18" charset="0"/>
                  <a:sym typeface="+mn-ea"/>
                </a:rPr>
                <a:t> (Thuận Thành, Bắc Ninh), trung tâm của chính quyền đô hộ. Dưới sự lãnh đạo của Hai Bà Trưng, các cuộc khởi nghĩa ở khắp </a:t>
              </a:r>
              <a:r>
                <a:rPr lang="en-US" b="1" dirty="0">
                  <a:solidFill>
                    <a:schemeClr val="tx1"/>
                  </a:solidFill>
                  <a:latin typeface="Times New Roman" panose="02020603050405020304" pitchFamily="18" charset="0"/>
                  <a:cs typeface="Times New Roman" panose="02020603050405020304" pitchFamily="18" charset="0"/>
                  <a:sym typeface="+mn-ea"/>
                </a:rPr>
                <a:t>bốn quận</a:t>
              </a:r>
              <a:r>
                <a:rPr lang="en-US" dirty="0">
                  <a:solidFill>
                    <a:schemeClr val="tx1"/>
                  </a:solidFill>
                  <a:latin typeface="Times New Roman" panose="02020603050405020304" pitchFamily="18" charset="0"/>
                  <a:cs typeface="Times New Roman" panose="02020603050405020304" pitchFamily="18" charset="0"/>
                  <a:sym typeface="+mn-ea"/>
                </a:rPr>
                <a:t>: </a:t>
              </a:r>
              <a:r>
                <a:rPr lang="en-US" b="1" dirty="0">
                  <a:solidFill>
                    <a:schemeClr val="tx1"/>
                  </a:solidFill>
                  <a:latin typeface="Times New Roman" panose="02020603050405020304" pitchFamily="18" charset="0"/>
                  <a:cs typeface="Times New Roman" panose="02020603050405020304" pitchFamily="18" charset="0"/>
                  <a:sym typeface="+mn-ea"/>
                </a:rPr>
                <a:t>Giao Chỉ, Cửu Chân, Nhật Nam, Hợp Phố</a:t>
              </a:r>
              <a:r>
                <a:rPr lang="en-US" dirty="0">
                  <a:solidFill>
                    <a:schemeClr val="tx1"/>
                  </a:solidFill>
                  <a:latin typeface="Times New Roman" panose="02020603050405020304" pitchFamily="18" charset="0"/>
                  <a:cs typeface="Times New Roman" panose="02020603050405020304" pitchFamily="18" charset="0"/>
                  <a:sym typeface="+mn-ea"/>
                </a:rPr>
                <a:t> đã thống nhất thành một phong trào nổi dậy rộng lớn cả nước. Bị đòn bất ngờ. Chính quyền đô hộ tan rã và sụp đổ nhanh chóng. </a:t>
              </a:r>
              <a:r>
                <a:rPr lang="en-US" b="1" dirty="0">
                  <a:solidFill>
                    <a:schemeClr val="tx1"/>
                  </a:solidFill>
                  <a:latin typeface="Times New Roman" panose="02020603050405020304" pitchFamily="18" charset="0"/>
                  <a:cs typeface="Times New Roman" panose="02020603050405020304" pitchFamily="18" charset="0"/>
                  <a:sym typeface="+mn-ea"/>
                </a:rPr>
                <a:t>Quân Hán </a:t>
              </a:r>
              <a:r>
                <a:rPr lang="en-US" dirty="0">
                  <a:solidFill>
                    <a:schemeClr val="tx1"/>
                  </a:solidFill>
                  <a:latin typeface="Times New Roman" panose="02020603050405020304" pitchFamily="18" charset="0"/>
                  <a:cs typeface="Times New Roman" panose="02020603050405020304" pitchFamily="18" charset="0"/>
                  <a:sym typeface="+mn-ea"/>
                </a:rPr>
                <a:t>hoảng sợ bỏ hết của cải, vũ khí, ấn tín chạy tháo thân về nước. </a:t>
              </a:r>
              <a:r>
                <a:rPr lang="en-US" b="1" dirty="0">
                  <a:solidFill>
                    <a:schemeClr val="tx1"/>
                  </a:solidFill>
                  <a:latin typeface="Times New Roman" panose="02020603050405020304" pitchFamily="18" charset="0"/>
                  <a:cs typeface="Times New Roman" panose="02020603050405020304" pitchFamily="18" charset="0"/>
                  <a:sym typeface="+mn-ea"/>
                </a:rPr>
                <a:t>Tô Định</a:t>
              </a:r>
              <a:r>
                <a:rPr lang="en-US" dirty="0">
                  <a:solidFill>
                    <a:schemeClr val="tx1"/>
                  </a:solidFill>
                  <a:latin typeface="Times New Roman" panose="02020603050405020304" pitchFamily="18" charset="0"/>
                  <a:cs typeface="Times New Roman" panose="02020603050405020304" pitchFamily="18" charset="0"/>
                  <a:sym typeface="+mn-ea"/>
                </a:rPr>
                <a:t> phải cắt tóc, cạo râu, mặc giả thường dân, lẩn vào đám tàn quân trốn về Trung Quốc. Chỉ trong vòng </a:t>
              </a:r>
              <a:r>
                <a:rPr lang="en-US" b="1" dirty="0">
                  <a:solidFill>
                    <a:schemeClr val="tx1"/>
                  </a:solidFill>
                  <a:latin typeface="Times New Roman" panose="02020603050405020304" pitchFamily="18" charset="0"/>
                  <a:cs typeface="Times New Roman" panose="02020603050405020304" pitchFamily="18" charset="0"/>
                  <a:sym typeface="+mn-ea"/>
                </a:rPr>
                <a:t>không đầy một tháng</a:t>
              </a:r>
              <a:r>
                <a:rPr lang="en-US" dirty="0">
                  <a:solidFill>
                    <a:schemeClr val="tx1"/>
                  </a:solidFill>
                  <a:latin typeface="Times New Roman" panose="02020603050405020304" pitchFamily="18" charset="0"/>
                  <a:cs typeface="Times New Roman" panose="02020603050405020304" pitchFamily="18" charset="0"/>
                  <a:sym typeface="+mn-ea"/>
                </a:rPr>
                <a:t>, cuộc khởi nghĩa hoàn toàn thắng lợi, </a:t>
              </a:r>
              <a:r>
                <a:rPr lang="en-US" b="1" dirty="0">
                  <a:solidFill>
                    <a:schemeClr val="tx1"/>
                  </a:solidFill>
                  <a:latin typeface="Times New Roman" panose="02020603050405020304" pitchFamily="18" charset="0"/>
                  <a:cs typeface="Times New Roman" panose="02020603050405020304" pitchFamily="18" charset="0"/>
                  <a:sym typeface="+mn-ea"/>
                </a:rPr>
                <a:t>giành lại nền độc lập dân tộc</a:t>
              </a:r>
              <a:r>
                <a:rPr lang="en-US" dirty="0">
                  <a:solidFill>
                    <a:schemeClr val="tx1"/>
                  </a:solidFill>
                  <a:latin typeface="Times New Roman" panose="02020603050405020304" pitchFamily="18" charset="0"/>
                  <a:cs typeface="Times New Roman" panose="02020603050405020304" pitchFamily="18" charset="0"/>
                  <a:sym typeface="+mn-ea"/>
                </a:rPr>
                <a:t> sau hơn </a:t>
              </a:r>
              <a:r>
                <a:rPr lang="en-US" b="1" dirty="0">
                  <a:solidFill>
                    <a:schemeClr val="tx1"/>
                  </a:solidFill>
                  <a:latin typeface="Times New Roman" panose="02020603050405020304" pitchFamily="18" charset="0"/>
                  <a:cs typeface="Times New Roman" panose="02020603050405020304" pitchFamily="18" charset="0"/>
                  <a:sym typeface="+mn-ea"/>
                </a:rPr>
                <a:t>hai thế kỉ bị phong kiến nước ngoài đô hộ</a:t>
              </a:r>
              <a:r>
                <a:rPr lang="en-US" dirty="0">
                  <a:solidFill>
                    <a:schemeClr val="tx1"/>
                  </a:solidFill>
                  <a:latin typeface="Times New Roman" panose="02020603050405020304" pitchFamily="18" charset="0"/>
                  <a:cs typeface="Times New Roman" panose="02020603050405020304" pitchFamily="18" charset="0"/>
                  <a:sym typeface="+mn-ea"/>
                </a:rPr>
                <a:t>. </a:t>
              </a:r>
              <a:r>
                <a:rPr lang="en-US" b="1" dirty="0">
                  <a:solidFill>
                    <a:schemeClr val="tx1"/>
                  </a:solidFill>
                  <a:latin typeface="Times New Roman" panose="02020603050405020304" pitchFamily="18" charset="0"/>
                  <a:cs typeface="Times New Roman" panose="02020603050405020304" pitchFamily="18" charset="0"/>
                  <a:sym typeface="+mn-ea"/>
                </a:rPr>
                <a:t>Trưng Trắc</a:t>
              </a:r>
              <a:r>
                <a:rPr lang="en-US" dirty="0">
                  <a:solidFill>
                    <a:schemeClr val="tx1"/>
                  </a:solidFill>
                  <a:latin typeface="Times New Roman" panose="02020603050405020304" pitchFamily="18" charset="0"/>
                  <a:cs typeface="Times New Roman" panose="02020603050405020304" pitchFamily="18" charset="0"/>
                  <a:sym typeface="+mn-ea"/>
                </a:rPr>
                <a:t> được suy tôn lên </a:t>
              </a:r>
              <a:r>
                <a:rPr lang="en-US" b="1" dirty="0">
                  <a:solidFill>
                    <a:schemeClr val="tx1"/>
                  </a:solidFill>
                  <a:latin typeface="Times New Roman" panose="02020603050405020304" pitchFamily="18" charset="0"/>
                  <a:cs typeface="Times New Roman" panose="02020603050405020304" pitchFamily="18" charset="0"/>
                  <a:sym typeface="+mn-ea"/>
                </a:rPr>
                <a:t>làm vua</a:t>
              </a:r>
              <a:r>
                <a:rPr lang="en-US" dirty="0">
                  <a:solidFill>
                    <a:schemeClr val="tx1"/>
                  </a:solidFill>
                  <a:latin typeface="Times New Roman" panose="02020603050405020304" pitchFamily="18" charset="0"/>
                  <a:cs typeface="Times New Roman" panose="02020603050405020304" pitchFamily="18" charset="0"/>
                  <a:sym typeface="+mn-ea"/>
                </a:rPr>
                <a:t> (Trưng Vương) và </a:t>
              </a:r>
              <a:r>
                <a:rPr lang="en-US" b="1" dirty="0">
                  <a:solidFill>
                    <a:schemeClr val="tx1"/>
                  </a:solidFill>
                  <a:latin typeface="Times New Roman" panose="02020603050405020304" pitchFamily="18" charset="0"/>
                  <a:cs typeface="Times New Roman" panose="02020603050405020304" pitchFamily="18" charset="0"/>
                  <a:sym typeface="+mn-ea"/>
                </a:rPr>
                <a:t>đóng đô ở Mê Linh</a:t>
              </a:r>
              <a:r>
                <a:rPr lang="en-US" dirty="0">
                  <a:solidFill>
                    <a:schemeClr val="tx1"/>
                  </a:solidFill>
                  <a:latin typeface="Times New Roman" panose="02020603050405020304" pitchFamily="18" charset="0"/>
                  <a:cs typeface="Times New Roman" panose="02020603050405020304" pitchFamily="18" charset="0"/>
                  <a:sym typeface="+mn-ea"/>
                </a:rPr>
                <a:t> (Vĩnh Phúc). Hai năm liền nhân dân được xá thuế.</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921" y="260"/>
              <a:ext cx="11020" cy="531"/>
            </a:xfrm>
            <a:prstGeom prst="rect">
              <a:avLst/>
            </a:prstGeom>
            <a:solidFill>
              <a:schemeClr val="accent6"/>
            </a:solidFill>
            <a:ln>
              <a:solidFill>
                <a:schemeClr val="bg1">
                  <a:lumMod val="50000"/>
                </a:schemeClr>
              </a:solid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lvl="1" algn="ctr"/>
              <a:r>
                <a:rPr lang="en-US" sz="1600" b="1">
                  <a:latin typeface="Arial" panose="020B0604020202020204" pitchFamily="34" charset="0"/>
                  <a:cs typeface="Arial" panose="020B0604020202020204" pitchFamily="34" charset="0"/>
                </a:rPr>
                <a:t>Tóm tắt Nội dung</a:t>
              </a:r>
              <a:endParaRPr lang="en-US" sz="1600" b="1" dirty="0">
                <a:latin typeface="Arial" panose="020B0604020202020204" pitchFamily="34" charset="0"/>
                <a:cs typeface="Arial" panose="020B0604020202020204" pitchFamily="34" charset="0"/>
              </a:endParaRPr>
            </a:p>
          </p:txBody>
        </p:sp>
        <p:pic>
          <p:nvPicPr>
            <p:cNvPr id="2" name="Picture 2" descr="https://i.vdoc.vn/data/image/2020/02/13/cuoc-khoi-nghia-hai-ba-trung-1.jpg"/>
            <p:cNvPicPr/>
            <p:nvPr/>
          </p:nvPicPr>
          <p:blipFill>
            <a:blip r:embed="rId1">
              <a:extLst>
                <a:ext uri="{28A0092B-C50C-407E-A947-70E740481C1C}">
                  <a14:useLocalDpi xmlns:a14="http://schemas.microsoft.com/office/drawing/2010/main" val="0"/>
                </a:ext>
              </a:extLst>
            </a:blip>
            <a:srcRect/>
            <a:stretch>
              <a:fillRect/>
            </a:stretch>
          </p:blipFill>
          <p:spPr bwMode="auto">
            <a:xfrm>
              <a:off x="965" y="1139"/>
              <a:ext cx="4337" cy="6243"/>
            </a:xfrm>
            <a:prstGeom prst="rect">
              <a:avLst/>
            </a:prstGeom>
            <a:noFill/>
            <a:ln>
              <a:noFill/>
            </a:ln>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5750" y="-422275"/>
            <a:ext cx="9034145" cy="5835650"/>
            <a:chOff x="-450" y="-665"/>
            <a:chExt cx="14227" cy="9190"/>
          </a:xfrm>
        </p:grpSpPr>
        <p:pic>
          <p:nvPicPr>
            <p:cNvPr id="1026" name="Picture 2" descr="Teacher with pupils in a classroom at a lesson. Cartoon vector  illustration. Download a Free Preview or High Q… | Student cartoon,  Classroom cartoon, Teacher images"/>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27" y="368"/>
              <a:ext cx="10050" cy="773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50" y="-665"/>
              <a:ext cx="12573" cy="9190"/>
              <a:chOff x="-450" y="-665"/>
              <a:chExt cx="12573" cy="9190"/>
            </a:xfrm>
          </p:grpSpPr>
          <p:pic>
            <p:nvPicPr>
              <p:cNvPr id="7" name="图片 9"/>
              <p:cNvPicPr>
                <a:picLocks noChangeAspect="1"/>
              </p:cNvPicPr>
              <p:nvPr/>
            </p:nvPicPr>
            <p:blipFill>
              <a:blip r:embed="rId3" cstate="screen"/>
              <a:srcRect l="11908" t="16713" b="14111"/>
              <a:stretch>
                <a:fillRect/>
              </a:stretch>
            </p:blipFill>
            <p:spPr>
              <a:xfrm>
                <a:off x="-450" y="-665"/>
                <a:ext cx="12573" cy="9190"/>
              </a:xfrm>
              <a:prstGeom prst="rect">
                <a:avLst/>
              </a:prstGeom>
              <a:noFill/>
              <a:ln w="9525">
                <a:noFill/>
              </a:ln>
            </p:spPr>
          </p:pic>
          <p:sp>
            <p:nvSpPr>
              <p:cNvPr id="2" name="TextBox 1"/>
              <p:cNvSpPr txBox="1"/>
              <p:nvPr/>
            </p:nvSpPr>
            <p:spPr>
              <a:xfrm>
                <a:off x="799" y="1974"/>
                <a:ext cx="9505" cy="5743"/>
              </a:xfrm>
              <a:prstGeom prst="rect">
                <a:avLst/>
              </a:prstGeom>
              <a:noFill/>
            </p:spPr>
            <p:txBody>
              <a:bodyPr wrap="square" rtlCol="0">
                <a:noAutofit/>
              </a:bodyPr>
              <a:lstStyle/>
              <a:p>
                <a:pPr marL="0" indent="0" algn="just">
                  <a:buNone/>
                </a:pPr>
                <a:r>
                  <a:rPr lang="en-US" sz="2800" dirty="0">
                    <a:solidFill>
                      <a:schemeClr val="tx1"/>
                    </a:solidFill>
                    <a:latin typeface="Times New Roman" panose="02020603050405020304" pitchFamily="18" charset="0"/>
                    <a:cs typeface="Times New Roman" panose="02020603050405020304" pitchFamily="18" charset="0"/>
                    <a:sym typeface="+mn-ea"/>
                  </a:rPr>
                  <a:t>Cuộc khởi nghĩa của hai Bà Trưng thắng lợi đã tô thắm những trang sử vàng của đất nước. Hai Bà Trưng cũng là hai nữ anh hùng đầu tiên trong lịch sử chống giặc ngoại xâm của dân tộc Việt Nam ta.</a:t>
                </a:r>
                <a:endParaRPr lang="en-US" sz="2800" dirty="0">
                  <a:solidFill>
                    <a:schemeClr val="tx1"/>
                  </a:solidFill>
                  <a:latin typeface="Times New Roman" panose="02020603050405020304" pitchFamily="18" charset="0"/>
                  <a:cs typeface="Times New Roman" panose="02020603050405020304" pitchFamily="18" charset="0"/>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kids playing in the grass&#10;&#10;Description automatically generated with low confidence"/>
          <p:cNvPicPr>
            <a:picLocks noChangeAspect="1"/>
          </p:cNvPicPr>
          <p:nvPr/>
        </p:nvPicPr>
        <p:blipFill>
          <a:blip r:embed="rId1"/>
          <a:stretch>
            <a:fillRect/>
          </a:stretch>
        </p:blipFill>
        <p:spPr>
          <a:xfrm>
            <a:off x="0" y="-636905"/>
            <a:ext cx="9144000" cy="6078855"/>
          </a:xfrm>
          <a:prstGeom prst="rect">
            <a:avLst/>
          </a:prstGeom>
        </p:spPr>
      </p:pic>
      <p:sp>
        <p:nvSpPr>
          <p:cNvPr id="2" name="TextBox 7"/>
          <p:cNvSpPr txBox="1"/>
          <p:nvPr/>
        </p:nvSpPr>
        <p:spPr>
          <a:xfrm>
            <a:off x="2700655" y="481965"/>
            <a:ext cx="3638550" cy="398780"/>
          </a:xfrm>
          <a:prstGeom prst="rect">
            <a:avLst/>
          </a:prstGeom>
          <a:noFill/>
        </p:spPr>
        <p:txBody>
          <a:bodyPr wrap="square">
            <a:spAutoFit/>
          </a:bodyPr>
          <a:p>
            <a:pPr marL="0" indent="0" algn="ctr">
              <a:buNone/>
            </a:pPr>
            <a:r>
              <a:rPr lang="en-US" sz="2000" b="1" dirty="0">
                <a:solidFill>
                  <a:schemeClr val="bg2"/>
                </a:solidFill>
                <a:latin typeface="Arial" panose="020B0604020202020204" pitchFamily="34" charset="0"/>
                <a:cs typeface="Arial" panose="020B0604020202020204" pitchFamily="34" charset="0"/>
              </a:rPr>
              <a:t>Ý NGHĨA</a:t>
            </a:r>
            <a:endParaRPr lang="en-US" sz="2000" b="1" dirty="0">
              <a:solidFill>
                <a:schemeClr val="bg2"/>
              </a:solidFill>
              <a:latin typeface="Arial" panose="020B0604020202020204" pitchFamily="34" charset="0"/>
              <a:cs typeface="Arial" panose="020B0604020202020204" pitchFamily="34" charset="0"/>
            </a:endParaRPr>
          </a:p>
        </p:txBody>
      </p:sp>
      <p:grpSp>
        <p:nvGrpSpPr>
          <p:cNvPr id="4" name="Group 3"/>
          <p:cNvGrpSpPr/>
          <p:nvPr/>
        </p:nvGrpSpPr>
        <p:grpSpPr>
          <a:xfrm>
            <a:off x="1269365" y="62865"/>
            <a:ext cx="6850380" cy="3197225"/>
            <a:chOff x="1999" y="99"/>
            <a:chExt cx="10788" cy="5035"/>
          </a:xfrm>
        </p:grpSpPr>
        <p:sp>
          <p:nvSpPr>
            <p:cNvPr id="8" name="TextBox 7"/>
            <p:cNvSpPr txBox="1"/>
            <p:nvPr/>
          </p:nvSpPr>
          <p:spPr>
            <a:xfrm>
              <a:off x="4373" y="99"/>
              <a:ext cx="5383" cy="628"/>
            </a:xfrm>
            <a:prstGeom prst="rect">
              <a:avLst/>
            </a:prstGeom>
            <a:noFill/>
          </p:spPr>
          <p:txBody>
            <a:bodyPr wrap="square">
              <a:spAutoFit/>
            </a:bodyPr>
            <a:lstStyle/>
            <a:p>
              <a:pPr marL="0" indent="0" algn="ctr">
                <a:buNone/>
              </a:pPr>
              <a:r>
                <a:rPr lang="en-US" sz="2000" b="1">
                  <a:solidFill>
                    <a:schemeClr val="bg2"/>
                  </a:solidFill>
                  <a:latin typeface="Arial" panose="020B0604020202020204" pitchFamily="34" charset="0"/>
                  <a:cs typeface="Arial" panose="020B0604020202020204" pitchFamily="34" charset="0"/>
                </a:rPr>
                <a:t>HOẠT ĐỘNG 3</a:t>
              </a:r>
              <a:endParaRPr lang="en-US" sz="2000" b="1" dirty="0">
                <a:solidFill>
                  <a:schemeClr val="bg2"/>
                </a:solidFill>
                <a:latin typeface="Arial" panose="020B0604020202020204" pitchFamily="34" charset="0"/>
                <a:cs typeface="Arial" panose="020B0604020202020204" pitchFamily="34" charset="0"/>
              </a:endParaRPr>
            </a:p>
          </p:txBody>
        </p:sp>
        <p:sp>
          <p:nvSpPr>
            <p:cNvPr id="3" name="TextBox 7"/>
            <p:cNvSpPr txBox="1"/>
            <p:nvPr/>
          </p:nvSpPr>
          <p:spPr>
            <a:xfrm>
              <a:off x="1999" y="1418"/>
              <a:ext cx="10789" cy="3716"/>
            </a:xfrm>
            <a:prstGeom prst="rect">
              <a:avLst/>
            </a:prstGeom>
            <a:noFill/>
          </p:spPr>
          <p:txBody>
            <a:bodyPr wrap="square">
              <a:noAutofit/>
            </a:bodyPr>
            <a:p>
              <a:pPr marL="0" indent="0" algn="just">
                <a:buNone/>
              </a:pPr>
              <a:r>
                <a:rPr lang="en-US" sz="2000" b="1">
                  <a:latin typeface="Arial" panose="020B0604020202020204" pitchFamily="34" charset="0"/>
                  <a:cs typeface="Arial" panose="020B0604020202020204" pitchFamily="34" charset="0"/>
                </a:rPr>
                <a:t>• </a:t>
              </a:r>
              <a:r>
                <a:rPr lang="en-US" sz="1800" b="1">
                  <a:solidFill>
                    <a:schemeClr val="bg2"/>
                  </a:solidFill>
                  <a:latin typeface="Times New Roman" panose="02020603050405020304" pitchFamily="18" charset="0"/>
                  <a:cs typeface="Times New Roman" panose="02020603050405020304" pitchFamily="18" charset="0"/>
                </a:rPr>
                <a:t>Cuộc khởi nghĩa của Hai Bà Trưng năm 40 đã khôi phục được nền độc lập của dân tộc, mở ra một trang mới trong lịch sử.</a:t>
              </a:r>
              <a:endParaRPr lang="en-US" sz="1800" b="1">
                <a:solidFill>
                  <a:schemeClr val="bg2"/>
                </a:solidFill>
                <a:latin typeface="Times New Roman" panose="02020603050405020304" pitchFamily="18" charset="0"/>
                <a:cs typeface="Times New Roman" panose="02020603050405020304" pitchFamily="18" charset="0"/>
              </a:endParaRPr>
            </a:p>
            <a:p>
              <a:pPr marL="0" indent="0" algn="just">
                <a:buNone/>
              </a:pPr>
              <a:r>
                <a:rPr lang="en-US" sz="1800" b="1">
                  <a:solidFill>
                    <a:schemeClr val="bg2"/>
                  </a:solidFill>
                  <a:latin typeface="Times New Roman" panose="02020603050405020304" pitchFamily="18" charset="0"/>
                  <a:cs typeface="Times New Roman" panose="02020603050405020304" pitchFamily="18" charset="0"/>
                </a:rPr>
                <a:t>• Trong và sau thời gian diễn ra cuộc khởi nghĩa của Hai Bà Trưng đã cho thấy được tinh thần yêu nước, ý chí quyết đấu, quyết thắng của nhân dân trong việc giành lại độc lập chủ quyền của đất nước.</a:t>
              </a:r>
              <a:endParaRPr lang="en-US" sz="1800" b="1">
                <a:solidFill>
                  <a:schemeClr val="bg2"/>
                </a:solidFill>
                <a:latin typeface="Times New Roman" panose="02020603050405020304" pitchFamily="18" charset="0"/>
                <a:cs typeface="Times New Roman" panose="02020603050405020304" pitchFamily="18" charset="0"/>
              </a:endParaRPr>
            </a:p>
            <a:p>
              <a:pPr marL="0" indent="0" algn="just">
                <a:buNone/>
              </a:pPr>
              <a:r>
                <a:rPr lang="en-US" sz="1800" b="1">
                  <a:solidFill>
                    <a:schemeClr val="bg2"/>
                  </a:solidFill>
                  <a:latin typeface="Times New Roman" panose="02020603050405020304" pitchFamily="18" charset="0"/>
                  <a:cs typeface="Times New Roman" panose="02020603050405020304" pitchFamily="18" charset="0"/>
                </a:rPr>
                <a:t>• Khẳng định vai trò của người phụ nữ Việt Nam, mạnh mẽ – kiên cường.</a:t>
              </a:r>
              <a:endParaRPr lang="en-US" sz="1800" b="1">
                <a:solidFill>
                  <a:schemeClr val="bg2"/>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Group 5"/>
          <p:cNvGrpSpPr/>
          <p:nvPr/>
        </p:nvGrpSpPr>
        <p:grpSpPr>
          <a:xfrm>
            <a:off x="0" y="-636905"/>
            <a:ext cx="9144000" cy="6078220"/>
            <a:chOff x="0" y="-1003"/>
            <a:chExt cx="14400" cy="9572"/>
          </a:xfrm>
        </p:grpSpPr>
        <p:pic>
          <p:nvPicPr>
            <p:cNvPr id="11" name="Picture 10" descr="A group of kids playing in the grass&#10;&#10;Description automatically generated with low confidence"/>
            <p:cNvPicPr>
              <a:picLocks noChangeAspect="1"/>
            </p:cNvPicPr>
            <p:nvPr/>
          </p:nvPicPr>
          <p:blipFill>
            <a:blip r:embed="rId1"/>
            <a:stretch>
              <a:fillRect/>
            </a:stretch>
          </p:blipFill>
          <p:spPr>
            <a:xfrm>
              <a:off x="0" y="-1003"/>
              <a:ext cx="14400" cy="9573"/>
            </a:xfrm>
            <a:prstGeom prst="rect">
              <a:avLst/>
            </a:prstGeom>
          </p:spPr>
        </p:pic>
        <p:sp>
          <p:nvSpPr>
            <p:cNvPr id="4" name="TextBox 7"/>
            <p:cNvSpPr txBox="1"/>
            <p:nvPr/>
          </p:nvSpPr>
          <p:spPr>
            <a:xfrm>
              <a:off x="1999" y="1555"/>
              <a:ext cx="10789" cy="2410"/>
            </a:xfrm>
            <a:prstGeom prst="rect">
              <a:avLst/>
            </a:prstGeom>
            <a:noFill/>
          </p:spPr>
          <p:txBody>
            <a:bodyPr wrap="square">
              <a:noAutofit/>
            </a:bodyPr>
            <a:p>
              <a:pPr marL="0" indent="0" algn="just">
                <a:buNone/>
              </a:pPr>
              <a:r>
                <a:rPr lang="en-US" sz="2000" b="1">
                  <a:latin typeface="Arial" panose="020B0604020202020204" pitchFamily="34" charset="0"/>
                  <a:cs typeface="Arial" panose="020B0604020202020204" pitchFamily="34" charset="0"/>
                </a:rPr>
                <a:t>• </a:t>
              </a:r>
              <a:r>
                <a:rPr lang="en-US" sz="1800" b="1">
                  <a:solidFill>
                    <a:schemeClr val="bg2"/>
                  </a:solidFill>
                  <a:uFillTx/>
                  <a:latin typeface="Times New Roman" panose="02020603050405020304" pitchFamily="18" charset="0"/>
                  <a:cs typeface="Times New Roman" panose="02020603050405020304" pitchFamily="18" charset="0"/>
                </a:rPr>
                <a:t>Luôn ghi nhớ và phát huy truyền thống tốt đẹp của dân tộc ta</a:t>
              </a:r>
              <a:endParaRPr lang="en-US" sz="1800" b="1">
                <a:solidFill>
                  <a:schemeClr val="bg2"/>
                </a:solidFill>
                <a:uFillTx/>
                <a:latin typeface="Times New Roman" panose="02020603050405020304" pitchFamily="18" charset="0"/>
                <a:cs typeface="Times New Roman" panose="02020603050405020304" pitchFamily="18" charset="0"/>
              </a:endParaRPr>
            </a:p>
            <a:p>
              <a:pPr marL="0" indent="0" algn="just">
                <a:buNone/>
              </a:pPr>
              <a:r>
                <a:rPr lang="en-US" sz="1800" b="1">
                  <a:latin typeface="Arial" panose="020B0604020202020204" pitchFamily="34" charset="0"/>
                  <a:cs typeface="Arial" panose="020B0604020202020204" pitchFamily="34" charset="0"/>
                  <a:sym typeface="+mn-ea"/>
                </a:rPr>
                <a:t>• </a:t>
              </a:r>
              <a:r>
                <a:rPr lang="en-US" sz="1800" b="1">
                  <a:solidFill>
                    <a:schemeClr val="bg2"/>
                  </a:solidFill>
                  <a:latin typeface="Times New Roman" panose="02020603050405020304" pitchFamily="18" charset="0"/>
                  <a:cs typeface="Times New Roman" panose="02020603050405020304" pitchFamily="18" charset="0"/>
                </a:rPr>
                <a:t>Cần tinh thần đoàn kết, yêu nước nồng nàn. </a:t>
              </a:r>
              <a:endParaRPr lang="en-US" sz="1800" b="1">
                <a:solidFill>
                  <a:schemeClr val="bg2"/>
                </a:solidFill>
                <a:latin typeface="Times New Roman" panose="02020603050405020304" pitchFamily="18" charset="0"/>
                <a:cs typeface="Times New Roman" panose="02020603050405020304" pitchFamily="18" charset="0"/>
              </a:endParaRPr>
            </a:p>
            <a:p>
              <a:pPr marL="0" indent="0" algn="just">
                <a:buNone/>
              </a:pPr>
              <a:r>
                <a:rPr lang="en-US" sz="1800" b="1">
                  <a:solidFill>
                    <a:schemeClr val="bg2"/>
                  </a:solidFill>
                  <a:latin typeface="Arial" panose="020B0604020202020204" pitchFamily="34" charset="0"/>
                  <a:cs typeface="Arial" panose="020B0604020202020204" pitchFamily="34" charset="0"/>
                  <a:sym typeface="+mn-ea"/>
                </a:rPr>
                <a:t>• </a:t>
              </a:r>
              <a:r>
                <a:rPr lang="en-US" sz="1800" b="1">
                  <a:solidFill>
                    <a:schemeClr val="bg2"/>
                  </a:solidFill>
                  <a:latin typeface="Times New Roman" panose="02020603050405020304" pitchFamily="18" charset="0"/>
                  <a:cs typeface="Times New Roman" panose="02020603050405020304" pitchFamily="18" charset="0"/>
                  <a:sym typeface="+mn-ea"/>
                </a:rPr>
                <a:t>Phấn đấu học tập để xứng đáng là người con của dân tộc  Việt Nam</a:t>
              </a:r>
              <a:endParaRPr lang="en-US" sz="1800" b="1">
                <a:solidFill>
                  <a:schemeClr val="bg2"/>
                </a:solidFill>
                <a:latin typeface="Times New Roman" panose="02020603050405020304" pitchFamily="18" charset="0"/>
                <a:cs typeface="Times New Roman" panose="02020603050405020304" pitchFamily="18" charset="0"/>
                <a:sym typeface="+mn-ea"/>
              </a:endParaRPr>
            </a:p>
          </p:txBody>
        </p:sp>
        <p:sp>
          <p:nvSpPr>
            <p:cNvPr id="5" name="TextBox 7"/>
            <p:cNvSpPr txBox="1"/>
            <p:nvPr/>
          </p:nvSpPr>
          <p:spPr>
            <a:xfrm>
              <a:off x="4253" y="291"/>
              <a:ext cx="5730" cy="628"/>
            </a:xfrm>
            <a:prstGeom prst="rect">
              <a:avLst/>
            </a:prstGeom>
            <a:noFill/>
          </p:spPr>
          <p:txBody>
            <a:bodyPr wrap="square">
              <a:spAutoFit/>
            </a:bodyPr>
            <a:p>
              <a:pPr marL="0" indent="0" algn="ctr">
                <a:buNone/>
              </a:pPr>
              <a:r>
                <a:rPr lang="en-US" sz="2000" b="1" dirty="0">
                  <a:solidFill>
                    <a:schemeClr val="bg2"/>
                  </a:solidFill>
                  <a:latin typeface="Arial" panose="020B0604020202020204" pitchFamily="34" charset="0"/>
                  <a:cs typeface="Arial" panose="020B0604020202020204" pitchFamily="34" charset="0"/>
                </a:rPr>
                <a:t>BÀI HỌC</a:t>
              </a:r>
              <a:endParaRPr lang="en-US" sz="2000" b="1" dirty="0">
                <a:solidFill>
                  <a:schemeClr val="bg2"/>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600" y="409575"/>
            <a:ext cx="9419590" cy="5083175"/>
            <a:chOff x="-160" y="645"/>
            <a:chExt cx="14834" cy="8005"/>
          </a:xfrm>
        </p:grpSpPr>
        <p:pic>
          <p:nvPicPr>
            <p:cNvPr id="11" name="Picture 10"/>
            <p:cNvPicPr>
              <a:picLocks noChangeAspect="1"/>
            </p:cNvPicPr>
            <p:nvPr/>
          </p:nvPicPr>
          <p:blipFill>
            <a:blip r:embed="rId1"/>
            <a:stretch>
              <a:fillRect/>
            </a:stretch>
          </p:blipFill>
          <p:spPr>
            <a:xfrm>
              <a:off x="-160" y="1854"/>
              <a:ext cx="14834" cy="6796"/>
            </a:xfrm>
            <a:prstGeom prst="rect">
              <a:avLst/>
            </a:prstGeom>
          </p:spPr>
        </p:pic>
        <p:sp>
          <p:nvSpPr>
            <p:cNvPr id="12" name="Title 1"/>
            <p:cNvSpPr txBox="1"/>
            <p:nvPr/>
          </p:nvSpPr>
          <p:spPr>
            <a:xfrm>
              <a:off x="1600" y="645"/>
              <a:ext cx="11494" cy="10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b="1" dirty="0">
                  <a:solidFill>
                    <a:schemeClr val="bg1">
                      <a:lumMod val="25000"/>
                    </a:schemeClr>
                  </a:solidFill>
                  <a:latin typeface="SVN-Cookies" panose="02040603050506020204" pitchFamily="18" charset="0"/>
                  <a:cs typeface="Arial" panose="020B0604020202020204" pitchFamily="34" charset="0"/>
                </a:rPr>
                <a:t>Giới thiệu câu chuyện liên quan</a:t>
              </a:r>
              <a:endParaRPr lang="en-US" sz="3200" b="1" dirty="0">
                <a:solidFill>
                  <a:schemeClr val="bg1">
                    <a:lumMod val="25000"/>
                  </a:schemeClr>
                </a:solidFill>
                <a:latin typeface="SVN-Cookies" panose="02040603050506020204" pitchFamily="18" charset="0"/>
                <a:cs typeface="Arial" panose="020B0604020202020204" pitchFamily="34" charset="0"/>
              </a:endParaRPr>
            </a:p>
          </p:txBody>
        </p:sp>
        <p:sp>
          <p:nvSpPr>
            <p:cNvPr id="13" name="Content Placeholder 2"/>
            <p:cNvSpPr txBox="1"/>
            <p:nvPr/>
          </p:nvSpPr>
          <p:spPr>
            <a:xfrm rot="21335592">
              <a:off x="3159" y="2360"/>
              <a:ext cx="7092" cy="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eaLnBrk="1" fontAlgn="auto" latinLnBrk="0" hangingPunct="1">
                <a:lnSpc>
                  <a:spcPct val="100000"/>
                </a:lnSpc>
                <a:spcBef>
                  <a:spcPts val="100"/>
                </a:spcBef>
                <a:spcAft>
                  <a:spcPts val="100"/>
                </a:spcAft>
              </a:pPr>
              <a:r>
                <a:rPr lang="en-US" sz="2400" b="1">
                  <a:solidFill>
                    <a:schemeClr val="accent6">
                      <a:lumMod val="50000"/>
                    </a:schemeClr>
                  </a:solidFill>
                  <a:latin typeface="Arial" panose="020B0604020202020204" pitchFamily="34" charset="0"/>
                  <a:cs typeface="Arial" panose="020B0604020202020204" pitchFamily="34" charset="0"/>
                </a:rPr>
                <a:t>Nội dung</a:t>
              </a:r>
              <a:endParaRPr lang="en-US" sz="2400" b="1">
                <a:solidFill>
                  <a:schemeClr val="accent6">
                    <a:lumMod val="50000"/>
                  </a:schemeClr>
                </a:solidFill>
                <a:latin typeface="Arial" panose="020B0604020202020204" pitchFamily="34" charset="0"/>
                <a:cs typeface="Arial" panose="020B0604020202020204" pitchFamily="34" charset="0"/>
              </a:endParaRPr>
            </a:p>
            <a:p>
              <a:pPr marL="0" indent="0" eaLnBrk="1" fontAlgn="auto" latinLnBrk="0" hangingPunct="1">
                <a:lnSpc>
                  <a:spcPct val="100000"/>
                </a:lnSpc>
                <a:spcBef>
                  <a:spcPts val="100"/>
                </a:spcBef>
                <a:spcAft>
                  <a:spcPts val="100"/>
                </a:spcAft>
              </a:pPr>
              <a:r>
                <a:rPr lang="en-US" sz="2400" b="1" dirty="0">
                  <a:solidFill>
                    <a:schemeClr val="accent6">
                      <a:lumMod val="50000"/>
                    </a:schemeClr>
                  </a:solidFill>
                  <a:latin typeface="Arial" panose="020B0604020202020204" pitchFamily="34" charset="0"/>
                  <a:cs typeface="Arial" panose="020B0604020202020204" pitchFamily="34" charset="0"/>
                </a:rPr>
                <a:t>1. Bà Triệu</a:t>
              </a:r>
              <a:endParaRPr lang="en-US" sz="2400" b="1" dirty="0">
                <a:solidFill>
                  <a:schemeClr val="accent6">
                    <a:lumMod val="50000"/>
                  </a:schemeClr>
                </a:solidFill>
                <a:latin typeface="Arial" panose="020B0604020202020204" pitchFamily="34" charset="0"/>
                <a:cs typeface="Arial" panose="020B0604020202020204" pitchFamily="34" charset="0"/>
              </a:endParaRPr>
            </a:p>
            <a:p>
              <a:pPr lvl="1" indent="457200" eaLnBrk="1" fontAlgn="auto" latinLnBrk="0" hangingPunct="1">
                <a:lnSpc>
                  <a:spcPct val="100000"/>
                </a:lnSpc>
                <a:spcBef>
                  <a:spcPts val="100"/>
                </a:spcBef>
                <a:spcAft>
                  <a:spcPts val="100"/>
                </a:spcAft>
              </a:pPr>
              <a:r>
                <a:rPr lang="en-US" sz="2400" b="1" dirty="0">
                  <a:solidFill>
                    <a:schemeClr val="accent6">
                      <a:lumMod val="50000"/>
                    </a:schemeClr>
                  </a:solidFill>
                  <a:latin typeface="Arial" panose="020B0604020202020204" pitchFamily="34" charset="0"/>
                  <a:cs typeface="Arial" panose="020B0604020202020204" pitchFamily="34" charset="0"/>
                </a:rPr>
                <a:t>2. Bùi Thị Xuân </a:t>
              </a:r>
              <a:endParaRPr lang="en-US" sz="2400" b="1" dirty="0">
                <a:solidFill>
                  <a:schemeClr val="accent6">
                    <a:lumMod val="50000"/>
                  </a:schemeClr>
                </a:solidFill>
                <a:latin typeface="Arial" panose="020B0604020202020204" pitchFamily="34" charset="0"/>
                <a:cs typeface="Arial" panose="020B0604020202020204" pitchFamily="34" charset="0"/>
              </a:endParaRPr>
            </a:p>
            <a:p>
              <a:pPr marL="0" indent="0" eaLnBrk="1" fontAlgn="auto" latinLnBrk="0" hangingPunct="1">
                <a:lnSpc>
                  <a:spcPct val="100000"/>
                </a:lnSpc>
                <a:spcBef>
                  <a:spcPts val="100"/>
                </a:spcBef>
                <a:spcAft>
                  <a:spcPts val="100"/>
                </a:spcAft>
              </a:pPr>
              <a:r>
                <a:rPr lang="en-US" sz="2400" b="1" dirty="0">
                  <a:solidFill>
                    <a:schemeClr val="accent6">
                      <a:lumMod val="50000"/>
                    </a:schemeClr>
                  </a:solidFill>
                  <a:latin typeface="Arial" panose="020B0604020202020204" pitchFamily="34" charset="0"/>
                  <a:cs typeface="Arial" panose="020B0604020202020204" pitchFamily="34" charset="0"/>
                </a:rPr>
                <a:t>              nữ đô dốc đội </a:t>
              </a:r>
              <a:endParaRPr lang="en-US" sz="2400" b="1" dirty="0">
                <a:solidFill>
                  <a:schemeClr val="accent6">
                    <a:lumMod val="50000"/>
                  </a:schemeClr>
                </a:solidFill>
                <a:latin typeface="Arial" panose="020B0604020202020204" pitchFamily="34" charset="0"/>
                <a:cs typeface="Arial" panose="020B0604020202020204" pitchFamily="34" charset="0"/>
              </a:endParaRPr>
            </a:p>
            <a:p>
              <a:pPr marL="0" indent="0" eaLnBrk="1" fontAlgn="auto" latinLnBrk="0" hangingPunct="1">
                <a:lnSpc>
                  <a:spcPct val="100000"/>
                </a:lnSpc>
                <a:spcBef>
                  <a:spcPts val="100"/>
                </a:spcBef>
                <a:spcAft>
                  <a:spcPts val="100"/>
                </a:spcAft>
              </a:pPr>
              <a:r>
                <a:rPr lang="en-US" sz="2400" b="1" dirty="0">
                  <a:solidFill>
                    <a:schemeClr val="accent6">
                      <a:lumMod val="50000"/>
                    </a:schemeClr>
                  </a:solidFill>
                  <a:latin typeface="Arial" panose="020B0604020202020204" pitchFamily="34" charset="0"/>
                  <a:cs typeface="Arial" panose="020B0604020202020204" pitchFamily="34" charset="0"/>
                </a:rPr>
                <a:t>    quân voi</a:t>
              </a:r>
              <a:endParaRPr lang="en-US" sz="2400" b="1" dirty="0">
                <a:solidFill>
                  <a:schemeClr val="accent6">
                    <a:lumMod val="50000"/>
                  </a:schemeClr>
                </a:solidFill>
                <a:latin typeface="Arial" panose="020B0604020202020204" pitchFamily="34" charset="0"/>
                <a:cs typeface="Arial" panose="020B0604020202020204" pitchFamily="34" charset="0"/>
              </a:endParaRPr>
            </a:p>
            <a:p>
              <a:pPr marL="0" indent="0" eaLnBrk="1" fontAlgn="auto" latinLnBrk="0" hangingPunct="1">
                <a:lnSpc>
                  <a:spcPct val="100000"/>
                </a:lnSpc>
                <a:spcBef>
                  <a:spcPts val="100"/>
                </a:spcBef>
                <a:spcAft>
                  <a:spcPts val="100"/>
                </a:spcAft>
              </a:pPr>
              <a:r>
                <a:rPr lang="en-US" sz="2400" b="1" dirty="0">
                  <a:solidFill>
                    <a:schemeClr val="accent6">
                      <a:lumMod val="50000"/>
                    </a:schemeClr>
                  </a:solidFill>
                  <a:latin typeface="Arial" panose="020B0604020202020204" pitchFamily="34" charset="0"/>
                  <a:cs typeface="Arial" panose="020B0604020202020204" pitchFamily="34" charset="0"/>
                </a:rPr>
                <a:t>.......</a:t>
              </a:r>
              <a:endParaRPr lang="en-US" sz="2400" b="1" dirty="0">
                <a:solidFill>
                  <a:schemeClr val="accent6">
                    <a:lumMod val="50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569;p32"/>
          <p:cNvGrpSpPr/>
          <p:nvPr/>
        </p:nvGrpSpPr>
        <p:grpSpPr>
          <a:xfrm>
            <a:off x="2643505" y="168910"/>
            <a:ext cx="4036060" cy="3108325"/>
            <a:chOff x="2798074" y="289925"/>
            <a:chExt cx="3607462" cy="2918760"/>
          </a:xfrm>
        </p:grpSpPr>
        <p:sp>
          <p:nvSpPr>
            <p:cNvPr id="12" name="Google Shape;570;p32"/>
            <p:cNvSpPr/>
            <p:nvPr/>
          </p:nvSpPr>
          <p:spPr>
            <a:xfrm rot="-4117181">
              <a:off x="3163710" y="184116"/>
              <a:ext cx="2658933" cy="3390206"/>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00DFD1">
                <a:alpha val="43260"/>
              </a:srgbClr>
            </a:solidFill>
            <a:ln>
              <a:noFill/>
            </a:ln>
          </p:spPr>
        </p:sp>
        <p:sp>
          <p:nvSpPr>
            <p:cNvPr id="13" name="Google Shape;571;p32"/>
            <p:cNvSpPr/>
            <p:nvPr/>
          </p:nvSpPr>
          <p:spPr>
            <a:xfrm>
              <a:off x="3255575" y="289925"/>
              <a:ext cx="3149961" cy="2736162"/>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lt2"/>
            </a:solidFill>
            <a:ln>
              <a:noFill/>
            </a:ln>
          </p:spPr>
        </p:sp>
        <p:sp>
          <p:nvSpPr>
            <p:cNvPr id="14" name="Google Shape;572;p32"/>
            <p:cNvSpPr/>
            <p:nvPr/>
          </p:nvSpPr>
          <p:spPr>
            <a:xfrm>
              <a:off x="3673824" y="1012054"/>
              <a:ext cx="1782917" cy="1319597"/>
            </a:xfrm>
            <a:custGeom>
              <a:avLst/>
              <a:gdLst/>
              <a:ahLst/>
              <a:cxnLst/>
              <a:rect l="l" t="t" r="r" b="b"/>
              <a:pathLst>
                <a:path w="51946" h="38447" extrusionOk="0">
                  <a:moveTo>
                    <a:pt x="25967" y="0"/>
                  </a:moveTo>
                  <a:cubicBezTo>
                    <a:pt x="16864" y="0"/>
                    <a:pt x="8492" y="5054"/>
                    <a:pt x="4252" y="13115"/>
                  </a:cubicBezTo>
                  <a:cubicBezTo>
                    <a:pt x="1" y="21176"/>
                    <a:pt x="564" y="30925"/>
                    <a:pt x="5726" y="38447"/>
                  </a:cubicBezTo>
                  <a:lnTo>
                    <a:pt x="46220" y="38447"/>
                  </a:lnTo>
                  <a:cubicBezTo>
                    <a:pt x="51370" y="30925"/>
                    <a:pt x="51945" y="21176"/>
                    <a:pt x="47693" y="13115"/>
                  </a:cubicBezTo>
                  <a:cubicBezTo>
                    <a:pt x="43454" y="5054"/>
                    <a:pt x="35082" y="0"/>
                    <a:pt x="25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573;p32"/>
            <p:cNvSpPr/>
            <p:nvPr/>
          </p:nvSpPr>
          <p:spPr>
            <a:xfrm>
              <a:off x="5515973" y="1414438"/>
              <a:ext cx="375834" cy="757239"/>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574;p32"/>
            <p:cNvSpPr/>
            <p:nvPr/>
          </p:nvSpPr>
          <p:spPr>
            <a:xfrm>
              <a:off x="5575710" y="1418845"/>
              <a:ext cx="312232" cy="678672"/>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575;p32"/>
            <p:cNvSpPr/>
            <p:nvPr/>
          </p:nvSpPr>
          <p:spPr>
            <a:xfrm>
              <a:off x="5543867" y="1949610"/>
              <a:ext cx="436194" cy="291780"/>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576;p32"/>
            <p:cNvSpPr/>
            <p:nvPr/>
          </p:nvSpPr>
          <p:spPr>
            <a:xfrm>
              <a:off x="5574712" y="1953559"/>
              <a:ext cx="400361" cy="256986"/>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577;p32"/>
            <p:cNvSpPr/>
            <p:nvPr/>
          </p:nvSpPr>
          <p:spPr>
            <a:xfrm>
              <a:off x="5616905" y="1794637"/>
              <a:ext cx="337756" cy="391257"/>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578;p32"/>
            <p:cNvSpPr/>
            <p:nvPr/>
          </p:nvSpPr>
          <p:spPr>
            <a:xfrm>
              <a:off x="5468667" y="1151882"/>
              <a:ext cx="279849" cy="897912"/>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579;p32"/>
            <p:cNvSpPr/>
            <p:nvPr/>
          </p:nvSpPr>
          <p:spPr>
            <a:xfrm>
              <a:off x="3252154" y="1414438"/>
              <a:ext cx="375876" cy="757239"/>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580;p32"/>
            <p:cNvSpPr/>
            <p:nvPr/>
          </p:nvSpPr>
          <p:spPr>
            <a:xfrm>
              <a:off x="3255563" y="1418845"/>
              <a:ext cx="312731" cy="678672"/>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581;p32"/>
            <p:cNvSpPr/>
            <p:nvPr/>
          </p:nvSpPr>
          <p:spPr>
            <a:xfrm>
              <a:off x="3163943" y="1949610"/>
              <a:ext cx="436194" cy="291780"/>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582;p32"/>
            <p:cNvSpPr/>
            <p:nvPr/>
          </p:nvSpPr>
          <p:spPr>
            <a:xfrm>
              <a:off x="3168931" y="1953559"/>
              <a:ext cx="400818" cy="256986"/>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583;p32"/>
            <p:cNvSpPr/>
            <p:nvPr/>
          </p:nvSpPr>
          <p:spPr>
            <a:xfrm>
              <a:off x="3189342" y="1794637"/>
              <a:ext cx="337756" cy="391257"/>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584;p32"/>
            <p:cNvSpPr/>
            <p:nvPr/>
          </p:nvSpPr>
          <p:spPr>
            <a:xfrm>
              <a:off x="3395446" y="1151882"/>
              <a:ext cx="280888" cy="897912"/>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585;p32"/>
            <p:cNvSpPr/>
            <p:nvPr/>
          </p:nvSpPr>
          <p:spPr>
            <a:xfrm>
              <a:off x="5200332" y="1560016"/>
              <a:ext cx="207642" cy="127246"/>
            </a:xfrm>
            <a:custGeom>
              <a:avLst/>
              <a:gdLst/>
              <a:ahLst/>
              <a:cxnLst/>
              <a:rect l="l" t="t" r="r" b="b"/>
              <a:pathLst>
                <a:path w="4995" h="3061" extrusionOk="0">
                  <a:moveTo>
                    <a:pt x="2271" y="0"/>
                  </a:moveTo>
                  <a:cubicBezTo>
                    <a:pt x="1917" y="0"/>
                    <a:pt x="1570" y="76"/>
                    <a:pt x="1258" y="281"/>
                  </a:cubicBezTo>
                  <a:cubicBezTo>
                    <a:pt x="1006" y="461"/>
                    <a:pt x="803" y="677"/>
                    <a:pt x="647" y="928"/>
                  </a:cubicBezTo>
                  <a:cubicBezTo>
                    <a:pt x="216" y="1563"/>
                    <a:pt x="0" y="2306"/>
                    <a:pt x="0" y="3060"/>
                  </a:cubicBezTo>
                  <a:lnTo>
                    <a:pt x="4994" y="1659"/>
                  </a:lnTo>
                  <a:cubicBezTo>
                    <a:pt x="4551" y="988"/>
                    <a:pt x="4288" y="485"/>
                    <a:pt x="3545" y="246"/>
                  </a:cubicBezTo>
                  <a:cubicBezTo>
                    <a:pt x="3144" y="114"/>
                    <a:pt x="2702" y="0"/>
                    <a:pt x="2271" y="0"/>
                  </a:cubicBezTo>
                  <a:close/>
                </a:path>
              </a:pathLst>
            </a:custGeom>
            <a:solidFill>
              <a:srgbClr val="FFA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586;p32"/>
            <p:cNvSpPr/>
            <p:nvPr/>
          </p:nvSpPr>
          <p:spPr>
            <a:xfrm>
              <a:off x="4916534" y="949935"/>
              <a:ext cx="899700" cy="1193433"/>
            </a:xfrm>
            <a:custGeom>
              <a:avLst/>
              <a:gdLst/>
              <a:ahLst/>
              <a:cxnLst/>
              <a:rect l="l" t="t" r="r" b="b"/>
              <a:pathLst>
                <a:path w="21643" h="28709" extrusionOk="0">
                  <a:moveTo>
                    <a:pt x="9812" y="0"/>
                  </a:moveTo>
                  <a:cubicBezTo>
                    <a:pt x="8079" y="0"/>
                    <a:pt x="6074" y="751"/>
                    <a:pt x="4911" y="1280"/>
                  </a:cubicBezTo>
                  <a:cubicBezTo>
                    <a:pt x="3497" y="1926"/>
                    <a:pt x="2503" y="2645"/>
                    <a:pt x="1785" y="4034"/>
                  </a:cubicBezTo>
                  <a:cubicBezTo>
                    <a:pt x="1138" y="5316"/>
                    <a:pt x="850" y="6753"/>
                    <a:pt x="946" y="8178"/>
                  </a:cubicBezTo>
                  <a:cubicBezTo>
                    <a:pt x="1054" y="10179"/>
                    <a:pt x="1797" y="12095"/>
                    <a:pt x="2755" y="13832"/>
                  </a:cubicBezTo>
                  <a:cubicBezTo>
                    <a:pt x="1521" y="15305"/>
                    <a:pt x="407" y="17006"/>
                    <a:pt x="204" y="18922"/>
                  </a:cubicBezTo>
                  <a:cubicBezTo>
                    <a:pt x="0" y="20838"/>
                    <a:pt x="934" y="22982"/>
                    <a:pt x="2743" y="23641"/>
                  </a:cubicBezTo>
                  <a:cubicBezTo>
                    <a:pt x="2156" y="24443"/>
                    <a:pt x="2623" y="25593"/>
                    <a:pt x="3282" y="26348"/>
                  </a:cubicBezTo>
                  <a:cubicBezTo>
                    <a:pt x="3821" y="26970"/>
                    <a:pt x="4515" y="27497"/>
                    <a:pt x="5318" y="27653"/>
                  </a:cubicBezTo>
                  <a:cubicBezTo>
                    <a:pt x="5466" y="27684"/>
                    <a:pt x="5617" y="27699"/>
                    <a:pt x="5769" y="27699"/>
                  </a:cubicBezTo>
                  <a:cubicBezTo>
                    <a:pt x="6451" y="27699"/>
                    <a:pt x="7133" y="27393"/>
                    <a:pt x="7486" y="26815"/>
                  </a:cubicBezTo>
                  <a:lnTo>
                    <a:pt x="15498" y="28360"/>
                  </a:lnTo>
                  <a:cubicBezTo>
                    <a:pt x="15886" y="28600"/>
                    <a:pt x="16334" y="28709"/>
                    <a:pt x="16788" y="28709"/>
                  </a:cubicBezTo>
                  <a:cubicBezTo>
                    <a:pt x="17261" y="28709"/>
                    <a:pt x="17742" y="28591"/>
                    <a:pt x="18169" y="28384"/>
                  </a:cubicBezTo>
                  <a:cubicBezTo>
                    <a:pt x="18996" y="27977"/>
                    <a:pt x="19655" y="27270"/>
                    <a:pt x="20217" y="26539"/>
                  </a:cubicBezTo>
                  <a:cubicBezTo>
                    <a:pt x="20577" y="26084"/>
                    <a:pt x="20864" y="25593"/>
                    <a:pt x="21080" y="25066"/>
                  </a:cubicBezTo>
                  <a:cubicBezTo>
                    <a:pt x="21643" y="23449"/>
                    <a:pt x="21092" y="21665"/>
                    <a:pt x="19714" y="20671"/>
                  </a:cubicBezTo>
                  <a:cubicBezTo>
                    <a:pt x="19559" y="20575"/>
                    <a:pt x="19403" y="20467"/>
                    <a:pt x="19355" y="20299"/>
                  </a:cubicBezTo>
                  <a:cubicBezTo>
                    <a:pt x="19331" y="20132"/>
                    <a:pt x="19355" y="19976"/>
                    <a:pt x="19427" y="19832"/>
                  </a:cubicBezTo>
                  <a:cubicBezTo>
                    <a:pt x="21032" y="15652"/>
                    <a:pt x="16912" y="12778"/>
                    <a:pt x="16660" y="8777"/>
                  </a:cubicBezTo>
                  <a:cubicBezTo>
                    <a:pt x="16600" y="7807"/>
                    <a:pt x="16708" y="6813"/>
                    <a:pt x="16445" y="5879"/>
                  </a:cubicBezTo>
                  <a:cubicBezTo>
                    <a:pt x="16145" y="4801"/>
                    <a:pt x="15391" y="3903"/>
                    <a:pt x="14684" y="3052"/>
                  </a:cubicBezTo>
                  <a:cubicBezTo>
                    <a:pt x="14254" y="2545"/>
                    <a:pt x="13713" y="1997"/>
                    <a:pt x="13069" y="1997"/>
                  </a:cubicBezTo>
                  <a:cubicBezTo>
                    <a:pt x="13013" y="1997"/>
                    <a:pt x="12957" y="2002"/>
                    <a:pt x="12899" y="2010"/>
                  </a:cubicBezTo>
                  <a:cubicBezTo>
                    <a:pt x="12448" y="496"/>
                    <a:pt x="11220" y="0"/>
                    <a:pt x="981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587;p32"/>
            <p:cNvSpPr/>
            <p:nvPr/>
          </p:nvSpPr>
          <p:spPr>
            <a:xfrm>
              <a:off x="5274992" y="1396937"/>
              <a:ext cx="175800" cy="253951"/>
            </a:xfrm>
            <a:custGeom>
              <a:avLst/>
              <a:gdLst/>
              <a:ahLst/>
              <a:cxnLst/>
              <a:rect l="l" t="t" r="r" b="b"/>
              <a:pathLst>
                <a:path w="4229" h="6109" extrusionOk="0">
                  <a:moveTo>
                    <a:pt x="2240" y="0"/>
                  </a:moveTo>
                  <a:lnTo>
                    <a:pt x="1" y="863"/>
                  </a:lnTo>
                  <a:cubicBezTo>
                    <a:pt x="480" y="2588"/>
                    <a:pt x="815" y="4336"/>
                    <a:pt x="1007" y="6109"/>
                  </a:cubicBezTo>
                  <a:cubicBezTo>
                    <a:pt x="1977" y="6085"/>
                    <a:pt x="2935" y="6037"/>
                    <a:pt x="3881" y="5953"/>
                  </a:cubicBezTo>
                  <a:cubicBezTo>
                    <a:pt x="3965" y="5953"/>
                    <a:pt x="4049" y="5941"/>
                    <a:pt x="4121" y="5893"/>
                  </a:cubicBezTo>
                  <a:cubicBezTo>
                    <a:pt x="4229" y="5821"/>
                    <a:pt x="4205" y="5678"/>
                    <a:pt x="4157" y="5570"/>
                  </a:cubicBezTo>
                  <a:cubicBezTo>
                    <a:pt x="3522" y="3713"/>
                    <a:pt x="2875" y="1857"/>
                    <a:pt x="224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588;p32"/>
            <p:cNvSpPr/>
            <p:nvPr/>
          </p:nvSpPr>
          <p:spPr>
            <a:xfrm>
              <a:off x="4830401" y="1734486"/>
              <a:ext cx="508858" cy="689646"/>
            </a:xfrm>
            <a:custGeom>
              <a:avLst/>
              <a:gdLst/>
              <a:ahLst/>
              <a:cxnLst/>
              <a:rect l="l" t="t" r="r" b="b"/>
              <a:pathLst>
                <a:path w="12241" h="16590" extrusionOk="0">
                  <a:moveTo>
                    <a:pt x="8779" y="1"/>
                  </a:moveTo>
                  <a:cubicBezTo>
                    <a:pt x="7067" y="5271"/>
                    <a:pt x="4048" y="10002"/>
                    <a:pt x="0" y="13775"/>
                  </a:cubicBezTo>
                  <a:cubicBezTo>
                    <a:pt x="395" y="14757"/>
                    <a:pt x="862" y="15691"/>
                    <a:pt x="1413" y="16589"/>
                  </a:cubicBezTo>
                  <a:cubicBezTo>
                    <a:pt x="3917" y="15152"/>
                    <a:pt x="5737" y="12996"/>
                    <a:pt x="7677" y="10936"/>
                  </a:cubicBezTo>
                  <a:cubicBezTo>
                    <a:pt x="9618" y="8864"/>
                    <a:pt x="11163" y="6457"/>
                    <a:pt x="12241" y="3822"/>
                  </a:cubicBezTo>
                  <a:lnTo>
                    <a:pt x="8779" y="1"/>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589;p32"/>
            <p:cNvSpPr/>
            <p:nvPr/>
          </p:nvSpPr>
          <p:spPr>
            <a:xfrm>
              <a:off x="3838582" y="1734486"/>
              <a:ext cx="508900" cy="689646"/>
            </a:xfrm>
            <a:custGeom>
              <a:avLst/>
              <a:gdLst/>
              <a:ahLst/>
              <a:cxnLst/>
              <a:rect l="l" t="t" r="r" b="b"/>
              <a:pathLst>
                <a:path w="12242" h="16590" extrusionOk="0">
                  <a:moveTo>
                    <a:pt x="3462" y="1"/>
                  </a:moveTo>
                  <a:lnTo>
                    <a:pt x="1" y="3834"/>
                  </a:lnTo>
                  <a:cubicBezTo>
                    <a:pt x="1079" y="6457"/>
                    <a:pt x="2624" y="8864"/>
                    <a:pt x="4564" y="10936"/>
                  </a:cubicBezTo>
                  <a:cubicBezTo>
                    <a:pt x="6504" y="12996"/>
                    <a:pt x="8325" y="15152"/>
                    <a:pt x="10828" y="16589"/>
                  </a:cubicBezTo>
                  <a:cubicBezTo>
                    <a:pt x="11367" y="15691"/>
                    <a:pt x="11846" y="14757"/>
                    <a:pt x="12241" y="13775"/>
                  </a:cubicBezTo>
                  <a:cubicBezTo>
                    <a:pt x="8193" y="10002"/>
                    <a:pt x="5175" y="5271"/>
                    <a:pt x="3462" y="1"/>
                  </a:cubicBezTo>
                  <a:close/>
                </a:path>
              </a:pathLst>
            </a:custGeom>
            <a:solidFill>
              <a:srgbClr val="EF8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590;p32"/>
            <p:cNvSpPr/>
            <p:nvPr/>
          </p:nvSpPr>
          <p:spPr>
            <a:xfrm>
              <a:off x="3353627" y="907409"/>
              <a:ext cx="917658" cy="1171650"/>
            </a:xfrm>
            <a:custGeom>
              <a:avLst/>
              <a:gdLst/>
              <a:ahLst/>
              <a:cxnLst/>
              <a:rect l="l" t="t" r="r" b="b"/>
              <a:pathLst>
                <a:path w="22075" h="28185" extrusionOk="0">
                  <a:moveTo>
                    <a:pt x="12575" y="1"/>
                  </a:moveTo>
                  <a:cubicBezTo>
                    <a:pt x="11332" y="1"/>
                    <a:pt x="10092" y="311"/>
                    <a:pt x="8972" y="925"/>
                  </a:cubicBezTo>
                  <a:cubicBezTo>
                    <a:pt x="8624" y="1117"/>
                    <a:pt x="8313" y="1344"/>
                    <a:pt x="8038" y="1620"/>
                  </a:cubicBezTo>
                  <a:cubicBezTo>
                    <a:pt x="7870" y="1835"/>
                    <a:pt x="7690" y="2039"/>
                    <a:pt x="7487" y="2219"/>
                  </a:cubicBezTo>
                  <a:cubicBezTo>
                    <a:pt x="7271" y="2350"/>
                    <a:pt x="7043" y="2458"/>
                    <a:pt x="6804" y="2554"/>
                  </a:cubicBezTo>
                  <a:cubicBezTo>
                    <a:pt x="4935" y="3428"/>
                    <a:pt x="4289" y="6519"/>
                    <a:pt x="4205" y="8351"/>
                  </a:cubicBezTo>
                  <a:cubicBezTo>
                    <a:pt x="4133" y="9716"/>
                    <a:pt x="4277" y="11094"/>
                    <a:pt x="4349" y="12471"/>
                  </a:cubicBezTo>
                  <a:cubicBezTo>
                    <a:pt x="4420" y="13789"/>
                    <a:pt x="4385" y="15250"/>
                    <a:pt x="3498" y="16220"/>
                  </a:cubicBezTo>
                  <a:cubicBezTo>
                    <a:pt x="3019" y="16747"/>
                    <a:pt x="2360" y="17058"/>
                    <a:pt x="1797" y="17478"/>
                  </a:cubicBezTo>
                  <a:cubicBezTo>
                    <a:pt x="755" y="18244"/>
                    <a:pt x="1" y="19502"/>
                    <a:pt x="145" y="20771"/>
                  </a:cubicBezTo>
                  <a:cubicBezTo>
                    <a:pt x="286" y="21923"/>
                    <a:pt x="1324" y="22986"/>
                    <a:pt x="2454" y="22986"/>
                  </a:cubicBezTo>
                  <a:cubicBezTo>
                    <a:pt x="2570" y="22986"/>
                    <a:pt x="2687" y="22974"/>
                    <a:pt x="2804" y="22951"/>
                  </a:cubicBezTo>
                  <a:lnTo>
                    <a:pt x="2804" y="22951"/>
                  </a:lnTo>
                  <a:cubicBezTo>
                    <a:pt x="2612" y="25418"/>
                    <a:pt x="4504" y="27550"/>
                    <a:pt x="6972" y="27682"/>
                  </a:cubicBezTo>
                  <a:cubicBezTo>
                    <a:pt x="7017" y="27684"/>
                    <a:pt x="7064" y="27686"/>
                    <a:pt x="7111" y="27686"/>
                  </a:cubicBezTo>
                  <a:cubicBezTo>
                    <a:pt x="7563" y="27686"/>
                    <a:pt x="8038" y="27573"/>
                    <a:pt x="8277" y="27215"/>
                  </a:cubicBezTo>
                  <a:lnTo>
                    <a:pt x="14745" y="27790"/>
                  </a:lnTo>
                  <a:cubicBezTo>
                    <a:pt x="15230" y="28078"/>
                    <a:pt x="15795" y="28185"/>
                    <a:pt x="16365" y="28185"/>
                  </a:cubicBezTo>
                  <a:cubicBezTo>
                    <a:pt x="16624" y="28185"/>
                    <a:pt x="16885" y="28163"/>
                    <a:pt x="17140" y="28125"/>
                  </a:cubicBezTo>
                  <a:cubicBezTo>
                    <a:pt x="18170" y="27981"/>
                    <a:pt x="19188" y="27610"/>
                    <a:pt x="19967" y="26916"/>
                  </a:cubicBezTo>
                  <a:cubicBezTo>
                    <a:pt x="20745" y="26221"/>
                    <a:pt x="21260" y="25203"/>
                    <a:pt x="21188" y="24161"/>
                  </a:cubicBezTo>
                  <a:cubicBezTo>
                    <a:pt x="21117" y="23119"/>
                    <a:pt x="20386" y="22125"/>
                    <a:pt x="19380" y="21873"/>
                  </a:cubicBezTo>
                  <a:cubicBezTo>
                    <a:pt x="19931" y="20939"/>
                    <a:pt x="21152" y="20699"/>
                    <a:pt x="21584" y="19657"/>
                  </a:cubicBezTo>
                  <a:cubicBezTo>
                    <a:pt x="22075" y="18484"/>
                    <a:pt x="22015" y="17034"/>
                    <a:pt x="21548" y="15873"/>
                  </a:cubicBezTo>
                  <a:cubicBezTo>
                    <a:pt x="21164" y="14926"/>
                    <a:pt x="20494" y="14100"/>
                    <a:pt x="20170" y="13130"/>
                  </a:cubicBezTo>
                  <a:cubicBezTo>
                    <a:pt x="19356" y="10734"/>
                    <a:pt x="20398" y="8147"/>
                    <a:pt x="19727" y="5704"/>
                  </a:cubicBezTo>
                  <a:cubicBezTo>
                    <a:pt x="19128" y="3536"/>
                    <a:pt x="17823" y="1704"/>
                    <a:pt x="15751" y="710"/>
                  </a:cubicBezTo>
                  <a:cubicBezTo>
                    <a:pt x="14742" y="236"/>
                    <a:pt x="13657" y="1"/>
                    <a:pt x="12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591;p32"/>
            <p:cNvSpPr/>
            <p:nvPr/>
          </p:nvSpPr>
          <p:spPr>
            <a:xfrm>
              <a:off x="3794269" y="1579346"/>
              <a:ext cx="215624" cy="193051"/>
            </a:xfrm>
            <a:custGeom>
              <a:avLst/>
              <a:gdLst/>
              <a:ahLst/>
              <a:cxnLst/>
              <a:rect l="l" t="t" r="r" b="b"/>
              <a:pathLst>
                <a:path w="5187" h="4644" extrusionOk="0">
                  <a:moveTo>
                    <a:pt x="1759" y="0"/>
                  </a:moveTo>
                  <a:cubicBezTo>
                    <a:pt x="1078" y="0"/>
                    <a:pt x="395" y="286"/>
                    <a:pt x="1" y="846"/>
                  </a:cubicBezTo>
                  <a:lnTo>
                    <a:pt x="5187" y="4643"/>
                  </a:lnTo>
                  <a:cubicBezTo>
                    <a:pt x="5067" y="3721"/>
                    <a:pt x="4887" y="2799"/>
                    <a:pt x="4480" y="1972"/>
                  </a:cubicBezTo>
                  <a:cubicBezTo>
                    <a:pt x="4061" y="1134"/>
                    <a:pt x="3378" y="403"/>
                    <a:pt x="2492" y="116"/>
                  </a:cubicBezTo>
                  <a:cubicBezTo>
                    <a:pt x="2257" y="39"/>
                    <a:pt x="2008" y="0"/>
                    <a:pt x="1759" y="0"/>
                  </a:cubicBezTo>
                  <a:close/>
                </a:path>
              </a:pathLst>
            </a:custGeom>
            <a:solidFill>
              <a:srgbClr val="AF2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592;p32"/>
            <p:cNvSpPr/>
            <p:nvPr/>
          </p:nvSpPr>
          <p:spPr>
            <a:xfrm>
              <a:off x="4481878" y="1399930"/>
              <a:ext cx="72706" cy="72041"/>
            </a:xfrm>
            <a:custGeom>
              <a:avLst/>
              <a:gdLst/>
              <a:ahLst/>
              <a:cxnLst/>
              <a:rect l="l" t="t" r="r" b="b"/>
              <a:pathLst>
                <a:path w="1749" h="1733" extrusionOk="0">
                  <a:moveTo>
                    <a:pt x="1389" y="0"/>
                  </a:moveTo>
                  <a:lnTo>
                    <a:pt x="0" y="108"/>
                  </a:lnTo>
                  <a:cubicBezTo>
                    <a:pt x="479" y="479"/>
                    <a:pt x="671" y="1102"/>
                    <a:pt x="1066" y="1569"/>
                  </a:cubicBezTo>
                  <a:cubicBezTo>
                    <a:pt x="1138" y="1651"/>
                    <a:pt x="1235" y="1733"/>
                    <a:pt x="1337" y="1733"/>
                  </a:cubicBezTo>
                  <a:cubicBezTo>
                    <a:pt x="1354" y="1733"/>
                    <a:pt x="1372" y="1730"/>
                    <a:pt x="1389" y="1725"/>
                  </a:cubicBezTo>
                  <a:cubicBezTo>
                    <a:pt x="1509" y="1689"/>
                    <a:pt x="1557" y="1581"/>
                    <a:pt x="1593" y="1474"/>
                  </a:cubicBezTo>
                  <a:cubicBezTo>
                    <a:pt x="1749" y="982"/>
                    <a:pt x="1677" y="443"/>
                    <a:pt x="1389" y="0"/>
                  </a:cubicBezTo>
                  <a:close/>
                </a:path>
              </a:pathLst>
            </a:custGeom>
            <a:solidFill>
              <a:srgbClr val="E78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593;p32"/>
            <p:cNvSpPr/>
            <p:nvPr/>
          </p:nvSpPr>
          <p:spPr>
            <a:xfrm>
              <a:off x="3668810" y="1399930"/>
              <a:ext cx="237531" cy="307369"/>
            </a:xfrm>
            <a:custGeom>
              <a:avLst/>
              <a:gdLst/>
              <a:ahLst/>
              <a:cxnLst/>
              <a:rect l="l" t="t" r="r" b="b"/>
              <a:pathLst>
                <a:path w="5714" h="7394" extrusionOk="0">
                  <a:moveTo>
                    <a:pt x="4624" y="0"/>
                  </a:moveTo>
                  <a:lnTo>
                    <a:pt x="2228" y="144"/>
                  </a:lnTo>
                  <a:cubicBezTo>
                    <a:pt x="1713" y="2336"/>
                    <a:pt x="0" y="6396"/>
                    <a:pt x="3294" y="7211"/>
                  </a:cubicBezTo>
                  <a:cubicBezTo>
                    <a:pt x="3546" y="7279"/>
                    <a:pt x="4113" y="7394"/>
                    <a:pt x="4610" y="7394"/>
                  </a:cubicBezTo>
                  <a:cubicBezTo>
                    <a:pt x="4986" y="7394"/>
                    <a:pt x="5321" y="7328"/>
                    <a:pt x="5450" y="7127"/>
                  </a:cubicBezTo>
                  <a:cubicBezTo>
                    <a:pt x="5714" y="6719"/>
                    <a:pt x="4851" y="5402"/>
                    <a:pt x="4707" y="4911"/>
                  </a:cubicBezTo>
                  <a:cubicBezTo>
                    <a:pt x="4264" y="3306"/>
                    <a:pt x="4444" y="1629"/>
                    <a:pt x="4624"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594;p32"/>
            <p:cNvSpPr/>
            <p:nvPr/>
          </p:nvSpPr>
          <p:spPr>
            <a:xfrm>
              <a:off x="3425834" y="1754231"/>
              <a:ext cx="705069" cy="630617"/>
            </a:xfrm>
            <a:custGeom>
              <a:avLst/>
              <a:gdLst/>
              <a:ahLst/>
              <a:cxnLst/>
              <a:rect l="l" t="t" r="r" b="b"/>
              <a:pathLst>
                <a:path w="16961" h="15170" extrusionOk="0">
                  <a:moveTo>
                    <a:pt x="6945" y="0"/>
                  </a:moveTo>
                  <a:cubicBezTo>
                    <a:pt x="5881" y="0"/>
                    <a:pt x="5325" y="603"/>
                    <a:pt x="5223" y="1861"/>
                  </a:cubicBezTo>
                  <a:cubicBezTo>
                    <a:pt x="5091" y="3347"/>
                    <a:pt x="6157" y="5658"/>
                    <a:pt x="5151" y="6784"/>
                  </a:cubicBezTo>
                  <a:cubicBezTo>
                    <a:pt x="3809" y="8281"/>
                    <a:pt x="2121" y="9431"/>
                    <a:pt x="815" y="10916"/>
                  </a:cubicBezTo>
                  <a:cubicBezTo>
                    <a:pt x="552" y="11216"/>
                    <a:pt x="300" y="11527"/>
                    <a:pt x="72" y="11862"/>
                  </a:cubicBezTo>
                  <a:cubicBezTo>
                    <a:pt x="25" y="11910"/>
                    <a:pt x="1" y="11982"/>
                    <a:pt x="1" y="12066"/>
                  </a:cubicBezTo>
                  <a:cubicBezTo>
                    <a:pt x="13" y="12138"/>
                    <a:pt x="49" y="12210"/>
                    <a:pt x="108" y="12258"/>
                  </a:cubicBezTo>
                  <a:cubicBezTo>
                    <a:pt x="1234" y="13431"/>
                    <a:pt x="3139" y="14078"/>
                    <a:pt x="4720" y="14150"/>
                  </a:cubicBezTo>
                  <a:cubicBezTo>
                    <a:pt x="5630" y="14198"/>
                    <a:pt x="6516" y="14665"/>
                    <a:pt x="7402" y="14845"/>
                  </a:cubicBezTo>
                  <a:cubicBezTo>
                    <a:pt x="8409" y="15060"/>
                    <a:pt x="9451" y="15168"/>
                    <a:pt x="10481" y="15168"/>
                  </a:cubicBezTo>
                  <a:cubicBezTo>
                    <a:pt x="10583" y="15169"/>
                    <a:pt x="10684" y="15170"/>
                    <a:pt x="10786" y="15170"/>
                  </a:cubicBezTo>
                  <a:cubicBezTo>
                    <a:pt x="11712" y="15170"/>
                    <a:pt x="12631" y="15120"/>
                    <a:pt x="13559" y="15012"/>
                  </a:cubicBezTo>
                  <a:cubicBezTo>
                    <a:pt x="13511" y="15012"/>
                    <a:pt x="13930" y="14952"/>
                    <a:pt x="13990" y="14940"/>
                  </a:cubicBezTo>
                  <a:cubicBezTo>
                    <a:pt x="14181" y="14905"/>
                    <a:pt x="14385" y="14869"/>
                    <a:pt x="14589" y="14821"/>
                  </a:cubicBezTo>
                  <a:cubicBezTo>
                    <a:pt x="14972" y="14725"/>
                    <a:pt x="15343" y="14617"/>
                    <a:pt x="15715" y="14473"/>
                  </a:cubicBezTo>
                  <a:cubicBezTo>
                    <a:pt x="16146" y="14270"/>
                    <a:pt x="16565" y="14042"/>
                    <a:pt x="16960" y="13779"/>
                  </a:cubicBezTo>
                  <a:cubicBezTo>
                    <a:pt x="16086" y="12341"/>
                    <a:pt x="14912" y="10964"/>
                    <a:pt x="13822" y="9706"/>
                  </a:cubicBezTo>
                  <a:cubicBezTo>
                    <a:pt x="13762" y="9659"/>
                    <a:pt x="13714" y="9587"/>
                    <a:pt x="13690" y="9515"/>
                  </a:cubicBezTo>
                  <a:cubicBezTo>
                    <a:pt x="13678" y="9431"/>
                    <a:pt x="13690" y="9347"/>
                    <a:pt x="13714" y="9275"/>
                  </a:cubicBezTo>
                  <a:cubicBezTo>
                    <a:pt x="14062" y="7970"/>
                    <a:pt x="14673" y="6784"/>
                    <a:pt x="14996" y="5479"/>
                  </a:cubicBezTo>
                  <a:cubicBezTo>
                    <a:pt x="15259" y="4401"/>
                    <a:pt x="16038" y="2784"/>
                    <a:pt x="15092" y="1814"/>
                  </a:cubicBezTo>
                  <a:cubicBezTo>
                    <a:pt x="14720" y="1442"/>
                    <a:pt x="14170" y="1323"/>
                    <a:pt x="13655" y="1215"/>
                  </a:cubicBezTo>
                  <a:cubicBezTo>
                    <a:pt x="11618" y="831"/>
                    <a:pt x="9582" y="400"/>
                    <a:pt x="7534" y="53"/>
                  </a:cubicBezTo>
                  <a:cubicBezTo>
                    <a:pt x="7323" y="18"/>
                    <a:pt x="7126" y="0"/>
                    <a:pt x="6945"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595;p32"/>
            <p:cNvSpPr/>
            <p:nvPr/>
          </p:nvSpPr>
          <p:spPr>
            <a:xfrm>
              <a:off x="3811687" y="1095762"/>
              <a:ext cx="346070" cy="948336"/>
            </a:xfrm>
            <a:custGeom>
              <a:avLst/>
              <a:gdLst/>
              <a:ahLst/>
              <a:cxnLst/>
              <a:rect l="l" t="t" r="r" b="b"/>
              <a:pathLst>
                <a:path w="8325" h="22813" extrusionOk="0">
                  <a:moveTo>
                    <a:pt x="5548" y="1"/>
                  </a:moveTo>
                  <a:cubicBezTo>
                    <a:pt x="5353" y="1"/>
                    <a:pt x="5117" y="210"/>
                    <a:pt x="5091" y="430"/>
                  </a:cubicBezTo>
                  <a:cubicBezTo>
                    <a:pt x="5055" y="754"/>
                    <a:pt x="5211" y="1077"/>
                    <a:pt x="5187" y="1401"/>
                  </a:cubicBezTo>
                  <a:cubicBezTo>
                    <a:pt x="5139" y="1772"/>
                    <a:pt x="4852" y="2071"/>
                    <a:pt x="4480" y="2131"/>
                  </a:cubicBezTo>
                  <a:cubicBezTo>
                    <a:pt x="5007" y="2790"/>
                    <a:pt x="5079" y="3700"/>
                    <a:pt x="4672" y="4431"/>
                  </a:cubicBezTo>
                  <a:cubicBezTo>
                    <a:pt x="4073" y="5449"/>
                    <a:pt x="2744" y="5736"/>
                    <a:pt x="1881" y="6539"/>
                  </a:cubicBezTo>
                  <a:cubicBezTo>
                    <a:pt x="1091" y="7257"/>
                    <a:pt x="743" y="8371"/>
                    <a:pt x="767" y="9449"/>
                  </a:cubicBezTo>
                  <a:cubicBezTo>
                    <a:pt x="791" y="10515"/>
                    <a:pt x="1139" y="11557"/>
                    <a:pt x="1570" y="12539"/>
                  </a:cubicBezTo>
                  <a:cubicBezTo>
                    <a:pt x="1953" y="13402"/>
                    <a:pt x="2396" y="14252"/>
                    <a:pt x="2552" y="15198"/>
                  </a:cubicBezTo>
                  <a:cubicBezTo>
                    <a:pt x="2732" y="16300"/>
                    <a:pt x="2444" y="17450"/>
                    <a:pt x="1953" y="18456"/>
                  </a:cubicBezTo>
                  <a:cubicBezTo>
                    <a:pt x="1450" y="19450"/>
                    <a:pt x="743" y="20336"/>
                    <a:pt x="1" y="21175"/>
                  </a:cubicBezTo>
                  <a:cubicBezTo>
                    <a:pt x="1470" y="22401"/>
                    <a:pt x="3459" y="22812"/>
                    <a:pt x="5395" y="22812"/>
                  </a:cubicBezTo>
                  <a:cubicBezTo>
                    <a:pt x="5558" y="22812"/>
                    <a:pt x="5720" y="22809"/>
                    <a:pt x="5882" y="22804"/>
                  </a:cubicBezTo>
                  <a:cubicBezTo>
                    <a:pt x="6600" y="22780"/>
                    <a:pt x="7439" y="22636"/>
                    <a:pt x="7798" y="22001"/>
                  </a:cubicBezTo>
                  <a:cubicBezTo>
                    <a:pt x="8169" y="21331"/>
                    <a:pt x="7786" y="20492"/>
                    <a:pt x="7415" y="19809"/>
                  </a:cubicBezTo>
                  <a:lnTo>
                    <a:pt x="6289" y="17797"/>
                  </a:lnTo>
                  <a:cubicBezTo>
                    <a:pt x="6696" y="17174"/>
                    <a:pt x="7522" y="16899"/>
                    <a:pt x="7930" y="16276"/>
                  </a:cubicBezTo>
                  <a:cubicBezTo>
                    <a:pt x="8325" y="15677"/>
                    <a:pt x="8265" y="14887"/>
                    <a:pt x="8145" y="14180"/>
                  </a:cubicBezTo>
                  <a:cubicBezTo>
                    <a:pt x="8002" y="13294"/>
                    <a:pt x="7798" y="12420"/>
                    <a:pt x="7546" y="11569"/>
                  </a:cubicBezTo>
                  <a:cubicBezTo>
                    <a:pt x="7271" y="10659"/>
                    <a:pt x="6936" y="9737"/>
                    <a:pt x="6995" y="8779"/>
                  </a:cubicBezTo>
                  <a:cubicBezTo>
                    <a:pt x="7043" y="7940"/>
                    <a:pt x="7415" y="7138"/>
                    <a:pt x="7630" y="6311"/>
                  </a:cubicBezTo>
                  <a:cubicBezTo>
                    <a:pt x="8049" y="4670"/>
                    <a:pt x="7858" y="2922"/>
                    <a:pt x="7079" y="1413"/>
                  </a:cubicBezTo>
                  <a:lnTo>
                    <a:pt x="5750" y="119"/>
                  </a:lnTo>
                  <a:cubicBezTo>
                    <a:pt x="5701" y="36"/>
                    <a:pt x="5628" y="1"/>
                    <a:pt x="5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596;p32"/>
            <p:cNvSpPr/>
            <p:nvPr/>
          </p:nvSpPr>
          <p:spPr>
            <a:xfrm>
              <a:off x="3728547" y="1428322"/>
              <a:ext cx="128992" cy="135435"/>
            </a:xfrm>
            <a:custGeom>
              <a:avLst/>
              <a:gdLst/>
              <a:ahLst/>
              <a:cxnLst/>
              <a:rect l="l" t="t" r="r" b="b"/>
              <a:pathLst>
                <a:path w="3103" h="3258" extrusionOk="0">
                  <a:moveTo>
                    <a:pt x="659" y="0"/>
                  </a:moveTo>
                  <a:cubicBezTo>
                    <a:pt x="444" y="791"/>
                    <a:pt x="156" y="1725"/>
                    <a:pt x="1" y="2635"/>
                  </a:cubicBezTo>
                  <a:cubicBezTo>
                    <a:pt x="971" y="2898"/>
                    <a:pt x="1953" y="3102"/>
                    <a:pt x="2947" y="3234"/>
                  </a:cubicBezTo>
                  <a:cubicBezTo>
                    <a:pt x="2995" y="3234"/>
                    <a:pt x="3043" y="3246"/>
                    <a:pt x="3091" y="3258"/>
                  </a:cubicBezTo>
                  <a:cubicBezTo>
                    <a:pt x="2983" y="2264"/>
                    <a:pt x="2983" y="1270"/>
                    <a:pt x="3103" y="287"/>
                  </a:cubicBezTo>
                  <a:cubicBezTo>
                    <a:pt x="2875" y="287"/>
                    <a:pt x="2660" y="287"/>
                    <a:pt x="2456" y="275"/>
                  </a:cubicBezTo>
                  <a:cubicBezTo>
                    <a:pt x="1845" y="252"/>
                    <a:pt x="1246" y="156"/>
                    <a:pt x="65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597;p32"/>
            <p:cNvSpPr/>
            <p:nvPr/>
          </p:nvSpPr>
          <p:spPr>
            <a:xfrm>
              <a:off x="5073835" y="1617508"/>
              <a:ext cx="636852" cy="767091"/>
            </a:xfrm>
            <a:custGeom>
              <a:avLst/>
              <a:gdLst/>
              <a:ahLst/>
              <a:cxnLst/>
              <a:rect l="l" t="t" r="r" b="b"/>
              <a:pathLst>
                <a:path w="15320" h="18453" extrusionOk="0">
                  <a:moveTo>
                    <a:pt x="9954" y="0"/>
                  </a:moveTo>
                  <a:cubicBezTo>
                    <a:pt x="10062" y="479"/>
                    <a:pt x="9954" y="994"/>
                    <a:pt x="9642" y="1378"/>
                  </a:cubicBezTo>
                  <a:cubicBezTo>
                    <a:pt x="9343" y="1773"/>
                    <a:pt x="8984" y="2096"/>
                    <a:pt x="8564" y="2360"/>
                  </a:cubicBezTo>
                  <a:cubicBezTo>
                    <a:pt x="7415" y="3162"/>
                    <a:pt x="6181" y="3833"/>
                    <a:pt x="4888" y="4372"/>
                  </a:cubicBezTo>
                  <a:cubicBezTo>
                    <a:pt x="4480" y="4552"/>
                    <a:pt x="4025" y="4647"/>
                    <a:pt x="3570" y="4647"/>
                  </a:cubicBezTo>
                  <a:cubicBezTo>
                    <a:pt x="3798" y="5234"/>
                    <a:pt x="3570" y="6109"/>
                    <a:pt x="3618" y="6743"/>
                  </a:cubicBezTo>
                  <a:cubicBezTo>
                    <a:pt x="3654" y="7558"/>
                    <a:pt x="3774" y="8360"/>
                    <a:pt x="3965" y="9151"/>
                  </a:cubicBezTo>
                  <a:cubicBezTo>
                    <a:pt x="3989" y="9247"/>
                    <a:pt x="4001" y="9342"/>
                    <a:pt x="4001" y="9438"/>
                  </a:cubicBezTo>
                  <a:cubicBezTo>
                    <a:pt x="3965" y="9582"/>
                    <a:pt x="3881" y="9702"/>
                    <a:pt x="3786" y="9798"/>
                  </a:cubicBezTo>
                  <a:cubicBezTo>
                    <a:pt x="2229" y="11522"/>
                    <a:pt x="1007" y="13522"/>
                    <a:pt x="157" y="15678"/>
                  </a:cubicBezTo>
                  <a:cubicBezTo>
                    <a:pt x="85" y="15858"/>
                    <a:pt x="37" y="16038"/>
                    <a:pt x="1" y="16217"/>
                  </a:cubicBezTo>
                  <a:cubicBezTo>
                    <a:pt x="288" y="16409"/>
                    <a:pt x="588" y="16589"/>
                    <a:pt x="875" y="16744"/>
                  </a:cubicBezTo>
                  <a:cubicBezTo>
                    <a:pt x="1726" y="17223"/>
                    <a:pt x="2636" y="17595"/>
                    <a:pt x="3570" y="17858"/>
                  </a:cubicBezTo>
                  <a:cubicBezTo>
                    <a:pt x="4982" y="18254"/>
                    <a:pt x="6437" y="18452"/>
                    <a:pt x="7895" y="18452"/>
                  </a:cubicBezTo>
                  <a:cubicBezTo>
                    <a:pt x="8466" y="18452"/>
                    <a:pt x="9037" y="18422"/>
                    <a:pt x="9606" y="18361"/>
                  </a:cubicBezTo>
                  <a:cubicBezTo>
                    <a:pt x="11199" y="18194"/>
                    <a:pt x="12721" y="17750"/>
                    <a:pt x="14014" y="16936"/>
                  </a:cubicBezTo>
                  <a:cubicBezTo>
                    <a:pt x="14314" y="16768"/>
                    <a:pt x="14589" y="16565"/>
                    <a:pt x="14840" y="16349"/>
                  </a:cubicBezTo>
                  <a:cubicBezTo>
                    <a:pt x="14996" y="16217"/>
                    <a:pt x="15140" y="16074"/>
                    <a:pt x="15284" y="15930"/>
                  </a:cubicBezTo>
                  <a:lnTo>
                    <a:pt x="15320" y="15882"/>
                  </a:lnTo>
                  <a:cubicBezTo>
                    <a:pt x="15188" y="15307"/>
                    <a:pt x="14960" y="14768"/>
                    <a:pt x="14625" y="14289"/>
                  </a:cubicBezTo>
                  <a:cubicBezTo>
                    <a:pt x="13894" y="13127"/>
                    <a:pt x="13152" y="11977"/>
                    <a:pt x="12397" y="10840"/>
                  </a:cubicBezTo>
                  <a:cubicBezTo>
                    <a:pt x="12313" y="10732"/>
                    <a:pt x="12253" y="10612"/>
                    <a:pt x="12218" y="10480"/>
                  </a:cubicBezTo>
                  <a:cubicBezTo>
                    <a:pt x="12206" y="10349"/>
                    <a:pt x="12218" y="10229"/>
                    <a:pt x="12265" y="10109"/>
                  </a:cubicBezTo>
                  <a:cubicBezTo>
                    <a:pt x="12792" y="7905"/>
                    <a:pt x="12637" y="5761"/>
                    <a:pt x="12146" y="3593"/>
                  </a:cubicBezTo>
                  <a:cubicBezTo>
                    <a:pt x="11990" y="2863"/>
                    <a:pt x="11714" y="2180"/>
                    <a:pt x="11319" y="1557"/>
                  </a:cubicBezTo>
                  <a:cubicBezTo>
                    <a:pt x="11140" y="1258"/>
                    <a:pt x="10936" y="958"/>
                    <a:pt x="10720" y="671"/>
                  </a:cubicBezTo>
                  <a:cubicBezTo>
                    <a:pt x="10589" y="515"/>
                    <a:pt x="10002" y="156"/>
                    <a:pt x="9954"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598;p32"/>
            <p:cNvSpPr/>
            <p:nvPr/>
          </p:nvSpPr>
          <p:spPr>
            <a:xfrm>
              <a:off x="5073835" y="2169640"/>
              <a:ext cx="636354" cy="214958"/>
            </a:xfrm>
            <a:custGeom>
              <a:avLst/>
              <a:gdLst/>
              <a:ahLst/>
              <a:cxnLst/>
              <a:rect l="l" t="t" r="r" b="b"/>
              <a:pathLst>
                <a:path w="15308" h="5171" extrusionOk="0">
                  <a:moveTo>
                    <a:pt x="13978" y="1"/>
                  </a:moveTo>
                  <a:cubicBezTo>
                    <a:pt x="13080" y="767"/>
                    <a:pt x="12038" y="1330"/>
                    <a:pt x="10900" y="1654"/>
                  </a:cubicBezTo>
                  <a:cubicBezTo>
                    <a:pt x="9936" y="1933"/>
                    <a:pt x="8934" y="2052"/>
                    <a:pt x="7927" y="2052"/>
                  </a:cubicBezTo>
                  <a:cubicBezTo>
                    <a:pt x="6946" y="2052"/>
                    <a:pt x="5959" y="1939"/>
                    <a:pt x="4995" y="1750"/>
                  </a:cubicBezTo>
                  <a:cubicBezTo>
                    <a:pt x="3642" y="1486"/>
                    <a:pt x="2288" y="1043"/>
                    <a:pt x="1103" y="360"/>
                  </a:cubicBezTo>
                  <a:cubicBezTo>
                    <a:pt x="755" y="1019"/>
                    <a:pt x="432" y="1702"/>
                    <a:pt x="169" y="2396"/>
                  </a:cubicBezTo>
                  <a:cubicBezTo>
                    <a:pt x="97" y="2576"/>
                    <a:pt x="37" y="2756"/>
                    <a:pt x="1" y="2935"/>
                  </a:cubicBezTo>
                  <a:cubicBezTo>
                    <a:pt x="288" y="3127"/>
                    <a:pt x="588" y="3295"/>
                    <a:pt x="887" y="3462"/>
                  </a:cubicBezTo>
                  <a:cubicBezTo>
                    <a:pt x="1738" y="3941"/>
                    <a:pt x="2636" y="4313"/>
                    <a:pt x="3582" y="4576"/>
                  </a:cubicBezTo>
                  <a:cubicBezTo>
                    <a:pt x="4985" y="4972"/>
                    <a:pt x="6444" y="5170"/>
                    <a:pt x="7905" y="5170"/>
                  </a:cubicBezTo>
                  <a:cubicBezTo>
                    <a:pt x="8477" y="5170"/>
                    <a:pt x="9049" y="5140"/>
                    <a:pt x="9618" y="5079"/>
                  </a:cubicBezTo>
                  <a:cubicBezTo>
                    <a:pt x="11211" y="4912"/>
                    <a:pt x="12733" y="4456"/>
                    <a:pt x="14026" y="3654"/>
                  </a:cubicBezTo>
                  <a:cubicBezTo>
                    <a:pt x="14314" y="3486"/>
                    <a:pt x="14589" y="3283"/>
                    <a:pt x="14852" y="3067"/>
                  </a:cubicBezTo>
                  <a:cubicBezTo>
                    <a:pt x="14996" y="2935"/>
                    <a:pt x="15152" y="2792"/>
                    <a:pt x="15284" y="2648"/>
                  </a:cubicBezTo>
                  <a:lnTo>
                    <a:pt x="15308" y="2600"/>
                  </a:lnTo>
                  <a:cubicBezTo>
                    <a:pt x="15176" y="2025"/>
                    <a:pt x="14948" y="1486"/>
                    <a:pt x="14625" y="1007"/>
                  </a:cubicBezTo>
                  <a:cubicBezTo>
                    <a:pt x="14409" y="672"/>
                    <a:pt x="14194" y="336"/>
                    <a:pt x="13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599;p32"/>
            <p:cNvSpPr/>
            <p:nvPr/>
          </p:nvSpPr>
          <p:spPr>
            <a:xfrm>
              <a:off x="5566772" y="2221686"/>
              <a:ext cx="78027" cy="113860"/>
            </a:xfrm>
            <a:custGeom>
              <a:avLst/>
              <a:gdLst/>
              <a:ahLst/>
              <a:cxnLst/>
              <a:rect l="l" t="t" r="r" b="b"/>
              <a:pathLst>
                <a:path w="1877" h="2739" extrusionOk="0">
                  <a:moveTo>
                    <a:pt x="60" y="1"/>
                  </a:moveTo>
                  <a:cubicBezTo>
                    <a:pt x="30" y="1"/>
                    <a:pt x="0" y="19"/>
                    <a:pt x="0" y="54"/>
                  </a:cubicBezTo>
                  <a:cubicBezTo>
                    <a:pt x="84" y="665"/>
                    <a:pt x="300" y="1252"/>
                    <a:pt x="635" y="1767"/>
                  </a:cubicBezTo>
                  <a:cubicBezTo>
                    <a:pt x="898" y="2210"/>
                    <a:pt x="1258" y="2618"/>
                    <a:pt x="1773" y="2737"/>
                  </a:cubicBezTo>
                  <a:cubicBezTo>
                    <a:pt x="1777" y="2738"/>
                    <a:pt x="1781" y="2738"/>
                    <a:pt x="1785" y="2738"/>
                  </a:cubicBezTo>
                  <a:cubicBezTo>
                    <a:pt x="1859" y="2738"/>
                    <a:pt x="1877" y="2640"/>
                    <a:pt x="1809" y="2618"/>
                  </a:cubicBezTo>
                  <a:cubicBezTo>
                    <a:pt x="1282" y="2510"/>
                    <a:pt x="946" y="2079"/>
                    <a:pt x="683" y="1635"/>
                  </a:cubicBezTo>
                  <a:cubicBezTo>
                    <a:pt x="395" y="1156"/>
                    <a:pt x="192" y="617"/>
                    <a:pt x="120" y="54"/>
                  </a:cubicBezTo>
                  <a:cubicBezTo>
                    <a:pt x="120" y="19"/>
                    <a:pt x="90" y="1"/>
                    <a:pt x="60"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600;p32"/>
            <p:cNvSpPr/>
            <p:nvPr/>
          </p:nvSpPr>
          <p:spPr>
            <a:xfrm>
              <a:off x="5266512" y="2241598"/>
              <a:ext cx="8272" cy="127869"/>
            </a:xfrm>
            <a:custGeom>
              <a:avLst/>
              <a:gdLst/>
              <a:ahLst/>
              <a:cxnLst/>
              <a:rect l="l" t="t" r="r" b="b"/>
              <a:pathLst>
                <a:path w="199" h="3076" extrusionOk="0">
                  <a:moveTo>
                    <a:pt x="103" y="1"/>
                  </a:moveTo>
                  <a:cubicBezTo>
                    <a:pt x="76" y="1"/>
                    <a:pt x="49" y="19"/>
                    <a:pt x="49" y="55"/>
                  </a:cubicBezTo>
                  <a:cubicBezTo>
                    <a:pt x="1" y="1037"/>
                    <a:pt x="13" y="2031"/>
                    <a:pt x="73" y="3013"/>
                  </a:cubicBezTo>
                  <a:cubicBezTo>
                    <a:pt x="73" y="3055"/>
                    <a:pt x="106" y="3076"/>
                    <a:pt x="137" y="3076"/>
                  </a:cubicBezTo>
                  <a:cubicBezTo>
                    <a:pt x="169" y="3076"/>
                    <a:pt x="199" y="3055"/>
                    <a:pt x="193" y="3013"/>
                  </a:cubicBezTo>
                  <a:cubicBezTo>
                    <a:pt x="133" y="2031"/>
                    <a:pt x="121" y="1037"/>
                    <a:pt x="157" y="55"/>
                  </a:cubicBezTo>
                  <a:cubicBezTo>
                    <a:pt x="157" y="19"/>
                    <a:pt x="130" y="1"/>
                    <a:pt x="103"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601;p32"/>
            <p:cNvSpPr/>
            <p:nvPr/>
          </p:nvSpPr>
          <p:spPr>
            <a:xfrm>
              <a:off x="5333731" y="2251575"/>
              <a:ext cx="12513" cy="135560"/>
            </a:xfrm>
            <a:custGeom>
              <a:avLst/>
              <a:gdLst/>
              <a:ahLst/>
              <a:cxnLst/>
              <a:rect l="l" t="t" r="r" b="b"/>
              <a:pathLst>
                <a:path w="301" h="3261" extrusionOk="0">
                  <a:moveTo>
                    <a:pt x="61" y="0"/>
                  </a:moveTo>
                  <a:cubicBezTo>
                    <a:pt x="31" y="0"/>
                    <a:pt x="1" y="18"/>
                    <a:pt x="1" y="54"/>
                  </a:cubicBezTo>
                  <a:cubicBezTo>
                    <a:pt x="109" y="1108"/>
                    <a:pt x="169" y="2150"/>
                    <a:pt x="193" y="3216"/>
                  </a:cubicBezTo>
                  <a:cubicBezTo>
                    <a:pt x="193" y="3246"/>
                    <a:pt x="216" y="3261"/>
                    <a:pt x="242" y="3261"/>
                  </a:cubicBezTo>
                  <a:cubicBezTo>
                    <a:pt x="267" y="3261"/>
                    <a:pt x="294" y="3246"/>
                    <a:pt x="300" y="3216"/>
                  </a:cubicBezTo>
                  <a:cubicBezTo>
                    <a:pt x="288" y="2150"/>
                    <a:pt x="228" y="1096"/>
                    <a:pt x="121" y="54"/>
                  </a:cubicBezTo>
                  <a:cubicBezTo>
                    <a:pt x="121" y="18"/>
                    <a:pt x="91" y="0"/>
                    <a:pt x="6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602;p32"/>
            <p:cNvSpPr/>
            <p:nvPr/>
          </p:nvSpPr>
          <p:spPr>
            <a:xfrm>
              <a:off x="5084809" y="2194042"/>
              <a:ext cx="37870" cy="108664"/>
            </a:xfrm>
            <a:custGeom>
              <a:avLst/>
              <a:gdLst/>
              <a:ahLst/>
              <a:cxnLst/>
              <a:rect l="l" t="t" r="r" b="b"/>
              <a:pathLst>
                <a:path w="911" h="2614" extrusionOk="0">
                  <a:moveTo>
                    <a:pt x="671" y="0"/>
                  </a:moveTo>
                  <a:cubicBezTo>
                    <a:pt x="639" y="0"/>
                    <a:pt x="604" y="30"/>
                    <a:pt x="611" y="73"/>
                  </a:cubicBezTo>
                  <a:cubicBezTo>
                    <a:pt x="791" y="935"/>
                    <a:pt x="575" y="1821"/>
                    <a:pt x="36" y="2504"/>
                  </a:cubicBezTo>
                  <a:cubicBezTo>
                    <a:pt x="1" y="2549"/>
                    <a:pt x="38" y="2614"/>
                    <a:pt x="80" y="2614"/>
                  </a:cubicBezTo>
                  <a:cubicBezTo>
                    <a:pt x="94" y="2614"/>
                    <a:pt x="108" y="2606"/>
                    <a:pt x="120" y="2588"/>
                  </a:cubicBezTo>
                  <a:cubicBezTo>
                    <a:pt x="695" y="1869"/>
                    <a:pt x="911" y="935"/>
                    <a:pt x="719" y="49"/>
                  </a:cubicBezTo>
                  <a:cubicBezTo>
                    <a:pt x="714" y="14"/>
                    <a:pt x="693" y="0"/>
                    <a:pt x="67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603;p32"/>
            <p:cNvSpPr/>
            <p:nvPr/>
          </p:nvSpPr>
          <p:spPr>
            <a:xfrm>
              <a:off x="5111664" y="2236028"/>
              <a:ext cx="472734" cy="69422"/>
            </a:xfrm>
            <a:custGeom>
              <a:avLst/>
              <a:gdLst/>
              <a:ahLst/>
              <a:cxnLst/>
              <a:rect l="l" t="t" r="r" b="b"/>
              <a:pathLst>
                <a:path w="11372" h="1670" extrusionOk="0">
                  <a:moveTo>
                    <a:pt x="89" y="1"/>
                  </a:moveTo>
                  <a:cubicBezTo>
                    <a:pt x="34" y="1"/>
                    <a:pt x="0" y="76"/>
                    <a:pt x="61" y="117"/>
                  </a:cubicBezTo>
                  <a:lnTo>
                    <a:pt x="61" y="105"/>
                  </a:lnTo>
                  <a:cubicBezTo>
                    <a:pt x="1942" y="1208"/>
                    <a:pt x="4070" y="1669"/>
                    <a:pt x="6215" y="1669"/>
                  </a:cubicBezTo>
                  <a:cubicBezTo>
                    <a:pt x="7937" y="1669"/>
                    <a:pt x="9669" y="1372"/>
                    <a:pt x="11296" y="871"/>
                  </a:cubicBezTo>
                  <a:cubicBezTo>
                    <a:pt x="11372" y="860"/>
                    <a:pt x="11349" y="760"/>
                    <a:pt x="11290" y="760"/>
                  </a:cubicBezTo>
                  <a:cubicBezTo>
                    <a:pt x="11284" y="760"/>
                    <a:pt x="11278" y="761"/>
                    <a:pt x="11272" y="763"/>
                  </a:cubicBezTo>
                  <a:cubicBezTo>
                    <a:pt x="9655" y="1260"/>
                    <a:pt x="7934" y="1554"/>
                    <a:pt x="6224" y="1554"/>
                  </a:cubicBezTo>
                  <a:cubicBezTo>
                    <a:pt x="4096" y="1554"/>
                    <a:pt x="1987" y="1098"/>
                    <a:pt x="121" y="9"/>
                  </a:cubicBezTo>
                  <a:cubicBezTo>
                    <a:pt x="110" y="3"/>
                    <a:pt x="99" y="1"/>
                    <a:pt x="89"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604;p32"/>
            <p:cNvSpPr/>
            <p:nvPr/>
          </p:nvSpPr>
          <p:spPr>
            <a:xfrm>
              <a:off x="5304382" y="2266249"/>
              <a:ext cx="32383" cy="24942"/>
            </a:xfrm>
            <a:custGeom>
              <a:avLst/>
              <a:gdLst/>
              <a:ahLst/>
              <a:cxnLst/>
              <a:rect l="l" t="t" r="r" b="b"/>
              <a:pathLst>
                <a:path w="779" h="600" extrusionOk="0">
                  <a:moveTo>
                    <a:pt x="384" y="1"/>
                  </a:moveTo>
                  <a:cubicBezTo>
                    <a:pt x="0" y="1"/>
                    <a:pt x="0" y="599"/>
                    <a:pt x="384" y="599"/>
                  </a:cubicBezTo>
                  <a:cubicBezTo>
                    <a:pt x="779" y="599"/>
                    <a:pt x="779" y="1"/>
                    <a:pt x="384"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605;p32"/>
            <p:cNvSpPr/>
            <p:nvPr/>
          </p:nvSpPr>
          <p:spPr>
            <a:xfrm>
              <a:off x="5615866" y="2197908"/>
              <a:ext cx="61149" cy="113320"/>
            </a:xfrm>
            <a:custGeom>
              <a:avLst/>
              <a:gdLst/>
              <a:ahLst/>
              <a:cxnLst/>
              <a:rect l="l" t="t" r="r" b="b"/>
              <a:pathLst>
                <a:path w="1471" h="2726" extrusionOk="0">
                  <a:moveTo>
                    <a:pt x="44" y="0"/>
                  </a:moveTo>
                  <a:cubicBezTo>
                    <a:pt x="24" y="0"/>
                    <a:pt x="0" y="23"/>
                    <a:pt x="17" y="40"/>
                  </a:cubicBezTo>
                  <a:cubicBezTo>
                    <a:pt x="460" y="938"/>
                    <a:pt x="927" y="1824"/>
                    <a:pt x="1406" y="2710"/>
                  </a:cubicBezTo>
                  <a:cubicBezTo>
                    <a:pt x="1410" y="2721"/>
                    <a:pt x="1418" y="2726"/>
                    <a:pt x="1427" y="2726"/>
                  </a:cubicBezTo>
                  <a:cubicBezTo>
                    <a:pt x="1447" y="2726"/>
                    <a:pt x="1471" y="2703"/>
                    <a:pt x="1454" y="2687"/>
                  </a:cubicBezTo>
                  <a:cubicBezTo>
                    <a:pt x="975" y="1800"/>
                    <a:pt x="508" y="914"/>
                    <a:pt x="65" y="16"/>
                  </a:cubicBezTo>
                  <a:cubicBezTo>
                    <a:pt x="61" y="5"/>
                    <a:pt x="53" y="0"/>
                    <a:pt x="44"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606;p32"/>
            <p:cNvSpPr/>
            <p:nvPr/>
          </p:nvSpPr>
          <p:spPr>
            <a:xfrm>
              <a:off x="5187861" y="1617508"/>
              <a:ext cx="420273" cy="523449"/>
            </a:xfrm>
            <a:custGeom>
              <a:avLst/>
              <a:gdLst/>
              <a:ahLst/>
              <a:cxnLst/>
              <a:rect l="l" t="t" r="r" b="b"/>
              <a:pathLst>
                <a:path w="10110" h="12592" extrusionOk="0">
                  <a:moveTo>
                    <a:pt x="7211" y="0"/>
                  </a:moveTo>
                  <a:cubicBezTo>
                    <a:pt x="7319" y="479"/>
                    <a:pt x="7211" y="994"/>
                    <a:pt x="6899" y="1378"/>
                  </a:cubicBezTo>
                  <a:cubicBezTo>
                    <a:pt x="6600" y="1773"/>
                    <a:pt x="6241" y="2096"/>
                    <a:pt x="5821" y="2360"/>
                  </a:cubicBezTo>
                  <a:cubicBezTo>
                    <a:pt x="4672" y="3162"/>
                    <a:pt x="3438" y="3833"/>
                    <a:pt x="2145" y="4372"/>
                  </a:cubicBezTo>
                  <a:cubicBezTo>
                    <a:pt x="1737" y="4552"/>
                    <a:pt x="1282" y="4647"/>
                    <a:pt x="827" y="4647"/>
                  </a:cubicBezTo>
                  <a:cubicBezTo>
                    <a:pt x="1055" y="5234"/>
                    <a:pt x="827" y="6109"/>
                    <a:pt x="875" y="6743"/>
                  </a:cubicBezTo>
                  <a:cubicBezTo>
                    <a:pt x="911" y="7558"/>
                    <a:pt x="1031" y="8360"/>
                    <a:pt x="1222" y="9151"/>
                  </a:cubicBezTo>
                  <a:cubicBezTo>
                    <a:pt x="1246" y="9247"/>
                    <a:pt x="1258" y="9342"/>
                    <a:pt x="1258" y="9438"/>
                  </a:cubicBezTo>
                  <a:cubicBezTo>
                    <a:pt x="1222" y="9582"/>
                    <a:pt x="1138" y="9702"/>
                    <a:pt x="1043" y="9798"/>
                  </a:cubicBezTo>
                  <a:cubicBezTo>
                    <a:pt x="671" y="10193"/>
                    <a:pt x="324" y="10612"/>
                    <a:pt x="1" y="11055"/>
                  </a:cubicBezTo>
                  <a:cubicBezTo>
                    <a:pt x="300" y="11235"/>
                    <a:pt x="599" y="11403"/>
                    <a:pt x="923" y="11558"/>
                  </a:cubicBezTo>
                  <a:cubicBezTo>
                    <a:pt x="2420" y="12284"/>
                    <a:pt x="4089" y="12591"/>
                    <a:pt x="5747" y="12591"/>
                  </a:cubicBezTo>
                  <a:cubicBezTo>
                    <a:pt x="5840" y="12591"/>
                    <a:pt x="5932" y="12590"/>
                    <a:pt x="6025" y="12588"/>
                  </a:cubicBezTo>
                  <a:cubicBezTo>
                    <a:pt x="6624" y="12576"/>
                    <a:pt x="7211" y="12516"/>
                    <a:pt x="7786" y="12409"/>
                  </a:cubicBezTo>
                  <a:cubicBezTo>
                    <a:pt x="8600" y="12241"/>
                    <a:pt x="9391" y="11953"/>
                    <a:pt x="10109" y="11546"/>
                  </a:cubicBezTo>
                  <a:lnTo>
                    <a:pt x="9654" y="10840"/>
                  </a:lnTo>
                  <a:cubicBezTo>
                    <a:pt x="9570" y="10732"/>
                    <a:pt x="9510" y="10600"/>
                    <a:pt x="9475" y="10480"/>
                  </a:cubicBezTo>
                  <a:cubicBezTo>
                    <a:pt x="9463" y="10349"/>
                    <a:pt x="9475" y="10229"/>
                    <a:pt x="9522" y="10109"/>
                  </a:cubicBezTo>
                  <a:cubicBezTo>
                    <a:pt x="10049" y="7905"/>
                    <a:pt x="9894" y="5761"/>
                    <a:pt x="9403" y="3593"/>
                  </a:cubicBezTo>
                  <a:cubicBezTo>
                    <a:pt x="9247" y="2863"/>
                    <a:pt x="8971" y="2180"/>
                    <a:pt x="8576" y="1557"/>
                  </a:cubicBezTo>
                  <a:cubicBezTo>
                    <a:pt x="8397" y="1258"/>
                    <a:pt x="8193" y="958"/>
                    <a:pt x="7977" y="671"/>
                  </a:cubicBezTo>
                  <a:cubicBezTo>
                    <a:pt x="7846" y="515"/>
                    <a:pt x="7259" y="156"/>
                    <a:pt x="7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607;p32"/>
            <p:cNvSpPr/>
            <p:nvPr/>
          </p:nvSpPr>
          <p:spPr>
            <a:xfrm>
              <a:off x="5277985" y="2168185"/>
              <a:ext cx="8522" cy="32383"/>
            </a:xfrm>
            <a:custGeom>
              <a:avLst/>
              <a:gdLst/>
              <a:ahLst/>
              <a:cxnLst/>
              <a:rect l="l" t="t" r="r" b="b"/>
              <a:pathLst>
                <a:path w="205" h="779" extrusionOk="0">
                  <a:moveTo>
                    <a:pt x="96" y="0"/>
                  </a:moveTo>
                  <a:cubicBezTo>
                    <a:pt x="36" y="0"/>
                    <a:pt x="0" y="180"/>
                    <a:pt x="0" y="383"/>
                  </a:cubicBezTo>
                  <a:cubicBezTo>
                    <a:pt x="0" y="599"/>
                    <a:pt x="36" y="779"/>
                    <a:pt x="96" y="779"/>
                  </a:cubicBezTo>
                  <a:cubicBezTo>
                    <a:pt x="156" y="779"/>
                    <a:pt x="204" y="599"/>
                    <a:pt x="204" y="383"/>
                  </a:cubicBezTo>
                  <a:cubicBezTo>
                    <a:pt x="204" y="180"/>
                    <a:pt x="156"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608;p32"/>
            <p:cNvSpPr/>
            <p:nvPr/>
          </p:nvSpPr>
          <p:spPr>
            <a:xfrm>
              <a:off x="3582179" y="991921"/>
              <a:ext cx="531763" cy="505948"/>
            </a:xfrm>
            <a:custGeom>
              <a:avLst/>
              <a:gdLst/>
              <a:ahLst/>
              <a:cxnLst/>
              <a:rect l="l" t="t" r="r" b="b"/>
              <a:pathLst>
                <a:path w="12792" h="12171" extrusionOk="0">
                  <a:moveTo>
                    <a:pt x="7818" y="0"/>
                  </a:moveTo>
                  <a:cubicBezTo>
                    <a:pt x="6794" y="0"/>
                    <a:pt x="5737" y="214"/>
                    <a:pt x="4911" y="425"/>
                  </a:cubicBezTo>
                  <a:cubicBezTo>
                    <a:pt x="3725" y="725"/>
                    <a:pt x="2887" y="1479"/>
                    <a:pt x="2228" y="2473"/>
                  </a:cubicBezTo>
                  <a:cubicBezTo>
                    <a:pt x="1533" y="3539"/>
                    <a:pt x="1533" y="4929"/>
                    <a:pt x="1893" y="6102"/>
                  </a:cubicBezTo>
                  <a:cubicBezTo>
                    <a:pt x="1628" y="5926"/>
                    <a:pt x="1298" y="5787"/>
                    <a:pt x="983" y="5787"/>
                  </a:cubicBezTo>
                  <a:cubicBezTo>
                    <a:pt x="828" y="5787"/>
                    <a:pt x="677" y="5820"/>
                    <a:pt x="539" y="5899"/>
                  </a:cubicBezTo>
                  <a:cubicBezTo>
                    <a:pt x="96" y="6150"/>
                    <a:pt x="0" y="6773"/>
                    <a:pt x="96" y="7276"/>
                  </a:cubicBezTo>
                  <a:cubicBezTo>
                    <a:pt x="168" y="7695"/>
                    <a:pt x="324" y="8091"/>
                    <a:pt x="563" y="8450"/>
                  </a:cubicBezTo>
                  <a:cubicBezTo>
                    <a:pt x="767" y="8797"/>
                    <a:pt x="1078" y="9073"/>
                    <a:pt x="1438" y="9240"/>
                  </a:cubicBezTo>
                  <a:cubicBezTo>
                    <a:pt x="1625" y="9317"/>
                    <a:pt x="1852" y="9377"/>
                    <a:pt x="2069" y="9377"/>
                  </a:cubicBezTo>
                  <a:cubicBezTo>
                    <a:pt x="2226" y="9377"/>
                    <a:pt x="2378" y="9345"/>
                    <a:pt x="2504" y="9264"/>
                  </a:cubicBezTo>
                  <a:lnTo>
                    <a:pt x="2504" y="9264"/>
                  </a:lnTo>
                  <a:cubicBezTo>
                    <a:pt x="2396" y="9336"/>
                    <a:pt x="3318" y="10486"/>
                    <a:pt x="3414" y="10594"/>
                  </a:cubicBezTo>
                  <a:cubicBezTo>
                    <a:pt x="4490" y="11651"/>
                    <a:pt x="5990" y="12170"/>
                    <a:pt x="7474" y="12170"/>
                  </a:cubicBezTo>
                  <a:cubicBezTo>
                    <a:pt x="7857" y="12170"/>
                    <a:pt x="8239" y="12136"/>
                    <a:pt x="8612" y="12067"/>
                  </a:cubicBezTo>
                  <a:cubicBezTo>
                    <a:pt x="9726" y="11863"/>
                    <a:pt x="10600" y="11241"/>
                    <a:pt x="11367" y="10426"/>
                  </a:cubicBezTo>
                  <a:cubicBezTo>
                    <a:pt x="11978" y="9791"/>
                    <a:pt x="12373" y="8989"/>
                    <a:pt x="12528" y="8127"/>
                  </a:cubicBezTo>
                  <a:cubicBezTo>
                    <a:pt x="12792" y="6570"/>
                    <a:pt x="12648" y="4965"/>
                    <a:pt x="12097" y="3491"/>
                  </a:cubicBezTo>
                  <a:cubicBezTo>
                    <a:pt x="11762" y="2581"/>
                    <a:pt x="11247" y="1479"/>
                    <a:pt x="10492" y="832"/>
                  </a:cubicBezTo>
                  <a:cubicBezTo>
                    <a:pt x="9803" y="208"/>
                    <a:pt x="8827" y="0"/>
                    <a:pt x="7818"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609;p32"/>
            <p:cNvSpPr/>
            <p:nvPr/>
          </p:nvSpPr>
          <p:spPr>
            <a:xfrm>
              <a:off x="3617513" y="1254477"/>
              <a:ext cx="58822" cy="101181"/>
            </a:xfrm>
            <a:custGeom>
              <a:avLst/>
              <a:gdLst/>
              <a:ahLst/>
              <a:cxnLst/>
              <a:rect l="l" t="t" r="r" b="b"/>
              <a:pathLst>
                <a:path w="1415" h="2434" extrusionOk="0">
                  <a:moveTo>
                    <a:pt x="7" y="1"/>
                  </a:moveTo>
                  <a:cubicBezTo>
                    <a:pt x="4" y="1"/>
                    <a:pt x="2" y="1"/>
                    <a:pt x="1" y="2"/>
                  </a:cubicBezTo>
                  <a:cubicBezTo>
                    <a:pt x="1" y="14"/>
                    <a:pt x="133" y="110"/>
                    <a:pt x="300" y="289"/>
                  </a:cubicBezTo>
                  <a:cubicBezTo>
                    <a:pt x="540" y="529"/>
                    <a:pt x="731" y="804"/>
                    <a:pt x="887" y="1092"/>
                  </a:cubicBezTo>
                  <a:cubicBezTo>
                    <a:pt x="1031" y="1391"/>
                    <a:pt x="1151" y="1703"/>
                    <a:pt x="1246" y="2026"/>
                  </a:cubicBezTo>
                  <a:cubicBezTo>
                    <a:pt x="1282" y="2170"/>
                    <a:pt x="1330" y="2302"/>
                    <a:pt x="1402" y="2433"/>
                  </a:cubicBezTo>
                  <a:cubicBezTo>
                    <a:pt x="1414" y="2290"/>
                    <a:pt x="1390" y="2146"/>
                    <a:pt x="1354" y="2002"/>
                  </a:cubicBezTo>
                  <a:cubicBezTo>
                    <a:pt x="1282" y="1667"/>
                    <a:pt x="1163" y="1343"/>
                    <a:pt x="1007" y="1032"/>
                  </a:cubicBezTo>
                  <a:cubicBezTo>
                    <a:pt x="851" y="721"/>
                    <a:pt x="636" y="445"/>
                    <a:pt x="372" y="218"/>
                  </a:cubicBezTo>
                  <a:cubicBezTo>
                    <a:pt x="185" y="64"/>
                    <a:pt x="39" y="1"/>
                    <a:pt x="7"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610;p32"/>
            <p:cNvSpPr/>
            <p:nvPr/>
          </p:nvSpPr>
          <p:spPr>
            <a:xfrm>
              <a:off x="3637425" y="1278379"/>
              <a:ext cx="24443" cy="53958"/>
            </a:xfrm>
            <a:custGeom>
              <a:avLst/>
              <a:gdLst/>
              <a:ahLst/>
              <a:cxnLst/>
              <a:rect l="l" t="t" r="r" b="b"/>
              <a:pathLst>
                <a:path w="588" h="1298" extrusionOk="0">
                  <a:moveTo>
                    <a:pt x="175" y="1"/>
                  </a:moveTo>
                  <a:cubicBezTo>
                    <a:pt x="148" y="1"/>
                    <a:pt x="93" y="71"/>
                    <a:pt x="49" y="194"/>
                  </a:cubicBezTo>
                  <a:cubicBezTo>
                    <a:pt x="1" y="373"/>
                    <a:pt x="13" y="565"/>
                    <a:pt x="85" y="733"/>
                  </a:cubicBezTo>
                  <a:cubicBezTo>
                    <a:pt x="145" y="900"/>
                    <a:pt x="252" y="1056"/>
                    <a:pt x="384" y="1176"/>
                  </a:cubicBezTo>
                  <a:cubicBezTo>
                    <a:pt x="479" y="1260"/>
                    <a:pt x="536" y="1298"/>
                    <a:pt x="565" y="1298"/>
                  </a:cubicBezTo>
                  <a:cubicBezTo>
                    <a:pt x="569" y="1298"/>
                    <a:pt x="573" y="1297"/>
                    <a:pt x="576" y="1295"/>
                  </a:cubicBezTo>
                  <a:cubicBezTo>
                    <a:pt x="588" y="1283"/>
                    <a:pt x="540" y="1212"/>
                    <a:pt x="456" y="1116"/>
                  </a:cubicBezTo>
                  <a:cubicBezTo>
                    <a:pt x="360" y="984"/>
                    <a:pt x="276" y="840"/>
                    <a:pt x="204" y="685"/>
                  </a:cubicBezTo>
                  <a:cubicBezTo>
                    <a:pt x="145" y="541"/>
                    <a:pt x="121" y="373"/>
                    <a:pt x="145" y="218"/>
                  </a:cubicBezTo>
                  <a:cubicBezTo>
                    <a:pt x="157" y="86"/>
                    <a:pt x="193" y="14"/>
                    <a:pt x="181" y="2"/>
                  </a:cubicBezTo>
                  <a:cubicBezTo>
                    <a:pt x="179" y="1"/>
                    <a:pt x="177" y="1"/>
                    <a:pt x="175"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611;p32"/>
            <p:cNvSpPr/>
            <p:nvPr/>
          </p:nvSpPr>
          <p:spPr>
            <a:xfrm>
              <a:off x="3949616" y="1253521"/>
              <a:ext cx="57283" cy="58198"/>
            </a:xfrm>
            <a:custGeom>
              <a:avLst/>
              <a:gdLst/>
              <a:ahLst/>
              <a:cxnLst/>
              <a:rect l="l" t="t" r="r" b="b"/>
              <a:pathLst>
                <a:path w="1378" h="1400" extrusionOk="0">
                  <a:moveTo>
                    <a:pt x="692" y="0"/>
                  </a:moveTo>
                  <a:cubicBezTo>
                    <a:pt x="421" y="0"/>
                    <a:pt x="257" y="174"/>
                    <a:pt x="48" y="336"/>
                  </a:cubicBezTo>
                  <a:cubicBezTo>
                    <a:pt x="1" y="372"/>
                    <a:pt x="84" y="672"/>
                    <a:pt x="96" y="720"/>
                  </a:cubicBezTo>
                  <a:cubicBezTo>
                    <a:pt x="132" y="839"/>
                    <a:pt x="192" y="959"/>
                    <a:pt x="264" y="1067"/>
                  </a:cubicBezTo>
                  <a:cubicBezTo>
                    <a:pt x="348" y="1187"/>
                    <a:pt x="456" y="1271"/>
                    <a:pt x="587" y="1331"/>
                  </a:cubicBezTo>
                  <a:cubicBezTo>
                    <a:pt x="685" y="1375"/>
                    <a:pt x="796" y="1400"/>
                    <a:pt x="905" y="1400"/>
                  </a:cubicBezTo>
                  <a:cubicBezTo>
                    <a:pt x="944" y="1400"/>
                    <a:pt x="981" y="1397"/>
                    <a:pt x="1019" y="1390"/>
                  </a:cubicBezTo>
                  <a:cubicBezTo>
                    <a:pt x="1126" y="1366"/>
                    <a:pt x="1234" y="1163"/>
                    <a:pt x="1282" y="1055"/>
                  </a:cubicBezTo>
                  <a:cubicBezTo>
                    <a:pt x="1366" y="839"/>
                    <a:pt x="1378" y="600"/>
                    <a:pt x="1318" y="384"/>
                  </a:cubicBezTo>
                  <a:cubicBezTo>
                    <a:pt x="1198" y="157"/>
                    <a:pt x="971" y="1"/>
                    <a:pt x="719" y="1"/>
                  </a:cubicBezTo>
                  <a:cubicBezTo>
                    <a:pt x="710" y="1"/>
                    <a:pt x="701" y="0"/>
                    <a:pt x="69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612;p32"/>
            <p:cNvSpPr/>
            <p:nvPr/>
          </p:nvSpPr>
          <p:spPr>
            <a:xfrm>
              <a:off x="3565260" y="1754231"/>
              <a:ext cx="526775" cy="456023"/>
            </a:xfrm>
            <a:custGeom>
              <a:avLst/>
              <a:gdLst/>
              <a:ahLst/>
              <a:cxnLst/>
              <a:rect l="l" t="t" r="r" b="b"/>
              <a:pathLst>
                <a:path w="12672" h="10970" extrusionOk="0">
                  <a:moveTo>
                    <a:pt x="3578" y="0"/>
                  </a:moveTo>
                  <a:cubicBezTo>
                    <a:pt x="2515" y="0"/>
                    <a:pt x="1957" y="603"/>
                    <a:pt x="1845" y="1861"/>
                  </a:cubicBezTo>
                  <a:cubicBezTo>
                    <a:pt x="1725" y="3347"/>
                    <a:pt x="2791" y="5658"/>
                    <a:pt x="1785" y="6784"/>
                  </a:cubicBezTo>
                  <a:cubicBezTo>
                    <a:pt x="1222" y="7407"/>
                    <a:pt x="623" y="7982"/>
                    <a:pt x="0" y="8533"/>
                  </a:cubicBezTo>
                  <a:cubicBezTo>
                    <a:pt x="671" y="9072"/>
                    <a:pt x="1413" y="9503"/>
                    <a:pt x="2216" y="9838"/>
                  </a:cubicBezTo>
                  <a:cubicBezTo>
                    <a:pt x="3677" y="10437"/>
                    <a:pt x="5258" y="10713"/>
                    <a:pt x="6827" y="10856"/>
                  </a:cubicBezTo>
                  <a:cubicBezTo>
                    <a:pt x="7484" y="10925"/>
                    <a:pt x="8147" y="10970"/>
                    <a:pt x="8808" y="10970"/>
                  </a:cubicBezTo>
                  <a:cubicBezTo>
                    <a:pt x="9655" y="10970"/>
                    <a:pt x="10498" y="10896"/>
                    <a:pt x="11319" y="10701"/>
                  </a:cubicBezTo>
                  <a:cubicBezTo>
                    <a:pt x="11019" y="10365"/>
                    <a:pt x="10732" y="10030"/>
                    <a:pt x="10444" y="9706"/>
                  </a:cubicBezTo>
                  <a:cubicBezTo>
                    <a:pt x="10396" y="9659"/>
                    <a:pt x="10348" y="9587"/>
                    <a:pt x="10324" y="9515"/>
                  </a:cubicBezTo>
                  <a:cubicBezTo>
                    <a:pt x="10312" y="9431"/>
                    <a:pt x="10324" y="9347"/>
                    <a:pt x="10348" y="9275"/>
                  </a:cubicBezTo>
                  <a:cubicBezTo>
                    <a:pt x="10696" y="7970"/>
                    <a:pt x="11307" y="6784"/>
                    <a:pt x="11618" y="5479"/>
                  </a:cubicBezTo>
                  <a:cubicBezTo>
                    <a:pt x="11893" y="4401"/>
                    <a:pt x="12672" y="2784"/>
                    <a:pt x="11726" y="1814"/>
                  </a:cubicBezTo>
                  <a:cubicBezTo>
                    <a:pt x="11354" y="1442"/>
                    <a:pt x="10804" y="1323"/>
                    <a:pt x="10289" y="1215"/>
                  </a:cubicBezTo>
                  <a:cubicBezTo>
                    <a:pt x="8252" y="831"/>
                    <a:pt x="6216" y="400"/>
                    <a:pt x="4168" y="53"/>
                  </a:cubicBezTo>
                  <a:cubicBezTo>
                    <a:pt x="3957" y="18"/>
                    <a:pt x="3760" y="0"/>
                    <a:pt x="3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613;p32"/>
            <p:cNvSpPr/>
            <p:nvPr/>
          </p:nvSpPr>
          <p:spPr>
            <a:xfrm>
              <a:off x="4061647" y="1245581"/>
              <a:ext cx="11972" cy="50840"/>
            </a:xfrm>
            <a:custGeom>
              <a:avLst/>
              <a:gdLst/>
              <a:ahLst/>
              <a:cxnLst/>
              <a:rect l="l" t="t" r="r" b="b"/>
              <a:pathLst>
                <a:path w="288" h="1223" extrusionOk="0">
                  <a:moveTo>
                    <a:pt x="72" y="0"/>
                  </a:moveTo>
                  <a:cubicBezTo>
                    <a:pt x="12" y="12"/>
                    <a:pt x="0" y="288"/>
                    <a:pt x="36" y="635"/>
                  </a:cubicBezTo>
                  <a:cubicBezTo>
                    <a:pt x="71" y="963"/>
                    <a:pt x="152" y="1222"/>
                    <a:pt x="212" y="1222"/>
                  </a:cubicBezTo>
                  <a:cubicBezTo>
                    <a:pt x="213" y="1222"/>
                    <a:pt x="215" y="1222"/>
                    <a:pt x="216" y="1222"/>
                  </a:cubicBezTo>
                  <a:cubicBezTo>
                    <a:pt x="264" y="1222"/>
                    <a:pt x="288" y="947"/>
                    <a:pt x="240" y="599"/>
                  </a:cubicBezTo>
                  <a:cubicBezTo>
                    <a:pt x="204" y="264"/>
                    <a:pt x="120"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614;p32"/>
            <p:cNvSpPr/>
            <p:nvPr/>
          </p:nvSpPr>
          <p:spPr>
            <a:xfrm>
              <a:off x="3959593" y="1252190"/>
              <a:ext cx="47307" cy="59196"/>
            </a:xfrm>
            <a:custGeom>
              <a:avLst/>
              <a:gdLst/>
              <a:ahLst/>
              <a:cxnLst/>
              <a:rect l="l" t="t" r="r" b="b"/>
              <a:pathLst>
                <a:path w="1138" h="1424" extrusionOk="0">
                  <a:moveTo>
                    <a:pt x="476" y="0"/>
                  </a:moveTo>
                  <a:cubicBezTo>
                    <a:pt x="393" y="0"/>
                    <a:pt x="312" y="16"/>
                    <a:pt x="240" y="45"/>
                  </a:cubicBezTo>
                  <a:cubicBezTo>
                    <a:pt x="156" y="81"/>
                    <a:pt x="84" y="129"/>
                    <a:pt x="36" y="201"/>
                  </a:cubicBezTo>
                  <a:cubicBezTo>
                    <a:pt x="0" y="261"/>
                    <a:pt x="0" y="285"/>
                    <a:pt x="0" y="297"/>
                  </a:cubicBezTo>
                  <a:cubicBezTo>
                    <a:pt x="12" y="297"/>
                    <a:pt x="84" y="189"/>
                    <a:pt x="276" y="141"/>
                  </a:cubicBezTo>
                  <a:cubicBezTo>
                    <a:pt x="329" y="123"/>
                    <a:pt x="383" y="114"/>
                    <a:pt x="437" y="114"/>
                  </a:cubicBezTo>
                  <a:cubicBezTo>
                    <a:pt x="491" y="114"/>
                    <a:pt x="545" y="123"/>
                    <a:pt x="599" y="141"/>
                  </a:cubicBezTo>
                  <a:cubicBezTo>
                    <a:pt x="719" y="177"/>
                    <a:pt x="826" y="273"/>
                    <a:pt x="898" y="380"/>
                  </a:cubicBezTo>
                  <a:cubicBezTo>
                    <a:pt x="1018" y="608"/>
                    <a:pt x="1042" y="871"/>
                    <a:pt x="970" y="1111"/>
                  </a:cubicBezTo>
                  <a:cubicBezTo>
                    <a:pt x="910" y="1303"/>
                    <a:pt x="850" y="1410"/>
                    <a:pt x="862" y="1422"/>
                  </a:cubicBezTo>
                  <a:cubicBezTo>
                    <a:pt x="863" y="1423"/>
                    <a:pt x="864" y="1423"/>
                    <a:pt x="865" y="1423"/>
                  </a:cubicBezTo>
                  <a:cubicBezTo>
                    <a:pt x="885" y="1423"/>
                    <a:pt x="975" y="1328"/>
                    <a:pt x="1054" y="1147"/>
                  </a:cubicBezTo>
                  <a:cubicBezTo>
                    <a:pt x="1114" y="1027"/>
                    <a:pt x="1138" y="895"/>
                    <a:pt x="1138" y="776"/>
                  </a:cubicBezTo>
                  <a:cubicBezTo>
                    <a:pt x="1138" y="608"/>
                    <a:pt x="1102" y="452"/>
                    <a:pt x="1018" y="321"/>
                  </a:cubicBezTo>
                  <a:cubicBezTo>
                    <a:pt x="922" y="177"/>
                    <a:pt x="791" y="69"/>
                    <a:pt x="635" y="21"/>
                  </a:cubicBezTo>
                  <a:cubicBezTo>
                    <a:pt x="583" y="7"/>
                    <a:pt x="529"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615;p32"/>
            <p:cNvSpPr/>
            <p:nvPr/>
          </p:nvSpPr>
          <p:spPr>
            <a:xfrm>
              <a:off x="3965038" y="1296130"/>
              <a:ext cx="12014" cy="7857"/>
            </a:xfrm>
            <a:custGeom>
              <a:avLst/>
              <a:gdLst/>
              <a:ahLst/>
              <a:cxnLst/>
              <a:rect l="l" t="t" r="r" b="b"/>
              <a:pathLst>
                <a:path w="289" h="189" extrusionOk="0">
                  <a:moveTo>
                    <a:pt x="62" y="0"/>
                  </a:moveTo>
                  <a:cubicBezTo>
                    <a:pt x="46" y="0"/>
                    <a:pt x="33" y="6"/>
                    <a:pt x="25" y="18"/>
                  </a:cubicBezTo>
                  <a:cubicBezTo>
                    <a:pt x="1" y="42"/>
                    <a:pt x="25" y="114"/>
                    <a:pt x="109" y="162"/>
                  </a:cubicBezTo>
                  <a:cubicBezTo>
                    <a:pt x="142" y="181"/>
                    <a:pt x="176" y="189"/>
                    <a:pt x="204" y="189"/>
                  </a:cubicBezTo>
                  <a:cubicBezTo>
                    <a:pt x="246" y="189"/>
                    <a:pt x="276" y="171"/>
                    <a:pt x="276" y="150"/>
                  </a:cubicBezTo>
                  <a:cubicBezTo>
                    <a:pt x="288" y="114"/>
                    <a:pt x="240" y="78"/>
                    <a:pt x="180" y="42"/>
                  </a:cubicBezTo>
                  <a:cubicBezTo>
                    <a:pt x="134" y="19"/>
                    <a:pt x="92" y="0"/>
                    <a:pt x="62"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616;p32"/>
            <p:cNvSpPr/>
            <p:nvPr/>
          </p:nvSpPr>
          <p:spPr>
            <a:xfrm>
              <a:off x="3847561" y="1253562"/>
              <a:ext cx="14466" cy="50840"/>
            </a:xfrm>
            <a:custGeom>
              <a:avLst/>
              <a:gdLst/>
              <a:ahLst/>
              <a:cxnLst/>
              <a:rect l="l" t="t" r="r" b="b"/>
              <a:pathLst>
                <a:path w="348" h="1223" extrusionOk="0">
                  <a:moveTo>
                    <a:pt x="120" y="0"/>
                  </a:moveTo>
                  <a:cubicBezTo>
                    <a:pt x="60" y="0"/>
                    <a:pt x="0" y="276"/>
                    <a:pt x="48" y="635"/>
                  </a:cubicBezTo>
                  <a:cubicBezTo>
                    <a:pt x="95" y="974"/>
                    <a:pt x="245" y="1222"/>
                    <a:pt x="285" y="1222"/>
                  </a:cubicBezTo>
                  <a:cubicBezTo>
                    <a:pt x="286" y="1222"/>
                    <a:pt x="287" y="1222"/>
                    <a:pt x="288" y="1222"/>
                  </a:cubicBezTo>
                  <a:cubicBezTo>
                    <a:pt x="348" y="1198"/>
                    <a:pt x="288" y="922"/>
                    <a:pt x="252" y="599"/>
                  </a:cubicBezTo>
                  <a:cubicBezTo>
                    <a:pt x="216" y="264"/>
                    <a:pt x="18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617;p32"/>
            <p:cNvSpPr/>
            <p:nvPr/>
          </p:nvSpPr>
          <p:spPr>
            <a:xfrm>
              <a:off x="3787285" y="1173748"/>
              <a:ext cx="101140" cy="60526"/>
            </a:xfrm>
            <a:custGeom>
              <a:avLst/>
              <a:gdLst/>
              <a:ahLst/>
              <a:cxnLst/>
              <a:rect l="l" t="t" r="r" b="b"/>
              <a:pathLst>
                <a:path w="2433" h="1456" extrusionOk="0">
                  <a:moveTo>
                    <a:pt x="1912" y="1"/>
                  </a:moveTo>
                  <a:cubicBezTo>
                    <a:pt x="1774" y="1"/>
                    <a:pt x="1638" y="22"/>
                    <a:pt x="1510" y="52"/>
                  </a:cubicBezTo>
                  <a:cubicBezTo>
                    <a:pt x="1318" y="100"/>
                    <a:pt x="1127" y="171"/>
                    <a:pt x="947" y="279"/>
                  </a:cubicBezTo>
                  <a:cubicBezTo>
                    <a:pt x="779" y="375"/>
                    <a:pt x="612" y="495"/>
                    <a:pt x="468" y="639"/>
                  </a:cubicBezTo>
                  <a:cubicBezTo>
                    <a:pt x="348" y="746"/>
                    <a:pt x="252" y="878"/>
                    <a:pt x="169" y="1022"/>
                  </a:cubicBezTo>
                  <a:cubicBezTo>
                    <a:pt x="25" y="1261"/>
                    <a:pt x="1" y="1441"/>
                    <a:pt x="49" y="1453"/>
                  </a:cubicBezTo>
                  <a:cubicBezTo>
                    <a:pt x="52" y="1455"/>
                    <a:pt x="55" y="1456"/>
                    <a:pt x="59" y="1456"/>
                  </a:cubicBezTo>
                  <a:cubicBezTo>
                    <a:pt x="102" y="1456"/>
                    <a:pt x="206" y="1331"/>
                    <a:pt x="360" y="1165"/>
                  </a:cubicBezTo>
                  <a:cubicBezTo>
                    <a:pt x="468" y="1058"/>
                    <a:pt x="564" y="962"/>
                    <a:pt x="684" y="866"/>
                  </a:cubicBezTo>
                  <a:cubicBezTo>
                    <a:pt x="959" y="639"/>
                    <a:pt x="1271" y="471"/>
                    <a:pt x="1594" y="351"/>
                  </a:cubicBezTo>
                  <a:cubicBezTo>
                    <a:pt x="1738" y="303"/>
                    <a:pt x="1881" y="267"/>
                    <a:pt x="2013" y="231"/>
                  </a:cubicBezTo>
                  <a:cubicBezTo>
                    <a:pt x="2265" y="195"/>
                    <a:pt x="2420" y="171"/>
                    <a:pt x="2432" y="123"/>
                  </a:cubicBezTo>
                  <a:cubicBezTo>
                    <a:pt x="2432" y="76"/>
                    <a:pt x="2277" y="4"/>
                    <a:pt x="2001" y="4"/>
                  </a:cubicBezTo>
                  <a:cubicBezTo>
                    <a:pt x="1971" y="2"/>
                    <a:pt x="1942"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18;p32"/>
            <p:cNvSpPr/>
            <p:nvPr/>
          </p:nvSpPr>
          <p:spPr>
            <a:xfrm>
              <a:off x="4022322" y="1154459"/>
              <a:ext cx="83182" cy="33256"/>
            </a:xfrm>
            <a:custGeom>
              <a:avLst/>
              <a:gdLst/>
              <a:ahLst/>
              <a:cxnLst/>
              <a:rect l="l" t="t" r="r" b="b"/>
              <a:pathLst>
                <a:path w="2001" h="800" extrusionOk="0">
                  <a:moveTo>
                    <a:pt x="598" y="0"/>
                  </a:moveTo>
                  <a:cubicBezTo>
                    <a:pt x="506" y="0"/>
                    <a:pt x="414" y="8"/>
                    <a:pt x="324" y="25"/>
                  </a:cubicBezTo>
                  <a:cubicBezTo>
                    <a:pt x="120" y="60"/>
                    <a:pt x="0" y="132"/>
                    <a:pt x="24" y="180"/>
                  </a:cubicBezTo>
                  <a:cubicBezTo>
                    <a:pt x="36" y="276"/>
                    <a:pt x="503" y="240"/>
                    <a:pt x="1018" y="408"/>
                  </a:cubicBezTo>
                  <a:cubicBezTo>
                    <a:pt x="1484" y="560"/>
                    <a:pt x="1823" y="799"/>
                    <a:pt x="1936" y="799"/>
                  </a:cubicBezTo>
                  <a:cubicBezTo>
                    <a:pt x="1948" y="799"/>
                    <a:pt x="1958" y="797"/>
                    <a:pt x="1964" y="791"/>
                  </a:cubicBezTo>
                  <a:cubicBezTo>
                    <a:pt x="2000" y="755"/>
                    <a:pt x="1940" y="635"/>
                    <a:pt x="1797" y="492"/>
                  </a:cubicBezTo>
                  <a:cubicBezTo>
                    <a:pt x="1605" y="300"/>
                    <a:pt x="1378" y="156"/>
                    <a:pt x="1114" y="84"/>
                  </a:cubicBezTo>
                  <a:cubicBezTo>
                    <a:pt x="949" y="29"/>
                    <a:pt x="773" y="0"/>
                    <a:pt x="598"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9;p32"/>
            <p:cNvSpPr/>
            <p:nvPr/>
          </p:nvSpPr>
          <p:spPr>
            <a:xfrm>
              <a:off x="3939639" y="1303820"/>
              <a:ext cx="68258" cy="33464"/>
            </a:xfrm>
            <a:custGeom>
              <a:avLst/>
              <a:gdLst/>
              <a:ahLst/>
              <a:cxnLst/>
              <a:rect l="l" t="t" r="r" b="b"/>
              <a:pathLst>
                <a:path w="1642" h="805" extrusionOk="0">
                  <a:moveTo>
                    <a:pt x="25" y="1"/>
                  </a:moveTo>
                  <a:lnTo>
                    <a:pt x="25" y="1"/>
                  </a:lnTo>
                  <a:cubicBezTo>
                    <a:pt x="1" y="13"/>
                    <a:pt x="13" y="132"/>
                    <a:pt x="97" y="300"/>
                  </a:cubicBezTo>
                  <a:cubicBezTo>
                    <a:pt x="280" y="624"/>
                    <a:pt x="606" y="804"/>
                    <a:pt x="949" y="804"/>
                  </a:cubicBezTo>
                  <a:cubicBezTo>
                    <a:pt x="1101" y="804"/>
                    <a:pt x="1255" y="769"/>
                    <a:pt x="1402" y="695"/>
                  </a:cubicBezTo>
                  <a:cubicBezTo>
                    <a:pt x="1570" y="600"/>
                    <a:pt x="1642" y="504"/>
                    <a:pt x="1630" y="492"/>
                  </a:cubicBezTo>
                  <a:cubicBezTo>
                    <a:pt x="1628" y="491"/>
                    <a:pt x="1625" y="490"/>
                    <a:pt x="1622" y="490"/>
                  </a:cubicBezTo>
                  <a:cubicBezTo>
                    <a:pt x="1591" y="490"/>
                    <a:pt x="1507" y="545"/>
                    <a:pt x="1354" y="600"/>
                  </a:cubicBezTo>
                  <a:cubicBezTo>
                    <a:pt x="1244" y="645"/>
                    <a:pt x="1127" y="666"/>
                    <a:pt x="1008" y="666"/>
                  </a:cubicBezTo>
                  <a:cubicBezTo>
                    <a:pt x="908" y="666"/>
                    <a:pt x="806" y="651"/>
                    <a:pt x="708" y="624"/>
                  </a:cubicBezTo>
                  <a:cubicBezTo>
                    <a:pt x="492" y="552"/>
                    <a:pt x="312" y="420"/>
                    <a:pt x="181" y="240"/>
                  </a:cubicBezTo>
                  <a:cubicBezTo>
                    <a:pt x="85" y="109"/>
                    <a:pt x="4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0;p32"/>
            <p:cNvSpPr/>
            <p:nvPr/>
          </p:nvSpPr>
          <p:spPr>
            <a:xfrm>
              <a:off x="4726809" y="1536986"/>
              <a:ext cx="565144" cy="350976"/>
            </a:xfrm>
            <a:custGeom>
              <a:avLst/>
              <a:gdLst/>
              <a:ahLst/>
              <a:cxnLst/>
              <a:rect l="l" t="t" r="r" b="b"/>
              <a:pathLst>
                <a:path w="13595" h="8443" extrusionOk="0">
                  <a:moveTo>
                    <a:pt x="1422" y="1"/>
                  </a:moveTo>
                  <a:cubicBezTo>
                    <a:pt x="1392" y="1"/>
                    <a:pt x="1361" y="4"/>
                    <a:pt x="1330" y="9"/>
                  </a:cubicBezTo>
                  <a:cubicBezTo>
                    <a:pt x="839" y="105"/>
                    <a:pt x="468" y="632"/>
                    <a:pt x="264" y="1051"/>
                  </a:cubicBezTo>
                  <a:cubicBezTo>
                    <a:pt x="1" y="1542"/>
                    <a:pt x="1" y="2141"/>
                    <a:pt x="264" y="2632"/>
                  </a:cubicBezTo>
                  <a:cubicBezTo>
                    <a:pt x="815" y="3710"/>
                    <a:pt x="1558" y="4608"/>
                    <a:pt x="2324" y="5530"/>
                  </a:cubicBezTo>
                  <a:cubicBezTo>
                    <a:pt x="2744" y="6033"/>
                    <a:pt x="3211" y="6477"/>
                    <a:pt x="3726" y="6872"/>
                  </a:cubicBezTo>
                  <a:cubicBezTo>
                    <a:pt x="4706" y="7652"/>
                    <a:pt x="5884" y="8442"/>
                    <a:pt x="7182" y="8442"/>
                  </a:cubicBezTo>
                  <a:cubicBezTo>
                    <a:pt x="7279" y="8442"/>
                    <a:pt x="7376" y="8438"/>
                    <a:pt x="7475" y="8429"/>
                  </a:cubicBezTo>
                  <a:cubicBezTo>
                    <a:pt x="9511" y="8237"/>
                    <a:pt x="11583" y="8118"/>
                    <a:pt x="13595" y="7734"/>
                  </a:cubicBezTo>
                  <a:lnTo>
                    <a:pt x="12756" y="5530"/>
                  </a:lnTo>
                  <a:cubicBezTo>
                    <a:pt x="12577" y="5063"/>
                    <a:pt x="12421" y="4057"/>
                    <a:pt x="11966" y="3806"/>
                  </a:cubicBezTo>
                  <a:cubicBezTo>
                    <a:pt x="11850" y="3737"/>
                    <a:pt x="11700" y="3712"/>
                    <a:pt x="11536" y="3712"/>
                  </a:cubicBezTo>
                  <a:cubicBezTo>
                    <a:pt x="11126" y="3712"/>
                    <a:pt x="10625" y="3871"/>
                    <a:pt x="10325" y="3914"/>
                  </a:cubicBezTo>
                  <a:lnTo>
                    <a:pt x="8097" y="4237"/>
                  </a:lnTo>
                  <a:cubicBezTo>
                    <a:pt x="7988" y="4271"/>
                    <a:pt x="7877" y="4288"/>
                    <a:pt x="7768" y="4288"/>
                  </a:cubicBezTo>
                  <a:cubicBezTo>
                    <a:pt x="7492" y="4288"/>
                    <a:pt x="7225" y="4183"/>
                    <a:pt x="7019" y="3985"/>
                  </a:cubicBezTo>
                  <a:cubicBezTo>
                    <a:pt x="5726" y="3063"/>
                    <a:pt x="4504" y="2057"/>
                    <a:pt x="3235" y="1123"/>
                  </a:cubicBezTo>
                  <a:cubicBezTo>
                    <a:pt x="2899" y="883"/>
                    <a:pt x="2564" y="656"/>
                    <a:pt x="2229" y="416"/>
                  </a:cubicBezTo>
                  <a:cubicBezTo>
                    <a:pt x="2000" y="253"/>
                    <a:pt x="1722" y="1"/>
                    <a:pt x="1422"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21;p32"/>
            <p:cNvSpPr/>
            <p:nvPr/>
          </p:nvSpPr>
          <p:spPr>
            <a:xfrm>
              <a:off x="3626492" y="1798212"/>
              <a:ext cx="136474" cy="355049"/>
            </a:xfrm>
            <a:custGeom>
              <a:avLst/>
              <a:gdLst/>
              <a:ahLst/>
              <a:cxnLst/>
              <a:rect l="l" t="t" r="r" b="b"/>
              <a:pathLst>
                <a:path w="3283" h="8541" extrusionOk="0">
                  <a:moveTo>
                    <a:pt x="1787" y="1"/>
                  </a:moveTo>
                  <a:cubicBezTo>
                    <a:pt x="1707" y="1"/>
                    <a:pt x="1634" y="64"/>
                    <a:pt x="1677" y="157"/>
                  </a:cubicBezTo>
                  <a:cubicBezTo>
                    <a:pt x="2492" y="2109"/>
                    <a:pt x="3102" y="4037"/>
                    <a:pt x="1929" y="6002"/>
                  </a:cubicBezTo>
                  <a:cubicBezTo>
                    <a:pt x="1462" y="6780"/>
                    <a:pt x="815" y="7463"/>
                    <a:pt x="228" y="8157"/>
                  </a:cubicBezTo>
                  <a:cubicBezTo>
                    <a:pt x="156" y="8253"/>
                    <a:pt x="84" y="8337"/>
                    <a:pt x="0" y="8433"/>
                  </a:cubicBezTo>
                  <a:lnTo>
                    <a:pt x="204" y="8541"/>
                  </a:lnTo>
                  <a:cubicBezTo>
                    <a:pt x="539" y="8110"/>
                    <a:pt x="959" y="7702"/>
                    <a:pt x="1258" y="7355"/>
                  </a:cubicBezTo>
                  <a:cubicBezTo>
                    <a:pt x="1761" y="6756"/>
                    <a:pt x="2264" y="6097"/>
                    <a:pt x="2563" y="5355"/>
                  </a:cubicBezTo>
                  <a:cubicBezTo>
                    <a:pt x="3282" y="3558"/>
                    <a:pt x="2635" y="1786"/>
                    <a:pt x="1929" y="97"/>
                  </a:cubicBezTo>
                  <a:cubicBezTo>
                    <a:pt x="1900" y="29"/>
                    <a:pt x="1842" y="1"/>
                    <a:pt x="1787"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22;p32"/>
            <p:cNvSpPr/>
            <p:nvPr/>
          </p:nvSpPr>
          <p:spPr>
            <a:xfrm>
              <a:off x="3828148" y="1527883"/>
              <a:ext cx="628372" cy="385479"/>
            </a:xfrm>
            <a:custGeom>
              <a:avLst/>
              <a:gdLst/>
              <a:ahLst/>
              <a:cxnLst/>
              <a:rect l="l" t="t" r="r" b="b"/>
              <a:pathLst>
                <a:path w="15116" h="9273" extrusionOk="0">
                  <a:moveTo>
                    <a:pt x="13522" y="0"/>
                  </a:moveTo>
                  <a:cubicBezTo>
                    <a:pt x="11031" y="1210"/>
                    <a:pt x="8839" y="3198"/>
                    <a:pt x="6588" y="4815"/>
                  </a:cubicBezTo>
                  <a:cubicBezTo>
                    <a:pt x="6456" y="4935"/>
                    <a:pt x="6288" y="5019"/>
                    <a:pt x="6120" y="5079"/>
                  </a:cubicBezTo>
                  <a:cubicBezTo>
                    <a:pt x="6019" y="5097"/>
                    <a:pt x="5917" y="5106"/>
                    <a:pt x="5815" y="5106"/>
                  </a:cubicBezTo>
                  <a:cubicBezTo>
                    <a:pt x="5713" y="5106"/>
                    <a:pt x="5611" y="5097"/>
                    <a:pt x="5510" y="5079"/>
                  </a:cubicBezTo>
                  <a:lnTo>
                    <a:pt x="3282" y="4755"/>
                  </a:lnTo>
                  <a:cubicBezTo>
                    <a:pt x="2978" y="4712"/>
                    <a:pt x="2467" y="4549"/>
                    <a:pt x="2054" y="4549"/>
                  </a:cubicBezTo>
                  <a:cubicBezTo>
                    <a:pt x="1897" y="4549"/>
                    <a:pt x="1753" y="4573"/>
                    <a:pt x="1641" y="4636"/>
                  </a:cubicBezTo>
                  <a:cubicBezTo>
                    <a:pt x="1186" y="4899"/>
                    <a:pt x="1030" y="5905"/>
                    <a:pt x="850" y="6360"/>
                  </a:cubicBezTo>
                  <a:cubicBezTo>
                    <a:pt x="563" y="7091"/>
                    <a:pt x="288" y="7833"/>
                    <a:pt x="0" y="8564"/>
                  </a:cubicBezTo>
                  <a:cubicBezTo>
                    <a:pt x="2012" y="8947"/>
                    <a:pt x="4084" y="9067"/>
                    <a:pt x="6132" y="9259"/>
                  </a:cubicBezTo>
                  <a:cubicBezTo>
                    <a:pt x="6230" y="9268"/>
                    <a:pt x="6328" y="9273"/>
                    <a:pt x="6425" y="9273"/>
                  </a:cubicBezTo>
                  <a:cubicBezTo>
                    <a:pt x="8191" y="9273"/>
                    <a:pt x="9809" y="7774"/>
                    <a:pt x="11103" y="6684"/>
                  </a:cubicBezTo>
                  <a:cubicBezTo>
                    <a:pt x="12648" y="5354"/>
                    <a:pt x="14001" y="3809"/>
                    <a:pt x="15115" y="2096"/>
                  </a:cubicBezTo>
                  <a:cubicBezTo>
                    <a:pt x="14612" y="1378"/>
                    <a:pt x="14085" y="671"/>
                    <a:pt x="1352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23;p32"/>
            <p:cNvSpPr/>
            <p:nvPr/>
          </p:nvSpPr>
          <p:spPr>
            <a:xfrm>
              <a:off x="3611569" y="952055"/>
              <a:ext cx="506364" cy="267669"/>
            </a:xfrm>
            <a:custGeom>
              <a:avLst/>
              <a:gdLst/>
              <a:ahLst/>
              <a:cxnLst/>
              <a:rect l="l" t="t" r="r" b="b"/>
              <a:pathLst>
                <a:path w="12181" h="6439" extrusionOk="0">
                  <a:moveTo>
                    <a:pt x="7275" y="1"/>
                  </a:moveTo>
                  <a:cubicBezTo>
                    <a:pt x="6596" y="1"/>
                    <a:pt x="5898" y="107"/>
                    <a:pt x="5246" y="246"/>
                  </a:cubicBezTo>
                  <a:cubicBezTo>
                    <a:pt x="4300" y="462"/>
                    <a:pt x="3342" y="726"/>
                    <a:pt x="2527" y="1241"/>
                  </a:cubicBezTo>
                  <a:cubicBezTo>
                    <a:pt x="826" y="2378"/>
                    <a:pt x="0" y="4450"/>
                    <a:pt x="467" y="6439"/>
                  </a:cubicBezTo>
                  <a:cubicBezTo>
                    <a:pt x="1413" y="6319"/>
                    <a:pt x="2372" y="6235"/>
                    <a:pt x="3342" y="6199"/>
                  </a:cubicBezTo>
                  <a:lnTo>
                    <a:pt x="3785" y="3840"/>
                  </a:lnTo>
                  <a:cubicBezTo>
                    <a:pt x="3917" y="4606"/>
                    <a:pt x="3964" y="5373"/>
                    <a:pt x="3929" y="6151"/>
                  </a:cubicBezTo>
                  <a:lnTo>
                    <a:pt x="6899" y="6031"/>
                  </a:lnTo>
                  <a:lnTo>
                    <a:pt x="7138" y="3899"/>
                  </a:lnTo>
                  <a:cubicBezTo>
                    <a:pt x="7366" y="4522"/>
                    <a:pt x="7534" y="5157"/>
                    <a:pt x="7653" y="5804"/>
                  </a:cubicBezTo>
                  <a:cubicBezTo>
                    <a:pt x="9175" y="5720"/>
                    <a:pt x="10684" y="5552"/>
                    <a:pt x="12181" y="5289"/>
                  </a:cubicBezTo>
                  <a:cubicBezTo>
                    <a:pt x="11774" y="3372"/>
                    <a:pt x="10720" y="1648"/>
                    <a:pt x="9198" y="402"/>
                  </a:cubicBezTo>
                  <a:lnTo>
                    <a:pt x="9198" y="402"/>
                  </a:lnTo>
                  <a:lnTo>
                    <a:pt x="9845" y="833"/>
                  </a:lnTo>
                  <a:cubicBezTo>
                    <a:pt x="9146" y="211"/>
                    <a:pt x="8229" y="1"/>
                    <a:pt x="7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24;p32"/>
            <p:cNvSpPr/>
            <p:nvPr/>
          </p:nvSpPr>
          <p:spPr>
            <a:xfrm>
              <a:off x="3563264" y="1580593"/>
              <a:ext cx="405307" cy="350601"/>
            </a:xfrm>
            <a:custGeom>
              <a:avLst/>
              <a:gdLst/>
              <a:ahLst/>
              <a:cxnLst/>
              <a:rect l="l" t="t" r="r" b="b"/>
              <a:pathLst>
                <a:path w="9750" h="8434" extrusionOk="0">
                  <a:moveTo>
                    <a:pt x="2802" y="0"/>
                  </a:moveTo>
                  <a:cubicBezTo>
                    <a:pt x="1835" y="0"/>
                    <a:pt x="686" y="921"/>
                    <a:pt x="336" y="1763"/>
                  </a:cubicBezTo>
                  <a:cubicBezTo>
                    <a:pt x="0" y="2601"/>
                    <a:pt x="300" y="3499"/>
                    <a:pt x="707" y="4194"/>
                  </a:cubicBezTo>
                  <a:cubicBezTo>
                    <a:pt x="1988" y="6410"/>
                    <a:pt x="4599" y="7488"/>
                    <a:pt x="7055" y="8434"/>
                  </a:cubicBezTo>
                  <a:cubicBezTo>
                    <a:pt x="8444" y="6817"/>
                    <a:pt x="9378" y="4865"/>
                    <a:pt x="9750" y="2769"/>
                  </a:cubicBezTo>
                  <a:cubicBezTo>
                    <a:pt x="8564" y="2098"/>
                    <a:pt x="7342" y="1499"/>
                    <a:pt x="6097" y="972"/>
                  </a:cubicBezTo>
                  <a:cubicBezTo>
                    <a:pt x="5162" y="601"/>
                    <a:pt x="3893" y="38"/>
                    <a:pt x="2875" y="2"/>
                  </a:cubicBezTo>
                  <a:cubicBezTo>
                    <a:pt x="2851" y="1"/>
                    <a:pt x="2827" y="0"/>
                    <a:pt x="2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25;p32"/>
            <p:cNvSpPr/>
            <p:nvPr/>
          </p:nvSpPr>
          <p:spPr>
            <a:xfrm>
              <a:off x="3425335" y="2178619"/>
              <a:ext cx="705069" cy="205688"/>
            </a:xfrm>
            <a:custGeom>
              <a:avLst/>
              <a:gdLst/>
              <a:ahLst/>
              <a:cxnLst/>
              <a:rect l="l" t="t" r="r" b="b"/>
              <a:pathLst>
                <a:path w="16961" h="4948" extrusionOk="0">
                  <a:moveTo>
                    <a:pt x="1486" y="1"/>
                  </a:moveTo>
                  <a:cubicBezTo>
                    <a:pt x="1246" y="228"/>
                    <a:pt x="1031" y="456"/>
                    <a:pt x="815" y="707"/>
                  </a:cubicBezTo>
                  <a:cubicBezTo>
                    <a:pt x="552" y="1007"/>
                    <a:pt x="300" y="1318"/>
                    <a:pt x="84" y="1641"/>
                  </a:cubicBezTo>
                  <a:cubicBezTo>
                    <a:pt x="37" y="1701"/>
                    <a:pt x="1" y="1773"/>
                    <a:pt x="1" y="1845"/>
                  </a:cubicBezTo>
                  <a:cubicBezTo>
                    <a:pt x="13" y="1917"/>
                    <a:pt x="49" y="1989"/>
                    <a:pt x="108" y="2037"/>
                  </a:cubicBezTo>
                  <a:cubicBezTo>
                    <a:pt x="1234" y="3222"/>
                    <a:pt x="3139" y="3857"/>
                    <a:pt x="4720" y="3929"/>
                  </a:cubicBezTo>
                  <a:cubicBezTo>
                    <a:pt x="5630" y="3977"/>
                    <a:pt x="6516" y="4444"/>
                    <a:pt x="7402" y="4636"/>
                  </a:cubicBezTo>
                  <a:cubicBezTo>
                    <a:pt x="8061" y="4767"/>
                    <a:pt x="8720" y="4863"/>
                    <a:pt x="9379" y="4911"/>
                  </a:cubicBezTo>
                  <a:cubicBezTo>
                    <a:pt x="9906" y="4911"/>
                    <a:pt x="10421" y="4947"/>
                    <a:pt x="10948" y="4947"/>
                  </a:cubicBezTo>
                  <a:lnTo>
                    <a:pt x="11044" y="4947"/>
                  </a:lnTo>
                  <a:cubicBezTo>
                    <a:pt x="11235" y="4947"/>
                    <a:pt x="11427" y="4947"/>
                    <a:pt x="11618" y="4935"/>
                  </a:cubicBezTo>
                  <a:cubicBezTo>
                    <a:pt x="11810" y="4935"/>
                    <a:pt x="12002" y="4923"/>
                    <a:pt x="12193" y="4923"/>
                  </a:cubicBezTo>
                  <a:lnTo>
                    <a:pt x="12313" y="4923"/>
                  </a:lnTo>
                  <a:cubicBezTo>
                    <a:pt x="12493" y="4911"/>
                    <a:pt x="12684" y="4899"/>
                    <a:pt x="12864" y="4875"/>
                  </a:cubicBezTo>
                  <a:lnTo>
                    <a:pt x="12972" y="4875"/>
                  </a:lnTo>
                  <a:cubicBezTo>
                    <a:pt x="13163" y="4851"/>
                    <a:pt x="13355" y="4827"/>
                    <a:pt x="13547" y="4815"/>
                  </a:cubicBezTo>
                  <a:cubicBezTo>
                    <a:pt x="13511" y="4815"/>
                    <a:pt x="13930" y="4743"/>
                    <a:pt x="13978" y="4743"/>
                  </a:cubicBezTo>
                  <a:cubicBezTo>
                    <a:pt x="14182" y="4696"/>
                    <a:pt x="14385" y="4660"/>
                    <a:pt x="14577" y="4612"/>
                  </a:cubicBezTo>
                  <a:cubicBezTo>
                    <a:pt x="14960" y="4516"/>
                    <a:pt x="15343" y="4408"/>
                    <a:pt x="15715" y="4264"/>
                  </a:cubicBezTo>
                  <a:cubicBezTo>
                    <a:pt x="15786" y="4240"/>
                    <a:pt x="15894" y="4181"/>
                    <a:pt x="16026" y="4121"/>
                  </a:cubicBezTo>
                  <a:lnTo>
                    <a:pt x="16182" y="4025"/>
                  </a:lnTo>
                  <a:cubicBezTo>
                    <a:pt x="16325" y="3953"/>
                    <a:pt x="16481" y="3869"/>
                    <a:pt x="16625" y="3773"/>
                  </a:cubicBezTo>
                  <a:cubicBezTo>
                    <a:pt x="16745" y="3701"/>
                    <a:pt x="16852" y="3630"/>
                    <a:pt x="16960" y="3570"/>
                  </a:cubicBezTo>
                  <a:cubicBezTo>
                    <a:pt x="16864" y="3402"/>
                    <a:pt x="16769" y="3246"/>
                    <a:pt x="16661" y="3091"/>
                  </a:cubicBezTo>
                  <a:cubicBezTo>
                    <a:pt x="16625" y="3043"/>
                    <a:pt x="16601" y="2995"/>
                    <a:pt x="16565" y="2935"/>
                  </a:cubicBezTo>
                  <a:cubicBezTo>
                    <a:pt x="16481" y="2827"/>
                    <a:pt x="16409" y="2707"/>
                    <a:pt x="16325" y="2600"/>
                  </a:cubicBezTo>
                  <a:cubicBezTo>
                    <a:pt x="16289" y="2540"/>
                    <a:pt x="16254" y="2492"/>
                    <a:pt x="16218" y="2444"/>
                  </a:cubicBezTo>
                  <a:cubicBezTo>
                    <a:pt x="16122" y="2300"/>
                    <a:pt x="16014" y="2156"/>
                    <a:pt x="15906" y="2013"/>
                  </a:cubicBezTo>
                  <a:cubicBezTo>
                    <a:pt x="14436" y="2546"/>
                    <a:pt x="12852" y="2767"/>
                    <a:pt x="11255" y="2767"/>
                  </a:cubicBezTo>
                  <a:cubicBezTo>
                    <a:pt x="10056" y="2767"/>
                    <a:pt x="8849" y="2643"/>
                    <a:pt x="7678" y="2432"/>
                  </a:cubicBezTo>
                  <a:cubicBezTo>
                    <a:pt x="6468" y="2228"/>
                    <a:pt x="5283" y="1893"/>
                    <a:pt x="4133" y="1450"/>
                  </a:cubicBezTo>
                  <a:cubicBezTo>
                    <a:pt x="3570" y="1222"/>
                    <a:pt x="3031" y="971"/>
                    <a:pt x="2504" y="671"/>
                  </a:cubicBezTo>
                  <a:cubicBezTo>
                    <a:pt x="2288" y="540"/>
                    <a:pt x="1845" y="144"/>
                    <a:pt x="1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26;p32"/>
            <p:cNvSpPr/>
            <p:nvPr/>
          </p:nvSpPr>
          <p:spPr>
            <a:xfrm>
              <a:off x="3601592" y="1250195"/>
              <a:ext cx="79191" cy="105172"/>
            </a:xfrm>
            <a:custGeom>
              <a:avLst/>
              <a:gdLst/>
              <a:ahLst/>
              <a:cxnLst/>
              <a:rect l="l" t="t" r="r" b="b"/>
              <a:pathLst>
                <a:path w="1905" h="2530" extrusionOk="0">
                  <a:moveTo>
                    <a:pt x="309" y="0"/>
                  </a:moveTo>
                  <a:cubicBezTo>
                    <a:pt x="269" y="0"/>
                    <a:pt x="229" y="10"/>
                    <a:pt x="192" y="33"/>
                  </a:cubicBezTo>
                  <a:cubicBezTo>
                    <a:pt x="132" y="93"/>
                    <a:pt x="84" y="165"/>
                    <a:pt x="72" y="249"/>
                  </a:cubicBezTo>
                  <a:cubicBezTo>
                    <a:pt x="1" y="620"/>
                    <a:pt x="48" y="1015"/>
                    <a:pt x="192" y="1363"/>
                  </a:cubicBezTo>
                  <a:cubicBezTo>
                    <a:pt x="324" y="1734"/>
                    <a:pt x="504" y="2117"/>
                    <a:pt x="827" y="2345"/>
                  </a:cubicBezTo>
                  <a:cubicBezTo>
                    <a:pt x="988" y="2463"/>
                    <a:pt x="1198" y="2529"/>
                    <a:pt x="1401" y="2529"/>
                  </a:cubicBezTo>
                  <a:cubicBezTo>
                    <a:pt x="1589" y="2529"/>
                    <a:pt x="1772" y="2472"/>
                    <a:pt x="1905" y="2345"/>
                  </a:cubicBezTo>
                  <a:lnTo>
                    <a:pt x="1833" y="2249"/>
                  </a:lnTo>
                  <a:cubicBezTo>
                    <a:pt x="1593" y="1482"/>
                    <a:pt x="1198" y="788"/>
                    <a:pt x="659" y="201"/>
                  </a:cubicBezTo>
                  <a:cubicBezTo>
                    <a:pt x="568" y="101"/>
                    <a:pt x="435" y="0"/>
                    <a:pt x="30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27;p32"/>
            <p:cNvSpPr/>
            <p:nvPr/>
          </p:nvSpPr>
          <p:spPr>
            <a:xfrm>
              <a:off x="3480623" y="1069823"/>
              <a:ext cx="352514" cy="718039"/>
            </a:xfrm>
            <a:custGeom>
              <a:avLst/>
              <a:gdLst/>
              <a:ahLst/>
              <a:cxnLst/>
              <a:rect l="l" t="t" r="r" b="b"/>
              <a:pathLst>
                <a:path w="8480" h="17273" extrusionOk="0">
                  <a:moveTo>
                    <a:pt x="4911" y="1"/>
                  </a:moveTo>
                  <a:lnTo>
                    <a:pt x="4120" y="1486"/>
                  </a:lnTo>
                  <a:cubicBezTo>
                    <a:pt x="3713" y="1917"/>
                    <a:pt x="3605" y="2564"/>
                    <a:pt x="3665" y="3150"/>
                  </a:cubicBezTo>
                  <a:cubicBezTo>
                    <a:pt x="3725" y="3749"/>
                    <a:pt x="3953" y="4312"/>
                    <a:pt x="4120" y="4887"/>
                  </a:cubicBezTo>
                  <a:cubicBezTo>
                    <a:pt x="5270" y="8888"/>
                    <a:pt x="3581" y="13163"/>
                    <a:pt x="0" y="15307"/>
                  </a:cubicBezTo>
                  <a:cubicBezTo>
                    <a:pt x="1111" y="16563"/>
                    <a:pt x="2697" y="17272"/>
                    <a:pt x="4356" y="17272"/>
                  </a:cubicBezTo>
                  <a:cubicBezTo>
                    <a:pt x="4484" y="17272"/>
                    <a:pt x="4614" y="17268"/>
                    <a:pt x="4743" y="17260"/>
                  </a:cubicBezTo>
                  <a:cubicBezTo>
                    <a:pt x="5869" y="17188"/>
                    <a:pt x="7007" y="16733"/>
                    <a:pt x="7677" y="15834"/>
                  </a:cubicBezTo>
                  <a:cubicBezTo>
                    <a:pt x="8228" y="15104"/>
                    <a:pt x="8408" y="14145"/>
                    <a:pt x="8444" y="13223"/>
                  </a:cubicBezTo>
                  <a:cubicBezTo>
                    <a:pt x="8480" y="12157"/>
                    <a:pt x="8324" y="11103"/>
                    <a:pt x="7989" y="10097"/>
                  </a:cubicBezTo>
                  <a:cubicBezTo>
                    <a:pt x="7438" y="8384"/>
                    <a:pt x="6384" y="6863"/>
                    <a:pt x="5593" y="5235"/>
                  </a:cubicBezTo>
                  <a:cubicBezTo>
                    <a:pt x="4815" y="3606"/>
                    <a:pt x="4312" y="170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628;p32"/>
            <p:cNvSpPr/>
            <p:nvPr/>
          </p:nvSpPr>
          <p:spPr>
            <a:xfrm>
              <a:off x="4299635" y="1367797"/>
              <a:ext cx="288787" cy="303004"/>
            </a:xfrm>
            <a:custGeom>
              <a:avLst/>
              <a:gdLst/>
              <a:ahLst/>
              <a:cxnLst/>
              <a:rect l="l" t="t" r="r" b="b"/>
              <a:pathLst>
                <a:path w="6947" h="7289" extrusionOk="0">
                  <a:moveTo>
                    <a:pt x="5239" y="0"/>
                  </a:moveTo>
                  <a:cubicBezTo>
                    <a:pt x="5193" y="0"/>
                    <a:pt x="5148" y="2"/>
                    <a:pt x="5103" y="7"/>
                  </a:cubicBezTo>
                  <a:cubicBezTo>
                    <a:pt x="4288" y="79"/>
                    <a:pt x="3522" y="594"/>
                    <a:pt x="2971" y="1169"/>
                  </a:cubicBezTo>
                  <a:cubicBezTo>
                    <a:pt x="2384" y="1767"/>
                    <a:pt x="2324" y="2654"/>
                    <a:pt x="1905" y="3348"/>
                  </a:cubicBezTo>
                  <a:cubicBezTo>
                    <a:pt x="1426" y="4151"/>
                    <a:pt x="779" y="4846"/>
                    <a:pt x="0" y="5373"/>
                  </a:cubicBezTo>
                  <a:lnTo>
                    <a:pt x="2707" y="7289"/>
                  </a:lnTo>
                  <a:cubicBezTo>
                    <a:pt x="3043" y="6954"/>
                    <a:pt x="3306" y="6439"/>
                    <a:pt x="3665" y="6139"/>
                  </a:cubicBezTo>
                  <a:cubicBezTo>
                    <a:pt x="3757" y="6062"/>
                    <a:pt x="3854" y="6031"/>
                    <a:pt x="3954" y="6031"/>
                  </a:cubicBezTo>
                  <a:cubicBezTo>
                    <a:pt x="4194" y="6031"/>
                    <a:pt x="4448" y="6211"/>
                    <a:pt x="4660" y="6355"/>
                  </a:cubicBezTo>
                  <a:cubicBezTo>
                    <a:pt x="5043" y="6606"/>
                    <a:pt x="5462" y="6798"/>
                    <a:pt x="5917" y="6906"/>
                  </a:cubicBezTo>
                  <a:cubicBezTo>
                    <a:pt x="6010" y="6932"/>
                    <a:pt x="6085" y="6944"/>
                    <a:pt x="6144" y="6944"/>
                  </a:cubicBezTo>
                  <a:cubicBezTo>
                    <a:pt x="6617" y="6944"/>
                    <a:pt x="6082" y="6171"/>
                    <a:pt x="5869" y="5947"/>
                  </a:cubicBezTo>
                  <a:cubicBezTo>
                    <a:pt x="5522" y="5588"/>
                    <a:pt x="5091" y="5313"/>
                    <a:pt x="4743" y="4953"/>
                  </a:cubicBezTo>
                  <a:cubicBezTo>
                    <a:pt x="3845" y="4067"/>
                    <a:pt x="3821" y="2654"/>
                    <a:pt x="4444" y="1588"/>
                  </a:cubicBezTo>
                  <a:cubicBezTo>
                    <a:pt x="4516" y="1456"/>
                    <a:pt x="4612" y="1348"/>
                    <a:pt x="4731" y="1264"/>
                  </a:cubicBezTo>
                  <a:cubicBezTo>
                    <a:pt x="4888" y="1153"/>
                    <a:pt x="5071" y="1085"/>
                    <a:pt x="5247" y="1085"/>
                  </a:cubicBezTo>
                  <a:cubicBezTo>
                    <a:pt x="5392" y="1085"/>
                    <a:pt x="5534" y="1132"/>
                    <a:pt x="5654" y="1240"/>
                  </a:cubicBezTo>
                  <a:lnTo>
                    <a:pt x="6061" y="1612"/>
                  </a:lnTo>
                  <a:cubicBezTo>
                    <a:pt x="6229" y="1791"/>
                    <a:pt x="6444" y="1923"/>
                    <a:pt x="6684" y="1983"/>
                  </a:cubicBezTo>
                  <a:cubicBezTo>
                    <a:pt x="6687" y="1983"/>
                    <a:pt x="6691" y="1984"/>
                    <a:pt x="6694" y="1984"/>
                  </a:cubicBezTo>
                  <a:cubicBezTo>
                    <a:pt x="6947" y="1984"/>
                    <a:pt x="6491" y="688"/>
                    <a:pt x="6384" y="558"/>
                  </a:cubicBezTo>
                  <a:cubicBezTo>
                    <a:pt x="6112" y="210"/>
                    <a:pt x="5683" y="0"/>
                    <a:pt x="523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629;p32"/>
            <p:cNvSpPr/>
            <p:nvPr/>
          </p:nvSpPr>
          <p:spPr>
            <a:xfrm>
              <a:off x="4611826" y="1399930"/>
              <a:ext cx="72706" cy="72041"/>
            </a:xfrm>
            <a:custGeom>
              <a:avLst/>
              <a:gdLst/>
              <a:ahLst/>
              <a:cxnLst/>
              <a:rect l="l" t="t" r="r" b="b"/>
              <a:pathLst>
                <a:path w="1749" h="1733" extrusionOk="0">
                  <a:moveTo>
                    <a:pt x="359" y="0"/>
                  </a:moveTo>
                  <a:cubicBezTo>
                    <a:pt x="72" y="443"/>
                    <a:pt x="0" y="982"/>
                    <a:pt x="156" y="1474"/>
                  </a:cubicBezTo>
                  <a:cubicBezTo>
                    <a:pt x="168" y="1593"/>
                    <a:pt x="252" y="1677"/>
                    <a:pt x="359" y="1725"/>
                  </a:cubicBezTo>
                  <a:cubicBezTo>
                    <a:pt x="377" y="1730"/>
                    <a:pt x="394" y="1733"/>
                    <a:pt x="411" y="1733"/>
                  </a:cubicBezTo>
                  <a:cubicBezTo>
                    <a:pt x="510" y="1733"/>
                    <a:pt x="599" y="1651"/>
                    <a:pt x="671" y="1569"/>
                  </a:cubicBezTo>
                  <a:cubicBezTo>
                    <a:pt x="1066" y="1102"/>
                    <a:pt x="1270" y="479"/>
                    <a:pt x="1749" y="108"/>
                  </a:cubicBezTo>
                  <a:lnTo>
                    <a:pt x="359" y="0"/>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630;p32"/>
            <p:cNvSpPr/>
            <p:nvPr/>
          </p:nvSpPr>
          <p:spPr>
            <a:xfrm>
              <a:off x="4577988" y="1367797"/>
              <a:ext cx="288787" cy="303004"/>
            </a:xfrm>
            <a:custGeom>
              <a:avLst/>
              <a:gdLst/>
              <a:ahLst/>
              <a:cxnLst/>
              <a:rect l="l" t="t" r="r" b="b"/>
              <a:pathLst>
                <a:path w="6947" h="7289" extrusionOk="0">
                  <a:moveTo>
                    <a:pt x="1705" y="0"/>
                  </a:moveTo>
                  <a:cubicBezTo>
                    <a:pt x="1254" y="0"/>
                    <a:pt x="833" y="210"/>
                    <a:pt x="551" y="558"/>
                  </a:cubicBezTo>
                  <a:cubicBezTo>
                    <a:pt x="456" y="688"/>
                    <a:pt x="0" y="1984"/>
                    <a:pt x="253" y="1984"/>
                  </a:cubicBezTo>
                  <a:cubicBezTo>
                    <a:pt x="256" y="1984"/>
                    <a:pt x="259" y="1983"/>
                    <a:pt x="263" y="1983"/>
                  </a:cubicBezTo>
                  <a:cubicBezTo>
                    <a:pt x="503" y="1923"/>
                    <a:pt x="718" y="1791"/>
                    <a:pt x="886" y="1612"/>
                  </a:cubicBezTo>
                  <a:lnTo>
                    <a:pt x="1293" y="1240"/>
                  </a:lnTo>
                  <a:cubicBezTo>
                    <a:pt x="1413" y="1132"/>
                    <a:pt x="1554" y="1085"/>
                    <a:pt x="1700" y="1085"/>
                  </a:cubicBezTo>
                  <a:cubicBezTo>
                    <a:pt x="1876" y="1085"/>
                    <a:pt x="2058" y="1153"/>
                    <a:pt x="2215" y="1264"/>
                  </a:cubicBezTo>
                  <a:cubicBezTo>
                    <a:pt x="2335" y="1348"/>
                    <a:pt x="2419" y="1456"/>
                    <a:pt x="2491" y="1588"/>
                  </a:cubicBezTo>
                  <a:cubicBezTo>
                    <a:pt x="3114" y="2654"/>
                    <a:pt x="3090" y="4067"/>
                    <a:pt x="2203" y="4953"/>
                  </a:cubicBezTo>
                  <a:cubicBezTo>
                    <a:pt x="1844" y="5313"/>
                    <a:pt x="1425" y="5588"/>
                    <a:pt x="1066" y="5947"/>
                  </a:cubicBezTo>
                  <a:cubicBezTo>
                    <a:pt x="853" y="6171"/>
                    <a:pt x="318" y="6944"/>
                    <a:pt x="800" y="6944"/>
                  </a:cubicBezTo>
                  <a:cubicBezTo>
                    <a:pt x="860" y="6944"/>
                    <a:pt x="936" y="6932"/>
                    <a:pt x="1030" y="6906"/>
                  </a:cubicBezTo>
                  <a:cubicBezTo>
                    <a:pt x="1473" y="6798"/>
                    <a:pt x="1904" y="6606"/>
                    <a:pt x="2287" y="6355"/>
                  </a:cubicBezTo>
                  <a:cubicBezTo>
                    <a:pt x="2499" y="6211"/>
                    <a:pt x="2752" y="6031"/>
                    <a:pt x="2993" y="6031"/>
                  </a:cubicBezTo>
                  <a:cubicBezTo>
                    <a:pt x="3093" y="6031"/>
                    <a:pt x="3190" y="6062"/>
                    <a:pt x="3281" y="6139"/>
                  </a:cubicBezTo>
                  <a:cubicBezTo>
                    <a:pt x="3641" y="6439"/>
                    <a:pt x="3892" y="6954"/>
                    <a:pt x="4240" y="7289"/>
                  </a:cubicBezTo>
                  <a:lnTo>
                    <a:pt x="6946" y="5373"/>
                  </a:lnTo>
                  <a:cubicBezTo>
                    <a:pt x="6168" y="4846"/>
                    <a:pt x="5521" y="4151"/>
                    <a:pt x="5042" y="3348"/>
                  </a:cubicBezTo>
                  <a:cubicBezTo>
                    <a:pt x="4623" y="2654"/>
                    <a:pt x="4563" y="1767"/>
                    <a:pt x="3976" y="1169"/>
                  </a:cubicBezTo>
                  <a:cubicBezTo>
                    <a:pt x="3425" y="594"/>
                    <a:pt x="2647" y="79"/>
                    <a:pt x="1844" y="7"/>
                  </a:cubicBezTo>
                  <a:cubicBezTo>
                    <a:pt x="1798" y="2"/>
                    <a:pt x="1751" y="0"/>
                    <a:pt x="17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631;p32"/>
            <p:cNvSpPr/>
            <p:nvPr/>
          </p:nvSpPr>
          <p:spPr>
            <a:xfrm>
              <a:off x="5274992" y="1396937"/>
              <a:ext cx="141463" cy="182783"/>
            </a:xfrm>
            <a:custGeom>
              <a:avLst/>
              <a:gdLst/>
              <a:ahLst/>
              <a:cxnLst/>
              <a:rect l="l" t="t" r="r" b="b"/>
              <a:pathLst>
                <a:path w="3403" h="4397" extrusionOk="0">
                  <a:moveTo>
                    <a:pt x="2240" y="0"/>
                  </a:moveTo>
                  <a:lnTo>
                    <a:pt x="1" y="863"/>
                  </a:lnTo>
                  <a:cubicBezTo>
                    <a:pt x="324" y="2025"/>
                    <a:pt x="587" y="3210"/>
                    <a:pt x="779" y="4396"/>
                  </a:cubicBezTo>
                  <a:cubicBezTo>
                    <a:pt x="1114" y="4300"/>
                    <a:pt x="1450" y="4192"/>
                    <a:pt x="1773" y="4073"/>
                  </a:cubicBezTo>
                  <a:cubicBezTo>
                    <a:pt x="1965" y="4001"/>
                    <a:pt x="2145" y="3941"/>
                    <a:pt x="2324" y="3857"/>
                  </a:cubicBezTo>
                  <a:lnTo>
                    <a:pt x="2456" y="3809"/>
                  </a:lnTo>
                  <a:lnTo>
                    <a:pt x="2528" y="3785"/>
                  </a:lnTo>
                  <a:cubicBezTo>
                    <a:pt x="2827" y="3642"/>
                    <a:pt x="3115" y="3510"/>
                    <a:pt x="3402" y="3354"/>
                  </a:cubicBezTo>
                  <a:lnTo>
                    <a:pt x="2240" y="0"/>
                  </a:ln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632;p32"/>
            <p:cNvSpPr/>
            <p:nvPr/>
          </p:nvSpPr>
          <p:spPr>
            <a:xfrm>
              <a:off x="5029022" y="1023306"/>
              <a:ext cx="551218" cy="501334"/>
            </a:xfrm>
            <a:custGeom>
              <a:avLst/>
              <a:gdLst/>
              <a:ahLst/>
              <a:cxnLst/>
              <a:rect l="l" t="t" r="r" b="b"/>
              <a:pathLst>
                <a:path w="13260" h="12060" extrusionOk="0">
                  <a:moveTo>
                    <a:pt x="5505" y="0"/>
                  </a:moveTo>
                  <a:cubicBezTo>
                    <a:pt x="4789" y="0"/>
                    <a:pt x="4075" y="128"/>
                    <a:pt x="3414" y="413"/>
                  </a:cubicBezTo>
                  <a:cubicBezTo>
                    <a:pt x="2672" y="724"/>
                    <a:pt x="1989" y="1167"/>
                    <a:pt x="1402" y="1718"/>
                  </a:cubicBezTo>
                  <a:cubicBezTo>
                    <a:pt x="815" y="2281"/>
                    <a:pt x="480" y="3072"/>
                    <a:pt x="252" y="3850"/>
                  </a:cubicBezTo>
                  <a:cubicBezTo>
                    <a:pt x="61" y="4557"/>
                    <a:pt x="1" y="5288"/>
                    <a:pt x="97" y="6018"/>
                  </a:cubicBezTo>
                  <a:cubicBezTo>
                    <a:pt x="228" y="7132"/>
                    <a:pt x="612" y="8222"/>
                    <a:pt x="1043" y="9264"/>
                  </a:cubicBezTo>
                  <a:cubicBezTo>
                    <a:pt x="1498" y="10378"/>
                    <a:pt x="2277" y="11468"/>
                    <a:pt x="3474" y="11815"/>
                  </a:cubicBezTo>
                  <a:cubicBezTo>
                    <a:pt x="4046" y="11983"/>
                    <a:pt x="4616" y="12060"/>
                    <a:pt x="5183" y="12060"/>
                  </a:cubicBezTo>
                  <a:cubicBezTo>
                    <a:pt x="6113" y="12060"/>
                    <a:pt x="7034" y="11853"/>
                    <a:pt x="7942" y="11504"/>
                  </a:cubicBezTo>
                  <a:cubicBezTo>
                    <a:pt x="9583" y="10857"/>
                    <a:pt x="10996" y="9647"/>
                    <a:pt x="10936" y="7827"/>
                  </a:cubicBezTo>
                  <a:cubicBezTo>
                    <a:pt x="12158" y="7611"/>
                    <a:pt x="13260" y="6557"/>
                    <a:pt x="13020" y="5216"/>
                  </a:cubicBezTo>
                  <a:cubicBezTo>
                    <a:pt x="12948" y="4784"/>
                    <a:pt x="12709" y="4353"/>
                    <a:pt x="12301" y="4210"/>
                  </a:cubicBezTo>
                  <a:cubicBezTo>
                    <a:pt x="12204" y="4174"/>
                    <a:pt x="12103" y="4158"/>
                    <a:pt x="12001" y="4158"/>
                  </a:cubicBezTo>
                  <a:cubicBezTo>
                    <a:pt x="11725" y="4158"/>
                    <a:pt x="11442" y="4277"/>
                    <a:pt x="11223" y="4461"/>
                  </a:cubicBezTo>
                  <a:cubicBezTo>
                    <a:pt x="10936" y="4725"/>
                    <a:pt x="10696" y="5036"/>
                    <a:pt x="10529" y="5383"/>
                  </a:cubicBezTo>
                  <a:cubicBezTo>
                    <a:pt x="10421" y="4437"/>
                    <a:pt x="10193" y="3515"/>
                    <a:pt x="9858" y="2641"/>
                  </a:cubicBezTo>
                  <a:cubicBezTo>
                    <a:pt x="9642" y="2078"/>
                    <a:pt x="9379" y="1539"/>
                    <a:pt x="8960" y="1120"/>
                  </a:cubicBezTo>
                  <a:cubicBezTo>
                    <a:pt x="8517" y="676"/>
                    <a:pt x="7918" y="425"/>
                    <a:pt x="7307" y="257"/>
                  </a:cubicBezTo>
                  <a:cubicBezTo>
                    <a:pt x="6724" y="92"/>
                    <a:pt x="6113" y="0"/>
                    <a:pt x="55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633;p32"/>
            <p:cNvSpPr/>
            <p:nvPr/>
          </p:nvSpPr>
          <p:spPr>
            <a:xfrm>
              <a:off x="5484089" y="1218145"/>
              <a:ext cx="44355" cy="111657"/>
            </a:xfrm>
            <a:custGeom>
              <a:avLst/>
              <a:gdLst/>
              <a:ahLst/>
              <a:cxnLst/>
              <a:rect l="l" t="t" r="r" b="b"/>
              <a:pathLst>
                <a:path w="1067" h="2686" extrusionOk="0">
                  <a:moveTo>
                    <a:pt x="1050" y="1"/>
                  </a:moveTo>
                  <a:cubicBezTo>
                    <a:pt x="1016" y="1"/>
                    <a:pt x="889" y="97"/>
                    <a:pt x="720" y="289"/>
                  </a:cubicBezTo>
                  <a:cubicBezTo>
                    <a:pt x="480" y="553"/>
                    <a:pt x="300" y="864"/>
                    <a:pt x="181" y="1211"/>
                  </a:cubicBezTo>
                  <a:cubicBezTo>
                    <a:pt x="49" y="1547"/>
                    <a:pt x="1" y="1906"/>
                    <a:pt x="25" y="2265"/>
                  </a:cubicBezTo>
                  <a:cubicBezTo>
                    <a:pt x="59" y="2542"/>
                    <a:pt x="160" y="2685"/>
                    <a:pt x="179" y="2685"/>
                  </a:cubicBezTo>
                  <a:cubicBezTo>
                    <a:pt x="180" y="2685"/>
                    <a:pt x="180" y="2685"/>
                    <a:pt x="181" y="2685"/>
                  </a:cubicBezTo>
                  <a:cubicBezTo>
                    <a:pt x="205" y="2673"/>
                    <a:pt x="133" y="2529"/>
                    <a:pt x="133" y="2265"/>
                  </a:cubicBezTo>
                  <a:cubicBezTo>
                    <a:pt x="133" y="1918"/>
                    <a:pt x="193" y="1583"/>
                    <a:pt x="312" y="1259"/>
                  </a:cubicBezTo>
                  <a:cubicBezTo>
                    <a:pt x="420" y="936"/>
                    <a:pt x="588" y="624"/>
                    <a:pt x="791" y="349"/>
                  </a:cubicBezTo>
                  <a:cubicBezTo>
                    <a:pt x="947" y="133"/>
                    <a:pt x="1067" y="14"/>
                    <a:pt x="1055" y="2"/>
                  </a:cubicBezTo>
                  <a:cubicBezTo>
                    <a:pt x="1054" y="1"/>
                    <a:pt x="1052" y="1"/>
                    <a:pt x="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634;p32"/>
            <p:cNvSpPr/>
            <p:nvPr/>
          </p:nvSpPr>
          <p:spPr>
            <a:xfrm>
              <a:off x="5497059" y="1251567"/>
              <a:ext cx="14466" cy="58780"/>
            </a:xfrm>
            <a:custGeom>
              <a:avLst/>
              <a:gdLst/>
              <a:ahLst/>
              <a:cxnLst/>
              <a:rect l="l" t="t" r="r" b="b"/>
              <a:pathLst>
                <a:path w="348" h="1414" extrusionOk="0">
                  <a:moveTo>
                    <a:pt x="96" y="0"/>
                  </a:moveTo>
                  <a:lnTo>
                    <a:pt x="96" y="0"/>
                  </a:lnTo>
                  <a:cubicBezTo>
                    <a:pt x="84" y="12"/>
                    <a:pt x="180" y="324"/>
                    <a:pt x="156" y="707"/>
                  </a:cubicBezTo>
                  <a:cubicBezTo>
                    <a:pt x="144" y="1090"/>
                    <a:pt x="0" y="1389"/>
                    <a:pt x="36" y="1413"/>
                  </a:cubicBezTo>
                  <a:cubicBezTo>
                    <a:pt x="48" y="1413"/>
                    <a:pt x="108" y="1354"/>
                    <a:pt x="168" y="1234"/>
                  </a:cubicBezTo>
                  <a:cubicBezTo>
                    <a:pt x="324" y="910"/>
                    <a:pt x="348" y="527"/>
                    <a:pt x="216" y="192"/>
                  </a:cubicBezTo>
                  <a:cubicBezTo>
                    <a:pt x="168" y="60"/>
                    <a:pt x="108"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635;p32"/>
            <p:cNvSpPr/>
            <p:nvPr/>
          </p:nvSpPr>
          <p:spPr>
            <a:xfrm>
              <a:off x="5264558" y="1229244"/>
              <a:ext cx="97606" cy="75657"/>
            </a:xfrm>
            <a:custGeom>
              <a:avLst/>
              <a:gdLst/>
              <a:ahLst/>
              <a:cxnLst/>
              <a:rect l="l" t="t" r="r" b="b"/>
              <a:pathLst>
                <a:path w="2348" h="1820" extrusionOk="0">
                  <a:moveTo>
                    <a:pt x="1085" y="0"/>
                  </a:moveTo>
                  <a:cubicBezTo>
                    <a:pt x="803" y="0"/>
                    <a:pt x="531" y="123"/>
                    <a:pt x="347" y="357"/>
                  </a:cubicBezTo>
                  <a:cubicBezTo>
                    <a:pt x="264" y="453"/>
                    <a:pt x="204" y="561"/>
                    <a:pt x="144" y="669"/>
                  </a:cubicBezTo>
                  <a:cubicBezTo>
                    <a:pt x="60" y="861"/>
                    <a:pt x="0" y="1064"/>
                    <a:pt x="0" y="1268"/>
                  </a:cubicBezTo>
                  <a:cubicBezTo>
                    <a:pt x="0" y="1617"/>
                    <a:pt x="91" y="1819"/>
                    <a:pt x="118" y="1819"/>
                  </a:cubicBezTo>
                  <a:cubicBezTo>
                    <a:pt x="118" y="1819"/>
                    <a:pt x="119" y="1819"/>
                    <a:pt x="120" y="1819"/>
                  </a:cubicBezTo>
                  <a:cubicBezTo>
                    <a:pt x="144" y="1807"/>
                    <a:pt x="96" y="1603"/>
                    <a:pt x="144" y="1292"/>
                  </a:cubicBezTo>
                  <a:cubicBezTo>
                    <a:pt x="168" y="1100"/>
                    <a:pt x="228" y="920"/>
                    <a:pt x="311" y="753"/>
                  </a:cubicBezTo>
                  <a:cubicBezTo>
                    <a:pt x="419" y="561"/>
                    <a:pt x="563" y="393"/>
                    <a:pt x="755" y="286"/>
                  </a:cubicBezTo>
                  <a:cubicBezTo>
                    <a:pt x="868" y="239"/>
                    <a:pt x="989" y="214"/>
                    <a:pt x="1109" y="214"/>
                  </a:cubicBezTo>
                  <a:cubicBezTo>
                    <a:pt x="1205" y="214"/>
                    <a:pt x="1299" y="230"/>
                    <a:pt x="1389" y="262"/>
                  </a:cubicBezTo>
                  <a:cubicBezTo>
                    <a:pt x="1569" y="310"/>
                    <a:pt x="1737" y="393"/>
                    <a:pt x="1880" y="513"/>
                  </a:cubicBezTo>
                  <a:cubicBezTo>
                    <a:pt x="2136" y="691"/>
                    <a:pt x="2288" y="827"/>
                    <a:pt x="2328" y="827"/>
                  </a:cubicBezTo>
                  <a:cubicBezTo>
                    <a:pt x="2331" y="827"/>
                    <a:pt x="2334" y="826"/>
                    <a:pt x="2336" y="825"/>
                  </a:cubicBezTo>
                  <a:cubicBezTo>
                    <a:pt x="2348" y="813"/>
                    <a:pt x="2228" y="633"/>
                    <a:pt x="1976" y="393"/>
                  </a:cubicBezTo>
                  <a:cubicBezTo>
                    <a:pt x="1821" y="262"/>
                    <a:pt x="1641" y="142"/>
                    <a:pt x="1449" y="70"/>
                  </a:cubicBezTo>
                  <a:cubicBezTo>
                    <a:pt x="1330" y="23"/>
                    <a:pt x="1206" y="0"/>
                    <a:pt x="1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636;p32"/>
            <p:cNvSpPr/>
            <p:nvPr/>
          </p:nvSpPr>
          <p:spPr>
            <a:xfrm>
              <a:off x="5150033" y="1277756"/>
              <a:ext cx="43856" cy="72082"/>
            </a:xfrm>
            <a:custGeom>
              <a:avLst/>
              <a:gdLst/>
              <a:ahLst/>
              <a:cxnLst/>
              <a:rect l="l" t="t" r="r" b="b"/>
              <a:pathLst>
                <a:path w="1055" h="1734" extrusionOk="0">
                  <a:moveTo>
                    <a:pt x="972" y="0"/>
                  </a:moveTo>
                  <a:cubicBezTo>
                    <a:pt x="909" y="0"/>
                    <a:pt x="807" y="18"/>
                    <a:pt x="683" y="77"/>
                  </a:cubicBezTo>
                  <a:cubicBezTo>
                    <a:pt x="96" y="364"/>
                    <a:pt x="0" y="1167"/>
                    <a:pt x="503" y="1586"/>
                  </a:cubicBezTo>
                  <a:cubicBezTo>
                    <a:pt x="651" y="1704"/>
                    <a:pt x="782" y="1733"/>
                    <a:pt x="825" y="1733"/>
                  </a:cubicBezTo>
                  <a:cubicBezTo>
                    <a:pt x="834" y="1733"/>
                    <a:pt x="839" y="1732"/>
                    <a:pt x="839" y="1730"/>
                  </a:cubicBezTo>
                  <a:cubicBezTo>
                    <a:pt x="839" y="1706"/>
                    <a:pt x="719" y="1658"/>
                    <a:pt x="575" y="1514"/>
                  </a:cubicBezTo>
                  <a:cubicBezTo>
                    <a:pt x="168" y="1119"/>
                    <a:pt x="252" y="448"/>
                    <a:pt x="743" y="161"/>
                  </a:cubicBezTo>
                  <a:cubicBezTo>
                    <a:pt x="911" y="53"/>
                    <a:pt x="1054" y="41"/>
                    <a:pt x="1042" y="17"/>
                  </a:cubicBezTo>
                  <a:cubicBezTo>
                    <a:pt x="1038" y="8"/>
                    <a:pt x="1013" y="0"/>
                    <a:pt x="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637;p32"/>
            <p:cNvSpPr/>
            <p:nvPr/>
          </p:nvSpPr>
          <p:spPr>
            <a:xfrm>
              <a:off x="5196841" y="1328430"/>
              <a:ext cx="10476" cy="10600"/>
            </a:xfrm>
            <a:custGeom>
              <a:avLst/>
              <a:gdLst/>
              <a:ahLst/>
              <a:cxnLst/>
              <a:rect l="l" t="t" r="r" b="b"/>
              <a:pathLst>
                <a:path w="252" h="255" extrusionOk="0">
                  <a:moveTo>
                    <a:pt x="200" y="0"/>
                  </a:moveTo>
                  <a:cubicBezTo>
                    <a:pt x="162" y="0"/>
                    <a:pt x="110" y="32"/>
                    <a:pt x="72" y="79"/>
                  </a:cubicBezTo>
                  <a:cubicBezTo>
                    <a:pt x="24" y="151"/>
                    <a:pt x="0" y="223"/>
                    <a:pt x="36" y="247"/>
                  </a:cubicBezTo>
                  <a:cubicBezTo>
                    <a:pt x="41" y="252"/>
                    <a:pt x="49" y="255"/>
                    <a:pt x="57" y="255"/>
                  </a:cubicBezTo>
                  <a:cubicBezTo>
                    <a:pt x="90" y="255"/>
                    <a:pt x="142" y="222"/>
                    <a:pt x="180" y="175"/>
                  </a:cubicBezTo>
                  <a:cubicBezTo>
                    <a:pt x="240" y="103"/>
                    <a:pt x="252" y="32"/>
                    <a:pt x="228" y="8"/>
                  </a:cubicBezTo>
                  <a:cubicBezTo>
                    <a:pt x="220" y="2"/>
                    <a:pt x="211" y="0"/>
                    <a:pt x="200"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638;p32"/>
            <p:cNvSpPr/>
            <p:nvPr/>
          </p:nvSpPr>
          <p:spPr>
            <a:xfrm>
              <a:off x="5057415" y="1288897"/>
              <a:ext cx="79690" cy="60318"/>
            </a:xfrm>
            <a:custGeom>
              <a:avLst/>
              <a:gdLst/>
              <a:ahLst/>
              <a:cxnLst/>
              <a:rect l="l" t="t" r="r" b="b"/>
              <a:pathLst>
                <a:path w="1917" h="1451" extrusionOk="0">
                  <a:moveTo>
                    <a:pt x="851" y="0"/>
                  </a:moveTo>
                  <a:cubicBezTo>
                    <a:pt x="731" y="0"/>
                    <a:pt x="623" y="24"/>
                    <a:pt x="528" y="72"/>
                  </a:cubicBezTo>
                  <a:cubicBezTo>
                    <a:pt x="372" y="156"/>
                    <a:pt x="240" y="288"/>
                    <a:pt x="144" y="444"/>
                  </a:cubicBezTo>
                  <a:cubicBezTo>
                    <a:pt x="1" y="707"/>
                    <a:pt x="1" y="899"/>
                    <a:pt x="25" y="899"/>
                  </a:cubicBezTo>
                  <a:cubicBezTo>
                    <a:pt x="49" y="899"/>
                    <a:pt x="108" y="743"/>
                    <a:pt x="264" y="527"/>
                  </a:cubicBezTo>
                  <a:cubicBezTo>
                    <a:pt x="360" y="408"/>
                    <a:pt x="480" y="312"/>
                    <a:pt x="611" y="252"/>
                  </a:cubicBezTo>
                  <a:cubicBezTo>
                    <a:pt x="683" y="219"/>
                    <a:pt x="759" y="204"/>
                    <a:pt x="836" y="204"/>
                  </a:cubicBezTo>
                  <a:cubicBezTo>
                    <a:pt x="927" y="204"/>
                    <a:pt x="1018" y="225"/>
                    <a:pt x="1102" y="264"/>
                  </a:cubicBezTo>
                  <a:cubicBezTo>
                    <a:pt x="1270" y="336"/>
                    <a:pt x="1402" y="468"/>
                    <a:pt x="1510" y="611"/>
                  </a:cubicBezTo>
                  <a:cubicBezTo>
                    <a:pt x="1594" y="743"/>
                    <a:pt x="1653" y="887"/>
                    <a:pt x="1713" y="1030"/>
                  </a:cubicBezTo>
                  <a:cubicBezTo>
                    <a:pt x="1806" y="1285"/>
                    <a:pt x="1854" y="1450"/>
                    <a:pt x="1889" y="1450"/>
                  </a:cubicBezTo>
                  <a:cubicBezTo>
                    <a:pt x="1891" y="1450"/>
                    <a:pt x="1892" y="1450"/>
                    <a:pt x="1893" y="1450"/>
                  </a:cubicBezTo>
                  <a:cubicBezTo>
                    <a:pt x="1917" y="1450"/>
                    <a:pt x="1917" y="1270"/>
                    <a:pt x="1857" y="995"/>
                  </a:cubicBezTo>
                  <a:cubicBezTo>
                    <a:pt x="1821" y="827"/>
                    <a:pt x="1749" y="659"/>
                    <a:pt x="1665" y="515"/>
                  </a:cubicBezTo>
                  <a:cubicBezTo>
                    <a:pt x="1558" y="324"/>
                    <a:pt x="1390" y="168"/>
                    <a:pt x="1186" y="72"/>
                  </a:cubicBezTo>
                  <a:cubicBezTo>
                    <a:pt x="1079" y="24"/>
                    <a:pt x="971"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639;p32"/>
            <p:cNvSpPr/>
            <p:nvPr/>
          </p:nvSpPr>
          <p:spPr>
            <a:xfrm>
              <a:off x="5022579" y="1214944"/>
              <a:ext cx="69214" cy="62521"/>
            </a:xfrm>
            <a:custGeom>
              <a:avLst/>
              <a:gdLst/>
              <a:ahLst/>
              <a:cxnLst/>
              <a:rect l="l" t="t" r="r" b="b"/>
              <a:pathLst>
                <a:path w="1665" h="1504" extrusionOk="0">
                  <a:moveTo>
                    <a:pt x="1421" y="0"/>
                  </a:moveTo>
                  <a:cubicBezTo>
                    <a:pt x="1386" y="0"/>
                    <a:pt x="1347" y="2"/>
                    <a:pt x="1306" y="7"/>
                  </a:cubicBezTo>
                  <a:cubicBezTo>
                    <a:pt x="695" y="79"/>
                    <a:pt x="192" y="534"/>
                    <a:pt x="48" y="1133"/>
                  </a:cubicBezTo>
                  <a:cubicBezTo>
                    <a:pt x="0" y="1348"/>
                    <a:pt x="36" y="1492"/>
                    <a:pt x="84" y="1504"/>
                  </a:cubicBezTo>
                  <a:cubicBezTo>
                    <a:pt x="132" y="1504"/>
                    <a:pt x="192" y="1384"/>
                    <a:pt x="288" y="1217"/>
                  </a:cubicBezTo>
                  <a:cubicBezTo>
                    <a:pt x="395" y="1001"/>
                    <a:pt x="551" y="797"/>
                    <a:pt x="731" y="630"/>
                  </a:cubicBezTo>
                  <a:cubicBezTo>
                    <a:pt x="922" y="474"/>
                    <a:pt x="1126" y="342"/>
                    <a:pt x="1366" y="246"/>
                  </a:cubicBezTo>
                  <a:cubicBezTo>
                    <a:pt x="1545" y="174"/>
                    <a:pt x="1665" y="127"/>
                    <a:pt x="1665" y="79"/>
                  </a:cubicBezTo>
                  <a:cubicBezTo>
                    <a:pt x="1665" y="40"/>
                    <a:pt x="1577"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640;p32"/>
            <p:cNvSpPr/>
            <p:nvPr/>
          </p:nvSpPr>
          <p:spPr>
            <a:xfrm>
              <a:off x="5226189" y="1149180"/>
              <a:ext cx="120054" cy="27228"/>
            </a:xfrm>
            <a:custGeom>
              <a:avLst/>
              <a:gdLst/>
              <a:ahLst/>
              <a:cxnLst/>
              <a:rect l="l" t="t" r="r" b="b"/>
              <a:pathLst>
                <a:path w="2888" h="655" extrusionOk="0">
                  <a:moveTo>
                    <a:pt x="1588" y="0"/>
                  </a:moveTo>
                  <a:cubicBezTo>
                    <a:pt x="1323" y="0"/>
                    <a:pt x="1061" y="38"/>
                    <a:pt x="803" y="116"/>
                  </a:cubicBezTo>
                  <a:cubicBezTo>
                    <a:pt x="648" y="176"/>
                    <a:pt x="504" y="235"/>
                    <a:pt x="360" y="319"/>
                  </a:cubicBezTo>
                  <a:cubicBezTo>
                    <a:pt x="121" y="475"/>
                    <a:pt x="1" y="607"/>
                    <a:pt x="25" y="643"/>
                  </a:cubicBezTo>
                  <a:cubicBezTo>
                    <a:pt x="33" y="651"/>
                    <a:pt x="48" y="655"/>
                    <a:pt x="68" y="655"/>
                  </a:cubicBezTo>
                  <a:cubicBezTo>
                    <a:pt x="137" y="655"/>
                    <a:pt x="271" y="611"/>
                    <a:pt x="456" y="547"/>
                  </a:cubicBezTo>
                  <a:cubicBezTo>
                    <a:pt x="600" y="499"/>
                    <a:pt x="743" y="463"/>
                    <a:pt x="899" y="427"/>
                  </a:cubicBezTo>
                  <a:cubicBezTo>
                    <a:pt x="1079" y="391"/>
                    <a:pt x="1258" y="367"/>
                    <a:pt x="1438" y="355"/>
                  </a:cubicBezTo>
                  <a:cubicBezTo>
                    <a:pt x="1522" y="349"/>
                    <a:pt x="1606" y="346"/>
                    <a:pt x="1691" y="346"/>
                  </a:cubicBezTo>
                  <a:cubicBezTo>
                    <a:pt x="1935" y="346"/>
                    <a:pt x="2183" y="371"/>
                    <a:pt x="2432" y="415"/>
                  </a:cubicBezTo>
                  <a:cubicBezTo>
                    <a:pt x="2608" y="440"/>
                    <a:pt x="2743" y="471"/>
                    <a:pt x="2812" y="471"/>
                  </a:cubicBezTo>
                  <a:cubicBezTo>
                    <a:pt x="2842" y="471"/>
                    <a:pt x="2860" y="465"/>
                    <a:pt x="2863" y="451"/>
                  </a:cubicBezTo>
                  <a:cubicBezTo>
                    <a:pt x="2887" y="403"/>
                    <a:pt x="2756" y="283"/>
                    <a:pt x="2492" y="176"/>
                  </a:cubicBezTo>
                  <a:cubicBezTo>
                    <a:pt x="2336" y="116"/>
                    <a:pt x="2181" y="68"/>
                    <a:pt x="2013" y="32"/>
                  </a:cubicBezTo>
                  <a:cubicBezTo>
                    <a:pt x="1871" y="11"/>
                    <a:pt x="1729" y="0"/>
                    <a:pt x="1588"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641;p32"/>
            <p:cNvSpPr/>
            <p:nvPr/>
          </p:nvSpPr>
          <p:spPr>
            <a:xfrm>
              <a:off x="5164956" y="1331215"/>
              <a:ext cx="68757" cy="42360"/>
            </a:xfrm>
            <a:custGeom>
              <a:avLst/>
              <a:gdLst/>
              <a:ahLst/>
              <a:cxnLst/>
              <a:rect l="l" t="t" r="r" b="b"/>
              <a:pathLst>
                <a:path w="1654" h="1019" extrusionOk="0">
                  <a:moveTo>
                    <a:pt x="1654" y="0"/>
                  </a:moveTo>
                  <a:lnTo>
                    <a:pt x="1654" y="0"/>
                  </a:lnTo>
                  <a:cubicBezTo>
                    <a:pt x="1630" y="0"/>
                    <a:pt x="1582" y="120"/>
                    <a:pt x="1510" y="300"/>
                  </a:cubicBezTo>
                  <a:cubicBezTo>
                    <a:pt x="1474" y="408"/>
                    <a:pt x="1414" y="516"/>
                    <a:pt x="1342" y="599"/>
                  </a:cubicBezTo>
                  <a:cubicBezTo>
                    <a:pt x="1246" y="707"/>
                    <a:pt x="1138" y="779"/>
                    <a:pt x="1007" y="839"/>
                  </a:cubicBezTo>
                  <a:cubicBezTo>
                    <a:pt x="914" y="871"/>
                    <a:pt x="817" y="888"/>
                    <a:pt x="721" y="888"/>
                  </a:cubicBezTo>
                  <a:cubicBezTo>
                    <a:pt x="570" y="888"/>
                    <a:pt x="420" y="848"/>
                    <a:pt x="288" y="767"/>
                  </a:cubicBezTo>
                  <a:cubicBezTo>
                    <a:pt x="137" y="680"/>
                    <a:pt x="53" y="584"/>
                    <a:pt x="30" y="584"/>
                  </a:cubicBezTo>
                  <a:cubicBezTo>
                    <a:pt x="28" y="584"/>
                    <a:pt x="26" y="585"/>
                    <a:pt x="25" y="587"/>
                  </a:cubicBezTo>
                  <a:cubicBezTo>
                    <a:pt x="1" y="599"/>
                    <a:pt x="61" y="719"/>
                    <a:pt x="228" y="851"/>
                  </a:cubicBezTo>
                  <a:cubicBezTo>
                    <a:pt x="336" y="935"/>
                    <a:pt x="456" y="983"/>
                    <a:pt x="588" y="1007"/>
                  </a:cubicBezTo>
                  <a:cubicBezTo>
                    <a:pt x="637" y="1014"/>
                    <a:pt x="687" y="1018"/>
                    <a:pt x="738" y="1018"/>
                  </a:cubicBezTo>
                  <a:cubicBezTo>
                    <a:pt x="847" y="1018"/>
                    <a:pt x="956" y="1000"/>
                    <a:pt x="1055" y="959"/>
                  </a:cubicBezTo>
                  <a:cubicBezTo>
                    <a:pt x="1330" y="851"/>
                    <a:pt x="1534" y="623"/>
                    <a:pt x="1606" y="336"/>
                  </a:cubicBezTo>
                  <a:cubicBezTo>
                    <a:pt x="1642" y="228"/>
                    <a:pt x="1654" y="12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642;p32"/>
            <p:cNvSpPr/>
            <p:nvPr/>
          </p:nvSpPr>
          <p:spPr>
            <a:xfrm>
              <a:off x="5487581" y="1217687"/>
              <a:ext cx="65764" cy="111158"/>
            </a:xfrm>
            <a:custGeom>
              <a:avLst/>
              <a:gdLst/>
              <a:ahLst/>
              <a:cxnLst/>
              <a:rect l="l" t="t" r="r" b="b"/>
              <a:pathLst>
                <a:path w="1582" h="2674" extrusionOk="0">
                  <a:moveTo>
                    <a:pt x="1127" y="1"/>
                  </a:moveTo>
                  <a:cubicBezTo>
                    <a:pt x="1031" y="1"/>
                    <a:pt x="947" y="37"/>
                    <a:pt x="875" y="97"/>
                  </a:cubicBezTo>
                  <a:cubicBezTo>
                    <a:pt x="684" y="252"/>
                    <a:pt x="528" y="456"/>
                    <a:pt x="432" y="695"/>
                  </a:cubicBezTo>
                  <a:cubicBezTo>
                    <a:pt x="276" y="1019"/>
                    <a:pt x="157" y="1366"/>
                    <a:pt x="73" y="1725"/>
                  </a:cubicBezTo>
                  <a:cubicBezTo>
                    <a:pt x="1" y="2001"/>
                    <a:pt x="1" y="2300"/>
                    <a:pt x="73" y="2588"/>
                  </a:cubicBezTo>
                  <a:cubicBezTo>
                    <a:pt x="73" y="2600"/>
                    <a:pt x="85" y="2624"/>
                    <a:pt x="97" y="2636"/>
                  </a:cubicBezTo>
                  <a:cubicBezTo>
                    <a:pt x="127" y="2662"/>
                    <a:pt x="165" y="2673"/>
                    <a:pt x="210" y="2673"/>
                  </a:cubicBezTo>
                  <a:cubicBezTo>
                    <a:pt x="536" y="2673"/>
                    <a:pt x="1189" y="2053"/>
                    <a:pt x="1294" y="1905"/>
                  </a:cubicBezTo>
                  <a:cubicBezTo>
                    <a:pt x="1318" y="1869"/>
                    <a:pt x="1342" y="1833"/>
                    <a:pt x="1366" y="1785"/>
                  </a:cubicBezTo>
                  <a:cubicBezTo>
                    <a:pt x="1582" y="1390"/>
                    <a:pt x="1570" y="731"/>
                    <a:pt x="1462" y="360"/>
                  </a:cubicBezTo>
                  <a:cubicBezTo>
                    <a:pt x="1414" y="192"/>
                    <a:pt x="1306" y="13"/>
                    <a:pt x="1127"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643;p32"/>
            <p:cNvSpPr/>
            <p:nvPr/>
          </p:nvSpPr>
          <p:spPr>
            <a:xfrm>
              <a:off x="5157016" y="1275677"/>
              <a:ext cx="65722" cy="73246"/>
            </a:xfrm>
            <a:custGeom>
              <a:avLst/>
              <a:gdLst/>
              <a:ahLst/>
              <a:cxnLst/>
              <a:rect l="l" t="t" r="r" b="b"/>
              <a:pathLst>
                <a:path w="1581" h="1762" extrusionOk="0">
                  <a:moveTo>
                    <a:pt x="1000" y="0"/>
                  </a:moveTo>
                  <a:cubicBezTo>
                    <a:pt x="803" y="0"/>
                    <a:pt x="586" y="116"/>
                    <a:pt x="455" y="247"/>
                  </a:cubicBezTo>
                  <a:cubicBezTo>
                    <a:pt x="156" y="546"/>
                    <a:pt x="0" y="798"/>
                    <a:pt x="168" y="1217"/>
                  </a:cubicBezTo>
                  <a:cubicBezTo>
                    <a:pt x="216" y="1372"/>
                    <a:pt x="311" y="1516"/>
                    <a:pt x="443" y="1624"/>
                  </a:cubicBezTo>
                  <a:cubicBezTo>
                    <a:pt x="543" y="1714"/>
                    <a:pt x="675" y="1762"/>
                    <a:pt x="814" y="1762"/>
                  </a:cubicBezTo>
                  <a:cubicBezTo>
                    <a:pt x="842" y="1762"/>
                    <a:pt x="870" y="1760"/>
                    <a:pt x="898" y="1756"/>
                  </a:cubicBezTo>
                  <a:cubicBezTo>
                    <a:pt x="1126" y="1696"/>
                    <a:pt x="1306" y="1540"/>
                    <a:pt x="1389" y="1336"/>
                  </a:cubicBezTo>
                  <a:cubicBezTo>
                    <a:pt x="1521" y="1109"/>
                    <a:pt x="1581" y="845"/>
                    <a:pt x="1557" y="582"/>
                  </a:cubicBezTo>
                  <a:cubicBezTo>
                    <a:pt x="1533" y="342"/>
                    <a:pt x="1389" y="127"/>
                    <a:pt x="1162" y="31"/>
                  </a:cubicBezTo>
                  <a:cubicBezTo>
                    <a:pt x="1111" y="10"/>
                    <a:pt x="1057" y="0"/>
                    <a:pt x="100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644;p32"/>
            <p:cNvSpPr/>
            <p:nvPr/>
          </p:nvSpPr>
          <p:spPr>
            <a:xfrm>
              <a:off x="5502920" y="1693082"/>
              <a:ext cx="63893" cy="427340"/>
            </a:xfrm>
            <a:custGeom>
              <a:avLst/>
              <a:gdLst/>
              <a:ahLst/>
              <a:cxnLst/>
              <a:rect l="l" t="t" r="r" b="b"/>
              <a:pathLst>
                <a:path w="1537" h="10280" extrusionOk="0">
                  <a:moveTo>
                    <a:pt x="183" y="1"/>
                  </a:moveTo>
                  <a:cubicBezTo>
                    <a:pt x="96" y="1"/>
                    <a:pt x="1" y="98"/>
                    <a:pt x="51" y="206"/>
                  </a:cubicBezTo>
                  <a:cubicBezTo>
                    <a:pt x="973" y="2302"/>
                    <a:pt x="1009" y="4386"/>
                    <a:pt x="626" y="6602"/>
                  </a:cubicBezTo>
                  <a:cubicBezTo>
                    <a:pt x="482" y="7441"/>
                    <a:pt x="542" y="8291"/>
                    <a:pt x="830" y="9081"/>
                  </a:cubicBezTo>
                  <a:cubicBezTo>
                    <a:pt x="961" y="9501"/>
                    <a:pt x="1129" y="9884"/>
                    <a:pt x="1285" y="10279"/>
                  </a:cubicBezTo>
                  <a:cubicBezTo>
                    <a:pt x="1369" y="10255"/>
                    <a:pt x="1452" y="10219"/>
                    <a:pt x="1536" y="10183"/>
                  </a:cubicBezTo>
                  <a:cubicBezTo>
                    <a:pt x="1452" y="9932"/>
                    <a:pt x="1333" y="9680"/>
                    <a:pt x="1237" y="9405"/>
                  </a:cubicBezTo>
                  <a:cubicBezTo>
                    <a:pt x="758" y="8219"/>
                    <a:pt x="782" y="7213"/>
                    <a:pt x="1009" y="5967"/>
                  </a:cubicBezTo>
                  <a:cubicBezTo>
                    <a:pt x="1357" y="3967"/>
                    <a:pt x="1105" y="1919"/>
                    <a:pt x="279" y="63"/>
                  </a:cubicBezTo>
                  <a:cubicBezTo>
                    <a:pt x="257" y="19"/>
                    <a:pt x="221"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645;p32"/>
            <p:cNvSpPr/>
            <p:nvPr/>
          </p:nvSpPr>
          <p:spPr>
            <a:xfrm>
              <a:off x="5153525" y="1580053"/>
              <a:ext cx="411792" cy="321295"/>
            </a:xfrm>
            <a:custGeom>
              <a:avLst/>
              <a:gdLst/>
              <a:ahLst/>
              <a:cxnLst/>
              <a:rect l="l" t="t" r="r" b="b"/>
              <a:pathLst>
                <a:path w="9906" h="7729" extrusionOk="0">
                  <a:moveTo>
                    <a:pt x="7661" y="0"/>
                  </a:moveTo>
                  <a:cubicBezTo>
                    <a:pt x="6911" y="0"/>
                    <a:pt x="6148" y="300"/>
                    <a:pt x="5486" y="518"/>
                  </a:cubicBezTo>
                  <a:lnTo>
                    <a:pt x="96" y="2255"/>
                  </a:lnTo>
                  <a:cubicBezTo>
                    <a:pt x="72" y="2267"/>
                    <a:pt x="36" y="2279"/>
                    <a:pt x="0" y="2291"/>
                  </a:cubicBezTo>
                  <a:cubicBezTo>
                    <a:pt x="120" y="3620"/>
                    <a:pt x="515" y="4997"/>
                    <a:pt x="958" y="6183"/>
                  </a:cubicBezTo>
                  <a:cubicBezTo>
                    <a:pt x="1150" y="6710"/>
                    <a:pt x="1390" y="7225"/>
                    <a:pt x="1653" y="7728"/>
                  </a:cubicBezTo>
                  <a:cubicBezTo>
                    <a:pt x="3186" y="7620"/>
                    <a:pt x="4695" y="7285"/>
                    <a:pt x="6120" y="6710"/>
                  </a:cubicBezTo>
                  <a:cubicBezTo>
                    <a:pt x="7079" y="6327"/>
                    <a:pt x="8013" y="5824"/>
                    <a:pt x="8720" y="5093"/>
                  </a:cubicBezTo>
                  <a:cubicBezTo>
                    <a:pt x="9438" y="4363"/>
                    <a:pt x="9905" y="3369"/>
                    <a:pt x="9821" y="2363"/>
                  </a:cubicBezTo>
                  <a:cubicBezTo>
                    <a:pt x="9762" y="1584"/>
                    <a:pt x="9282" y="458"/>
                    <a:pt x="8492" y="147"/>
                  </a:cubicBezTo>
                  <a:cubicBezTo>
                    <a:pt x="8221" y="42"/>
                    <a:pt x="7942" y="0"/>
                    <a:pt x="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646;p32"/>
            <p:cNvSpPr/>
            <p:nvPr/>
          </p:nvSpPr>
          <p:spPr>
            <a:xfrm>
              <a:off x="5209769" y="2045180"/>
              <a:ext cx="384398" cy="62646"/>
            </a:xfrm>
            <a:custGeom>
              <a:avLst/>
              <a:gdLst/>
              <a:ahLst/>
              <a:cxnLst/>
              <a:rect l="l" t="t" r="r" b="b"/>
              <a:pathLst>
                <a:path w="9247" h="1507" extrusionOk="0">
                  <a:moveTo>
                    <a:pt x="84" y="1"/>
                  </a:moveTo>
                  <a:lnTo>
                    <a:pt x="1" y="108"/>
                  </a:lnTo>
                  <a:cubicBezTo>
                    <a:pt x="1342" y="1091"/>
                    <a:pt x="3210" y="1342"/>
                    <a:pt x="4815" y="1462"/>
                  </a:cubicBezTo>
                  <a:cubicBezTo>
                    <a:pt x="5160" y="1490"/>
                    <a:pt x="5509" y="1507"/>
                    <a:pt x="5859" y="1507"/>
                  </a:cubicBezTo>
                  <a:cubicBezTo>
                    <a:pt x="6703" y="1507"/>
                    <a:pt x="7553" y="1409"/>
                    <a:pt x="8349" y="1138"/>
                  </a:cubicBezTo>
                  <a:cubicBezTo>
                    <a:pt x="8660" y="1031"/>
                    <a:pt x="8959" y="899"/>
                    <a:pt x="9247" y="743"/>
                  </a:cubicBezTo>
                  <a:lnTo>
                    <a:pt x="9175" y="623"/>
                  </a:lnTo>
                  <a:cubicBezTo>
                    <a:pt x="8888" y="767"/>
                    <a:pt x="8600" y="899"/>
                    <a:pt x="8313" y="1007"/>
                  </a:cubicBezTo>
                  <a:cubicBezTo>
                    <a:pt x="7532" y="1287"/>
                    <a:pt x="6687" y="1369"/>
                    <a:pt x="5848" y="1369"/>
                  </a:cubicBezTo>
                  <a:cubicBezTo>
                    <a:pt x="5542" y="1369"/>
                    <a:pt x="5236" y="1358"/>
                    <a:pt x="4935" y="1342"/>
                  </a:cubicBezTo>
                  <a:cubicBezTo>
                    <a:pt x="3342" y="1234"/>
                    <a:pt x="1438" y="983"/>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647;p32"/>
            <p:cNvSpPr/>
            <p:nvPr/>
          </p:nvSpPr>
          <p:spPr>
            <a:xfrm>
              <a:off x="3588165" y="2084006"/>
              <a:ext cx="415783" cy="84512"/>
            </a:xfrm>
            <a:custGeom>
              <a:avLst/>
              <a:gdLst/>
              <a:ahLst/>
              <a:cxnLst/>
              <a:rect l="l" t="t" r="r" b="b"/>
              <a:pathLst>
                <a:path w="10002" h="2033" extrusionOk="0">
                  <a:moveTo>
                    <a:pt x="108" y="1"/>
                  </a:moveTo>
                  <a:lnTo>
                    <a:pt x="0" y="97"/>
                  </a:lnTo>
                  <a:cubicBezTo>
                    <a:pt x="2424" y="1375"/>
                    <a:pt x="5118" y="2032"/>
                    <a:pt x="7839" y="2032"/>
                  </a:cubicBezTo>
                  <a:cubicBezTo>
                    <a:pt x="8559" y="2032"/>
                    <a:pt x="9281" y="1986"/>
                    <a:pt x="10001" y="1893"/>
                  </a:cubicBezTo>
                  <a:lnTo>
                    <a:pt x="9893" y="1773"/>
                  </a:lnTo>
                  <a:cubicBezTo>
                    <a:pt x="9210" y="1859"/>
                    <a:pt x="8525" y="1901"/>
                    <a:pt x="7841" y="1901"/>
                  </a:cubicBezTo>
                  <a:cubicBezTo>
                    <a:pt x="5158" y="1901"/>
                    <a:pt x="2504" y="1251"/>
                    <a:pt x="108"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648;p32"/>
            <p:cNvSpPr/>
            <p:nvPr/>
          </p:nvSpPr>
          <p:spPr>
            <a:xfrm>
              <a:off x="5116652" y="1003061"/>
              <a:ext cx="370472" cy="231794"/>
            </a:xfrm>
            <a:custGeom>
              <a:avLst/>
              <a:gdLst/>
              <a:ahLst/>
              <a:cxnLst/>
              <a:rect l="l" t="t" r="r" b="b"/>
              <a:pathLst>
                <a:path w="8912" h="5576" extrusionOk="0">
                  <a:moveTo>
                    <a:pt x="3741" y="0"/>
                  </a:moveTo>
                  <a:cubicBezTo>
                    <a:pt x="2983" y="0"/>
                    <a:pt x="2201" y="187"/>
                    <a:pt x="1450" y="600"/>
                  </a:cubicBezTo>
                  <a:lnTo>
                    <a:pt x="61" y="840"/>
                  </a:lnTo>
                  <a:cubicBezTo>
                    <a:pt x="1" y="1523"/>
                    <a:pt x="288" y="2205"/>
                    <a:pt x="731" y="2744"/>
                  </a:cubicBezTo>
                  <a:cubicBezTo>
                    <a:pt x="1187" y="3271"/>
                    <a:pt x="1726" y="3702"/>
                    <a:pt x="2324" y="4050"/>
                  </a:cubicBezTo>
                  <a:cubicBezTo>
                    <a:pt x="3852" y="4958"/>
                    <a:pt x="5612" y="5576"/>
                    <a:pt x="7377" y="5576"/>
                  </a:cubicBezTo>
                  <a:cubicBezTo>
                    <a:pt x="7729" y="5576"/>
                    <a:pt x="8082" y="5551"/>
                    <a:pt x="8433" y="5499"/>
                  </a:cubicBezTo>
                  <a:cubicBezTo>
                    <a:pt x="8911" y="2441"/>
                    <a:pt x="6480" y="0"/>
                    <a:pt x="3741"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649;p32"/>
            <p:cNvSpPr/>
            <p:nvPr/>
          </p:nvSpPr>
          <p:spPr>
            <a:xfrm>
              <a:off x="5342710" y="1129060"/>
              <a:ext cx="302754" cy="710223"/>
            </a:xfrm>
            <a:custGeom>
              <a:avLst/>
              <a:gdLst/>
              <a:ahLst/>
              <a:cxnLst/>
              <a:rect l="l" t="t" r="r" b="b"/>
              <a:pathLst>
                <a:path w="7283" h="17085" extrusionOk="0">
                  <a:moveTo>
                    <a:pt x="432" y="1"/>
                  </a:moveTo>
                  <a:lnTo>
                    <a:pt x="432" y="1"/>
                  </a:lnTo>
                  <a:cubicBezTo>
                    <a:pt x="1581" y="1055"/>
                    <a:pt x="2085" y="2684"/>
                    <a:pt x="2096" y="4241"/>
                  </a:cubicBezTo>
                  <a:cubicBezTo>
                    <a:pt x="2120" y="5810"/>
                    <a:pt x="1713" y="7343"/>
                    <a:pt x="1306" y="8852"/>
                  </a:cubicBezTo>
                  <a:cubicBezTo>
                    <a:pt x="635" y="11415"/>
                    <a:pt x="0" y="14050"/>
                    <a:pt x="2300" y="16050"/>
                  </a:cubicBezTo>
                  <a:cubicBezTo>
                    <a:pt x="2959" y="16649"/>
                    <a:pt x="3809" y="17008"/>
                    <a:pt x="4707" y="17080"/>
                  </a:cubicBezTo>
                  <a:cubicBezTo>
                    <a:pt x="4762" y="17083"/>
                    <a:pt x="4817" y="17085"/>
                    <a:pt x="4872" y="17085"/>
                  </a:cubicBezTo>
                  <a:cubicBezTo>
                    <a:pt x="5717" y="17085"/>
                    <a:pt x="6562" y="16738"/>
                    <a:pt x="7091" y="16086"/>
                  </a:cubicBezTo>
                  <a:cubicBezTo>
                    <a:pt x="7175" y="15990"/>
                    <a:pt x="7247" y="15870"/>
                    <a:pt x="7271" y="15739"/>
                  </a:cubicBezTo>
                  <a:cubicBezTo>
                    <a:pt x="7283" y="15559"/>
                    <a:pt x="7247" y="15367"/>
                    <a:pt x="7151" y="15200"/>
                  </a:cubicBezTo>
                  <a:cubicBezTo>
                    <a:pt x="6851" y="14469"/>
                    <a:pt x="6624" y="13727"/>
                    <a:pt x="6480" y="12948"/>
                  </a:cubicBezTo>
                  <a:cubicBezTo>
                    <a:pt x="6336" y="12182"/>
                    <a:pt x="6025" y="11858"/>
                    <a:pt x="5582" y="11211"/>
                  </a:cubicBezTo>
                  <a:cubicBezTo>
                    <a:pt x="4672" y="9882"/>
                    <a:pt x="3785" y="8481"/>
                    <a:pt x="3570" y="6852"/>
                  </a:cubicBezTo>
                  <a:cubicBezTo>
                    <a:pt x="3438" y="5810"/>
                    <a:pt x="3570" y="4744"/>
                    <a:pt x="3438" y="3690"/>
                  </a:cubicBezTo>
                  <a:cubicBezTo>
                    <a:pt x="3294" y="2624"/>
                    <a:pt x="2863" y="1606"/>
                    <a:pt x="2180" y="767"/>
                  </a:cubicBezTo>
                  <a:lnTo>
                    <a:pt x="432"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650;p32"/>
            <p:cNvSpPr/>
            <p:nvPr/>
          </p:nvSpPr>
          <p:spPr>
            <a:xfrm>
              <a:off x="3395452" y="2178725"/>
              <a:ext cx="2420820" cy="587426"/>
            </a:xfrm>
            <a:custGeom>
              <a:avLst/>
              <a:gdLst/>
              <a:ahLst/>
              <a:cxnLst/>
              <a:rect l="l" t="t" r="r" b="b"/>
              <a:pathLst>
                <a:path w="37932" h="14131" extrusionOk="0">
                  <a:moveTo>
                    <a:pt x="12004" y="0"/>
                  </a:moveTo>
                  <a:cubicBezTo>
                    <a:pt x="8040" y="0"/>
                    <a:pt x="4198" y="883"/>
                    <a:pt x="372" y="2069"/>
                  </a:cubicBezTo>
                  <a:cubicBezTo>
                    <a:pt x="0" y="5051"/>
                    <a:pt x="144" y="8069"/>
                    <a:pt x="779" y="11016"/>
                  </a:cubicBezTo>
                  <a:cubicBezTo>
                    <a:pt x="1581" y="10393"/>
                    <a:pt x="2575" y="10069"/>
                    <a:pt x="3557" y="9818"/>
                  </a:cubicBezTo>
                  <a:cubicBezTo>
                    <a:pt x="5487" y="9323"/>
                    <a:pt x="7458" y="9078"/>
                    <a:pt x="9425" y="9078"/>
                  </a:cubicBezTo>
                  <a:cubicBezTo>
                    <a:pt x="12317" y="9078"/>
                    <a:pt x="15200" y="9608"/>
                    <a:pt x="17930" y="10656"/>
                  </a:cubicBezTo>
                  <a:cubicBezTo>
                    <a:pt x="19224" y="11159"/>
                    <a:pt x="20469" y="11770"/>
                    <a:pt x="21739" y="12321"/>
                  </a:cubicBezTo>
                  <a:cubicBezTo>
                    <a:pt x="23715" y="13171"/>
                    <a:pt x="25787" y="13854"/>
                    <a:pt x="27931" y="14070"/>
                  </a:cubicBezTo>
                  <a:cubicBezTo>
                    <a:pt x="28337" y="14111"/>
                    <a:pt x="28736" y="14131"/>
                    <a:pt x="29128" y="14131"/>
                  </a:cubicBezTo>
                  <a:cubicBezTo>
                    <a:pt x="31949" y="14131"/>
                    <a:pt x="34418" y="13091"/>
                    <a:pt x="36710" y="11303"/>
                  </a:cubicBezTo>
                  <a:cubicBezTo>
                    <a:pt x="37932" y="10357"/>
                    <a:pt x="37644" y="9459"/>
                    <a:pt x="37309" y="8045"/>
                  </a:cubicBezTo>
                  <a:cubicBezTo>
                    <a:pt x="37201" y="7578"/>
                    <a:pt x="35956" y="2692"/>
                    <a:pt x="36051" y="2656"/>
                  </a:cubicBezTo>
                  <a:lnTo>
                    <a:pt x="36051" y="2656"/>
                  </a:lnTo>
                  <a:cubicBezTo>
                    <a:pt x="34531" y="3219"/>
                    <a:pt x="32930" y="3441"/>
                    <a:pt x="31316" y="3441"/>
                  </a:cubicBezTo>
                  <a:cubicBezTo>
                    <a:pt x="29191" y="3441"/>
                    <a:pt x="27042" y="3057"/>
                    <a:pt x="25020" y="2560"/>
                  </a:cubicBezTo>
                  <a:cubicBezTo>
                    <a:pt x="21655" y="1745"/>
                    <a:pt x="18361" y="572"/>
                    <a:pt x="14912" y="164"/>
                  </a:cubicBezTo>
                  <a:cubicBezTo>
                    <a:pt x="13934" y="52"/>
                    <a:pt x="12965" y="0"/>
                    <a:pt x="12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 name="TextBox 92"/>
          <p:cNvSpPr txBox="1"/>
          <p:nvPr/>
        </p:nvSpPr>
        <p:spPr>
          <a:xfrm>
            <a:off x="1052376" y="3277446"/>
            <a:ext cx="7655111" cy="1014730"/>
          </a:xfrm>
          <a:prstGeom prst="rect">
            <a:avLst/>
          </a:prstGeom>
          <a:noFill/>
        </p:spPr>
        <p:txBody>
          <a:bodyPr wrap="square" rtlCol="0">
            <a:spAutoFit/>
          </a:bodyPr>
          <a:lstStyle/>
          <a:p>
            <a:pPr algn="ctr">
              <a:lnSpc>
                <a:spcPct val="150000"/>
              </a:lnSpc>
            </a:pPr>
            <a:r>
              <a:rPr lang="vi-VN" sz="4000">
                <a:solidFill>
                  <a:schemeClr val="accent3">
                    <a:lumMod val="75000"/>
                  </a:schemeClr>
                </a:solidFill>
                <a:latin typeface=".VnArabia" panose="020B7200000000000000" charset="0"/>
                <a:ea typeface="Tahoma" panose="020B0604030504040204" pitchFamily="34" charset="0"/>
                <a:cs typeface=".VnArabia" panose="020B7200000000000000" charset="0"/>
              </a:rPr>
              <a:t>CHÀO TẠM BIỆT</a:t>
            </a:r>
            <a:endParaRPr lang="en-US" sz="4000" dirty="0">
              <a:solidFill>
                <a:schemeClr val="accent3">
                  <a:lumMod val="75000"/>
                </a:schemeClr>
              </a:solidFill>
              <a:latin typeface=".VnArabia" panose="020B7200000000000000" charset="0"/>
              <a:ea typeface="Tahoma" panose="020B0604030504040204" pitchFamily="34" charset="0"/>
              <a:cs typeface=".VnArabia" panose="020B72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Friendship Love Doodles by Slidesgo">
  <a:themeElements>
    <a:clrScheme name="Simple Light">
      <a:dk1>
        <a:srgbClr val="1A4E6E"/>
      </a:dk1>
      <a:lt1>
        <a:srgbClr val="FFF9E7"/>
      </a:lt1>
      <a:dk2>
        <a:srgbClr val="1A4E6E"/>
      </a:dk2>
      <a:lt2>
        <a:srgbClr val="00DFD1"/>
      </a:lt2>
      <a:accent1>
        <a:srgbClr val="FF913F"/>
      </a:accent1>
      <a:accent2>
        <a:srgbClr val="FFC900"/>
      </a:accent2>
      <a:accent3>
        <a:srgbClr val="FF0F62"/>
      </a:accent3>
      <a:accent4>
        <a:srgbClr val="FFC4C7"/>
      </a:accent4>
      <a:accent5>
        <a:srgbClr val="FFFFFF"/>
      </a:accent5>
      <a:accent6>
        <a:srgbClr val="FFC4C7"/>
      </a:accent6>
      <a:hlink>
        <a:srgbClr val="1A4E6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2697</Words>
  <Application>WPS Presentation</Application>
  <PresentationFormat>On-screen Show (16:9)</PresentationFormat>
  <Paragraphs>52</Paragraphs>
  <Slides>9</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9</vt:i4>
      </vt:variant>
    </vt:vector>
  </HeadingPairs>
  <TitlesOfParts>
    <vt:vector size="27" baseType="lpstr">
      <vt:lpstr>Arial</vt:lpstr>
      <vt:lpstr>SimSun</vt:lpstr>
      <vt:lpstr>Wingdings</vt:lpstr>
      <vt:lpstr>Arial</vt:lpstr>
      <vt:lpstr>Ribeye</vt:lpstr>
      <vt:lpstr>Raleway</vt:lpstr>
      <vt:lpstr>Montserrat Light</vt:lpstr>
      <vt:lpstr>UTM Swiss 721 Black Condensed</vt:lpstr>
      <vt:lpstr>SVN-Dessert Menu Script</vt:lpstr>
      <vt:lpstr>Erica One</vt:lpstr>
      <vt:lpstr>Times New Roman</vt:lpstr>
      <vt:lpstr>SVN-Cookies</vt:lpstr>
      <vt:lpstr>Segoe Print</vt:lpstr>
      <vt:lpstr>.VnArabia</vt:lpstr>
      <vt:lpstr>Tahoma</vt:lpstr>
      <vt:lpstr>Microsoft YaHei</vt:lpstr>
      <vt:lpstr>Arial Unicode MS</vt:lpstr>
      <vt:lpstr>Friendship Love Doodles by Slidesgo</vt:lpstr>
      <vt:lpstr>Tiết 4 Câu chuyện: Hai Bà Trưng (Đọc  to nghe chung)</vt:lpstr>
      <vt:lpstr>HOẠT ĐỘNG 1</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giaoan.link</dc:title>
  <dc:creator/>
  <dc:description>thuvienhoclieu.com</dc:description>
  <cp:lastModifiedBy>Admin</cp:lastModifiedBy>
  <cp:revision>37</cp:revision>
  <dcterms:created xsi:type="dcterms:W3CDTF">2023-10-15T15:12:00Z</dcterms:created>
  <dcterms:modified xsi:type="dcterms:W3CDTF">2023-10-19T02:56:15Z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AC2CACF9CBA740FD924B2691633DAE1F_13</vt:lpwstr>
  </property>
  <property fmtid="{D5CDD505-2E9C-101B-9397-08002B2CF9AE}" pid="3" name="KSOProductBuildVer">
    <vt:lpwstr>1033-12.2.0.13266</vt:lpwstr>
  </property>
</Properties>
</file>