
<file path=[Content_Types].xml><?xml version="1.0" encoding="utf-8"?>
<Types xmlns="http://schemas.openxmlformats.org/package/2006/content-types">
  <Default Extension="fntdata" ContentType="application/x-fontdata"/>
  <Default Extension="jfif" ContentType="image/jpeg"/>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672" r:id="rId3"/>
  </p:sldMasterIdLst>
  <p:notesMasterIdLst>
    <p:notesMasterId r:id="rId19"/>
  </p:notesMasterIdLst>
  <p:sldIdLst>
    <p:sldId id="651" r:id="rId4"/>
    <p:sldId id="349" r:id="rId5"/>
    <p:sldId id="364" r:id="rId6"/>
    <p:sldId id="363" r:id="rId7"/>
    <p:sldId id="362" r:id="rId8"/>
    <p:sldId id="365" r:id="rId9"/>
    <p:sldId id="351" r:id="rId10"/>
    <p:sldId id="352" r:id="rId11"/>
    <p:sldId id="353" r:id="rId12"/>
    <p:sldId id="354" r:id="rId13"/>
    <p:sldId id="355" r:id="rId14"/>
    <p:sldId id="356" r:id="rId15"/>
    <p:sldId id="358" r:id="rId16"/>
    <p:sldId id="359" r:id="rId17"/>
    <p:sldId id="284" r:id="rId18"/>
  </p:sldIdLst>
  <p:sldSz cx="12192000" cy="6858000"/>
  <p:notesSz cx="6858000" cy="9144000"/>
  <p:embeddedFontLst>
    <p:embeddedFont>
      <p:font typeface="等线" panose="02010600030101010101" pitchFamily="2" charset="-122"/>
      <p:regular r:id="rId20"/>
      <p:bold r:id="rId21"/>
    </p:embeddedFont>
    <p:embeddedFont>
      <p:font typeface="#9Slide04 Yeseva One" panose="020B0604020202020204" charset="0"/>
      <p:regular r:id="rId22"/>
    </p:embeddedFont>
    <p:embeddedFont>
      <p:font typeface="#9Slide07 SVNDessert Menu Scrip" panose="020B0604020202020204" charset="0"/>
      <p:regular r:id="rId23"/>
    </p:embeddedFont>
    <p:embeddedFont>
      <p:font typeface=".VnArial" panose="020B7200000000000000" pitchFamily="34" charset="0"/>
      <p:regular r:id="rId24"/>
      <p:bold r:id="rId25"/>
      <p:italic r:id="rId26"/>
      <p:boldItalic r:id="rId27"/>
    </p:embeddedFont>
    <p:embeddedFont>
      <p:font typeface="Cambria" panose="02040503050406030204" pitchFamily="18" charset="0"/>
      <p:regular r:id="rId28"/>
      <p:bold r:id="rId29"/>
      <p:italic r:id="rId30"/>
      <p:boldItalic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53E"/>
    <a:srgbClr val="EF3C37"/>
    <a:srgbClr val="F5D5D8"/>
    <a:srgbClr val="E2B88E"/>
    <a:srgbClr val="E2ACDB"/>
    <a:srgbClr val="484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51"/>
    <p:restoredTop sz="94649"/>
  </p:normalViewPr>
  <p:slideViewPr>
    <p:cSldViewPr snapToGrid="0">
      <p:cViewPr varScale="1">
        <p:scale>
          <a:sx n="65" d="100"/>
          <a:sy n="65" d="100"/>
        </p:scale>
        <p:origin x="25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DA250-400C-4CDF-BA11-B6FDACEC7B34}" type="datetimeFigureOut">
              <a:rPr lang="zh-CN" altLang="en-US" smtClean="0"/>
              <a:t>2025/2/21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E6484-A376-4B3A-B564-05CBE19FDD1F}" type="slidenum">
              <a:rPr lang="zh-CN" altLang="en-US" smtClean="0"/>
              <a:t>‹#›</a:t>
            </a:fld>
            <a:endParaRPr lang="zh-CN" altLang="en-US"/>
          </a:p>
        </p:txBody>
      </p:sp>
    </p:spTree>
    <p:extLst>
      <p:ext uri="{BB962C8B-B14F-4D97-AF65-F5344CB8AC3E}">
        <p14:creationId xmlns:p14="http://schemas.microsoft.com/office/powerpoint/2010/main" val="330324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122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7296164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62375535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3243599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89642179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2025/2/21</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87127848"/>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FB04F-0751-4F8C-94B7-2662C1EF0A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CAC48-0A5A-4EDF-9CE6-0B1433331A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5154DF89-F0EE-4205-B5FB-C4F14E5B611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1CA53A5-9751-49E5-99FD-C1176E5175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0DA4-DA18-4FFE-8702-E7A9B549F83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6881027"/>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FB04F-0751-4F8C-94B7-2662C1EF0A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CAC48-0A5A-4EDF-9CE6-0B1433331A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5154DF89-F0EE-4205-B5FB-C4F14E5B611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1CA53A5-9751-49E5-99FD-C1176E5175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0DA4-DA18-4FFE-8702-E7A9B549F83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2077993"/>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102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69984449"/>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537000816"/>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202929331"/>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41330195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10997847"/>
      </p:ext>
    </p:extLst>
  </p:cSld>
  <p:clrMapOvr>
    <a:masterClrMapping/>
  </p:clrMapOvr>
  <p:transition spd="slow" advTm="3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2025/2/21</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686287477"/>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785120"/>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10339299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339493981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40354284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23281953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64922447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5201003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2025/2/21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24646000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76A94-0DA1-4457-82A7-6A3BA6308306}" type="datetimeFigureOut">
              <a:rPr lang="zh-CN" altLang="en-US" smtClean="0"/>
              <a:t>2025/2/21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17693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9"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a:srcRect l="7629"/>
          <a:stretch/>
        </p:blipFill>
        <p:spPr>
          <a:xfrm>
            <a:off x="0" y="-6394"/>
            <a:ext cx="12195576" cy="6870787"/>
          </a:xfrm>
          <a:prstGeom prst="rect">
            <a:avLst/>
          </a:prstGeom>
        </p:spPr>
      </p:pic>
      <p:sp>
        <p:nvSpPr>
          <p:cNvPr id="8" name="圆角矩形 7"/>
          <p:cNvSpPr/>
          <p:nvPr userDrawn="1"/>
        </p:nvSpPr>
        <p:spPr>
          <a:xfrm>
            <a:off x="696686" y="580571"/>
            <a:ext cx="10697028" cy="58202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9" name="圆角矩形 8"/>
          <p:cNvSpPr/>
          <p:nvPr userDrawn="1"/>
        </p:nvSpPr>
        <p:spPr>
          <a:xfrm>
            <a:off x="841829" y="725714"/>
            <a:ext cx="10435771" cy="5558972"/>
          </a:xfrm>
          <a:prstGeom prst="roundRect">
            <a:avLst/>
          </a:prstGeom>
          <a:solidFill>
            <a:schemeClr val="bg1"/>
          </a:solidFill>
          <a:ln w="28575">
            <a:solidFill>
              <a:srgbClr val="756D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Tree>
    <p:extLst>
      <p:ext uri="{BB962C8B-B14F-4D97-AF65-F5344CB8AC3E}">
        <p14:creationId xmlns:p14="http://schemas.microsoft.com/office/powerpoint/2010/main" val="2244566508"/>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8" r:id="rId3"/>
    <p:sldLayoutId id="2147483682" r:id="rId4"/>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8"/>
          <a:srcRect l="7629"/>
          <a:stretch/>
        </p:blipFill>
        <p:spPr>
          <a:xfrm>
            <a:off x="0" y="-6394"/>
            <a:ext cx="12195576" cy="6870787"/>
          </a:xfrm>
          <a:prstGeom prst="rect">
            <a:avLst/>
          </a:prstGeom>
        </p:spPr>
      </p:pic>
      <p:sp>
        <p:nvSpPr>
          <p:cNvPr id="8" name="圆角矩形 7"/>
          <p:cNvSpPr/>
          <p:nvPr userDrawn="1"/>
        </p:nvSpPr>
        <p:spPr>
          <a:xfrm>
            <a:off x="696686" y="580571"/>
            <a:ext cx="10697028" cy="58202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9" name="圆角矩形 8"/>
          <p:cNvSpPr/>
          <p:nvPr userDrawn="1"/>
        </p:nvSpPr>
        <p:spPr>
          <a:xfrm>
            <a:off x="841829" y="725714"/>
            <a:ext cx="10435771" cy="5558972"/>
          </a:xfrm>
          <a:prstGeom prst="roundRect">
            <a:avLst/>
          </a:prstGeom>
          <a:solidFill>
            <a:schemeClr val="bg1"/>
          </a:solidFill>
          <a:ln w="28575">
            <a:solidFill>
              <a:srgbClr val="756D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Tree>
    <p:extLst>
      <p:ext uri="{BB962C8B-B14F-4D97-AF65-F5344CB8AC3E}">
        <p14:creationId xmlns:p14="http://schemas.microsoft.com/office/powerpoint/2010/main" val="312011718"/>
      </p:ext>
    </p:extLst>
  </p:cSld>
  <p:clrMap bg1="lt1" tx1="dk1" bg2="lt2" tx2="dk2" accent1="accent1" accent2="accent2" accent3="accent3" accent4="accent4" accent5="accent5" accent6="accent6" hlink="hlink" folHlink="folHlink"/>
  <p:sldLayoutIdLst>
    <p:sldLayoutId id="2147483673" r:id="rId1"/>
    <p:sldLayoutId id="2147483681" r:id="rId2"/>
    <p:sldLayoutId id="2147483680" r:id="rId3"/>
    <p:sldLayoutId id="2147483677" r:id="rId4"/>
    <p:sldLayoutId id="2147483676" r:id="rId5"/>
    <p:sldLayoutId id="2147483674" r:id="rId6"/>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6.xml"/><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image" Target="../media/image6.jfif"/></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image" Target="../media/image6.jfif"/></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390357" y="229937"/>
            <a:ext cx="156051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210983" y="360482"/>
            <a:ext cx="1566863" cy="140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3002932" y="542925"/>
            <a:ext cx="6563099" cy="101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39" tIns="45219" rIns="90439" bIns="4521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dirty="0">
                <a:solidFill>
                  <a:srgbClr val="FF0066"/>
                </a:solidFill>
                <a:latin typeface="Times New Roman" pitchFamily="18" charset="0"/>
              </a:rPr>
              <a:t>TRƯỜNG TIỂU HỌC TRÀ GIANG</a:t>
            </a:r>
          </a:p>
          <a:p>
            <a:pPr algn="ctr" eaLnBrk="1" hangingPunct="1">
              <a:spcBef>
                <a:spcPct val="50000"/>
              </a:spcBef>
            </a:pPr>
            <a:endParaRPr lang="en-US" altLang="en-US" sz="2400" b="1" dirty="0">
              <a:solidFill>
                <a:srgbClr val="FF0066"/>
              </a:solidFill>
              <a:latin typeface="Times New Roman" pitchFamily="18" charset="0"/>
            </a:endParaRPr>
          </a:p>
        </p:txBody>
      </p:sp>
      <p:cxnSp>
        <p:nvCxnSpPr>
          <p:cNvPr id="6" name="Straight Connector 5"/>
          <p:cNvCxnSpPr/>
          <p:nvPr/>
        </p:nvCxnSpPr>
        <p:spPr>
          <a:xfrm>
            <a:off x="4431316" y="969036"/>
            <a:ext cx="3903792" cy="12979"/>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8" name="Rectangle 7"/>
          <p:cNvSpPr/>
          <p:nvPr/>
        </p:nvSpPr>
        <p:spPr>
          <a:xfrm>
            <a:off x="440267" y="2133601"/>
            <a:ext cx="10649764" cy="1282531"/>
          </a:xfrm>
          <a:prstGeom prst="rect">
            <a:avLst/>
          </a:prstGeom>
          <a:noFill/>
        </p:spPr>
        <p:txBody>
          <a:bodyPr wrap="square" lIns="91440" tIns="45720" rIns="91440" bIns="45720">
            <a:spAutoFit/>
          </a:bodyPr>
          <a:lstStyle/>
          <a:p>
            <a:pPr algn="ctr" eaLnBrk="1" hangingPunct="1">
              <a:defRPr/>
            </a:pPr>
            <a:r>
              <a:rPr lang="en-US" sz="3867"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Chào mừng các thầy giáo, cô giáo</a:t>
            </a:r>
          </a:p>
          <a:p>
            <a:pPr algn="ctr" eaLnBrk="1" hangingPunct="1">
              <a:defRPr/>
            </a:pPr>
            <a:r>
              <a:rPr lang="en-US" sz="3867"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Về dự giờ thăm lớp</a:t>
            </a:r>
          </a:p>
        </p:txBody>
      </p:sp>
      <p:pic>
        <p:nvPicPr>
          <p:cNvPr id="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67" y="4402829"/>
            <a:ext cx="1143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0099" y="4433765"/>
            <a:ext cx="1366839"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a:extLst>
              <a:ext uri="{FF2B5EF4-FFF2-40B4-BE49-F238E27FC236}">
                <a16:creationId xmlns:a16="http://schemas.microsoft.com/office/drawing/2014/main" id="{220BF0DF-86E7-452B-B5BF-EA8B56B992A9}"/>
              </a:ext>
            </a:extLst>
          </p:cNvPr>
          <p:cNvSpPr txBox="1">
            <a:spLocks noChangeArrowheads="1"/>
          </p:cNvSpPr>
          <p:nvPr/>
        </p:nvSpPr>
        <p:spPr bwMode="auto">
          <a:xfrm>
            <a:off x="1871133" y="4164217"/>
            <a:ext cx="7780867" cy="208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39" tIns="45219" rIns="90439" bIns="4521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733" b="1" dirty="0">
                <a:solidFill>
                  <a:srgbClr val="FF0066"/>
                </a:solidFill>
                <a:latin typeface="Times New Roman" pitchFamily="18" charset="0"/>
              </a:rPr>
              <a:t>Môn </a:t>
            </a:r>
            <a:r>
              <a:rPr lang="en-US" altLang="en-US" sz="3733" b="1" dirty="0" err="1">
                <a:solidFill>
                  <a:srgbClr val="FF0066"/>
                </a:solidFill>
                <a:latin typeface="Times New Roman" pitchFamily="18" charset="0"/>
              </a:rPr>
              <a:t>Toán</a:t>
            </a:r>
            <a:r>
              <a:rPr lang="en-US" altLang="en-US" sz="3733" b="1" dirty="0">
                <a:solidFill>
                  <a:srgbClr val="FF0066"/>
                </a:solidFill>
                <a:latin typeface="Times New Roman" pitchFamily="18" charset="0"/>
              </a:rPr>
              <a:t>: </a:t>
            </a:r>
            <a:r>
              <a:rPr lang="en-US" altLang="en-US" sz="3733" b="1" dirty="0" err="1">
                <a:solidFill>
                  <a:srgbClr val="FF0066"/>
                </a:solidFill>
                <a:latin typeface="Times New Roman" pitchFamily="18" charset="0"/>
              </a:rPr>
              <a:t>Lớp</a:t>
            </a:r>
            <a:r>
              <a:rPr lang="en-US" altLang="en-US" sz="3733" b="1" dirty="0">
                <a:solidFill>
                  <a:srgbClr val="FF0066"/>
                </a:solidFill>
                <a:latin typeface="Times New Roman" pitchFamily="18" charset="0"/>
              </a:rPr>
              <a:t> 2</a:t>
            </a:r>
          </a:p>
          <a:p>
            <a:pPr algn="ctr" eaLnBrk="1" hangingPunct="1">
              <a:spcBef>
                <a:spcPct val="50000"/>
              </a:spcBef>
            </a:pPr>
            <a:r>
              <a:rPr lang="en-US" altLang="en-US" sz="3733" b="1" dirty="0">
                <a:solidFill>
                  <a:srgbClr val="FF0066"/>
                </a:solidFill>
                <a:latin typeface="Times New Roman" pitchFamily="18" charset="0"/>
              </a:rPr>
              <a:t>  </a:t>
            </a:r>
            <a:r>
              <a:rPr lang="en-US" altLang="en-US" sz="3733" b="1" dirty="0" err="1">
                <a:solidFill>
                  <a:srgbClr val="FF0066"/>
                </a:solidFill>
                <a:latin typeface="Times New Roman" pitchFamily="18" charset="0"/>
              </a:rPr>
              <a:t>Giáo</a:t>
            </a:r>
            <a:r>
              <a:rPr lang="en-US" altLang="en-US" sz="3733" b="1" dirty="0">
                <a:solidFill>
                  <a:srgbClr val="FF0066"/>
                </a:solidFill>
                <a:latin typeface="Times New Roman" pitchFamily="18" charset="0"/>
              </a:rPr>
              <a:t> </a:t>
            </a:r>
            <a:r>
              <a:rPr lang="en-US" altLang="en-US" sz="3733" b="1" dirty="0" err="1">
                <a:solidFill>
                  <a:srgbClr val="FF0066"/>
                </a:solidFill>
                <a:latin typeface="Times New Roman" pitchFamily="18" charset="0"/>
              </a:rPr>
              <a:t>viên</a:t>
            </a:r>
            <a:r>
              <a:rPr lang="en-US" altLang="en-US" sz="3733" b="1" dirty="0">
                <a:solidFill>
                  <a:srgbClr val="FF0066"/>
                </a:solidFill>
                <a:latin typeface="Times New Roman" pitchFamily="18" charset="0"/>
              </a:rPr>
              <a:t>: </a:t>
            </a:r>
            <a:r>
              <a:rPr lang="en-US" altLang="en-US" sz="3733" b="1" dirty="0" err="1">
                <a:solidFill>
                  <a:srgbClr val="FF0066"/>
                </a:solidFill>
                <a:latin typeface="Times New Roman" pitchFamily="18" charset="0"/>
              </a:rPr>
              <a:t>Nguyễn</a:t>
            </a:r>
            <a:r>
              <a:rPr lang="en-US" altLang="en-US" sz="3733" b="1" dirty="0">
                <a:solidFill>
                  <a:srgbClr val="FF0066"/>
                </a:solidFill>
                <a:latin typeface="Times New Roman" pitchFamily="18" charset="0"/>
              </a:rPr>
              <a:t> </a:t>
            </a:r>
            <a:r>
              <a:rPr lang="en-US" altLang="en-US" sz="3733" b="1" dirty="0" err="1">
                <a:solidFill>
                  <a:srgbClr val="FF0066"/>
                </a:solidFill>
                <a:latin typeface="Times New Roman" pitchFamily="18" charset="0"/>
              </a:rPr>
              <a:t>Thị</a:t>
            </a:r>
            <a:r>
              <a:rPr lang="en-US" altLang="en-US" sz="3733" b="1" dirty="0">
                <a:solidFill>
                  <a:srgbClr val="FF0066"/>
                </a:solidFill>
                <a:latin typeface="Times New Roman" pitchFamily="18" charset="0"/>
              </a:rPr>
              <a:t> </a:t>
            </a:r>
            <a:r>
              <a:rPr lang="en-US" altLang="en-US" sz="3733" b="1" dirty="0" err="1">
                <a:solidFill>
                  <a:srgbClr val="FF0066"/>
                </a:solidFill>
                <a:latin typeface="Times New Roman" pitchFamily="18" charset="0"/>
              </a:rPr>
              <a:t>Nở</a:t>
            </a:r>
            <a:endParaRPr lang="en-US" altLang="en-US" sz="3733" b="1" dirty="0">
              <a:solidFill>
                <a:srgbClr val="FF0066"/>
              </a:solidFill>
              <a:latin typeface="Times New Roman" pitchFamily="18" charset="0"/>
            </a:endParaRPr>
          </a:p>
          <a:p>
            <a:pPr algn="ctr" eaLnBrk="1" hangingPunct="1">
              <a:spcBef>
                <a:spcPct val="50000"/>
              </a:spcBef>
            </a:pPr>
            <a:endParaRPr lang="en-US" altLang="en-US" sz="2400" b="1" dirty="0">
              <a:solidFill>
                <a:srgbClr val="FF0066"/>
              </a:solidFill>
              <a:latin typeface="Times New Roman" pitchFamily="18" charset="0"/>
            </a:endParaRPr>
          </a:p>
        </p:txBody>
      </p:sp>
    </p:spTree>
    <p:extLst>
      <p:ext uri="{BB962C8B-B14F-4D97-AF65-F5344CB8AC3E}">
        <p14:creationId xmlns:p14="http://schemas.microsoft.com/office/powerpoint/2010/main" val="1267437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68579" y="298996"/>
            <a:ext cx="10014399" cy="2532698"/>
          </a:xfrm>
          <a:prstGeom prst="roundRect">
            <a:avLst/>
          </a:prstGeom>
          <a:solidFill>
            <a:srgbClr val="00B050"/>
          </a:solidFill>
          <a:ln w="28575">
            <a:solidFill>
              <a:schemeClr val="tx1"/>
            </a:solidFill>
            <a:prstDash val="lg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4000" b="1" dirty="0" err="1">
                <a:solidFill>
                  <a:schemeClr val="bg1"/>
                </a:solidFill>
                <a:latin typeface="Cambria" panose="02040503050406030204" pitchFamily="18" charset="0"/>
                <a:ea typeface="Cambria" panose="02040503050406030204" pitchFamily="18" charset="0"/>
              </a:rPr>
              <a:t>Cầu</a:t>
            </a:r>
            <a:r>
              <a:rPr lang="en-US" sz="4000" b="1" dirty="0">
                <a:solidFill>
                  <a:schemeClr val="bg1"/>
                </a:solidFill>
                <a:latin typeface="Cambria" panose="02040503050406030204" pitchFamily="18" charset="0"/>
                <a:ea typeface="Cambria" panose="02040503050406030204" pitchFamily="18" charset="0"/>
              </a:rPr>
              <a:t> thang </a:t>
            </a:r>
            <a:r>
              <a:rPr lang="en-US" sz="4000" b="1" dirty="0" err="1">
                <a:solidFill>
                  <a:schemeClr val="bg1"/>
                </a:solidFill>
                <a:latin typeface="Cambria" panose="02040503050406030204" pitchFamily="18" charset="0"/>
                <a:ea typeface="Cambria" panose="02040503050406030204" pitchFamily="18" charset="0"/>
              </a:rPr>
              <a:t>lên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nhà</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sóc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tất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cả</a:t>
            </a:r>
            <a:r>
              <a:rPr lang="en-US" sz="4000" b="1" dirty="0">
                <a:solidFill>
                  <a:schemeClr val="bg1"/>
                </a:solidFill>
                <a:latin typeface="Cambria" panose="02040503050406030204" pitchFamily="18" charset="0"/>
                <a:ea typeface="Cambria" panose="02040503050406030204" pitchFamily="18" charset="0"/>
              </a:rPr>
              <a:t> 32 </a:t>
            </a:r>
            <a:r>
              <a:rPr lang="en-US" sz="4000" b="1" dirty="0" err="1">
                <a:solidFill>
                  <a:schemeClr val="bg1"/>
                </a:solidFill>
                <a:latin typeface="Cambria" panose="02040503050406030204" pitchFamily="18" charset="0"/>
                <a:ea typeface="Cambria" panose="02040503050406030204" pitchFamily="18" charset="0"/>
              </a:rPr>
              <a:t>bậc</a:t>
            </a:r>
            <a:r>
              <a:rPr lang="en-US" sz="4000" b="1" dirty="0">
                <a:solidFill>
                  <a:schemeClr val="bg1"/>
                </a:solidFill>
                <a:latin typeface="Cambria" panose="02040503050406030204" pitchFamily="18" charset="0"/>
                <a:ea typeface="Cambria" panose="02040503050406030204" pitchFamily="18" charset="0"/>
              </a:rPr>
              <a:t> thang. </a:t>
            </a:r>
            <a:r>
              <a:rPr lang="en-US" sz="4000" b="1" dirty="0" err="1">
                <a:solidFill>
                  <a:schemeClr val="bg1"/>
                </a:solidFill>
                <a:latin typeface="Cambria" panose="02040503050406030204" pitchFamily="18" charset="0"/>
                <a:ea typeface="Cambria" panose="02040503050406030204" pitchFamily="18" charset="0"/>
              </a:rPr>
              <a:t>Sóc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đã</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leo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9 </a:t>
            </a:r>
            <a:r>
              <a:rPr lang="en-US" sz="4000" b="1" dirty="0" err="1">
                <a:solidFill>
                  <a:schemeClr val="bg1"/>
                </a:solidFill>
                <a:latin typeface="Cambria" panose="02040503050406030204" pitchFamily="18" charset="0"/>
                <a:ea typeface="Cambria" panose="02040503050406030204" pitchFamily="18" charset="0"/>
              </a:rPr>
              <a:t>bậc</a:t>
            </a:r>
            <a:r>
              <a:rPr lang="en-US" sz="4000" b="1" dirty="0">
                <a:solidFill>
                  <a:schemeClr val="bg1"/>
                </a:solidFill>
                <a:latin typeface="Cambria" panose="02040503050406030204" pitchFamily="18" charset="0"/>
                <a:ea typeface="Cambria" panose="02040503050406030204" pitchFamily="18" charset="0"/>
              </a:rPr>
              <a:t> thang. </a:t>
            </a:r>
            <a:r>
              <a:rPr lang="en-US" sz="4000" b="1" dirty="0" err="1">
                <a:solidFill>
                  <a:schemeClr val="bg1"/>
                </a:solidFill>
                <a:latin typeface="Cambria" panose="02040503050406030204" pitchFamily="18" charset="0"/>
                <a:ea typeface="Cambria" panose="02040503050406030204" pitchFamily="18" charset="0"/>
              </a:rPr>
              <a:t>Hỏi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sóc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cần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leo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thêm</a:t>
            </a:r>
            <a:r>
              <a:rPr lang="en-US" sz="4000" b="1" dirty="0">
                <a:solidFill>
                  <a:schemeClr val="bg1"/>
                </a:solidFill>
                <a:latin typeface="Cambria" panose="02040503050406030204" pitchFamily="18" charset="0"/>
                <a:ea typeface="Cambria" panose="02040503050406030204" pitchFamily="18" charset="0"/>
              </a:rPr>
              <a:t> bao </a:t>
            </a:r>
            <a:r>
              <a:rPr lang="en-US" sz="4000" b="1" dirty="0" err="1">
                <a:solidFill>
                  <a:schemeClr val="bg1"/>
                </a:solidFill>
                <a:latin typeface="Cambria" panose="02040503050406030204" pitchFamily="18" charset="0"/>
                <a:ea typeface="Cambria" panose="02040503050406030204" pitchFamily="18" charset="0"/>
              </a:rPr>
              <a:t>nhiêu</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bậc</a:t>
            </a:r>
            <a:r>
              <a:rPr lang="en-US" sz="4000" b="1" dirty="0">
                <a:solidFill>
                  <a:schemeClr val="bg1"/>
                </a:solidFill>
                <a:latin typeface="Cambria" panose="02040503050406030204" pitchFamily="18" charset="0"/>
                <a:ea typeface="Cambria" panose="02040503050406030204" pitchFamily="18" charset="0"/>
              </a:rPr>
              <a:t> thang </a:t>
            </a:r>
            <a:r>
              <a:rPr lang="en-US" sz="4000" b="1" dirty="0" err="1">
                <a:solidFill>
                  <a:schemeClr val="bg1"/>
                </a:solidFill>
                <a:latin typeface="Cambria" panose="02040503050406030204" pitchFamily="18" charset="0"/>
                <a:ea typeface="Cambria" panose="02040503050406030204" pitchFamily="18" charset="0"/>
              </a:rPr>
              <a:t>nữa</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để</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vào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nhà</a:t>
            </a:r>
            <a:r>
              <a:rPr lang="en-US" sz="4000" b="1" dirty="0">
                <a:solidFill>
                  <a:schemeClr val="bg1"/>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3A228B93-BBB1-3140-B004-9BE32A67E758}"/>
              </a:ext>
            </a:extLst>
          </p:cNvPr>
          <p:cNvSpPr txBox="1"/>
          <p:nvPr/>
        </p:nvSpPr>
        <p:spPr>
          <a:xfrm>
            <a:off x="345966" y="306204"/>
            <a:ext cx="1005840" cy="995422"/>
          </a:xfrm>
          <a:prstGeom prst="ellipse">
            <a:avLst/>
          </a:prstGeom>
          <a:solidFill>
            <a:srgbClr val="FFFF00"/>
          </a:solidFill>
          <a:ln w="38100">
            <a:solidFill>
              <a:schemeClr val="tx1"/>
            </a:solidFill>
            <a:prstDash val="dashDot"/>
          </a:ln>
        </p:spPr>
        <p:txBody>
          <a:bodyPr wrap="square" rtlCol="0">
            <a:spAutoFit/>
          </a:bodyPr>
          <a:lstStyle/>
          <a:p>
            <a:pPr algn="ctr"/>
            <a:r>
              <a:rPr lang="en-US" sz="4000" dirty="0">
                <a:latin typeface="#9Slide07 SVNDessert Menu Scrip" panose="00000500000000000000" pitchFamily="2" charset="0"/>
              </a:rPr>
              <a:t>3</a:t>
            </a:r>
          </a:p>
        </p:txBody>
      </p:sp>
      <p:pic>
        <p:nvPicPr>
          <p:cNvPr id="11" name="Picture 10">
            <a:extLst>
              <a:ext uri="{FF2B5EF4-FFF2-40B4-BE49-F238E27FC236}">
                <a16:creationId xmlns:a16="http://schemas.microsoft.com/office/drawing/2014/main" id="{9CCDC27A-0DA3-674A-9CA6-BDE219F76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779" y="2831694"/>
            <a:ext cx="4962941" cy="3333692"/>
          </a:xfrm>
          <a:prstGeom prst="rect">
            <a:avLst/>
          </a:prstGeom>
        </p:spPr>
      </p:pic>
    </p:spTree>
    <p:extLst>
      <p:ext uri="{BB962C8B-B14F-4D97-AF65-F5344CB8AC3E}">
        <p14:creationId xmlns:p14="http://schemas.microsoft.com/office/powerpoint/2010/main" val="13481894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68579" y="306204"/>
            <a:ext cx="10014399" cy="2408531"/>
          </a:xfrm>
          <a:prstGeom prst="roundRect">
            <a:avLst/>
          </a:prstGeom>
          <a:solidFill>
            <a:srgbClr val="00B050"/>
          </a:solidFill>
          <a:ln w="28575">
            <a:solidFill>
              <a:schemeClr val="tx1"/>
            </a:solidFill>
            <a:prstDash val="lg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4000" b="1" dirty="0" err="1">
                <a:solidFill>
                  <a:schemeClr val="bg1"/>
                </a:solidFill>
                <a:latin typeface="Cambria" panose="02040503050406030204" pitchFamily="18" charset="0"/>
                <a:ea typeface="Cambria" panose="02040503050406030204" pitchFamily="18" charset="0"/>
              </a:rPr>
              <a:t>Cầu</a:t>
            </a:r>
            <a:r>
              <a:rPr lang="en-US" sz="4000" b="1" dirty="0">
                <a:solidFill>
                  <a:schemeClr val="bg1"/>
                </a:solidFill>
                <a:latin typeface="Cambria" panose="02040503050406030204" pitchFamily="18" charset="0"/>
                <a:ea typeface="Cambria" panose="02040503050406030204" pitchFamily="18" charset="0"/>
              </a:rPr>
              <a:t> thang </a:t>
            </a:r>
            <a:r>
              <a:rPr lang="en-US" sz="4000" b="1" dirty="0" err="1">
                <a:solidFill>
                  <a:schemeClr val="bg1"/>
                </a:solidFill>
                <a:latin typeface="Cambria" panose="02040503050406030204" pitchFamily="18" charset="0"/>
                <a:ea typeface="Cambria" panose="02040503050406030204" pitchFamily="18" charset="0"/>
              </a:rPr>
              <a:t>lên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nhà</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sóc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tất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cả</a:t>
            </a:r>
            <a:r>
              <a:rPr lang="en-US" sz="4000" b="1" dirty="0">
                <a:solidFill>
                  <a:schemeClr val="bg1"/>
                </a:solidFill>
                <a:latin typeface="Cambria" panose="02040503050406030204" pitchFamily="18" charset="0"/>
                <a:ea typeface="Cambria" panose="02040503050406030204" pitchFamily="18" charset="0"/>
              </a:rPr>
              <a:t> 32 </a:t>
            </a:r>
            <a:r>
              <a:rPr lang="en-US" sz="4000" b="1" dirty="0" err="1">
                <a:solidFill>
                  <a:schemeClr val="bg1"/>
                </a:solidFill>
                <a:latin typeface="Cambria" panose="02040503050406030204" pitchFamily="18" charset="0"/>
                <a:ea typeface="Cambria" panose="02040503050406030204" pitchFamily="18" charset="0"/>
              </a:rPr>
              <a:t>bậc</a:t>
            </a:r>
            <a:r>
              <a:rPr lang="en-US" sz="4000" b="1" dirty="0">
                <a:solidFill>
                  <a:schemeClr val="bg1"/>
                </a:solidFill>
                <a:latin typeface="Cambria" panose="02040503050406030204" pitchFamily="18" charset="0"/>
                <a:ea typeface="Cambria" panose="02040503050406030204" pitchFamily="18" charset="0"/>
              </a:rPr>
              <a:t> thang. </a:t>
            </a:r>
            <a:r>
              <a:rPr lang="en-US" sz="4000" b="1" dirty="0" err="1">
                <a:solidFill>
                  <a:schemeClr val="bg1"/>
                </a:solidFill>
                <a:latin typeface="Cambria" panose="02040503050406030204" pitchFamily="18" charset="0"/>
                <a:ea typeface="Cambria" panose="02040503050406030204" pitchFamily="18" charset="0"/>
              </a:rPr>
              <a:t>Sóc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đã</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leo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9 </a:t>
            </a:r>
            <a:r>
              <a:rPr lang="en-US" sz="4000" b="1" dirty="0" err="1">
                <a:solidFill>
                  <a:schemeClr val="bg1"/>
                </a:solidFill>
                <a:latin typeface="Cambria" panose="02040503050406030204" pitchFamily="18" charset="0"/>
                <a:ea typeface="Cambria" panose="02040503050406030204" pitchFamily="18" charset="0"/>
              </a:rPr>
              <a:t>bậc</a:t>
            </a:r>
            <a:r>
              <a:rPr lang="en-US" sz="4000" b="1" dirty="0">
                <a:solidFill>
                  <a:schemeClr val="bg1"/>
                </a:solidFill>
                <a:latin typeface="Cambria" panose="02040503050406030204" pitchFamily="18" charset="0"/>
                <a:ea typeface="Cambria" panose="02040503050406030204" pitchFamily="18" charset="0"/>
              </a:rPr>
              <a:t> thang. </a:t>
            </a:r>
            <a:r>
              <a:rPr lang="en-US" sz="4000" b="1" dirty="0" err="1">
                <a:solidFill>
                  <a:schemeClr val="bg1"/>
                </a:solidFill>
                <a:latin typeface="Cambria" panose="02040503050406030204" pitchFamily="18" charset="0"/>
                <a:ea typeface="Cambria" panose="02040503050406030204" pitchFamily="18" charset="0"/>
              </a:rPr>
              <a:t>Hỏi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sóc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cần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leo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thêm</a:t>
            </a:r>
            <a:r>
              <a:rPr lang="en-US" sz="4000" b="1" dirty="0">
                <a:solidFill>
                  <a:schemeClr val="bg1"/>
                </a:solidFill>
                <a:latin typeface="Cambria" panose="02040503050406030204" pitchFamily="18" charset="0"/>
                <a:ea typeface="Cambria" panose="02040503050406030204" pitchFamily="18" charset="0"/>
              </a:rPr>
              <a:t> bao </a:t>
            </a:r>
            <a:r>
              <a:rPr lang="en-US" sz="4000" b="1" dirty="0" err="1">
                <a:solidFill>
                  <a:schemeClr val="bg1"/>
                </a:solidFill>
                <a:latin typeface="Cambria" panose="02040503050406030204" pitchFamily="18" charset="0"/>
                <a:ea typeface="Cambria" panose="02040503050406030204" pitchFamily="18" charset="0"/>
              </a:rPr>
              <a:t>nhiêu</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bậc</a:t>
            </a:r>
            <a:r>
              <a:rPr lang="en-US" sz="4000" b="1" dirty="0">
                <a:solidFill>
                  <a:schemeClr val="bg1"/>
                </a:solidFill>
                <a:latin typeface="Cambria" panose="02040503050406030204" pitchFamily="18" charset="0"/>
                <a:ea typeface="Cambria" panose="02040503050406030204" pitchFamily="18" charset="0"/>
              </a:rPr>
              <a:t> thang </a:t>
            </a:r>
            <a:r>
              <a:rPr lang="en-US" sz="4000" b="1" dirty="0" err="1">
                <a:solidFill>
                  <a:schemeClr val="bg1"/>
                </a:solidFill>
                <a:latin typeface="Cambria" panose="02040503050406030204" pitchFamily="18" charset="0"/>
                <a:ea typeface="Cambria" panose="02040503050406030204" pitchFamily="18" charset="0"/>
              </a:rPr>
              <a:t>nữa</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để</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vào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nhà</a:t>
            </a:r>
            <a:r>
              <a:rPr lang="en-US" sz="4000" b="1" dirty="0">
                <a:solidFill>
                  <a:schemeClr val="bg1"/>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3A228B93-BBB1-3140-B004-9BE32A67E758}"/>
              </a:ext>
            </a:extLst>
          </p:cNvPr>
          <p:cNvSpPr txBox="1"/>
          <p:nvPr/>
        </p:nvSpPr>
        <p:spPr>
          <a:xfrm>
            <a:off x="345966" y="306204"/>
            <a:ext cx="1005840" cy="995422"/>
          </a:xfrm>
          <a:prstGeom prst="ellipse">
            <a:avLst/>
          </a:prstGeom>
          <a:solidFill>
            <a:srgbClr val="FFFF00"/>
          </a:solidFill>
          <a:ln w="38100">
            <a:solidFill>
              <a:schemeClr val="tx1"/>
            </a:solidFill>
            <a:prstDash val="dashDot"/>
          </a:ln>
        </p:spPr>
        <p:txBody>
          <a:bodyPr wrap="square" rtlCol="0">
            <a:spAutoFit/>
          </a:bodyPr>
          <a:lstStyle/>
          <a:p>
            <a:pPr algn="ctr"/>
            <a:r>
              <a:rPr lang="en-US" sz="4000" dirty="0">
                <a:latin typeface="#9Slide07 SVNDessert Menu Scrip" panose="00000500000000000000" pitchFamily="2" charset="0"/>
              </a:rPr>
              <a:t>3</a:t>
            </a:r>
          </a:p>
        </p:txBody>
      </p:sp>
      <p:pic>
        <p:nvPicPr>
          <p:cNvPr id="11" name="Picture 10">
            <a:extLst>
              <a:ext uri="{FF2B5EF4-FFF2-40B4-BE49-F238E27FC236}">
                <a16:creationId xmlns:a16="http://schemas.microsoft.com/office/drawing/2014/main" id="{9CCDC27A-0DA3-674A-9CA6-BDE219F76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386" y="2714736"/>
            <a:ext cx="4638394" cy="3333692"/>
          </a:xfrm>
          <a:prstGeom prst="rect">
            <a:avLst/>
          </a:prstGeom>
        </p:spPr>
      </p:pic>
      <p:sp>
        <p:nvSpPr>
          <p:cNvPr id="7" name="TextBox 6">
            <a:extLst>
              <a:ext uri="{FF2B5EF4-FFF2-40B4-BE49-F238E27FC236}">
                <a16:creationId xmlns:a16="http://schemas.microsoft.com/office/drawing/2014/main" id="{F0046399-5E95-CC46-AA51-637ABA79F684}"/>
              </a:ext>
            </a:extLst>
          </p:cNvPr>
          <p:cNvSpPr txBox="1"/>
          <p:nvPr/>
        </p:nvSpPr>
        <p:spPr>
          <a:xfrm>
            <a:off x="573948" y="3473269"/>
            <a:ext cx="6599675" cy="2217017"/>
          </a:xfrm>
          <a:prstGeom prst="rect">
            <a:avLst/>
          </a:prstGeom>
          <a:noFill/>
        </p:spPr>
        <p:txBody>
          <a:bodyPr wrap="square" rtlCol="0">
            <a:spAutoFit/>
          </a:bodyPr>
          <a:lstStyle/>
          <a:p>
            <a:pPr algn="ctr">
              <a:lnSpc>
                <a:spcPct val="150000"/>
              </a:lnSpc>
            </a:pPr>
            <a:r>
              <a:rPr lang="en-US" sz="3200" b="1" dirty="0" err="1">
                <a:solidFill>
                  <a:srgbClr val="0070C0"/>
                </a:solidFill>
                <a:latin typeface="Cambria" panose="02040503050406030204" pitchFamily="18" charset="0"/>
                <a:ea typeface="Cambria" panose="02040503050406030204" pitchFamily="18" charset="0"/>
              </a:rPr>
              <a:t>Số</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bậc</a:t>
            </a:r>
            <a:r>
              <a:rPr lang="en-US" sz="3200" b="1" dirty="0">
                <a:solidFill>
                  <a:srgbClr val="0070C0"/>
                </a:solidFill>
                <a:latin typeface="Cambria" panose="02040503050406030204" pitchFamily="18" charset="0"/>
                <a:ea typeface="Cambria" panose="02040503050406030204" pitchFamily="18" charset="0"/>
              </a:rPr>
              <a:t> thang </a:t>
            </a:r>
            <a:r>
              <a:rPr lang="en-US" sz="3200" b="1" dirty="0" err="1">
                <a:solidFill>
                  <a:srgbClr val="0070C0"/>
                </a:solidFill>
                <a:latin typeface="Cambria" panose="02040503050406030204" pitchFamily="18" charset="0"/>
                <a:ea typeface="Cambria" panose="02040503050406030204" pitchFamily="18" charset="0"/>
              </a:rPr>
              <a:t>sóc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cần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leo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thêm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a:t>
            </a:r>
            <a:r>
              <a:rPr lang="en-US" sz="3200" b="1" dirty="0">
                <a:solidFill>
                  <a:srgbClr val="0070C0"/>
                </a:solidFill>
                <a:latin typeface="Cambria" panose="02040503050406030204" pitchFamily="18" charset="0"/>
                <a:ea typeface="Cambria" panose="02040503050406030204" pitchFamily="18" charset="0"/>
              </a:rPr>
              <a:t>:</a:t>
            </a:r>
          </a:p>
          <a:p>
            <a:pPr algn="ctr">
              <a:lnSpc>
                <a:spcPct val="150000"/>
              </a:lnSpc>
            </a:pPr>
            <a:r>
              <a:rPr lang="en-US" sz="3200" b="1" dirty="0">
                <a:solidFill>
                  <a:srgbClr val="0070C0"/>
                </a:solidFill>
                <a:latin typeface="Cambria" panose="02040503050406030204" pitchFamily="18" charset="0"/>
                <a:ea typeface="Cambria" panose="02040503050406030204" pitchFamily="18" charset="0"/>
              </a:rPr>
              <a:t>32 – 9 = 23 (</a:t>
            </a:r>
            <a:r>
              <a:rPr lang="en-US" sz="3200" b="1" dirty="0" err="1">
                <a:solidFill>
                  <a:srgbClr val="0070C0"/>
                </a:solidFill>
                <a:latin typeface="Cambria" panose="02040503050406030204" pitchFamily="18" charset="0"/>
                <a:ea typeface="Cambria" panose="02040503050406030204" pitchFamily="18" charset="0"/>
              </a:rPr>
              <a:t>bậc</a:t>
            </a:r>
            <a:r>
              <a:rPr lang="en-US" sz="3200" b="1" dirty="0">
                <a:solidFill>
                  <a:srgbClr val="0070C0"/>
                </a:solidFill>
                <a:latin typeface="Cambria" panose="02040503050406030204" pitchFamily="18" charset="0"/>
                <a:ea typeface="Cambria" panose="02040503050406030204" pitchFamily="18" charset="0"/>
              </a:rPr>
              <a:t> thang)</a:t>
            </a:r>
          </a:p>
          <a:p>
            <a:pPr algn="ctr">
              <a:lnSpc>
                <a:spcPct val="150000"/>
              </a:lnSpc>
            </a:pPr>
            <a:r>
              <a:rPr lang="en-US" sz="3200" b="1" dirty="0" err="1">
                <a:solidFill>
                  <a:srgbClr val="0070C0"/>
                </a:solidFill>
                <a:latin typeface="Cambria" panose="02040503050406030204" pitchFamily="18" charset="0"/>
                <a:ea typeface="Cambria" panose="02040503050406030204" pitchFamily="18" charset="0"/>
              </a:rPr>
              <a:t>Đáp</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số</a:t>
            </a:r>
            <a:r>
              <a:rPr lang="en-US" sz="3200" b="1" dirty="0">
                <a:solidFill>
                  <a:srgbClr val="0070C0"/>
                </a:solidFill>
                <a:latin typeface="Cambria" panose="02040503050406030204" pitchFamily="18" charset="0"/>
                <a:ea typeface="Cambria" panose="02040503050406030204" pitchFamily="18" charset="0"/>
              </a:rPr>
              <a:t>: 23 </a:t>
            </a:r>
            <a:r>
              <a:rPr lang="en-US" sz="3200" b="1" dirty="0" err="1">
                <a:solidFill>
                  <a:srgbClr val="0070C0"/>
                </a:solidFill>
                <a:latin typeface="Cambria" panose="02040503050406030204" pitchFamily="18" charset="0"/>
                <a:ea typeface="Cambria" panose="02040503050406030204" pitchFamily="18" charset="0"/>
              </a:rPr>
              <a:t>bậc</a:t>
            </a:r>
            <a:r>
              <a:rPr lang="en-US" sz="3200" b="1" dirty="0">
                <a:solidFill>
                  <a:srgbClr val="0070C0"/>
                </a:solidFill>
                <a:latin typeface="Cambria" panose="02040503050406030204" pitchFamily="18" charset="0"/>
                <a:ea typeface="Cambria" panose="02040503050406030204" pitchFamily="18" charset="0"/>
              </a:rPr>
              <a:t> thang</a:t>
            </a:r>
          </a:p>
        </p:txBody>
      </p:sp>
      <p:sp>
        <p:nvSpPr>
          <p:cNvPr id="8" name="Rectangle 7">
            <a:extLst>
              <a:ext uri="{FF2B5EF4-FFF2-40B4-BE49-F238E27FC236}">
                <a16:creationId xmlns:a16="http://schemas.microsoft.com/office/drawing/2014/main" id="{D47E0860-98D9-8D48-8FC4-05520D8D39D3}"/>
              </a:ext>
            </a:extLst>
          </p:cNvPr>
          <p:cNvSpPr/>
          <p:nvPr/>
        </p:nvSpPr>
        <p:spPr>
          <a:xfrm>
            <a:off x="2489560" y="2866600"/>
            <a:ext cx="2722520" cy="606669"/>
          </a:xfrm>
          <a:prstGeom prst="rect">
            <a:avLst/>
          </a:prstGeom>
          <a:no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u="sng" dirty="0" err="1">
                <a:solidFill>
                  <a:srgbClr val="F5753E"/>
                </a:solidFill>
                <a:latin typeface="Cambria" panose="02040503050406030204" pitchFamily="18" charset="0"/>
                <a:ea typeface="Cambria" panose="02040503050406030204" pitchFamily="18" charset="0"/>
              </a:rPr>
              <a:t>Bài</a:t>
            </a:r>
            <a:r>
              <a:rPr lang="en-US" sz="4000" b="1" u="sng" dirty="0">
                <a:solidFill>
                  <a:srgbClr val="F5753E"/>
                </a:solidFill>
                <a:latin typeface="Cambria" panose="02040503050406030204" pitchFamily="18" charset="0"/>
                <a:ea typeface="Cambria" panose="02040503050406030204" pitchFamily="18" charset="0"/>
              </a:rPr>
              <a:t> </a:t>
            </a:r>
            <a:r>
              <a:rPr lang="en-US" sz="4000" b="1" u="sng" dirty="0" err="1">
                <a:solidFill>
                  <a:srgbClr val="F5753E"/>
                </a:solidFill>
                <a:latin typeface="Cambria" panose="02040503050406030204" pitchFamily="18" charset="0"/>
                <a:ea typeface="Cambria" panose="02040503050406030204" pitchFamily="18" charset="0"/>
              </a:rPr>
              <a:t>giải</a:t>
            </a:r>
            <a:r>
              <a:rPr lang="en-US" sz="4000" b="1" dirty="0">
                <a:solidFill>
                  <a:srgbClr val="F5753E"/>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2014681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78764" y="828326"/>
            <a:ext cx="6743115" cy="64183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Chọn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câu</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trả</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đúng</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175845" y="65153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4</a:t>
            </a:r>
          </a:p>
        </p:txBody>
      </p:sp>
      <p:pic>
        <p:nvPicPr>
          <p:cNvPr id="11" name="Picture 10">
            <a:extLst>
              <a:ext uri="{FF2B5EF4-FFF2-40B4-BE49-F238E27FC236}">
                <a16:creationId xmlns:a16="http://schemas.microsoft.com/office/drawing/2014/main" id="{2463E904-07C0-AD4D-B197-691A5FF6C85F}"/>
              </a:ext>
            </a:extLst>
          </p:cNvPr>
          <p:cNvPicPr>
            <a:picLocks noChangeAspect="1"/>
          </p:cNvPicPr>
          <p:nvPr/>
        </p:nvPicPr>
        <p:blipFill rotWithShape="1">
          <a:blip r:embed="rId3">
            <a:extLst>
              <a:ext uri="{28A0092B-C50C-407E-A947-70E740481C1C}">
                <a14:useLocalDpi xmlns:a14="http://schemas.microsoft.com/office/drawing/2010/main" val="0"/>
              </a:ext>
            </a:extLst>
          </a:blip>
          <a:srcRect l="1957" r="1849"/>
          <a:stretch/>
        </p:blipFill>
        <p:spPr>
          <a:xfrm>
            <a:off x="3717919" y="2395818"/>
            <a:ext cx="8046720" cy="3612239"/>
          </a:xfrm>
          <a:prstGeom prst="rect">
            <a:avLst/>
          </a:prstGeom>
        </p:spPr>
      </p:pic>
      <p:sp>
        <p:nvSpPr>
          <p:cNvPr id="14" name="Rounded Rectangle 13">
            <a:extLst>
              <a:ext uri="{FF2B5EF4-FFF2-40B4-BE49-F238E27FC236}">
                <a16:creationId xmlns:a16="http://schemas.microsoft.com/office/drawing/2014/main" id="{776690EE-4A40-384F-A322-6A0D98E0323A}"/>
              </a:ext>
            </a:extLst>
          </p:cNvPr>
          <p:cNvSpPr/>
          <p:nvPr/>
        </p:nvSpPr>
        <p:spPr>
          <a:xfrm>
            <a:off x="812260" y="2298641"/>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dirty="0">
                <a:solidFill>
                  <a:schemeClr val="tx1"/>
                </a:solidFill>
                <a:latin typeface="#9Slide04 Yeseva One" pitchFamily="2" charset="77"/>
              </a:rPr>
              <a:t>A. 32 - 17</a:t>
            </a:r>
          </a:p>
        </p:txBody>
      </p:sp>
      <p:sp>
        <p:nvSpPr>
          <p:cNvPr id="15" name="Rounded Rectangle 14">
            <a:extLst>
              <a:ext uri="{FF2B5EF4-FFF2-40B4-BE49-F238E27FC236}">
                <a16:creationId xmlns:a16="http://schemas.microsoft.com/office/drawing/2014/main" id="{AE384FFB-B9B7-744B-B9BD-F7290B01C85D}"/>
              </a:ext>
            </a:extLst>
          </p:cNvPr>
          <p:cNvSpPr/>
          <p:nvPr/>
        </p:nvSpPr>
        <p:spPr>
          <a:xfrm>
            <a:off x="861644" y="3455329"/>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dirty="0">
                <a:solidFill>
                  <a:schemeClr val="tx1"/>
                </a:solidFill>
                <a:latin typeface="#9Slide04 Yeseva One" pitchFamily="2" charset="77"/>
              </a:rPr>
              <a:t>B. 62 - 42</a:t>
            </a:r>
          </a:p>
        </p:txBody>
      </p:sp>
      <p:sp>
        <p:nvSpPr>
          <p:cNvPr id="16" name="Rounded Rectangle 15">
            <a:extLst>
              <a:ext uri="{FF2B5EF4-FFF2-40B4-BE49-F238E27FC236}">
                <a16:creationId xmlns:a16="http://schemas.microsoft.com/office/drawing/2014/main" id="{C0BA30BF-A337-7F4A-883A-9E42CA0192FD}"/>
              </a:ext>
            </a:extLst>
          </p:cNvPr>
          <p:cNvSpPr/>
          <p:nvPr/>
        </p:nvSpPr>
        <p:spPr>
          <a:xfrm>
            <a:off x="861644" y="4725767"/>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dirty="0">
                <a:solidFill>
                  <a:schemeClr val="tx1"/>
                </a:solidFill>
                <a:latin typeface="#9Slide04 Yeseva One" pitchFamily="2" charset="77"/>
              </a:rPr>
              <a:t>C. 51 - 33</a:t>
            </a:r>
          </a:p>
        </p:txBody>
      </p:sp>
    </p:spTree>
    <p:extLst>
      <p:ext uri="{BB962C8B-B14F-4D97-AF65-F5344CB8AC3E}">
        <p14:creationId xmlns:p14="http://schemas.microsoft.com/office/powerpoint/2010/main" val="11659544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par>
                                <p:cTn id="39" presetID="3" presetClass="exit" presetSubtype="10" fill="hold" grpId="1" nodeType="withEffect">
                                  <p:stCondLst>
                                    <p:cond delay="0"/>
                                  </p:stCondLst>
                                  <p:childTnLst>
                                    <p:animEffect transition="out" filter="blinds(horizontal)">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22" presetClass="emph" presetSubtype="0" fill="hold" grpId="1" nodeType="withEffect">
                                  <p:stCondLst>
                                    <p:cond delay="0"/>
                                  </p:stCondLst>
                                  <p:childTnLst>
                                    <p:animClr clrSpc="hsl" dir="cw">
                                      <p:cBhvr override="childStyle">
                                        <p:cTn id="43" dur="500" fill="hold"/>
                                        <p:tgtEl>
                                          <p:spTgt spid="16"/>
                                        </p:tgtEl>
                                        <p:attrNameLst>
                                          <p:attrName>style.color</p:attrName>
                                        </p:attrNameLst>
                                      </p:cBhvr>
                                      <p:by>
                                        <p:hsl h="-7200000" s="0" l="0"/>
                                      </p:by>
                                    </p:animClr>
                                    <p:animClr clrSpc="hsl" dir="cw">
                                      <p:cBhvr>
                                        <p:cTn id="44" dur="500" fill="hold"/>
                                        <p:tgtEl>
                                          <p:spTgt spid="16"/>
                                        </p:tgtEl>
                                        <p:attrNameLst>
                                          <p:attrName>fillcolor</p:attrName>
                                        </p:attrNameLst>
                                      </p:cBhvr>
                                      <p:by>
                                        <p:hsl h="-7200000" s="0" l="0"/>
                                      </p:by>
                                    </p:animClr>
                                    <p:animClr clrSpc="hsl" dir="cw">
                                      <p:cBhvr>
                                        <p:cTn id="45" dur="500" fill="hold"/>
                                        <p:tgtEl>
                                          <p:spTgt spid="16"/>
                                        </p:tgtEl>
                                        <p:attrNameLst>
                                          <p:attrName>stroke.color</p:attrName>
                                        </p:attrNameLst>
                                      </p:cBhvr>
                                      <p:by>
                                        <p:hsl h="-7200000" s="0" l="0"/>
                                      </p:by>
                                    </p:animClr>
                                    <p:set>
                                      <p:cBhvr>
                                        <p:cTn id="46"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4" grpId="1" animBg="1"/>
      <p:bldP spid="15" grpId="0" animBg="1"/>
      <p:bldP spid="15" grpId="1" animBg="1"/>
      <p:bldP spid="16" grpId="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D3A2715-212D-E442-BA89-5280F8E17148}"/>
              </a:ext>
            </a:extLst>
          </p:cNvPr>
          <p:cNvSpPr txBox="1"/>
          <p:nvPr/>
        </p:nvSpPr>
        <p:spPr>
          <a:xfrm>
            <a:off x="1319909" y="824857"/>
            <a:ext cx="9737951" cy="2554545"/>
          </a:xfrm>
          <a:prstGeom prst="rect">
            <a:avLst/>
          </a:prstGeom>
          <a:noFill/>
          <a:ln w="28575">
            <a:noFill/>
            <a:prstDash val="dash"/>
          </a:ln>
        </p:spPr>
        <p:txBody>
          <a:bodyPr wrap="square" rtlCol="0">
            <a:spAutoFit/>
          </a:bodyPr>
          <a:lstStyle/>
          <a:p>
            <a:pPr algn="just"/>
            <a:r>
              <a:rPr lang="x-none" sz="4000" b="1" dirty="0">
                <a:latin typeface="Cambria" panose="02040503050406030204" pitchFamily="18" charset="0"/>
                <a:ea typeface="Cambria" panose="02040503050406030204" pitchFamily="18" charset="0"/>
              </a:rPr>
              <a:t>Ghép hai trong ba thẻ số bên được các số có hai chữ số. Số bé nhất trong các số đó là số nào? Số lớn nhất trong các số đó là số nào?</a:t>
            </a:r>
          </a:p>
        </p:txBody>
      </p:sp>
      <p:sp>
        <p:nvSpPr>
          <p:cNvPr id="10" name="TextBox 9"/>
          <p:cNvSpPr txBox="1"/>
          <p:nvPr/>
        </p:nvSpPr>
        <p:spPr>
          <a:xfrm>
            <a:off x="314069" y="32192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5</a:t>
            </a:r>
          </a:p>
        </p:txBody>
      </p:sp>
      <p:pic>
        <p:nvPicPr>
          <p:cNvPr id="12" name="Picture 11">
            <a:extLst>
              <a:ext uri="{FF2B5EF4-FFF2-40B4-BE49-F238E27FC236}">
                <a16:creationId xmlns:a16="http://schemas.microsoft.com/office/drawing/2014/main" id="{51E9A4B6-6EDA-E84E-9FAE-ADD7127BD706}"/>
              </a:ext>
            </a:extLst>
          </p:cNvPr>
          <p:cNvPicPr>
            <a:picLocks noChangeAspect="1"/>
          </p:cNvPicPr>
          <p:nvPr/>
        </p:nvPicPr>
        <p:blipFill rotWithShape="1">
          <a:blip r:embed="rId2">
            <a:extLst>
              <a:ext uri="{28A0092B-C50C-407E-A947-70E740481C1C}">
                <a14:useLocalDpi xmlns:a14="http://schemas.microsoft.com/office/drawing/2010/main" val="0"/>
              </a:ext>
            </a:extLst>
          </a:blip>
          <a:srcRect t="4977"/>
          <a:stretch/>
        </p:blipFill>
        <p:spPr>
          <a:xfrm>
            <a:off x="3209544" y="2880360"/>
            <a:ext cx="5449823" cy="3575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52048043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4069" y="32192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5</a:t>
            </a:r>
          </a:p>
        </p:txBody>
      </p:sp>
      <p:pic>
        <p:nvPicPr>
          <p:cNvPr id="6" name="Picture 5">
            <a:extLst>
              <a:ext uri="{FF2B5EF4-FFF2-40B4-BE49-F238E27FC236}">
                <a16:creationId xmlns:a16="http://schemas.microsoft.com/office/drawing/2014/main" id="{51E9A4B6-6EDA-E84E-9FAE-ADD7127BD706}"/>
              </a:ext>
            </a:extLst>
          </p:cNvPr>
          <p:cNvPicPr>
            <a:picLocks noChangeAspect="1"/>
          </p:cNvPicPr>
          <p:nvPr/>
        </p:nvPicPr>
        <p:blipFill rotWithShape="1">
          <a:blip r:embed="rId2">
            <a:extLst>
              <a:ext uri="{28A0092B-C50C-407E-A947-70E740481C1C}">
                <a14:useLocalDpi xmlns:a14="http://schemas.microsoft.com/office/drawing/2010/main" val="0"/>
              </a:ext>
            </a:extLst>
          </a:blip>
          <a:srcRect t="4977"/>
          <a:stretch/>
        </p:blipFill>
        <p:spPr>
          <a:xfrm>
            <a:off x="5709475" y="1002700"/>
            <a:ext cx="5144130" cy="4277088"/>
          </a:xfrm>
          <a:prstGeom prst="rect">
            <a:avLst/>
          </a:prstGeom>
        </p:spPr>
      </p:pic>
      <p:sp>
        <p:nvSpPr>
          <p:cNvPr id="9" name="Rounded Rectangle 8">
            <a:extLst>
              <a:ext uri="{FF2B5EF4-FFF2-40B4-BE49-F238E27FC236}">
                <a16:creationId xmlns:a16="http://schemas.microsoft.com/office/drawing/2014/main" id="{AC34CD7F-2CBC-CF4F-8BD1-39CB26815AA2}"/>
              </a:ext>
            </a:extLst>
          </p:cNvPr>
          <p:cNvSpPr/>
          <p:nvPr/>
        </p:nvSpPr>
        <p:spPr>
          <a:xfrm>
            <a:off x="1459870" y="1295253"/>
            <a:ext cx="3493008" cy="1177979"/>
          </a:xfrm>
          <a:prstGeom prst="roundRect">
            <a:avLst/>
          </a:prstGeom>
          <a:solidFill>
            <a:srgbClr val="00206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800" dirty="0">
                <a:solidFill>
                  <a:schemeClr val="bg1"/>
                </a:solidFill>
                <a:latin typeface="Cambria" panose="02040503050406030204" pitchFamily="18" charset="0"/>
                <a:ea typeface="Cambria" panose="02040503050406030204" pitchFamily="18" charset="0"/>
              </a:rPr>
              <a:t>Số bé nhất</a:t>
            </a:r>
          </a:p>
        </p:txBody>
      </p:sp>
      <p:sp>
        <p:nvSpPr>
          <p:cNvPr id="11" name="Rounded Rectangle 10">
            <a:extLst>
              <a:ext uri="{FF2B5EF4-FFF2-40B4-BE49-F238E27FC236}">
                <a16:creationId xmlns:a16="http://schemas.microsoft.com/office/drawing/2014/main" id="{A5034872-1A2F-E14B-AB89-5E5861DAAEC0}"/>
              </a:ext>
            </a:extLst>
          </p:cNvPr>
          <p:cNvSpPr/>
          <p:nvPr/>
        </p:nvSpPr>
        <p:spPr>
          <a:xfrm>
            <a:off x="1459870" y="3809256"/>
            <a:ext cx="3493008" cy="1177979"/>
          </a:xfrm>
          <a:prstGeom prst="roundRect">
            <a:avLst/>
          </a:prstGeom>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800" dirty="0">
                <a:solidFill>
                  <a:schemeClr val="bg1"/>
                </a:solidFill>
                <a:latin typeface="Cambria" panose="02040503050406030204" pitchFamily="18" charset="0"/>
                <a:ea typeface="Cambria" panose="02040503050406030204" pitchFamily="18" charset="0"/>
              </a:rPr>
              <a:t>Số lớn nhất</a:t>
            </a:r>
          </a:p>
        </p:txBody>
      </p:sp>
      <p:sp>
        <p:nvSpPr>
          <p:cNvPr id="13" name="TextBox 12">
            <a:extLst>
              <a:ext uri="{FF2B5EF4-FFF2-40B4-BE49-F238E27FC236}">
                <a16:creationId xmlns:a16="http://schemas.microsoft.com/office/drawing/2014/main" id="{5EEE7FF3-88BB-0444-8BCB-FF66101251BF}"/>
              </a:ext>
            </a:extLst>
          </p:cNvPr>
          <p:cNvSpPr txBox="1"/>
          <p:nvPr/>
        </p:nvSpPr>
        <p:spPr>
          <a:xfrm>
            <a:off x="2502286" y="2587246"/>
            <a:ext cx="1408176" cy="1107996"/>
          </a:xfrm>
          <a:prstGeom prst="rect">
            <a:avLst/>
          </a:prstGeom>
          <a:noFill/>
        </p:spPr>
        <p:txBody>
          <a:bodyPr wrap="square" rtlCol="0">
            <a:spAutoFit/>
          </a:bodyPr>
          <a:lstStyle/>
          <a:p>
            <a:pPr algn="ctr"/>
            <a:r>
              <a:rPr lang="x-none" sz="6600" dirty="0">
                <a:solidFill>
                  <a:srgbClr val="C00000"/>
                </a:solidFill>
                <a:latin typeface="#9Slide04 Yeseva One" pitchFamily="2" charset="77"/>
              </a:rPr>
              <a:t>33</a:t>
            </a:r>
            <a:endParaRPr lang="x-none" dirty="0">
              <a:solidFill>
                <a:srgbClr val="C00000"/>
              </a:solidFill>
              <a:latin typeface="#9Slide04 Yeseva One" pitchFamily="2" charset="77"/>
            </a:endParaRPr>
          </a:p>
        </p:txBody>
      </p:sp>
      <p:sp>
        <p:nvSpPr>
          <p:cNvPr id="14" name="TextBox 13">
            <a:extLst>
              <a:ext uri="{FF2B5EF4-FFF2-40B4-BE49-F238E27FC236}">
                <a16:creationId xmlns:a16="http://schemas.microsoft.com/office/drawing/2014/main" id="{8A407617-D4E1-8948-BC40-AFE301D56CCD}"/>
              </a:ext>
            </a:extLst>
          </p:cNvPr>
          <p:cNvSpPr txBox="1"/>
          <p:nvPr/>
        </p:nvSpPr>
        <p:spPr>
          <a:xfrm>
            <a:off x="2533213" y="5101249"/>
            <a:ext cx="1408176" cy="1107996"/>
          </a:xfrm>
          <a:prstGeom prst="rect">
            <a:avLst/>
          </a:prstGeom>
          <a:noFill/>
        </p:spPr>
        <p:txBody>
          <a:bodyPr wrap="square" rtlCol="0">
            <a:spAutoFit/>
          </a:bodyPr>
          <a:lstStyle/>
          <a:p>
            <a:pPr algn="ctr"/>
            <a:r>
              <a:rPr lang="x-none" sz="6600" dirty="0">
                <a:solidFill>
                  <a:srgbClr val="C00000"/>
                </a:solidFill>
                <a:latin typeface="#9Slide04 Yeseva One" pitchFamily="2" charset="77"/>
              </a:rPr>
              <a:t>83</a:t>
            </a:r>
            <a:endParaRPr lang="x-none" dirty="0">
              <a:solidFill>
                <a:srgbClr val="C00000"/>
              </a:solidFill>
              <a:latin typeface="#9Slide04 Yeseva One" pitchFamily="2" charset="77"/>
            </a:endParaRPr>
          </a:p>
        </p:txBody>
      </p:sp>
      <p:sp>
        <p:nvSpPr>
          <p:cNvPr id="16" name="TextBox 15">
            <a:extLst>
              <a:ext uri="{FF2B5EF4-FFF2-40B4-BE49-F238E27FC236}">
                <a16:creationId xmlns:a16="http://schemas.microsoft.com/office/drawing/2014/main" id="{2506FC86-DC1E-7D4B-A825-3807D578F3B2}"/>
              </a:ext>
            </a:extLst>
          </p:cNvPr>
          <p:cNvSpPr txBox="1"/>
          <p:nvPr/>
        </p:nvSpPr>
        <p:spPr>
          <a:xfrm>
            <a:off x="6062188" y="4974215"/>
            <a:ext cx="4438703" cy="1107996"/>
          </a:xfrm>
          <a:prstGeom prst="rect">
            <a:avLst/>
          </a:prstGeom>
          <a:noFill/>
        </p:spPr>
        <p:txBody>
          <a:bodyPr wrap="square" rtlCol="0">
            <a:spAutoFit/>
          </a:bodyPr>
          <a:lstStyle/>
          <a:p>
            <a:pPr algn="ctr"/>
            <a:r>
              <a:rPr lang="x-none" sz="6600" dirty="0">
                <a:latin typeface="#9Slide04 Yeseva One" pitchFamily="2" charset="77"/>
              </a:rPr>
              <a:t>33, 38, 83</a:t>
            </a:r>
            <a:endParaRPr lang="x-none" dirty="0">
              <a:latin typeface="#9Slide04 Yeseva One" pitchFamily="2" charset="77"/>
            </a:endParaRPr>
          </a:p>
        </p:txBody>
      </p:sp>
    </p:spTree>
    <p:extLst>
      <p:ext uri="{BB962C8B-B14F-4D97-AF65-F5344CB8AC3E}">
        <p14:creationId xmlns:p14="http://schemas.microsoft.com/office/powerpoint/2010/main" val="32818535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D5D8"/>
        </a:solidFill>
        <a:effectLst/>
      </p:bgPr>
    </p:bg>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675"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27979145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070;p48"/>
          <p:cNvSpPr txBox="1">
            <a:spLocks noGrp="1"/>
          </p:cNvSpPr>
          <p:nvPr>
            <p:ph type="title"/>
          </p:nvPr>
        </p:nvSpPr>
        <p:spPr>
          <a:xfrm>
            <a:off x="169682" y="1019020"/>
            <a:ext cx="11736371" cy="4948145"/>
          </a:xfrm>
          <a:prstGeom prst="rect">
            <a:avLst/>
          </a:prstGeom>
        </p:spPr>
        <p:txBody>
          <a:bodyPr spcFirstLastPara="1" wrap="square" lIns="121900" tIns="121900" rIns="121900" bIns="121900" anchor="ctr" anchorCtr="0">
            <a:noAutofit/>
          </a:bodyPr>
          <a:lstStyle/>
          <a:p>
            <a:pPr algn="ctr"/>
            <a:r>
              <a:rPr lang="en-US" sz="8800" dirty="0">
                <a:ln w="19050">
                  <a:solidFill>
                    <a:srgbClr val="002060"/>
                  </a:solidFill>
                  <a:prstDash val="sysDash"/>
                </a:ln>
                <a:blipFill dpi="0" rotWithShape="1">
                  <a:blip r:embed="rId2">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t>TRÒ CHƠI </a:t>
            </a:r>
            <a:br>
              <a:rPr lang="en-US" sz="8800" dirty="0">
                <a:ln w="19050">
                  <a:solidFill>
                    <a:srgbClr val="002060"/>
                  </a:solidFill>
                  <a:prstDash val="sysDash"/>
                </a:ln>
                <a:blipFill dpi="0" rotWithShape="1">
                  <a:blip r:embed="rId2">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br>
            <a:r>
              <a:rPr lang="en-US" sz="8000" b="1" dirty="0">
                <a:ln w="19050">
                  <a:solidFill>
                    <a:srgbClr val="002060"/>
                  </a:solidFill>
                  <a:prstDash val="sysDash"/>
                </a:ln>
                <a:blipFill dpi="0" rotWithShape="1">
                  <a:blip r:embed="rId2">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t>TÌM CÀ RỐT CHO THỎ </a:t>
            </a:r>
            <a:endParaRPr sz="8000" b="1" dirty="0">
              <a:ln w="19050">
                <a:solidFill>
                  <a:srgbClr val="002060"/>
                </a:solidFill>
                <a:prstDash val="sysDash"/>
              </a:ln>
              <a:blipFill dpi="0" rotWithShape="1">
                <a:blip r:embed="rId2">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endParaRPr>
          </a:p>
        </p:txBody>
      </p:sp>
    </p:spTree>
    <p:extLst>
      <p:ext uri="{BB962C8B-B14F-4D97-AF65-F5344CB8AC3E}">
        <p14:creationId xmlns:p14="http://schemas.microsoft.com/office/powerpoint/2010/main" val="348466413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1379" y="698177"/>
            <a:ext cx="4481581" cy="5876359"/>
          </a:xfrm>
          <a:prstGeom prst="rect">
            <a:avLst/>
          </a:prstGeom>
        </p:spPr>
      </p:pic>
      <p:sp>
        <p:nvSpPr>
          <p:cNvPr id="3" name="Rounded Rectangle 2">
            <a:extLst>
              <a:ext uri="{FF2B5EF4-FFF2-40B4-BE49-F238E27FC236}">
                <a16:creationId xmlns:a16="http://schemas.microsoft.com/office/drawing/2014/main" id="{75819F12-9AEE-794B-80D4-2FAB35B9A000}"/>
              </a:ext>
            </a:extLst>
          </p:cNvPr>
          <p:cNvSpPr/>
          <p:nvPr/>
        </p:nvSpPr>
        <p:spPr>
          <a:xfrm>
            <a:off x="4345198" y="4654384"/>
            <a:ext cx="3713942" cy="1481284"/>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0">
                <a:solidFill>
                  <a:schemeClr val="tx1"/>
                </a:solidFill>
                <a:latin typeface=".VnArial" pitchFamily="34" charset="0"/>
              </a:rPr>
              <a:t>60 -</a:t>
            </a:r>
            <a:r>
              <a:rPr lang="en-US" sz="10000" dirty="0">
                <a:solidFill>
                  <a:schemeClr val="tx1"/>
                </a:solidFill>
                <a:latin typeface=".VnArial" pitchFamily="34" charset="0"/>
              </a:rPr>
              <a:t>9</a:t>
            </a:r>
            <a:endParaRPr lang="x-none" sz="10000" dirty="0">
              <a:solidFill>
                <a:schemeClr val="tx1"/>
              </a:solidFill>
              <a:latin typeface=".VnArial" pitchFamily="34" charset="0"/>
            </a:endParaRPr>
          </a:p>
        </p:txBody>
      </p:sp>
      <p:pic>
        <p:nvPicPr>
          <p:cNvPr id="4" name="Karaoke - Em Yêu Trường Em - Lớp 3 - Bài 8 - Âm Nhạc Lớp 3 - CD Bộ Giáo Dục.mp3">
            <a:hlinkClick r:id="" action="ppaction://media"/>
          </p:cNvPr>
          <p:cNvPicPr>
            <a:picLocks noChangeAspect="1"/>
          </p:cNvPicPr>
          <p:nvPr>
            <a:audioFile r:link="rId1"/>
            <p:extLst>
              <p:ext uri="{DAA4B4D4-6D71-4841-9C94-3DE7FCFB9230}">
                <p14:media xmlns:p14="http://schemas.microsoft.com/office/powerpoint/2010/main" r:embed="rId2">
                  <p14:trim st="20558.416" end="158593.5011"/>
                </p14:media>
              </p:ext>
            </p:extLst>
          </p:nvPr>
        </p:nvPicPr>
        <p:blipFill>
          <a:blip r:embed="rId5"/>
          <a:stretch>
            <a:fillRect/>
          </a:stretch>
        </p:blipFill>
        <p:spPr>
          <a:xfrm>
            <a:off x="9673717" y="5050782"/>
            <a:ext cx="487363" cy="487363"/>
          </a:xfrm>
          <a:prstGeom prst="rect">
            <a:avLst/>
          </a:prstGeom>
        </p:spPr>
      </p:pic>
    </p:spTree>
    <p:extLst>
      <p:ext uri="{BB962C8B-B14F-4D97-AF65-F5344CB8AC3E}">
        <p14:creationId xmlns:p14="http://schemas.microsoft.com/office/powerpoint/2010/main" val="3360664247"/>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0697"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619" y="818768"/>
            <a:ext cx="5454016" cy="5454016"/>
          </a:xfrm>
          <a:prstGeom prst="rect">
            <a:avLst/>
          </a:prstGeom>
        </p:spPr>
      </p:pic>
      <p:sp>
        <p:nvSpPr>
          <p:cNvPr id="3" name="Rounded Rectangle 2">
            <a:extLst>
              <a:ext uri="{FF2B5EF4-FFF2-40B4-BE49-F238E27FC236}">
                <a16:creationId xmlns:a16="http://schemas.microsoft.com/office/drawing/2014/main" id="{75819F12-9AEE-794B-80D4-2FAB35B9A000}"/>
              </a:ext>
            </a:extLst>
          </p:cNvPr>
          <p:cNvSpPr/>
          <p:nvPr/>
        </p:nvSpPr>
        <p:spPr>
          <a:xfrm>
            <a:off x="5062919" y="3527488"/>
            <a:ext cx="2185415" cy="12914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chemeClr val="tx1"/>
                </a:solidFill>
                <a:latin typeface=".VnArial" pitchFamily="34" charset="0"/>
              </a:rPr>
              <a:t>51</a:t>
            </a:r>
            <a:endParaRPr lang="x-none" sz="10000" dirty="0">
              <a:solidFill>
                <a:schemeClr val="tx1"/>
              </a:solidFill>
              <a:latin typeface=".VnArial" pitchFamily="34" charset="0"/>
            </a:endParaRPr>
          </a:p>
        </p:txBody>
      </p:sp>
    </p:spTree>
    <p:extLst>
      <p:ext uri="{BB962C8B-B14F-4D97-AF65-F5344CB8AC3E}">
        <p14:creationId xmlns:p14="http://schemas.microsoft.com/office/powerpoint/2010/main" val="132709591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6837" y="561017"/>
            <a:ext cx="4481581" cy="5876359"/>
          </a:xfrm>
          <a:prstGeom prst="rect">
            <a:avLst/>
          </a:prstGeom>
        </p:spPr>
      </p:pic>
      <p:sp>
        <p:nvSpPr>
          <p:cNvPr id="3" name="Rounded Rectangle 2">
            <a:extLst>
              <a:ext uri="{FF2B5EF4-FFF2-40B4-BE49-F238E27FC236}">
                <a16:creationId xmlns:a16="http://schemas.microsoft.com/office/drawing/2014/main" id="{75819F12-9AEE-794B-80D4-2FAB35B9A000}"/>
              </a:ext>
            </a:extLst>
          </p:cNvPr>
          <p:cNvSpPr/>
          <p:nvPr/>
        </p:nvSpPr>
        <p:spPr>
          <a:xfrm>
            <a:off x="3456432" y="4544568"/>
            <a:ext cx="5568696" cy="164592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chemeClr val="tx1"/>
                </a:solidFill>
                <a:latin typeface=".VnArial" pitchFamily="34" charset="0"/>
              </a:rPr>
              <a:t>52</a:t>
            </a:r>
            <a:r>
              <a:rPr lang="x-none" sz="10000">
                <a:solidFill>
                  <a:schemeClr val="tx1"/>
                </a:solidFill>
                <a:latin typeface=".VnArial" pitchFamily="34" charset="0"/>
              </a:rPr>
              <a:t> -</a:t>
            </a:r>
            <a:r>
              <a:rPr lang="en-US" sz="10000" dirty="0">
                <a:solidFill>
                  <a:schemeClr val="tx1"/>
                </a:solidFill>
                <a:latin typeface=".VnArial" pitchFamily="34" charset="0"/>
              </a:rPr>
              <a:t>18</a:t>
            </a:r>
            <a:endParaRPr lang="x-none" sz="10000" dirty="0">
              <a:solidFill>
                <a:schemeClr val="tx1"/>
              </a:solidFill>
              <a:latin typeface=".VnArial" pitchFamily="34" charset="0"/>
            </a:endParaRPr>
          </a:p>
        </p:txBody>
      </p:sp>
      <p:pic>
        <p:nvPicPr>
          <p:cNvPr id="4" name="KARAOKE  Con chim chích choè ] chủ đề 2 - KẾT NỐI TRI THỨC.mp3">
            <a:hlinkClick r:id="" action="ppaction://media"/>
          </p:cNvPr>
          <p:cNvPicPr>
            <a:picLocks noChangeAspect="1"/>
          </p:cNvPicPr>
          <p:nvPr>
            <a:audioFile r:link="rId1"/>
            <p:extLst>
              <p:ext uri="{DAA4B4D4-6D71-4841-9C94-3DE7FCFB9230}">
                <p14:media xmlns:p14="http://schemas.microsoft.com/office/powerpoint/2010/main" r:embed="rId2">
                  <p14:trim st="16283.8784" end="117059.5685"/>
                </p14:media>
              </p:ext>
            </p:extLst>
          </p:nvPr>
        </p:nvPicPr>
        <p:blipFill>
          <a:blip r:embed="rId5"/>
          <a:stretch>
            <a:fillRect/>
          </a:stretch>
        </p:blipFill>
        <p:spPr>
          <a:xfrm>
            <a:off x="10341229" y="5123846"/>
            <a:ext cx="487363" cy="487363"/>
          </a:xfrm>
          <a:prstGeom prst="rect">
            <a:avLst/>
          </a:prstGeom>
        </p:spPr>
      </p:pic>
    </p:spTree>
    <p:extLst>
      <p:ext uri="{BB962C8B-B14F-4D97-AF65-F5344CB8AC3E}">
        <p14:creationId xmlns:p14="http://schemas.microsoft.com/office/powerpoint/2010/main" val="291548380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7651"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619" y="818768"/>
            <a:ext cx="5454016" cy="5454016"/>
          </a:xfrm>
          <a:prstGeom prst="rect">
            <a:avLst/>
          </a:prstGeom>
        </p:spPr>
      </p:pic>
      <p:sp>
        <p:nvSpPr>
          <p:cNvPr id="3" name="Rounded Rectangle 2">
            <a:extLst>
              <a:ext uri="{FF2B5EF4-FFF2-40B4-BE49-F238E27FC236}">
                <a16:creationId xmlns:a16="http://schemas.microsoft.com/office/drawing/2014/main" id="{75819F12-9AEE-794B-80D4-2FAB35B9A000}"/>
              </a:ext>
            </a:extLst>
          </p:cNvPr>
          <p:cNvSpPr/>
          <p:nvPr/>
        </p:nvSpPr>
        <p:spPr>
          <a:xfrm>
            <a:off x="4963763" y="3438144"/>
            <a:ext cx="2383727" cy="128016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chemeClr val="tx1"/>
                </a:solidFill>
                <a:latin typeface=".VnArial" pitchFamily="34" charset="0"/>
              </a:rPr>
              <a:t>34</a:t>
            </a:r>
            <a:endParaRPr lang="x-none" sz="10000" dirty="0">
              <a:solidFill>
                <a:schemeClr val="tx1"/>
              </a:solidFill>
              <a:latin typeface=".VnArial" pitchFamily="34" charset="0"/>
            </a:endParaRPr>
          </a:p>
        </p:txBody>
      </p:sp>
    </p:spTree>
    <p:extLst>
      <p:ext uri="{BB962C8B-B14F-4D97-AF65-F5344CB8AC3E}">
        <p14:creationId xmlns:p14="http://schemas.microsoft.com/office/powerpoint/2010/main" val="514067544"/>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90731" y="672869"/>
            <a:ext cx="5203875" cy="641839"/>
          </a:xfrm>
          <a:prstGeom prst="roundRect">
            <a:avLst/>
          </a:prstGeom>
          <a:solidFill>
            <a:schemeClr val="accent4">
              <a:lumMod val="20000"/>
              <a:lumOff val="8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Đặt</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rồi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287811" y="454939"/>
            <a:ext cx="1005840" cy="995422"/>
          </a:xfrm>
          <a:prstGeom prst="ellipse">
            <a:avLst/>
          </a:prstGeom>
          <a:solidFill>
            <a:srgbClr val="00B0F0"/>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12" name="Rounded Rectangle 11">
            <a:extLst>
              <a:ext uri="{FF2B5EF4-FFF2-40B4-BE49-F238E27FC236}">
                <a16:creationId xmlns:a16="http://schemas.microsoft.com/office/drawing/2014/main" id="{A446F43F-681B-CE44-BF22-EE98CC27485C}"/>
              </a:ext>
            </a:extLst>
          </p:cNvPr>
          <p:cNvSpPr/>
          <p:nvPr/>
        </p:nvSpPr>
        <p:spPr>
          <a:xfrm>
            <a:off x="1745026" y="1850427"/>
            <a:ext cx="3638806" cy="990600"/>
          </a:xfrm>
          <a:prstGeom prst="roundRect">
            <a:avLst/>
          </a:prstGeom>
          <a:solidFill>
            <a:srgbClr val="F5D5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6600" dirty="0">
                <a:solidFill>
                  <a:schemeClr val="tx1"/>
                </a:solidFill>
                <a:latin typeface="#9Slide04 Yeseva One" pitchFamily="2" charset="77"/>
              </a:rPr>
              <a:t>34 - 7</a:t>
            </a:r>
          </a:p>
        </p:txBody>
      </p:sp>
      <p:sp>
        <p:nvSpPr>
          <p:cNvPr id="13" name="Rounded Rectangle 12">
            <a:extLst>
              <a:ext uri="{FF2B5EF4-FFF2-40B4-BE49-F238E27FC236}">
                <a16:creationId xmlns:a16="http://schemas.microsoft.com/office/drawing/2014/main" id="{25EE4051-8473-FC47-B6A2-9E08C800339A}"/>
              </a:ext>
            </a:extLst>
          </p:cNvPr>
          <p:cNvSpPr/>
          <p:nvPr/>
        </p:nvSpPr>
        <p:spPr>
          <a:xfrm>
            <a:off x="5994606" y="1870002"/>
            <a:ext cx="3638806" cy="990600"/>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6600" dirty="0">
                <a:solidFill>
                  <a:schemeClr val="tx1"/>
                </a:solidFill>
                <a:latin typeface="#9Slide04 Yeseva One" pitchFamily="2" charset="77"/>
              </a:rPr>
              <a:t>4</a:t>
            </a:r>
            <a:r>
              <a:rPr lang="x-none" sz="6600" b="1" dirty="0">
                <a:solidFill>
                  <a:schemeClr val="tx1"/>
                </a:solidFill>
                <a:latin typeface="Th"/>
              </a:rPr>
              <a:t>5</a:t>
            </a:r>
            <a:r>
              <a:rPr lang="x-none" sz="6600" dirty="0">
                <a:solidFill>
                  <a:schemeClr val="tx1"/>
                </a:solidFill>
                <a:latin typeface="#9Slide04 Yeseva One" pitchFamily="2" charset="77"/>
              </a:rPr>
              <a:t> - 8</a:t>
            </a:r>
          </a:p>
        </p:txBody>
      </p:sp>
      <p:sp>
        <p:nvSpPr>
          <p:cNvPr id="14" name="Rounded Rectangle 13">
            <a:extLst>
              <a:ext uri="{FF2B5EF4-FFF2-40B4-BE49-F238E27FC236}">
                <a16:creationId xmlns:a16="http://schemas.microsoft.com/office/drawing/2014/main" id="{75819F12-9AEE-794B-80D4-2FAB35B9A000}"/>
              </a:ext>
            </a:extLst>
          </p:cNvPr>
          <p:cNvSpPr/>
          <p:nvPr/>
        </p:nvSpPr>
        <p:spPr>
          <a:xfrm>
            <a:off x="1745026" y="4018048"/>
            <a:ext cx="3638806" cy="9906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6600" dirty="0">
                <a:solidFill>
                  <a:schemeClr val="tx1"/>
                </a:solidFill>
                <a:latin typeface="#9Slide04 Yeseva One" pitchFamily="2" charset="77"/>
              </a:rPr>
              <a:t>60 - 12</a:t>
            </a:r>
          </a:p>
        </p:txBody>
      </p:sp>
      <p:sp>
        <p:nvSpPr>
          <p:cNvPr id="15" name="Rounded Rectangle 14">
            <a:extLst>
              <a:ext uri="{FF2B5EF4-FFF2-40B4-BE49-F238E27FC236}">
                <a16:creationId xmlns:a16="http://schemas.microsoft.com/office/drawing/2014/main" id="{88223D41-D7D6-204F-960C-6723DFE3B5FF}"/>
              </a:ext>
            </a:extLst>
          </p:cNvPr>
          <p:cNvSpPr/>
          <p:nvPr/>
        </p:nvSpPr>
        <p:spPr>
          <a:xfrm>
            <a:off x="5994606" y="4038161"/>
            <a:ext cx="3638806" cy="9906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6600" b="1" dirty="0">
                <a:solidFill>
                  <a:schemeClr val="tx1"/>
                </a:solidFill>
                <a:latin typeface="Th"/>
              </a:rPr>
              <a:t>5</a:t>
            </a:r>
            <a:r>
              <a:rPr lang="x-none" sz="6600" b="1" dirty="0">
                <a:solidFill>
                  <a:schemeClr val="tx1"/>
                </a:solidFill>
                <a:latin typeface="#9Slide04 Yeseva One" pitchFamily="2" charset="77"/>
              </a:rPr>
              <a:t>1</a:t>
            </a:r>
            <a:r>
              <a:rPr lang="x-none" sz="6600" dirty="0">
                <a:solidFill>
                  <a:schemeClr val="tx1"/>
                </a:solidFill>
                <a:latin typeface="#9Slide04 Yeseva One" pitchFamily="2" charset="77"/>
              </a:rPr>
              <a:t> - 19</a:t>
            </a:r>
          </a:p>
        </p:txBody>
      </p:sp>
      <p:cxnSp>
        <p:nvCxnSpPr>
          <p:cNvPr id="16" name="Straight Connector 15">
            <a:extLst>
              <a:ext uri="{FF2B5EF4-FFF2-40B4-BE49-F238E27FC236}">
                <a16:creationId xmlns:a16="http://schemas.microsoft.com/office/drawing/2014/main" id="{6B467BAA-076F-1E47-8513-1981D645B0F8}"/>
              </a:ext>
            </a:extLst>
          </p:cNvPr>
          <p:cNvCxnSpPr/>
          <p:nvPr/>
        </p:nvCxnSpPr>
        <p:spPr>
          <a:xfrm>
            <a:off x="5693851" y="1934340"/>
            <a:ext cx="0" cy="309442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47184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90731" y="672869"/>
            <a:ext cx="5203875" cy="641839"/>
          </a:xfrm>
          <a:prstGeom prst="roundRect">
            <a:avLst/>
          </a:prstGeom>
          <a:solidFill>
            <a:schemeClr val="accent4">
              <a:lumMod val="20000"/>
              <a:lumOff val="8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Đặt</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rồi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287811" y="454939"/>
            <a:ext cx="1005840" cy="995422"/>
          </a:xfrm>
          <a:prstGeom prst="ellipse">
            <a:avLst/>
          </a:prstGeom>
          <a:solidFill>
            <a:srgbClr val="00B0F0"/>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11" name="Rounded Rectangle 10">
            <a:extLst>
              <a:ext uri="{FF2B5EF4-FFF2-40B4-BE49-F238E27FC236}">
                <a16:creationId xmlns:a16="http://schemas.microsoft.com/office/drawing/2014/main" id="{A446F43F-681B-CE44-BF22-EE98CC27485C}"/>
              </a:ext>
            </a:extLst>
          </p:cNvPr>
          <p:cNvSpPr/>
          <p:nvPr/>
        </p:nvSpPr>
        <p:spPr>
          <a:xfrm>
            <a:off x="1116967" y="1935567"/>
            <a:ext cx="2521290" cy="99060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400" dirty="0">
                <a:solidFill>
                  <a:schemeClr val="tx1"/>
                </a:solidFill>
                <a:latin typeface="#9Slide04 Yeseva One" pitchFamily="2" charset="77"/>
              </a:rPr>
              <a:t>34 - 7</a:t>
            </a:r>
          </a:p>
        </p:txBody>
      </p:sp>
      <p:sp>
        <p:nvSpPr>
          <p:cNvPr id="17" name="Rounded Rectangle 16">
            <a:extLst>
              <a:ext uri="{FF2B5EF4-FFF2-40B4-BE49-F238E27FC236}">
                <a16:creationId xmlns:a16="http://schemas.microsoft.com/office/drawing/2014/main" id="{25EE4051-8473-FC47-B6A2-9E08C800339A}"/>
              </a:ext>
            </a:extLst>
          </p:cNvPr>
          <p:cNvSpPr/>
          <p:nvPr/>
        </p:nvSpPr>
        <p:spPr>
          <a:xfrm>
            <a:off x="8661929" y="1796561"/>
            <a:ext cx="2521290" cy="9906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400" b="1" dirty="0">
                <a:solidFill>
                  <a:schemeClr val="tx1"/>
                </a:solidFill>
                <a:latin typeface=".VnArial" pitchFamily="34" charset="0"/>
              </a:rPr>
              <a:t>45 </a:t>
            </a:r>
            <a:r>
              <a:rPr lang="x-none" sz="4400" dirty="0">
                <a:solidFill>
                  <a:schemeClr val="tx1"/>
                </a:solidFill>
                <a:latin typeface="#9Slide04 Yeseva One" pitchFamily="2" charset="77"/>
              </a:rPr>
              <a:t>- 8</a:t>
            </a:r>
          </a:p>
        </p:txBody>
      </p:sp>
      <p:sp>
        <p:nvSpPr>
          <p:cNvPr id="18" name="Rounded Rectangle 17">
            <a:extLst>
              <a:ext uri="{FF2B5EF4-FFF2-40B4-BE49-F238E27FC236}">
                <a16:creationId xmlns:a16="http://schemas.microsoft.com/office/drawing/2014/main" id="{75819F12-9AEE-794B-80D4-2FAB35B9A000}"/>
              </a:ext>
            </a:extLst>
          </p:cNvPr>
          <p:cNvSpPr/>
          <p:nvPr/>
        </p:nvSpPr>
        <p:spPr>
          <a:xfrm>
            <a:off x="1117432" y="4059288"/>
            <a:ext cx="2521290" cy="990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400" dirty="0">
                <a:solidFill>
                  <a:schemeClr val="tx1"/>
                </a:solidFill>
                <a:latin typeface="#9Slide04 Yeseva One" pitchFamily="2" charset="77"/>
              </a:rPr>
              <a:t>60 - 12</a:t>
            </a:r>
          </a:p>
        </p:txBody>
      </p:sp>
      <p:sp>
        <p:nvSpPr>
          <p:cNvPr id="19" name="Rounded Rectangle 18">
            <a:extLst>
              <a:ext uri="{FF2B5EF4-FFF2-40B4-BE49-F238E27FC236}">
                <a16:creationId xmlns:a16="http://schemas.microsoft.com/office/drawing/2014/main" id="{88223D41-D7D6-204F-960C-6723DFE3B5FF}"/>
              </a:ext>
            </a:extLst>
          </p:cNvPr>
          <p:cNvSpPr/>
          <p:nvPr/>
        </p:nvSpPr>
        <p:spPr>
          <a:xfrm>
            <a:off x="8661929" y="4015936"/>
            <a:ext cx="2521290" cy="990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400" b="1" dirty="0">
                <a:solidFill>
                  <a:schemeClr val="tx1"/>
                </a:solidFill>
                <a:latin typeface="Th"/>
              </a:rPr>
              <a:t>5</a:t>
            </a:r>
            <a:r>
              <a:rPr lang="x-none" sz="4400" dirty="0">
                <a:solidFill>
                  <a:schemeClr val="tx1"/>
                </a:solidFill>
                <a:latin typeface="#9Slide04 Yeseva One" pitchFamily="2" charset="77"/>
              </a:rPr>
              <a:t>1 - 19</a:t>
            </a:r>
          </a:p>
        </p:txBody>
      </p:sp>
      <p:cxnSp>
        <p:nvCxnSpPr>
          <p:cNvPr id="20" name="Straight Connector 19">
            <a:extLst>
              <a:ext uri="{FF2B5EF4-FFF2-40B4-BE49-F238E27FC236}">
                <a16:creationId xmlns:a16="http://schemas.microsoft.com/office/drawing/2014/main" id="{6B467BAA-076F-1E47-8513-1981D645B0F8}"/>
              </a:ext>
            </a:extLst>
          </p:cNvPr>
          <p:cNvCxnSpPr>
            <a:cxnSpLocks/>
          </p:cNvCxnSpPr>
          <p:nvPr/>
        </p:nvCxnSpPr>
        <p:spPr>
          <a:xfrm>
            <a:off x="6507480" y="1820121"/>
            <a:ext cx="0" cy="418177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C5D6F57-5342-6C4D-8F2A-2CED48E26C09}"/>
              </a:ext>
            </a:extLst>
          </p:cNvPr>
          <p:cNvSpPr txBox="1"/>
          <p:nvPr/>
        </p:nvSpPr>
        <p:spPr>
          <a:xfrm>
            <a:off x="4439583" y="1846938"/>
            <a:ext cx="1269662" cy="707886"/>
          </a:xfrm>
          <a:prstGeom prst="rect">
            <a:avLst/>
          </a:prstGeom>
          <a:noFill/>
        </p:spPr>
        <p:txBody>
          <a:bodyPr wrap="square" rtlCol="0">
            <a:spAutoFit/>
          </a:bodyPr>
          <a:lstStyle/>
          <a:p>
            <a:pPr algn="ctr"/>
            <a:r>
              <a:rPr lang="x-none" sz="4000" dirty="0">
                <a:latin typeface="#9Slide04 Yeseva One" pitchFamily="2" charset="77"/>
              </a:rPr>
              <a:t>34</a:t>
            </a:r>
          </a:p>
        </p:txBody>
      </p:sp>
      <p:sp>
        <p:nvSpPr>
          <p:cNvPr id="22" name="TextBox 21">
            <a:extLst>
              <a:ext uri="{FF2B5EF4-FFF2-40B4-BE49-F238E27FC236}">
                <a16:creationId xmlns:a16="http://schemas.microsoft.com/office/drawing/2014/main" id="{F3CD77D6-3D2E-E64B-A969-BDB3E0E88B6A}"/>
              </a:ext>
            </a:extLst>
          </p:cNvPr>
          <p:cNvSpPr txBox="1"/>
          <p:nvPr/>
        </p:nvSpPr>
        <p:spPr>
          <a:xfrm>
            <a:off x="4573104" y="2433218"/>
            <a:ext cx="1269662" cy="707886"/>
          </a:xfrm>
          <a:prstGeom prst="rect">
            <a:avLst/>
          </a:prstGeom>
          <a:noFill/>
        </p:spPr>
        <p:txBody>
          <a:bodyPr wrap="square" rtlCol="0">
            <a:spAutoFit/>
          </a:bodyPr>
          <a:lstStyle/>
          <a:p>
            <a:pPr algn="ctr"/>
            <a:r>
              <a:rPr lang="x-none" sz="4000" dirty="0">
                <a:latin typeface="#9Slide04 Yeseva One" pitchFamily="2" charset="77"/>
              </a:rPr>
              <a:t>7</a:t>
            </a:r>
          </a:p>
        </p:txBody>
      </p:sp>
      <p:cxnSp>
        <p:nvCxnSpPr>
          <p:cNvPr id="23" name="Straight Connector 22">
            <a:extLst>
              <a:ext uri="{FF2B5EF4-FFF2-40B4-BE49-F238E27FC236}">
                <a16:creationId xmlns:a16="http://schemas.microsoft.com/office/drawing/2014/main" id="{B136D4E9-8748-1344-972F-A123A0BAF6CC}"/>
              </a:ext>
            </a:extLst>
          </p:cNvPr>
          <p:cNvCxnSpPr/>
          <p:nvPr/>
        </p:nvCxnSpPr>
        <p:spPr>
          <a:xfrm>
            <a:off x="4465320" y="2546969"/>
            <a:ext cx="27542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1D38DD64-7B41-0445-9CAC-11E93D584568}"/>
              </a:ext>
            </a:extLst>
          </p:cNvPr>
          <p:cNvCxnSpPr>
            <a:cxnSpLocks/>
          </p:cNvCxnSpPr>
          <p:nvPr/>
        </p:nvCxnSpPr>
        <p:spPr>
          <a:xfrm>
            <a:off x="4695025" y="3080369"/>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D284CA1C-C914-DA40-B9B9-2B7C7BA0F3B7}"/>
              </a:ext>
            </a:extLst>
          </p:cNvPr>
          <p:cNvSpPr txBox="1"/>
          <p:nvPr/>
        </p:nvSpPr>
        <p:spPr>
          <a:xfrm>
            <a:off x="4439583" y="3203122"/>
            <a:ext cx="1269662" cy="707886"/>
          </a:xfrm>
          <a:prstGeom prst="rect">
            <a:avLst/>
          </a:prstGeom>
          <a:noFill/>
        </p:spPr>
        <p:txBody>
          <a:bodyPr wrap="square" rtlCol="0">
            <a:spAutoFit/>
          </a:bodyPr>
          <a:lstStyle/>
          <a:p>
            <a:pPr algn="ctr"/>
            <a:r>
              <a:rPr lang="x-none" sz="4000" dirty="0">
                <a:latin typeface="#9Slide04 Yeseva One" pitchFamily="2" charset="77"/>
              </a:rPr>
              <a:t>27</a:t>
            </a:r>
          </a:p>
        </p:txBody>
      </p:sp>
      <p:sp>
        <p:nvSpPr>
          <p:cNvPr id="26" name="TextBox 25">
            <a:extLst>
              <a:ext uri="{FF2B5EF4-FFF2-40B4-BE49-F238E27FC236}">
                <a16:creationId xmlns:a16="http://schemas.microsoft.com/office/drawing/2014/main" id="{76140DBE-B93D-D345-B70D-F5DA3F40688F}"/>
              </a:ext>
            </a:extLst>
          </p:cNvPr>
          <p:cNvSpPr txBox="1"/>
          <p:nvPr/>
        </p:nvSpPr>
        <p:spPr>
          <a:xfrm>
            <a:off x="4573104" y="4059288"/>
            <a:ext cx="1269662" cy="707886"/>
          </a:xfrm>
          <a:prstGeom prst="rect">
            <a:avLst/>
          </a:prstGeom>
          <a:noFill/>
        </p:spPr>
        <p:txBody>
          <a:bodyPr wrap="square" rtlCol="0">
            <a:spAutoFit/>
          </a:bodyPr>
          <a:lstStyle/>
          <a:p>
            <a:pPr algn="ctr"/>
            <a:r>
              <a:rPr lang="x-none" sz="4000" dirty="0">
                <a:latin typeface="#9Slide04 Yeseva One" pitchFamily="2" charset="77"/>
              </a:rPr>
              <a:t>60</a:t>
            </a:r>
          </a:p>
        </p:txBody>
      </p:sp>
      <p:cxnSp>
        <p:nvCxnSpPr>
          <p:cNvPr id="27" name="Straight Connector 26">
            <a:extLst>
              <a:ext uri="{FF2B5EF4-FFF2-40B4-BE49-F238E27FC236}">
                <a16:creationId xmlns:a16="http://schemas.microsoft.com/office/drawing/2014/main" id="{C894B559-B8A8-2E4E-AEFE-8E37CA814E49}"/>
              </a:ext>
            </a:extLst>
          </p:cNvPr>
          <p:cNvCxnSpPr/>
          <p:nvPr/>
        </p:nvCxnSpPr>
        <p:spPr>
          <a:xfrm>
            <a:off x="4563446" y="4928011"/>
            <a:ext cx="275425" cy="0"/>
          </a:xfrm>
          <a:prstGeom prst="line">
            <a:avLst/>
          </a:prstGeom>
          <a:ln w="12700"/>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1C182E4D-4623-2942-9A6F-2CD23FD755A0}"/>
              </a:ext>
            </a:extLst>
          </p:cNvPr>
          <p:cNvSpPr txBox="1"/>
          <p:nvPr/>
        </p:nvSpPr>
        <p:spPr>
          <a:xfrm>
            <a:off x="4612977" y="4875980"/>
            <a:ext cx="1269662" cy="707886"/>
          </a:xfrm>
          <a:prstGeom prst="rect">
            <a:avLst/>
          </a:prstGeom>
          <a:noFill/>
        </p:spPr>
        <p:txBody>
          <a:bodyPr wrap="square" rtlCol="0">
            <a:spAutoFit/>
          </a:bodyPr>
          <a:lstStyle/>
          <a:p>
            <a:pPr algn="ctr"/>
            <a:r>
              <a:rPr lang="x-none" sz="4000" dirty="0">
                <a:latin typeface="#9Slide04 Yeseva One" pitchFamily="2" charset="77"/>
              </a:rPr>
              <a:t>12</a:t>
            </a:r>
          </a:p>
        </p:txBody>
      </p:sp>
      <p:cxnSp>
        <p:nvCxnSpPr>
          <p:cNvPr id="29" name="Straight Connector 28">
            <a:extLst>
              <a:ext uri="{FF2B5EF4-FFF2-40B4-BE49-F238E27FC236}">
                <a16:creationId xmlns:a16="http://schemas.microsoft.com/office/drawing/2014/main" id="{9CE431D0-0424-1048-8291-4BB7828BF8A4}"/>
              </a:ext>
            </a:extLst>
          </p:cNvPr>
          <p:cNvCxnSpPr>
            <a:cxnSpLocks/>
          </p:cNvCxnSpPr>
          <p:nvPr/>
        </p:nvCxnSpPr>
        <p:spPr>
          <a:xfrm>
            <a:off x="4766528" y="5578315"/>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B21BEF4D-7EA2-4D4C-B851-DD8B3B975051}"/>
              </a:ext>
            </a:extLst>
          </p:cNvPr>
          <p:cNvSpPr txBox="1"/>
          <p:nvPr/>
        </p:nvSpPr>
        <p:spPr>
          <a:xfrm>
            <a:off x="4555828" y="5589416"/>
            <a:ext cx="1269662" cy="707886"/>
          </a:xfrm>
          <a:prstGeom prst="rect">
            <a:avLst/>
          </a:prstGeom>
          <a:noFill/>
        </p:spPr>
        <p:txBody>
          <a:bodyPr wrap="square" rtlCol="0">
            <a:spAutoFit/>
          </a:bodyPr>
          <a:lstStyle/>
          <a:p>
            <a:pPr algn="ctr"/>
            <a:r>
              <a:rPr lang="x-none" sz="4000" dirty="0">
                <a:latin typeface="#9Slide04 Yeseva One" pitchFamily="2" charset="77"/>
              </a:rPr>
              <a:t>48</a:t>
            </a:r>
          </a:p>
        </p:txBody>
      </p:sp>
      <p:sp>
        <p:nvSpPr>
          <p:cNvPr id="31" name="TextBox 30">
            <a:extLst>
              <a:ext uri="{FF2B5EF4-FFF2-40B4-BE49-F238E27FC236}">
                <a16:creationId xmlns:a16="http://schemas.microsoft.com/office/drawing/2014/main" id="{C05CE2DC-A3A4-4C40-9D7B-58820DAC2E45}"/>
              </a:ext>
            </a:extLst>
          </p:cNvPr>
          <p:cNvSpPr txBox="1"/>
          <p:nvPr/>
        </p:nvSpPr>
        <p:spPr>
          <a:xfrm>
            <a:off x="7074559" y="1715203"/>
            <a:ext cx="1269662" cy="707886"/>
          </a:xfrm>
          <a:prstGeom prst="rect">
            <a:avLst/>
          </a:prstGeom>
          <a:noFill/>
        </p:spPr>
        <p:txBody>
          <a:bodyPr wrap="square" rtlCol="0">
            <a:spAutoFit/>
          </a:bodyPr>
          <a:lstStyle/>
          <a:p>
            <a:pPr algn="ctr"/>
            <a:r>
              <a:rPr lang="x-none" sz="4000" b="1" dirty="0">
                <a:latin typeface="Th"/>
              </a:rPr>
              <a:t>45</a:t>
            </a:r>
          </a:p>
        </p:txBody>
      </p:sp>
      <p:cxnSp>
        <p:nvCxnSpPr>
          <p:cNvPr id="32" name="Straight Connector 31">
            <a:extLst>
              <a:ext uri="{FF2B5EF4-FFF2-40B4-BE49-F238E27FC236}">
                <a16:creationId xmlns:a16="http://schemas.microsoft.com/office/drawing/2014/main" id="{AC3B69F4-BFDB-574A-87BA-5F36782B6929}"/>
              </a:ext>
            </a:extLst>
          </p:cNvPr>
          <p:cNvCxnSpPr/>
          <p:nvPr/>
        </p:nvCxnSpPr>
        <p:spPr>
          <a:xfrm>
            <a:off x="6976923" y="2480827"/>
            <a:ext cx="275425" cy="0"/>
          </a:xfrm>
          <a:prstGeom prst="line">
            <a:avLst/>
          </a:prstGeom>
          <a:ln w="127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F1FCE57-F081-8F4C-98FE-D1A9D5E27304}"/>
              </a:ext>
            </a:extLst>
          </p:cNvPr>
          <p:cNvSpPr txBox="1"/>
          <p:nvPr/>
        </p:nvSpPr>
        <p:spPr>
          <a:xfrm>
            <a:off x="7184595" y="2454962"/>
            <a:ext cx="1269662" cy="707886"/>
          </a:xfrm>
          <a:prstGeom prst="rect">
            <a:avLst/>
          </a:prstGeom>
          <a:noFill/>
        </p:spPr>
        <p:txBody>
          <a:bodyPr wrap="square" rtlCol="0">
            <a:spAutoFit/>
          </a:bodyPr>
          <a:lstStyle/>
          <a:p>
            <a:pPr algn="ctr"/>
            <a:r>
              <a:rPr lang="x-none" sz="4000" dirty="0">
                <a:latin typeface="#9Slide04 Yeseva One" pitchFamily="2" charset="77"/>
              </a:rPr>
              <a:t>8</a:t>
            </a:r>
          </a:p>
        </p:txBody>
      </p:sp>
      <p:cxnSp>
        <p:nvCxnSpPr>
          <p:cNvPr id="34" name="Straight Connector 33">
            <a:extLst>
              <a:ext uri="{FF2B5EF4-FFF2-40B4-BE49-F238E27FC236}">
                <a16:creationId xmlns:a16="http://schemas.microsoft.com/office/drawing/2014/main" id="{27A5196A-884F-9546-A2BD-13ED0F788F86}"/>
              </a:ext>
            </a:extLst>
          </p:cNvPr>
          <p:cNvCxnSpPr>
            <a:cxnSpLocks/>
          </p:cNvCxnSpPr>
          <p:nvPr/>
        </p:nvCxnSpPr>
        <p:spPr>
          <a:xfrm>
            <a:off x="7252348" y="3080369"/>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A69BD4DB-710E-3B41-81CE-956AAB8FAD02}"/>
              </a:ext>
            </a:extLst>
          </p:cNvPr>
          <p:cNvSpPr txBox="1"/>
          <p:nvPr/>
        </p:nvSpPr>
        <p:spPr>
          <a:xfrm>
            <a:off x="7058924" y="3188713"/>
            <a:ext cx="1269662" cy="707886"/>
          </a:xfrm>
          <a:prstGeom prst="rect">
            <a:avLst/>
          </a:prstGeom>
          <a:noFill/>
        </p:spPr>
        <p:txBody>
          <a:bodyPr wrap="square" rtlCol="0">
            <a:spAutoFit/>
          </a:bodyPr>
          <a:lstStyle/>
          <a:p>
            <a:pPr algn="ctr"/>
            <a:r>
              <a:rPr lang="x-none" sz="4000" dirty="0">
                <a:latin typeface="#9Slide04 Yeseva One" pitchFamily="2" charset="77"/>
              </a:rPr>
              <a:t>37</a:t>
            </a:r>
          </a:p>
        </p:txBody>
      </p:sp>
      <p:sp>
        <p:nvSpPr>
          <p:cNvPr id="36" name="TextBox 35">
            <a:extLst>
              <a:ext uri="{FF2B5EF4-FFF2-40B4-BE49-F238E27FC236}">
                <a16:creationId xmlns:a16="http://schemas.microsoft.com/office/drawing/2014/main" id="{2CA3BAF5-DD89-3C45-8CC4-9A25A5DB43CF}"/>
              </a:ext>
            </a:extLst>
          </p:cNvPr>
          <p:cNvSpPr txBox="1"/>
          <p:nvPr/>
        </p:nvSpPr>
        <p:spPr>
          <a:xfrm>
            <a:off x="7105241" y="4158868"/>
            <a:ext cx="1269662" cy="707886"/>
          </a:xfrm>
          <a:prstGeom prst="rect">
            <a:avLst/>
          </a:prstGeom>
          <a:noFill/>
        </p:spPr>
        <p:txBody>
          <a:bodyPr wrap="square" rtlCol="0">
            <a:spAutoFit/>
          </a:bodyPr>
          <a:lstStyle/>
          <a:p>
            <a:pPr algn="ctr"/>
            <a:r>
              <a:rPr lang="x-none" sz="4000" b="1" dirty="0">
                <a:latin typeface="Th"/>
              </a:rPr>
              <a:t>51</a:t>
            </a:r>
          </a:p>
        </p:txBody>
      </p:sp>
      <p:sp>
        <p:nvSpPr>
          <p:cNvPr id="37" name="TextBox 36">
            <a:extLst>
              <a:ext uri="{FF2B5EF4-FFF2-40B4-BE49-F238E27FC236}">
                <a16:creationId xmlns:a16="http://schemas.microsoft.com/office/drawing/2014/main" id="{AAD9FD55-AF35-AE42-8D4B-5A32D14F9A21}"/>
              </a:ext>
            </a:extLst>
          </p:cNvPr>
          <p:cNvSpPr txBox="1"/>
          <p:nvPr/>
        </p:nvSpPr>
        <p:spPr>
          <a:xfrm>
            <a:off x="7105241" y="4905033"/>
            <a:ext cx="1269662" cy="707886"/>
          </a:xfrm>
          <a:prstGeom prst="rect">
            <a:avLst/>
          </a:prstGeom>
          <a:noFill/>
        </p:spPr>
        <p:txBody>
          <a:bodyPr wrap="square" rtlCol="0">
            <a:spAutoFit/>
          </a:bodyPr>
          <a:lstStyle/>
          <a:p>
            <a:pPr algn="ctr"/>
            <a:r>
              <a:rPr lang="x-none" sz="4000" dirty="0">
                <a:latin typeface="#9Slide04 Yeseva One" pitchFamily="2" charset="77"/>
              </a:rPr>
              <a:t>19</a:t>
            </a:r>
          </a:p>
        </p:txBody>
      </p:sp>
      <p:cxnSp>
        <p:nvCxnSpPr>
          <p:cNvPr id="38" name="Straight Connector 37">
            <a:extLst>
              <a:ext uri="{FF2B5EF4-FFF2-40B4-BE49-F238E27FC236}">
                <a16:creationId xmlns:a16="http://schemas.microsoft.com/office/drawing/2014/main" id="{E406129B-75E5-814C-9B3F-E7FFF0AC695D}"/>
              </a:ext>
            </a:extLst>
          </p:cNvPr>
          <p:cNvCxnSpPr/>
          <p:nvPr/>
        </p:nvCxnSpPr>
        <p:spPr>
          <a:xfrm>
            <a:off x="7114635" y="4868643"/>
            <a:ext cx="27542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430FBED-9D85-3F4B-82DF-3321B5976B77}"/>
              </a:ext>
            </a:extLst>
          </p:cNvPr>
          <p:cNvCxnSpPr>
            <a:cxnSpLocks/>
          </p:cNvCxnSpPr>
          <p:nvPr/>
        </p:nvCxnSpPr>
        <p:spPr>
          <a:xfrm>
            <a:off x="7252347" y="5563550"/>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84C0D8B3-68BB-9440-92DD-781463CC1581}"/>
              </a:ext>
            </a:extLst>
          </p:cNvPr>
          <p:cNvSpPr txBox="1"/>
          <p:nvPr/>
        </p:nvSpPr>
        <p:spPr>
          <a:xfrm>
            <a:off x="7105241" y="5589416"/>
            <a:ext cx="1269662" cy="707886"/>
          </a:xfrm>
          <a:prstGeom prst="rect">
            <a:avLst/>
          </a:prstGeom>
          <a:noFill/>
        </p:spPr>
        <p:txBody>
          <a:bodyPr wrap="square" rtlCol="0">
            <a:spAutoFit/>
          </a:bodyPr>
          <a:lstStyle/>
          <a:p>
            <a:pPr algn="ctr"/>
            <a:r>
              <a:rPr lang="x-none" sz="4000" dirty="0">
                <a:latin typeface="#9Slide04 Yeseva One" pitchFamily="2" charset="77"/>
              </a:rPr>
              <a:t>32</a:t>
            </a:r>
          </a:p>
        </p:txBody>
      </p:sp>
    </p:spTree>
    <p:extLst>
      <p:ext uri="{BB962C8B-B14F-4D97-AF65-F5344CB8AC3E}">
        <p14:creationId xmlns:p14="http://schemas.microsoft.com/office/powerpoint/2010/main" val="265019407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dissolv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dissolv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dissolv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dissolv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dissolv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dissolv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dissolve">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dissolv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dissolve">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dissolve">
                                      <p:cBhvr>
                                        <p:cTn id="97" dur="5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dissolve">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dissolve">
                                      <p:cBhvr>
                                        <p:cTn id="107" dur="500"/>
                                        <p:tgtEl>
                                          <p:spTgt spid="19"/>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dissolve">
                                      <p:cBhvr>
                                        <p:cTn id="112" dur="500"/>
                                        <p:tgtEl>
                                          <p:spTgt spid="36"/>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dissolve">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dissolve">
                                      <p:cBhvr>
                                        <p:cTn id="122" dur="5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ntr" presetSubtype="0" fill="hold" nodeType="click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dissolve">
                                      <p:cBhvr>
                                        <p:cTn id="127" dur="500"/>
                                        <p:tgtEl>
                                          <p:spTgt spid="39"/>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grpId="0" nodeType="click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dissolve">
                                      <p:cBhvr>
                                        <p:cTn id="1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7" grpId="0" animBg="1"/>
      <p:bldP spid="18" grpId="0" animBg="1"/>
      <p:bldP spid="19" grpId="0" animBg="1"/>
      <p:bldP spid="21" grpId="0"/>
      <p:bldP spid="22" grpId="0"/>
      <p:bldP spid="25" grpId="0"/>
      <p:bldP spid="26" grpId="0"/>
      <p:bldP spid="28" grpId="0"/>
      <p:bldP spid="30" grpId="0"/>
      <p:bldP spid="31" grpId="0"/>
      <p:bldP spid="33" grpId="0"/>
      <p:bldP spid="35" grpId="0"/>
      <p:bldP spid="36" grpId="0"/>
      <p:bldP spid="37"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11255" y="419553"/>
            <a:ext cx="1729156" cy="10058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Số</a:t>
            </a:r>
            <a:r>
              <a:rPr lang="en-US" sz="4400" dirty="0">
                <a:solidFill>
                  <a:schemeClr val="tx1">
                    <a:lumMod val="50000"/>
                  </a:schemeClr>
                </a:solidFill>
                <a:latin typeface="#9Slide07 SVNDessert Menu Scrip" panose="00000500000000000000" pitchFamily="2" charset="0"/>
              </a:rPr>
              <a:t>?</a:t>
            </a:r>
          </a:p>
        </p:txBody>
      </p:sp>
      <p:sp>
        <p:nvSpPr>
          <p:cNvPr id="12" name="TextBox 11"/>
          <p:cNvSpPr txBox="1"/>
          <p:nvPr/>
        </p:nvSpPr>
        <p:spPr>
          <a:xfrm>
            <a:off x="472732" y="435180"/>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grpSp>
        <p:nvGrpSpPr>
          <p:cNvPr id="13" name="Group 12">
            <a:extLst>
              <a:ext uri="{FF2B5EF4-FFF2-40B4-BE49-F238E27FC236}">
                <a16:creationId xmlns:a16="http://schemas.microsoft.com/office/drawing/2014/main" id="{0C708FD5-2194-E14E-B8BC-791210F96DE7}"/>
              </a:ext>
            </a:extLst>
          </p:cNvPr>
          <p:cNvGrpSpPr/>
          <p:nvPr/>
        </p:nvGrpSpPr>
        <p:grpSpPr>
          <a:xfrm>
            <a:off x="975652" y="2054085"/>
            <a:ext cx="10313058" cy="1844040"/>
            <a:chOff x="1021081" y="2194560"/>
            <a:chExt cx="10313058" cy="1844040"/>
          </a:xfrm>
        </p:grpSpPr>
        <p:sp>
          <p:nvSpPr>
            <p:cNvPr id="14" name="Oval 13">
              <a:extLst>
                <a:ext uri="{FF2B5EF4-FFF2-40B4-BE49-F238E27FC236}">
                  <a16:creationId xmlns:a16="http://schemas.microsoft.com/office/drawing/2014/main" id="{98AC1779-A691-F142-B471-2B45F434DF01}"/>
                </a:ext>
              </a:extLst>
            </p:cNvPr>
            <p:cNvSpPr/>
            <p:nvPr/>
          </p:nvSpPr>
          <p:spPr>
            <a:xfrm>
              <a:off x="1021081" y="2453640"/>
              <a:ext cx="1371599" cy="1325880"/>
            </a:xfrm>
            <a:prstGeom prst="ellipse">
              <a:avLst/>
            </a:prstGeom>
            <a:solidFill>
              <a:srgbClr val="F5D5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dirty="0">
                  <a:solidFill>
                    <a:schemeClr val="tx1"/>
                  </a:solidFill>
                  <a:latin typeface="#9Slide04 Yeseva One" pitchFamily="2" charset="77"/>
                </a:rPr>
                <a:t>88</a:t>
              </a:r>
            </a:p>
          </p:txBody>
        </p:sp>
        <p:cxnSp>
          <p:nvCxnSpPr>
            <p:cNvPr id="15" name="Straight Arrow Connector 14">
              <a:extLst>
                <a:ext uri="{FF2B5EF4-FFF2-40B4-BE49-F238E27FC236}">
                  <a16:creationId xmlns:a16="http://schemas.microsoft.com/office/drawing/2014/main" id="{D72F45ED-345A-A944-B046-D3CF40F9660D}"/>
                </a:ext>
              </a:extLst>
            </p:cNvPr>
            <p:cNvCxnSpPr>
              <a:stCxn id="14" idx="6"/>
            </p:cNvCxnSpPr>
            <p:nvPr/>
          </p:nvCxnSpPr>
          <p:spPr>
            <a:xfrm>
              <a:off x="239268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Preparation 14">
              <a:extLst>
                <a:ext uri="{FF2B5EF4-FFF2-40B4-BE49-F238E27FC236}">
                  <a16:creationId xmlns:a16="http://schemas.microsoft.com/office/drawing/2014/main" id="{58CDA95D-A3FD-764E-93E1-F08B79476612}"/>
                </a:ext>
              </a:extLst>
            </p:cNvPr>
            <p:cNvSpPr/>
            <p:nvPr/>
          </p:nvSpPr>
          <p:spPr>
            <a:xfrm>
              <a:off x="3687496" y="2529840"/>
              <a:ext cx="1692911" cy="1173480"/>
            </a:xfrm>
            <a:prstGeom prst="flowChartPreparati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400" dirty="0">
                  <a:solidFill>
                    <a:schemeClr val="tx1"/>
                  </a:solidFill>
                  <a:latin typeface="#9Slide04 Yeseva One" pitchFamily="2" charset="77"/>
                </a:rPr>
                <a:t>?</a:t>
              </a:r>
              <a:endParaRPr lang="x-none" sz="4400" dirty="0"/>
            </a:p>
          </p:txBody>
        </p:sp>
        <p:cxnSp>
          <p:nvCxnSpPr>
            <p:cNvPr id="17" name="Straight Arrow Connector 16">
              <a:extLst>
                <a:ext uri="{FF2B5EF4-FFF2-40B4-BE49-F238E27FC236}">
                  <a16:creationId xmlns:a16="http://schemas.microsoft.com/office/drawing/2014/main" id="{82DF0704-0630-C040-92D6-E813A5BD4DB3}"/>
                </a:ext>
              </a:extLst>
            </p:cNvPr>
            <p:cNvCxnSpPr/>
            <p:nvPr/>
          </p:nvCxnSpPr>
          <p:spPr>
            <a:xfrm>
              <a:off x="539496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Explosion 1 17">
              <a:extLst>
                <a:ext uri="{FF2B5EF4-FFF2-40B4-BE49-F238E27FC236}">
                  <a16:creationId xmlns:a16="http://schemas.microsoft.com/office/drawing/2014/main" id="{5DFF284C-CA6B-9A4D-A45A-EB3191303D76}"/>
                </a:ext>
              </a:extLst>
            </p:cNvPr>
            <p:cNvSpPr/>
            <p:nvPr/>
          </p:nvSpPr>
          <p:spPr>
            <a:xfrm>
              <a:off x="6651727" y="2194560"/>
              <a:ext cx="1844624" cy="1844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400" dirty="0">
                  <a:solidFill>
                    <a:schemeClr val="bg1"/>
                  </a:solidFill>
                  <a:latin typeface="#9Slide04 Yeseva One" pitchFamily="2" charset="77"/>
                </a:rPr>
                <a:t>?</a:t>
              </a:r>
            </a:p>
          </p:txBody>
        </p:sp>
        <p:cxnSp>
          <p:nvCxnSpPr>
            <p:cNvPr id="19" name="Straight Arrow Connector 18">
              <a:extLst>
                <a:ext uri="{FF2B5EF4-FFF2-40B4-BE49-F238E27FC236}">
                  <a16:creationId xmlns:a16="http://schemas.microsoft.com/office/drawing/2014/main" id="{5464EBC3-A667-7B48-BA83-7E732D619315}"/>
                </a:ext>
              </a:extLst>
            </p:cNvPr>
            <p:cNvCxnSpPr/>
            <p:nvPr/>
          </p:nvCxnSpPr>
          <p:spPr>
            <a:xfrm>
              <a:off x="838200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5-Point Star 19">
              <a:extLst>
                <a:ext uri="{FF2B5EF4-FFF2-40B4-BE49-F238E27FC236}">
                  <a16:creationId xmlns:a16="http://schemas.microsoft.com/office/drawing/2014/main" id="{60F2DF6D-A48A-DE4D-9EC8-03EFC20C8CE1}"/>
                </a:ext>
              </a:extLst>
            </p:cNvPr>
            <p:cNvSpPr/>
            <p:nvPr/>
          </p:nvSpPr>
          <p:spPr>
            <a:xfrm>
              <a:off x="9620207" y="2206880"/>
              <a:ext cx="1713932" cy="1508760"/>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400" dirty="0">
                  <a:solidFill>
                    <a:schemeClr val="bg1"/>
                  </a:solidFill>
                  <a:latin typeface="#9Slide04 Yeseva One" pitchFamily="2" charset="77"/>
                </a:rPr>
                <a:t>?</a:t>
              </a:r>
              <a:endParaRPr lang="x-none" sz="4400" dirty="0">
                <a:solidFill>
                  <a:schemeClr val="bg1"/>
                </a:solidFill>
              </a:endParaRPr>
            </a:p>
          </p:txBody>
        </p:sp>
        <p:sp>
          <p:nvSpPr>
            <p:cNvPr id="21" name="TextBox 20">
              <a:extLst>
                <a:ext uri="{FF2B5EF4-FFF2-40B4-BE49-F238E27FC236}">
                  <a16:creationId xmlns:a16="http://schemas.microsoft.com/office/drawing/2014/main" id="{A69DB12A-6392-2F48-A79F-EF9D98634D4C}"/>
                </a:ext>
              </a:extLst>
            </p:cNvPr>
            <p:cNvSpPr txBox="1"/>
            <p:nvPr/>
          </p:nvSpPr>
          <p:spPr>
            <a:xfrm>
              <a:off x="2526692" y="2255789"/>
              <a:ext cx="1050976" cy="769441"/>
            </a:xfrm>
            <a:prstGeom prst="rect">
              <a:avLst/>
            </a:prstGeom>
            <a:noFill/>
          </p:spPr>
          <p:txBody>
            <a:bodyPr wrap="square" rtlCol="0">
              <a:spAutoFit/>
            </a:bodyPr>
            <a:lstStyle/>
            <a:p>
              <a:r>
                <a:rPr lang="x-none" sz="4400" dirty="0">
                  <a:latin typeface="#9Slide04 Yeseva One" pitchFamily="2" charset="77"/>
                </a:rPr>
                <a:t>+ 4</a:t>
              </a:r>
            </a:p>
          </p:txBody>
        </p:sp>
        <p:sp>
          <p:nvSpPr>
            <p:cNvPr id="22" name="TextBox 21">
              <a:extLst>
                <a:ext uri="{FF2B5EF4-FFF2-40B4-BE49-F238E27FC236}">
                  <a16:creationId xmlns:a16="http://schemas.microsoft.com/office/drawing/2014/main" id="{CF1C9F81-5157-7A4D-A688-D820490B40B4}"/>
                </a:ext>
              </a:extLst>
            </p:cNvPr>
            <p:cNvSpPr txBox="1"/>
            <p:nvPr/>
          </p:nvSpPr>
          <p:spPr>
            <a:xfrm>
              <a:off x="5516880" y="2255789"/>
              <a:ext cx="1050976" cy="769441"/>
            </a:xfrm>
            <a:prstGeom prst="rect">
              <a:avLst/>
            </a:prstGeom>
            <a:noFill/>
          </p:spPr>
          <p:txBody>
            <a:bodyPr wrap="square" rtlCol="0">
              <a:spAutoFit/>
            </a:bodyPr>
            <a:lstStyle/>
            <a:p>
              <a:r>
                <a:rPr lang="x-none" sz="4400" dirty="0">
                  <a:latin typeface="#9Slide04 Yeseva One" pitchFamily="2" charset="77"/>
                </a:rPr>
                <a:t>- 7</a:t>
              </a:r>
            </a:p>
          </p:txBody>
        </p:sp>
        <p:sp>
          <p:nvSpPr>
            <p:cNvPr id="23" name="TextBox 22">
              <a:extLst>
                <a:ext uri="{FF2B5EF4-FFF2-40B4-BE49-F238E27FC236}">
                  <a16:creationId xmlns:a16="http://schemas.microsoft.com/office/drawing/2014/main" id="{1C24D391-E98F-744D-84ED-5B24B42B43B1}"/>
                </a:ext>
              </a:extLst>
            </p:cNvPr>
            <p:cNvSpPr txBox="1"/>
            <p:nvPr/>
          </p:nvSpPr>
          <p:spPr>
            <a:xfrm>
              <a:off x="8349663" y="2255788"/>
              <a:ext cx="1292252" cy="769441"/>
            </a:xfrm>
            <a:prstGeom prst="rect">
              <a:avLst/>
            </a:prstGeom>
            <a:noFill/>
          </p:spPr>
          <p:txBody>
            <a:bodyPr wrap="square" rtlCol="0">
              <a:spAutoFit/>
            </a:bodyPr>
            <a:lstStyle/>
            <a:p>
              <a:r>
                <a:rPr lang="x-none" sz="4400" dirty="0">
                  <a:latin typeface="#9Slide04 Yeseva One" pitchFamily="2" charset="77"/>
                </a:rPr>
                <a:t>- 26</a:t>
              </a:r>
            </a:p>
          </p:txBody>
        </p:sp>
      </p:grpSp>
      <p:sp>
        <p:nvSpPr>
          <p:cNvPr id="24" name="Preparation 14">
            <a:extLst>
              <a:ext uri="{FF2B5EF4-FFF2-40B4-BE49-F238E27FC236}">
                <a16:creationId xmlns:a16="http://schemas.microsoft.com/office/drawing/2014/main" id="{58CDA95D-A3FD-764E-93E1-F08B79476612}"/>
              </a:ext>
            </a:extLst>
          </p:cNvPr>
          <p:cNvSpPr/>
          <p:nvPr/>
        </p:nvSpPr>
        <p:spPr>
          <a:xfrm>
            <a:off x="3642067" y="2395868"/>
            <a:ext cx="1692911" cy="1173480"/>
          </a:xfrm>
          <a:prstGeom prst="flowChartPreparati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400" dirty="0">
                <a:solidFill>
                  <a:schemeClr val="tx1"/>
                </a:solidFill>
                <a:latin typeface="#9Slide04 Yeseva One" pitchFamily="2" charset="77"/>
              </a:rPr>
              <a:t>92</a:t>
            </a:r>
            <a:endParaRPr lang="x-none" sz="4400" dirty="0"/>
          </a:p>
        </p:txBody>
      </p:sp>
      <p:sp>
        <p:nvSpPr>
          <p:cNvPr id="25" name="Explosion 1 24">
            <a:extLst>
              <a:ext uri="{FF2B5EF4-FFF2-40B4-BE49-F238E27FC236}">
                <a16:creationId xmlns:a16="http://schemas.microsoft.com/office/drawing/2014/main" id="{5DFF284C-CA6B-9A4D-A45A-EB3191303D76}"/>
              </a:ext>
            </a:extLst>
          </p:cNvPr>
          <p:cNvSpPr/>
          <p:nvPr/>
        </p:nvSpPr>
        <p:spPr>
          <a:xfrm>
            <a:off x="6606298" y="2060588"/>
            <a:ext cx="1844624" cy="1844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400" dirty="0">
                <a:solidFill>
                  <a:schemeClr val="tx1"/>
                </a:solidFill>
                <a:latin typeface="#9Slide04 Yeseva One" pitchFamily="2" charset="77"/>
              </a:rPr>
              <a:t>85</a:t>
            </a:r>
            <a:endParaRPr lang="x-none" sz="4400" dirty="0">
              <a:latin typeface="#9Slide04 Yeseva One" pitchFamily="2" charset="77"/>
            </a:endParaRPr>
          </a:p>
        </p:txBody>
      </p:sp>
      <p:sp>
        <p:nvSpPr>
          <p:cNvPr id="26" name="5-Point Star 25">
            <a:extLst>
              <a:ext uri="{FF2B5EF4-FFF2-40B4-BE49-F238E27FC236}">
                <a16:creationId xmlns:a16="http://schemas.microsoft.com/office/drawing/2014/main" id="{60F2DF6D-A48A-DE4D-9EC8-03EFC20C8CE1}"/>
              </a:ext>
            </a:extLst>
          </p:cNvPr>
          <p:cNvSpPr/>
          <p:nvPr/>
        </p:nvSpPr>
        <p:spPr>
          <a:xfrm>
            <a:off x="9429298" y="2023873"/>
            <a:ext cx="2096403" cy="161517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dirty="0">
                <a:solidFill>
                  <a:schemeClr val="tx1"/>
                </a:solidFill>
                <a:latin typeface="#9Slide04 Yeseva One" pitchFamily="2" charset="77"/>
              </a:rPr>
              <a:t>59</a:t>
            </a:r>
            <a:endParaRPr lang="x-none" sz="4000" dirty="0"/>
          </a:p>
        </p:txBody>
      </p:sp>
    </p:spTree>
    <p:extLst>
      <p:ext uri="{BB962C8B-B14F-4D97-AF65-F5344CB8AC3E}">
        <p14:creationId xmlns:p14="http://schemas.microsoft.com/office/powerpoint/2010/main" val="263283595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900" decel="100000" fill="hold"/>
                                        <p:tgtEl>
                                          <p:spTgt spid="1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4" grpId="0" animBg="1"/>
      <p:bldP spid="25"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6909195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77000">
              <a:srgbClr val="FEBF2C"/>
            </a:gs>
            <a:gs pos="0">
              <a:srgbClr val="F99102"/>
            </a:gs>
          </a:gsLst>
          <a:lin ang="4200000" scaled="0"/>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77000">
              <a:srgbClr val="FEBF2C"/>
            </a:gs>
            <a:gs pos="0">
              <a:srgbClr val="F99102"/>
            </a:gs>
          </a:gsLst>
          <a:lin ang="4200000" scaled="0"/>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278</Words>
  <Application>Microsoft Office PowerPoint</Application>
  <PresentationFormat>Widescreen</PresentationFormat>
  <Paragraphs>67</Paragraphs>
  <Slides>15</Slides>
  <Notes>1</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Arial</vt:lpstr>
      <vt:lpstr>Calibri</vt:lpstr>
      <vt:lpstr>#9Slide07 SVNDessert Menu Scrip</vt:lpstr>
      <vt:lpstr>等线</vt:lpstr>
      <vt:lpstr>Times New Roman</vt:lpstr>
      <vt:lpstr>Th</vt:lpstr>
      <vt:lpstr>#9Slide04 Yeseva One</vt:lpstr>
      <vt:lpstr>Calibri Light</vt:lpstr>
      <vt:lpstr>Cambria</vt:lpstr>
      <vt:lpstr>.VnArial</vt:lpstr>
      <vt:lpstr>思源黑体 CN</vt:lpstr>
      <vt:lpstr>Office 主题</vt:lpstr>
      <vt:lpstr>Office 主题​​</vt:lpstr>
      <vt:lpstr>1_Office 主题​​</vt:lpstr>
      <vt:lpstr>PowerPoint Presentation</vt:lpstr>
      <vt:lpstr>TRÒ CHƠI  TÌM CÀ RỐT CHO THỎ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sky</dc:creator>
  <cp:lastModifiedBy>Administrator</cp:lastModifiedBy>
  <cp:revision>83</cp:revision>
  <dcterms:created xsi:type="dcterms:W3CDTF">2022-09-20T05:48:35Z</dcterms:created>
  <dcterms:modified xsi:type="dcterms:W3CDTF">2025-02-21T02:00:31Z</dcterms:modified>
</cp:coreProperties>
</file>