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20" r:id="rId5"/>
  </p:sldMasterIdLst>
  <p:notesMasterIdLst>
    <p:notesMasterId r:id="rId23"/>
  </p:notesMasterIdLst>
  <p:sldIdLst>
    <p:sldId id="336" r:id="rId6"/>
    <p:sldId id="257" r:id="rId7"/>
    <p:sldId id="259" r:id="rId8"/>
    <p:sldId id="258" r:id="rId9"/>
    <p:sldId id="260" r:id="rId10"/>
    <p:sldId id="261" r:id="rId11"/>
    <p:sldId id="263" r:id="rId12"/>
    <p:sldId id="4412" r:id="rId13"/>
    <p:sldId id="288" r:id="rId14"/>
    <p:sldId id="4415" r:id="rId15"/>
    <p:sldId id="4417" r:id="rId16"/>
    <p:sldId id="280" r:id="rId17"/>
    <p:sldId id="290" r:id="rId18"/>
    <p:sldId id="278" r:id="rId19"/>
    <p:sldId id="4414" r:id="rId20"/>
    <p:sldId id="266" r:id="rId21"/>
    <p:sldId id="306"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02" autoAdjust="0"/>
  </p:normalViewPr>
  <p:slideViewPr>
    <p:cSldViewPr>
      <p:cViewPr varScale="1">
        <p:scale>
          <a:sx n="57" d="100"/>
          <a:sy n="57" d="100"/>
        </p:scale>
        <p:origin x="1062"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t>1</a:t>
            </a:fld>
            <a:endParaRPr lang="en-US"/>
          </a:p>
        </p:txBody>
      </p:sp>
    </p:spTree>
    <p:extLst>
      <p:ext uri="{BB962C8B-B14F-4D97-AF65-F5344CB8AC3E}">
        <p14:creationId xmlns:p14="http://schemas.microsoft.com/office/powerpoint/2010/main" val="374254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15</a:t>
            </a:fld>
            <a:endParaRPr lang="en-US"/>
          </a:p>
        </p:txBody>
      </p:sp>
    </p:spTree>
    <p:extLst>
      <p:ext uri="{BB962C8B-B14F-4D97-AF65-F5344CB8AC3E}">
        <p14:creationId xmlns:p14="http://schemas.microsoft.com/office/powerpoint/2010/main" val="10236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2</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8</a:t>
            </a:fld>
            <a:endParaRPr lang="en-US"/>
          </a:p>
        </p:txBody>
      </p:sp>
    </p:spTree>
    <p:extLst>
      <p:ext uri="{BB962C8B-B14F-4D97-AF65-F5344CB8AC3E}">
        <p14:creationId xmlns:p14="http://schemas.microsoft.com/office/powerpoint/2010/main" val="8729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F54134-33A4-FBC4-38E8-F9531FCC9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66219A6-FFFF-9983-EE16-63D540952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1C040E6-AFED-9C30-964B-0E41F8DF55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a:extLst>
              <a:ext uri="{FF2B5EF4-FFF2-40B4-BE49-F238E27FC236}">
                <a16:creationId xmlns:a16="http://schemas.microsoft.com/office/drawing/2014/main" xmlns="" id="{7A732565-FD12-D36A-AEC7-FBF36A9A7317}"/>
              </a:ext>
            </a:extLst>
          </p:cNvPr>
          <p:cNvSpPr>
            <a:spLocks noGrp="1"/>
          </p:cNvSpPr>
          <p:nvPr>
            <p:ph type="sldNum" sz="quarter" idx="5"/>
          </p:nvPr>
        </p:nvSpPr>
        <p:spPr/>
        <p:txBody>
          <a:bodyPr/>
          <a:lstStyle/>
          <a:p>
            <a:fld id="{04907A31-263E-4FE7-AB71-993302FB7C38}" type="slidenum">
              <a:rPr lang="en-US" smtClean="0"/>
              <a:t>10</a:t>
            </a:fld>
            <a:endParaRPr lang="en-US"/>
          </a:p>
        </p:txBody>
      </p:sp>
    </p:spTree>
    <p:extLst>
      <p:ext uri="{BB962C8B-B14F-4D97-AF65-F5344CB8AC3E}">
        <p14:creationId xmlns:p14="http://schemas.microsoft.com/office/powerpoint/2010/main" val="124577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11</a:t>
            </a:fld>
            <a:endParaRPr lang="en-US"/>
          </a:p>
        </p:txBody>
      </p:sp>
    </p:spTree>
    <p:extLst>
      <p:ext uri="{BB962C8B-B14F-4D97-AF65-F5344CB8AC3E}">
        <p14:creationId xmlns:p14="http://schemas.microsoft.com/office/powerpoint/2010/main" val="305396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xmlns=""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xmlns=""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xmlns=""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xmlns=""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29.xml"/><Relationship Id="rId5" Type="http://schemas.openxmlformats.org/officeDocument/2006/relationships/image" Target="../media/image24.jf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29.xml"/><Relationship Id="rId5" Type="http://schemas.openxmlformats.org/officeDocument/2006/relationships/image" Target="../media/image25.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51.xml"/><Relationship Id="rId6" Type="http://schemas.openxmlformats.org/officeDocument/2006/relationships/image" Target="../media/image29.png"/><Relationship Id="rId5" Type="http://schemas.openxmlformats.org/officeDocument/2006/relationships/image" Target="../media/image33.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4.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628900" y="685800"/>
            <a:ext cx="12801600" cy="8259234"/>
          </a:xfrm>
          <a:prstGeom prst="rect">
            <a:avLst/>
          </a:prstGeom>
        </p:spPr>
        <p:txBody>
          <a:bodyPr vert="horz" lIns="137160" tIns="68580" rIns="137160" bIns="6858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3900" b="1" dirty="0">
              <a:solidFill>
                <a:srgbClr val="002060"/>
              </a:solidFill>
              <a:latin typeface="Times New Roman" panose="02020603050405020304" pitchFamily="18" charset="0"/>
              <a:cs typeface="Times New Roman" panose="02020603050405020304" pitchFamily="18" charset="0"/>
            </a:endParaRPr>
          </a:p>
          <a:p>
            <a:r>
              <a:rPr lang="en-US" sz="4800" b="1" dirty="0">
                <a:solidFill>
                  <a:srgbClr val="002060"/>
                </a:solidFill>
                <a:latin typeface="Times New Roman" panose="02020603050405020304" pitchFamily="18" charset="0"/>
                <a:cs typeface="Times New Roman" panose="02020603050405020304" pitchFamily="18" charset="0"/>
              </a:rPr>
              <a:t>TRƯỜNG TH TRÀ GIANG</a:t>
            </a:r>
            <a:endParaRPr lang="en-US" sz="4800" dirty="0">
              <a:latin typeface="Times New Roman" panose="02020603050405020304" pitchFamily="18" charset="0"/>
              <a:cs typeface="Times New Roman" panose="02020603050405020304" pitchFamily="18" charset="0"/>
            </a:endParaRPr>
          </a:p>
          <a:p>
            <a:endParaRPr lang="en-US" sz="3900" dirty="0">
              <a:latin typeface="Times New Roman" panose="02020603050405020304" pitchFamily="18" charset="0"/>
              <a:cs typeface="Times New Roman" panose="02020603050405020304" pitchFamily="18" charset="0"/>
            </a:endParaRPr>
          </a:p>
          <a:p>
            <a:endParaRPr lang="en-US" sz="3900" b="1" dirty="0">
              <a:solidFill>
                <a:srgbClr val="C00000"/>
              </a:solidFill>
              <a:latin typeface="Times New Roman" panose="02020603050405020304" pitchFamily="18" charset="0"/>
              <a:cs typeface="Times New Roman" panose="02020603050405020304" pitchFamily="18" charset="0"/>
            </a:endParaRPr>
          </a:p>
          <a:p>
            <a:r>
              <a:rPr lang="en-US" sz="5200" b="1" dirty="0">
                <a:solidFill>
                  <a:srgbClr val="C00000"/>
                </a:solidFill>
                <a:latin typeface="Times New Roman" panose="02020603050405020304" pitchFamily="18" charset="0"/>
                <a:cs typeface="Times New Roman" panose="02020603050405020304" pitchFamily="18" charset="0"/>
              </a:rPr>
              <a:t>NHIỆT LIỆT CHÀO MỪNG QUÝ THẦY CÔ VỀ DỰ GIỜ THĂM LỚP </a:t>
            </a:r>
          </a:p>
          <a:p>
            <a:r>
              <a:rPr lang="en-US" sz="5200" b="1" dirty="0">
                <a:solidFill>
                  <a:srgbClr val="C00000"/>
                </a:solidFill>
                <a:latin typeface="Times New Roman" panose="02020603050405020304" pitchFamily="18" charset="0"/>
                <a:cs typeface="Times New Roman" panose="02020603050405020304" pitchFamily="18" charset="0"/>
              </a:rPr>
              <a:t>MÔN:TIẾNG VIỆT LỚP 5</a:t>
            </a:r>
          </a:p>
          <a:p>
            <a:endParaRPr lang="en-US" sz="3900" dirty="0">
              <a:latin typeface="Times New Roman" panose="02020603050405020304" pitchFamily="18" charset="0"/>
              <a:cs typeface="Times New Roman" panose="02020603050405020304" pitchFamily="18" charset="0"/>
            </a:endParaRPr>
          </a:p>
          <a:p>
            <a:endParaRPr lang="en-US" sz="3900" dirty="0">
              <a:latin typeface="Times New Roman" panose="02020603050405020304" pitchFamily="18" charset="0"/>
              <a:cs typeface="Times New Roman" panose="02020603050405020304" pitchFamily="18" charset="0"/>
            </a:endParaRPr>
          </a:p>
          <a:p>
            <a:r>
              <a:rPr lang="en-US" sz="4700" b="1" dirty="0" err="1">
                <a:solidFill>
                  <a:srgbClr val="002060"/>
                </a:solidFill>
                <a:latin typeface="Times New Roman" panose="02020603050405020304" pitchFamily="18" charset="0"/>
                <a:cs typeface="Times New Roman" panose="02020603050405020304" pitchFamily="18" charset="0"/>
              </a:rPr>
              <a:t>Giáo</a:t>
            </a:r>
            <a:r>
              <a:rPr lang="en-US" sz="4700" b="1" dirty="0">
                <a:solidFill>
                  <a:srgbClr val="002060"/>
                </a:solidFill>
                <a:latin typeface="Times New Roman" panose="02020603050405020304" pitchFamily="18" charset="0"/>
                <a:cs typeface="Times New Roman" panose="02020603050405020304" pitchFamily="18" charset="0"/>
              </a:rPr>
              <a:t> </a:t>
            </a:r>
            <a:r>
              <a:rPr lang="en-US" sz="4700" b="1" dirty="0" err="1">
                <a:solidFill>
                  <a:srgbClr val="002060"/>
                </a:solidFill>
                <a:latin typeface="Times New Roman" panose="02020603050405020304" pitchFamily="18" charset="0"/>
                <a:cs typeface="Times New Roman" panose="02020603050405020304" pitchFamily="18" charset="0"/>
              </a:rPr>
              <a:t>viên</a:t>
            </a:r>
            <a:r>
              <a:rPr lang="en-US" sz="4700" b="1" dirty="0">
                <a:solidFill>
                  <a:srgbClr val="002060"/>
                </a:solidFill>
                <a:latin typeface="Times New Roman" panose="02020603050405020304" pitchFamily="18" charset="0"/>
                <a:cs typeface="Times New Roman" panose="02020603050405020304" pitchFamily="18" charset="0"/>
              </a:rPr>
              <a:t>: Võ </a:t>
            </a:r>
            <a:r>
              <a:rPr lang="en-US" sz="4700" b="1" dirty="0" err="1">
                <a:solidFill>
                  <a:srgbClr val="002060"/>
                </a:solidFill>
                <a:latin typeface="Times New Roman" panose="02020603050405020304" pitchFamily="18" charset="0"/>
                <a:cs typeface="Times New Roman" panose="02020603050405020304" pitchFamily="18" charset="0"/>
              </a:rPr>
              <a:t>Thị</a:t>
            </a:r>
            <a:r>
              <a:rPr lang="en-US" sz="4700" b="1" dirty="0">
                <a:solidFill>
                  <a:srgbClr val="002060"/>
                </a:solidFill>
                <a:latin typeface="Times New Roman" panose="02020603050405020304" pitchFamily="18" charset="0"/>
                <a:cs typeface="Times New Roman" panose="02020603050405020304" pitchFamily="18" charset="0"/>
              </a:rPr>
              <a:t> Kim Liên</a:t>
            </a:r>
          </a:p>
          <a:p>
            <a:r>
              <a:rPr lang="en-US" sz="4700" b="1" dirty="0" err="1">
                <a:solidFill>
                  <a:srgbClr val="002060"/>
                </a:solidFill>
                <a:latin typeface="Times New Roman" panose="02020603050405020304" pitchFamily="18" charset="0"/>
                <a:cs typeface="Times New Roman" panose="02020603050405020304" pitchFamily="18" charset="0"/>
              </a:rPr>
              <a:t>Đơn</a:t>
            </a:r>
            <a:r>
              <a:rPr lang="en-US" sz="4700" b="1" dirty="0">
                <a:solidFill>
                  <a:srgbClr val="002060"/>
                </a:solidFill>
                <a:latin typeface="Times New Roman" panose="02020603050405020304" pitchFamily="18" charset="0"/>
                <a:cs typeface="Times New Roman" panose="02020603050405020304" pitchFamily="18" charset="0"/>
              </a:rPr>
              <a:t> </a:t>
            </a:r>
            <a:r>
              <a:rPr lang="en-US" sz="4700" b="1" dirty="0" err="1">
                <a:solidFill>
                  <a:srgbClr val="002060"/>
                </a:solidFill>
                <a:latin typeface="Times New Roman" panose="02020603050405020304" pitchFamily="18" charset="0"/>
                <a:cs typeface="Times New Roman" panose="02020603050405020304" pitchFamily="18" charset="0"/>
              </a:rPr>
              <a:t>vị</a:t>
            </a:r>
            <a:r>
              <a:rPr lang="en-US" sz="4700" b="1" dirty="0">
                <a:solidFill>
                  <a:srgbClr val="002060"/>
                </a:solidFill>
                <a:latin typeface="Times New Roman" panose="02020603050405020304" pitchFamily="18" charset="0"/>
                <a:cs typeface="Times New Roman" panose="02020603050405020304" pitchFamily="18" charset="0"/>
              </a:rPr>
              <a:t>: </a:t>
            </a:r>
            <a:r>
              <a:rPr lang="en-US" sz="4700" b="1" dirty="0" err="1">
                <a:solidFill>
                  <a:srgbClr val="002060"/>
                </a:solidFill>
                <a:latin typeface="Times New Roman" panose="02020603050405020304" pitchFamily="18" charset="0"/>
                <a:cs typeface="Times New Roman" panose="02020603050405020304" pitchFamily="18" charset="0"/>
              </a:rPr>
              <a:t>Trường</a:t>
            </a:r>
            <a:r>
              <a:rPr lang="en-US" sz="4700" b="1" dirty="0">
                <a:solidFill>
                  <a:srgbClr val="002060"/>
                </a:solidFill>
                <a:latin typeface="Times New Roman" panose="02020603050405020304" pitchFamily="18" charset="0"/>
                <a:cs typeface="Times New Roman" panose="02020603050405020304" pitchFamily="18" charset="0"/>
              </a:rPr>
              <a:t> </a:t>
            </a:r>
            <a:r>
              <a:rPr lang="en-US" sz="4700" b="1" dirty="0" err="1">
                <a:solidFill>
                  <a:srgbClr val="002060"/>
                </a:solidFill>
                <a:latin typeface="Times New Roman" panose="02020603050405020304" pitchFamily="18" charset="0"/>
                <a:cs typeface="Times New Roman" panose="02020603050405020304" pitchFamily="18" charset="0"/>
              </a:rPr>
              <a:t>Tiểu</a:t>
            </a:r>
            <a:r>
              <a:rPr lang="en-US" sz="4700" b="1" dirty="0">
                <a:solidFill>
                  <a:srgbClr val="002060"/>
                </a:solidFill>
                <a:latin typeface="Times New Roman" panose="02020603050405020304" pitchFamily="18" charset="0"/>
                <a:cs typeface="Times New Roman" panose="02020603050405020304" pitchFamily="18" charset="0"/>
              </a:rPr>
              <a:t> </a:t>
            </a:r>
            <a:r>
              <a:rPr lang="en-US" sz="4700" b="1" dirty="0" err="1">
                <a:solidFill>
                  <a:srgbClr val="002060"/>
                </a:solidFill>
                <a:latin typeface="Times New Roman" panose="02020603050405020304" pitchFamily="18" charset="0"/>
                <a:cs typeface="Times New Roman" panose="02020603050405020304" pitchFamily="18" charset="0"/>
              </a:rPr>
              <a:t>học</a:t>
            </a:r>
            <a:r>
              <a:rPr lang="en-US" sz="4700" b="1" dirty="0">
                <a:solidFill>
                  <a:srgbClr val="002060"/>
                </a:solidFill>
                <a:latin typeface="Times New Roman" panose="02020603050405020304" pitchFamily="18" charset="0"/>
                <a:cs typeface="Times New Roman" panose="02020603050405020304" pitchFamily="18" charset="0"/>
              </a:rPr>
              <a:t> </a:t>
            </a:r>
            <a:r>
              <a:rPr lang="en-US" sz="4700" b="1" dirty="0" err="1">
                <a:solidFill>
                  <a:srgbClr val="002060"/>
                </a:solidFill>
                <a:latin typeface="Times New Roman" panose="02020603050405020304" pitchFamily="18" charset="0"/>
                <a:cs typeface="Times New Roman" panose="02020603050405020304" pitchFamily="18" charset="0"/>
              </a:rPr>
              <a:t>Trà</a:t>
            </a:r>
            <a:r>
              <a:rPr lang="en-US" sz="4700" b="1" dirty="0">
                <a:solidFill>
                  <a:srgbClr val="002060"/>
                </a:solidFill>
                <a:latin typeface="Times New Roman" panose="02020603050405020304" pitchFamily="18" charset="0"/>
                <a:cs typeface="Times New Roman" panose="02020603050405020304" pitchFamily="18" charset="0"/>
              </a:rPr>
              <a:t> Giang</a:t>
            </a:r>
          </a:p>
          <a:p>
            <a:endParaRPr lang="en-US" sz="5200" dirty="0">
              <a:solidFill>
                <a:schemeClr val="tx2"/>
              </a:solidFill>
              <a:latin typeface="Times New Roman" panose="02020603050405020304" pitchFamily="18" charset="0"/>
              <a:cs typeface="Times New Roman" panose="02020603050405020304" pitchFamily="18" charset="0"/>
            </a:endParaRPr>
          </a:p>
          <a:p>
            <a:endParaRPr lang="en-US" sz="5200" dirty="0">
              <a:solidFill>
                <a:schemeClr val="tx2"/>
              </a:solidFill>
              <a:latin typeface="Times New Roman" panose="02020603050405020304" pitchFamily="18" charset="0"/>
              <a:cs typeface="Times New Roman" panose="02020603050405020304" pitchFamily="18" charset="0"/>
            </a:endParaRPr>
          </a:p>
          <a:p>
            <a:r>
              <a:rPr lang="en-US" sz="5200" b="1" dirty="0" err="1">
                <a:solidFill>
                  <a:schemeClr val="tx2"/>
                </a:solidFill>
                <a:latin typeface="Times New Roman" panose="02020603050405020304" pitchFamily="18" charset="0"/>
                <a:cs typeface="Times New Roman" panose="02020603050405020304" pitchFamily="18" charset="0"/>
              </a:rPr>
              <a:t>Năm</a:t>
            </a:r>
            <a:r>
              <a:rPr lang="en-US" sz="5200" b="1" dirty="0">
                <a:solidFill>
                  <a:schemeClr val="tx2"/>
                </a:solidFill>
                <a:latin typeface="Times New Roman" panose="02020603050405020304" pitchFamily="18" charset="0"/>
                <a:cs typeface="Times New Roman" panose="02020603050405020304" pitchFamily="18" charset="0"/>
              </a:rPr>
              <a:t> học:2024-2025</a:t>
            </a:r>
          </a:p>
        </p:txBody>
      </p:sp>
      <p:pic>
        <p:nvPicPr>
          <p:cNvPr id="17" name="Picture 16">
            <a:extLst>
              <a:ext uri="{FF2B5EF4-FFF2-40B4-BE49-F238E27FC236}">
                <a16:creationId xmlns:a16="http://schemas.microsoft.com/office/drawing/2014/main" xmlns="" id="{B60E1FAA-367C-4AEC-986A-DA03EDA199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2863">
            <a:off x="3236411" y="301499"/>
            <a:ext cx="1156440" cy="10376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xmlns="" id="{AFE40852-1D63-4FBB-AEBD-9B6B2617B39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86098" y="8692799"/>
            <a:ext cx="1672002" cy="12352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xmlns="" id="{83F3EF7B-5595-4733-9C4F-7AC9EDEFAA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92646" y="1822936"/>
            <a:ext cx="1652154" cy="12206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a:extLst>
              <a:ext uri="{FF2B5EF4-FFF2-40B4-BE49-F238E27FC236}">
                <a16:creationId xmlns:a16="http://schemas.microsoft.com/office/drawing/2014/main" xmlns="" id="{B4AE57E3-D7E9-402C-BFCF-D30430BC784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087475" y="264541"/>
            <a:ext cx="1148634" cy="848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a:extLst>
              <a:ext uri="{FF2B5EF4-FFF2-40B4-BE49-F238E27FC236}">
                <a16:creationId xmlns:a16="http://schemas.microsoft.com/office/drawing/2014/main" xmlns="" id="{35B91974-7CC9-470D-8868-2D20B1118E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2863">
            <a:off x="3501308" y="7945872"/>
            <a:ext cx="927498" cy="8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49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659A57-34AD-3C2B-83B0-638154C5EF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2AC4B22E-55B4-DDE6-5D12-B59959F1F5EC}"/>
              </a:ext>
            </a:extLst>
          </p:cNvPr>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5DD8C014-3F2B-FE92-8118-79829BBA7682}"/>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xmlns="" id="{C62DBEA3-1129-A6E5-0D25-C841EB707B10}"/>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xmlns="" id="{77106FDD-A125-CAA2-2278-2551E322935C}"/>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latin typeface="Times New Roman" panose="02020603050405020304" pitchFamily="18" charset="0"/>
                  <a:cs typeface="Times New Roman" panose="02020603050405020304" pitchFamily="18" charset="0"/>
                </a:endParaRPr>
              </a:p>
            </p:txBody>
          </p:sp>
          <p:sp>
            <p:nvSpPr>
              <p:cNvPr id="18" name="TextBox 5">
                <a:extLst>
                  <a:ext uri="{FF2B5EF4-FFF2-40B4-BE49-F238E27FC236}">
                    <a16:creationId xmlns:a16="http://schemas.microsoft.com/office/drawing/2014/main" xmlns="" id="{336692B6-1FD4-085F-F6B9-64D54C47CB63}"/>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34495998-BC9D-32E4-1893-E4648F17D7DD}"/>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xmlns="" id="{86CE19CC-3FC0-A9CF-FF8D-9AEB9F247415}"/>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C03406F0-82C8-9489-BD5E-37EE06658D9F}"/>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9">
              <a:extLst>
                <a:ext uri="{FF2B5EF4-FFF2-40B4-BE49-F238E27FC236}">
                  <a16:creationId xmlns:a16="http://schemas.microsoft.com/office/drawing/2014/main" xmlns="" id="{AE5FE5AC-F875-0EB8-9C4C-D8C8D080A8C4}"/>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xmlns="" id="{355A7013-5C9E-3D12-3C35-6A21397D5FF7}"/>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latin typeface="Times New Roman" panose="02020603050405020304" pitchFamily="18" charset="0"/>
                  <a:cs typeface="Times New Roman" panose="02020603050405020304" pitchFamily="18" charset="0"/>
                </a:endParaRPr>
              </a:p>
            </p:txBody>
          </p:sp>
          <p:sp>
            <p:nvSpPr>
              <p:cNvPr id="14" name="TextBox 11">
                <a:extLst>
                  <a:ext uri="{FF2B5EF4-FFF2-40B4-BE49-F238E27FC236}">
                    <a16:creationId xmlns:a16="http://schemas.microsoft.com/office/drawing/2014/main" xmlns="" id="{60E47003-DAF8-1B15-77CC-666C4C2FCFE6}"/>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 name="Group 12">
              <a:extLst>
                <a:ext uri="{FF2B5EF4-FFF2-40B4-BE49-F238E27FC236}">
                  <a16:creationId xmlns:a16="http://schemas.microsoft.com/office/drawing/2014/main" xmlns="" id="{AB4BE20A-173C-0428-3690-7C7BA4AA8CA5}"/>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xmlns="" id="{925D9412-06AB-810C-ED83-99416C16DEBD}"/>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dirty="0">
                  <a:latin typeface="Times New Roman" panose="02020603050405020304" pitchFamily="18" charset="0"/>
                  <a:cs typeface="Times New Roman" panose="02020603050405020304" pitchFamily="18" charset="0"/>
                </a:endParaRPr>
              </a:p>
            </p:txBody>
          </p:sp>
          <p:sp>
            <p:nvSpPr>
              <p:cNvPr id="12" name="TextBox 14">
                <a:extLst>
                  <a:ext uri="{FF2B5EF4-FFF2-40B4-BE49-F238E27FC236}">
                    <a16:creationId xmlns:a16="http://schemas.microsoft.com/office/drawing/2014/main" xmlns="" id="{BAC64EF0-5375-FA55-B8AF-CF5E02FDA103}"/>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 name="Freeform 15">
              <a:extLst>
                <a:ext uri="{FF2B5EF4-FFF2-40B4-BE49-F238E27FC236}">
                  <a16:creationId xmlns:a16="http://schemas.microsoft.com/office/drawing/2014/main" xmlns="" id="{3867BB08-A19B-E9C6-F745-4FFF55EDC4A8}"/>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xmlns="" id="{1138AFF9-5BA7-BA19-2B0C-0AA7001889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559345"/>
            <a:ext cx="6275407" cy="1452414"/>
          </a:xfrm>
          <a:prstGeom prst="rect">
            <a:avLst/>
          </a:prstGeom>
        </p:spPr>
      </p:pic>
      <p:sp>
        <p:nvSpPr>
          <p:cNvPr id="5" name="TextBox 4">
            <a:extLst>
              <a:ext uri="{FF2B5EF4-FFF2-40B4-BE49-F238E27FC236}">
                <a16:creationId xmlns:a16="http://schemas.microsoft.com/office/drawing/2014/main" xmlns="" id="{689BD6EE-E2DB-7BE8-B70E-3DE219FBF62A}"/>
              </a:ext>
            </a:extLst>
          </p:cNvPr>
          <p:cNvSpPr txBox="1"/>
          <p:nvPr/>
        </p:nvSpPr>
        <p:spPr>
          <a:xfrm>
            <a:off x="990600" y="1767260"/>
            <a:ext cx="16764000" cy="6894195"/>
          </a:xfrm>
          <a:prstGeom prst="rect">
            <a:avLst/>
          </a:prstGeom>
          <a:noFill/>
        </p:spPr>
        <p:txBody>
          <a:bodyPr wrap="square" rtlCol="0">
            <a:spAutoFit/>
          </a:bodyPr>
          <a:lstStyle/>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600" b="0" i="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Theo</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Di Li)</a:t>
            </a:r>
          </a:p>
        </p:txBody>
      </p:sp>
      <p:sp>
        <p:nvSpPr>
          <p:cNvPr id="19" name="TextBox 18">
            <a:extLst>
              <a:ext uri="{FF2B5EF4-FFF2-40B4-BE49-F238E27FC236}">
                <a16:creationId xmlns:a16="http://schemas.microsoft.com/office/drawing/2014/main" xmlns="" id="{D44AA3E8-CC7B-D4E0-7BFA-E1C9DF1739A8}"/>
              </a:ext>
            </a:extLst>
          </p:cNvPr>
          <p:cNvSpPr txBox="1"/>
          <p:nvPr/>
        </p:nvSpPr>
        <p:spPr>
          <a:xfrm>
            <a:off x="271450" y="17907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1</a:t>
            </a:r>
            <a:r>
              <a:rPr lang="en-US" b="1"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AEEC8B97-17E4-C86A-2F23-B88A4817F9D3}"/>
              </a:ext>
            </a:extLst>
          </p:cNvPr>
          <p:cNvSpPr txBox="1"/>
          <p:nvPr/>
        </p:nvSpPr>
        <p:spPr>
          <a:xfrm>
            <a:off x="191652" y="33909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2:</a:t>
            </a:r>
          </a:p>
        </p:txBody>
      </p:sp>
      <p:sp>
        <p:nvSpPr>
          <p:cNvPr id="21" name="TextBox 20">
            <a:extLst>
              <a:ext uri="{FF2B5EF4-FFF2-40B4-BE49-F238E27FC236}">
                <a16:creationId xmlns:a16="http://schemas.microsoft.com/office/drawing/2014/main" xmlns="" id="{8A77A7DB-6CDC-E511-BEA2-EFBB7EFFE1E1}"/>
              </a:ext>
            </a:extLst>
          </p:cNvPr>
          <p:cNvSpPr txBox="1"/>
          <p:nvPr/>
        </p:nvSpPr>
        <p:spPr>
          <a:xfrm>
            <a:off x="191651" y="52959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3</a:t>
            </a:r>
            <a:r>
              <a:rPr lang="en-US" b="1"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xmlns="" id="{80113002-D116-A629-D5AD-C7C041037498}"/>
              </a:ext>
            </a:extLst>
          </p:cNvPr>
          <p:cNvSpPr txBox="1"/>
          <p:nvPr/>
        </p:nvSpPr>
        <p:spPr>
          <a:xfrm>
            <a:off x="228600" y="65151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4</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381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8C0974-2D13-8967-6D5F-1A94AC822F3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413A87AA-E225-4455-EACF-247D604A2A7F}"/>
              </a:ext>
            </a:extLst>
          </p:cNvPr>
          <p:cNvGrpSpPr/>
          <p:nvPr/>
        </p:nvGrpSpPr>
        <p:grpSpPr>
          <a:xfrm>
            <a:off x="207152" y="-637406"/>
            <a:ext cx="17361309" cy="10531764"/>
            <a:chOff x="0" y="0"/>
            <a:chExt cx="23148412" cy="14042351"/>
          </a:xfrm>
        </p:grpSpPr>
        <p:grpSp>
          <p:nvGrpSpPr>
            <p:cNvPr id="3" name="Group 3">
              <a:extLst>
                <a:ext uri="{FF2B5EF4-FFF2-40B4-BE49-F238E27FC236}">
                  <a16:creationId xmlns:a16="http://schemas.microsoft.com/office/drawing/2014/main" xmlns="" id="{9D1098FD-19A8-22E9-AF02-9CB7CFEB250B}"/>
                </a:ext>
              </a:extLst>
            </p:cNvPr>
            <p:cNvGrpSpPr/>
            <p:nvPr/>
          </p:nvGrpSpPr>
          <p:grpSpPr>
            <a:xfrm rot="5400000">
              <a:off x="15464691" y="11328636"/>
              <a:ext cx="4114800" cy="1312630"/>
              <a:chOff x="0" y="0"/>
              <a:chExt cx="812800" cy="259285"/>
            </a:xfrm>
          </p:grpSpPr>
          <p:sp>
            <p:nvSpPr>
              <p:cNvPr id="4" name="Freeform 4">
                <a:extLst>
                  <a:ext uri="{FF2B5EF4-FFF2-40B4-BE49-F238E27FC236}">
                    <a16:creationId xmlns:a16="http://schemas.microsoft.com/office/drawing/2014/main" xmlns="" id="{3E14F018-41C0-A79C-1E06-F016A55C0B05}"/>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xmlns="" id="{2DC4894D-54C3-91DB-CAEE-AEDBC3E5DD02}"/>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6" name="Group 6">
              <a:extLst>
                <a:ext uri="{FF2B5EF4-FFF2-40B4-BE49-F238E27FC236}">
                  <a16:creationId xmlns:a16="http://schemas.microsoft.com/office/drawing/2014/main" xmlns="" id="{675B9568-C2FC-2AEF-B540-7CD1FA76C701}"/>
                </a:ext>
              </a:extLst>
            </p:cNvPr>
            <p:cNvGrpSpPr/>
            <p:nvPr/>
          </p:nvGrpSpPr>
          <p:grpSpPr>
            <a:xfrm rot="5400000">
              <a:off x="13635426" y="11230640"/>
              <a:ext cx="4114800" cy="1508622"/>
              <a:chOff x="0" y="0"/>
              <a:chExt cx="812800" cy="297999"/>
            </a:xfrm>
          </p:grpSpPr>
          <p:sp>
            <p:nvSpPr>
              <p:cNvPr id="7" name="Freeform 7">
                <a:extLst>
                  <a:ext uri="{FF2B5EF4-FFF2-40B4-BE49-F238E27FC236}">
                    <a16:creationId xmlns:a16="http://schemas.microsoft.com/office/drawing/2014/main" xmlns="" id="{A71135DE-3032-709E-239B-8E13E62ABC4A}"/>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xmlns="" id="{65D32390-7EF7-752E-D4EB-121AA91FA03F}"/>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9" name="Group 9">
              <a:extLst>
                <a:ext uri="{FF2B5EF4-FFF2-40B4-BE49-F238E27FC236}">
                  <a16:creationId xmlns:a16="http://schemas.microsoft.com/office/drawing/2014/main" xmlns="" id="{4573DB72-E945-8874-0548-7DD2FF270EC6}"/>
                </a:ext>
              </a:extLst>
            </p:cNvPr>
            <p:cNvGrpSpPr/>
            <p:nvPr/>
          </p:nvGrpSpPr>
          <p:grpSpPr>
            <a:xfrm rot="5400000">
              <a:off x="11805699" y="11328636"/>
              <a:ext cx="4114800" cy="1312630"/>
              <a:chOff x="0" y="0"/>
              <a:chExt cx="812800" cy="259285"/>
            </a:xfrm>
          </p:grpSpPr>
          <p:sp>
            <p:nvSpPr>
              <p:cNvPr id="10" name="Freeform 10">
                <a:extLst>
                  <a:ext uri="{FF2B5EF4-FFF2-40B4-BE49-F238E27FC236}">
                    <a16:creationId xmlns:a16="http://schemas.microsoft.com/office/drawing/2014/main" xmlns="" id="{1A116D3B-66E7-F82D-10E5-687DAD80097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xmlns="" id="{F2E8628F-57E9-1606-CCC7-C558BE439A6D}"/>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12" name="Group 12">
              <a:extLst>
                <a:ext uri="{FF2B5EF4-FFF2-40B4-BE49-F238E27FC236}">
                  <a16:creationId xmlns:a16="http://schemas.microsoft.com/office/drawing/2014/main" xmlns="" id="{95FC4E43-A29A-3321-DD98-B7A9521C4A91}"/>
                </a:ext>
              </a:extLst>
            </p:cNvPr>
            <p:cNvGrpSpPr/>
            <p:nvPr/>
          </p:nvGrpSpPr>
          <p:grpSpPr>
            <a:xfrm>
              <a:off x="0" y="1232800"/>
              <a:ext cx="23148412" cy="12809551"/>
              <a:chOff x="0" y="0"/>
              <a:chExt cx="4572526" cy="2530282"/>
            </a:xfrm>
          </p:grpSpPr>
          <p:sp>
            <p:nvSpPr>
              <p:cNvPr id="13" name="Freeform 13">
                <a:extLst>
                  <a:ext uri="{FF2B5EF4-FFF2-40B4-BE49-F238E27FC236}">
                    <a16:creationId xmlns:a16="http://schemas.microsoft.com/office/drawing/2014/main" xmlns="" id="{B060CE05-8834-3485-0575-E2277B119B78}"/>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4" name="TextBox 14">
                <a:extLst>
                  <a:ext uri="{FF2B5EF4-FFF2-40B4-BE49-F238E27FC236}">
                    <a16:creationId xmlns:a16="http://schemas.microsoft.com/office/drawing/2014/main" xmlns="" id="{797A6C37-B179-24C6-E1EA-F7E77CC25700}"/>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sp>
          <p:nvSpPr>
            <p:cNvPr id="15" name="Freeform 15">
              <a:extLst>
                <a:ext uri="{FF2B5EF4-FFF2-40B4-BE49-F238E27FC236}">
                  <a16:creationId xmlns:a16="http://schemas.microsoft.com/office/drawing/2014/main" xmlns="" id="{8C7694D9-CB1F-31DE-2DCA-4B5B7B1F9DA5}"/>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xmlns="" id="{F4E1B4B4-100B-61F2-B406-9C2CAE92561B}"/>
              </a:ext>
            </a:extLst>
          </p:cNvPr>
          <p:cNvSpPr/>
          <p:nvPr/>
        </p:nvSpPr>
        <p:spPr>
          <a:xfrm>
            <a:off x="990600" y="2861362"/>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Quành</a:t>
            </a:r>
            <a:endParaRPr lang="en-US" sz="115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C3EFEA6C-7541-BCBA-2956-7AB2AB5057AC}"/>
              </a:ext>
            </a:extLst>
          </p:cNvPr>
          <p:cNvSpPr txBox="1"/>
          <p:nvPr/>
        </p:nvSpPr>
        <p:spPr>
          <a:xfrm>
            <a:off x="565596" y="5000363"/>
            <a:ext cx="9416604" cy="2554545"/>
          </a:xfrm>
          <a:prstGeom prst="rect">
            <a:avLst/>
          </a:prstGeom>
          <a:noFill/>
        </p:spPr>
        <p:txBody>
          <a:bodyPr wrap="square">
            <a:spAutoFit/>
          </a:bodyPr>
          <a:lstStyle/>
          <a:p>
            <a:pPr algn="just" defTabSz="1371600"/>
            <a:r>
              <a:rPr lang="vi-VN" sz="8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vòng ngược lại hoặc rẽ sang một bên. </a:t>
            </a:r>
            <a:endParaRPr lang="en-US" sz="8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7681E61D-1F02-B93B-5BE5-9F1A3143C81E}"/>
              </a:ext>
            </a:extLst>
          </p:cNvPr>
          <p:cNvPicPr>
            <a:picLocks noChangeAspect="1"/>
          </p:cNvPicPr>
          <p:nvPr/>
        </p:nvPicPr>
        <p:blipFill>
          <a:blip r:embed="rId5"/>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11678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grpSp>
      <p:sp>
        <p:nvSpPr>
          <p:cNvPr id="16" name="Rectangle: Rounded Corners 15">
            <a:extLst>
              <a:ext uri="{FF2B5EF4-FFF2-40B4-BE49-F238E27FC236}">
                <a16:creationId xmlns:a16="http://schemas.microsoft.com/office/drawing/2014/main" xmlns=""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Túp</a:t>
            </a:r>
            <a:r>
              <a:rPr lang="en-US"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lều</a:t>
            </a:r>
            <a:r>
              <a:rPr lang="en-US"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du </a:t>
            </a:r>
            <a:r>
              <a:rPr lang="en-US" sz="5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mục</a:t>
            </a:r>
            <a:endParaRPr lang="en-US"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1FFBAD2C-8E5D-947C-86EE-0927AF4596EE}"/>
              </a:ext>
            </a:extLst>
          </p:cNvPr>
          <p:cNvSpPr txBox="1"/>
          <p:nvPr/>
        </p:nvSpPr>
        <p:spPr>
          <a:xfrm>
            <a:off x="760113" y="4338084"/>
            <a:ext cx="7657208" cy="5632311"/>
          </a:xfrm>
          <a:prstGeom prst="rect">
            <a:avLst/>
          </a:prstGeom>
          <a:noFill/>
        </p:spPr>
        <p:txBody>
          <a:bodyPr wrap="square">
            <a:spAutoFit/>
          </a:bodyPr>
          <a:lstStyle/>
          <a:p>
            <a:pPr algn="just" defTabSz="1371600"/>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a:t>
            </a:r>
            <a:r>
              <a:rPr lang="vi-VN"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ều của những người không cố định nơi ở, họ di chuyển nhiều nơi để thuận lợi cho việc chăn nuôi gia súc</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hoặc</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du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lịch</a:t>
            </a:r>
            <a:r>
              <a:rPr lang="vi-VN"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6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xmlns=""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5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6" name="Rectangle: Rounded Corners 15">
            <a:extLst>
              <a:ext uri="{FF2B5EF4-FFF2-40B4-BE49-F238E27FC236}">
                <a16:creationId xmlns:a16="http://schemas.microsoft.com/office/drawing/2014/main" xmlns=""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Cồn</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Dải</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cát</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lớn</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nổi</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lên</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dãy</a:t>
            </a:r>
            <a:r>
              <a:rPr lang="en-US" sz="6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xmlns=""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Times New Roman" panose="02020603050405020304" pitchFamily="18" charset="0"/>
                  <a:cs typeface="Times New Roman" panose="02020603050405020304" pitchFamily="18" charset="0"/>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xmlns=""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xmlns=""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xmlns=""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xmlns=""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latin typeface="Times New Roman" panose="02020603050405020304" pitchFamily="18" charset="0"/>
                  <a:cs typeface="Times New Roman" panose="02020603050405020304" pitchFamily="18" charset="0"/>
                </a:endParaRPr>
              </a:p>
            </p:txBody>
          </p:sp>
          <p:sp>
            <p:nvSpPr>
              <p:cNvPr id="18" name="TextBox 5">
                <a:extLst>
                  <a:ext uri="{FF2B5EF4-FFF2-40B4-BE49-F238E27FC236}">
                    <a16:creationId xmlns:a16="http://schemas.microsoft.com/office/drawing/2014/main" xmlns=""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xmlns=""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9">
              <a:extLst>
                <a:ext uri="{FF2B5EF4-FFF2-40B4-BE49-F238E27FC236}">
                  <a16:creationId xmlns:a16="http://schemas.microsoft.com/office/drawing/2014/main" xmlns=""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xmlns=""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latin typeface="Times New Roman" panose="02020603050405020304" pitchFamily="18" charset="0"/>
                  <a:cs typeface="Times New Roman" panose="02020603050405020304" pitchFamily="18" charset="0"/>
                </a:endParaRPr>
              </a:p>
            </p:txBody>
          </p:sp>
          <p:sp>
            <p:nvSpPr>
              <p:cNvPr id="14" name="TextBox 11">
                <a:extLst>
                  <a:ext uri="{FF2B5EF4-FFF2-40B4-BE49-F238E27FC236}">
                    <a16:creationId xmlns:a16="http://schemas.microsoft.com/office/drawing/2014/main" xmlns=""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 name="Group 12">
              <a:extLst>
                <a:ext uri="{FF2B5EF4-FFF2-40B4-BE49-F238E27FC236}">
                  <a16:creationId xmlns:a16="http://schemas.microsoft.com/office/drawing/2014/main" xmlns=""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xmlns=""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dirty="0">
                  <a:latin typeface="Times New Roman" panose="02020603050405020304" pitchFamily="18" charset="0"/>
                  <a:cs typeface="Times New Roman" panose="02020603050405020304" pitchFamily="18" charset="0"/>
                </a:endParaRPr>
              </a:p>
            </p:txBody>
          </p:sp>
          <p:sp>
            <p:nvSpPr>
              <p:cNvPr id="12" name="TextBox 14">
                <a:extLst>
                  <a:ext uri="{FF2B5EF4-FFF2-40B4-BE49-F238E27FC236}">
                    <a16:creationId xmlns:a16="http://schemas.microsoft.com/office/drawing/2014/main" xmlns=""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 name="Freeform 15">
              <a:extLst>
                <a:ext uri="{FF2B5EF4-FFF2-40B4-BE49-F238E27FC236}">
                  <a16:creationId xmlns:a16="http://schemas.microsoft.com/office/drawing/2014/main" xmlns=""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xmlns=""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559345"/>
            <a:ext cx="6275407" cy="1452414"/>
          </a:xfrm>
          <a:prstGeom prst="rect">
            <a:avLst/>
          </a:prstGeom>
        </p:spPr>
      </p:pic>
      <p:sp>
        <p:nvSpPr>
          <p:cNvPr id="5" name="TextBox 4">
            <a:extLst>
              <a:ext uri="{FF2B5EF4-FFF2-40B4-BE49-F238E27FC236}">
                <a16:creationId xmlns:a16="http://schemas.microsoft.com/office/drawing/2014/main" xmlns="" id="{A74C01DE-F83B-BAD1-96AD-9B18BA69D3B0}"/>
              </a:ext>
            </a:extLst>
          </p:cNvPr>
          <p:cNvSpPr txBox="1"/>
          <p:nvPr/>
        </p:nvSpPr>
        <p:spPr>
          <a:xfrm>
            <a:off x="990600" y="1767260"/>
            <a:ext cx="16764000" cy="6894195"/>
          </a:xfrm>
          <a:prstGeom prst="rect">
            <a:avLst/>
          </a:prstGeom>
          <a:noFill/>
        </p:spPr>
        <p:txBody>
          <a:bodyPr wrap="square" rtlCol="0">
            <a:spAutoFit/>
          </a:bodyPr>
          <a:lstStyle/>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600" b="0" i="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Theo</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Di Li)</a:t>
            </a:r>
          </a:p>
        </p:txBody>
      </p:sp>
      <p:sp>
        <p:nvSpPr>
          <p:cNvPr id="19" name="TextBox 18">
            <a:extLst>
              <a:ext uri="{FF2B5EF4-FFF2-40B4-BE49-F238E27FC236}">
                <a16:creationId xmlns:a16="http://schemas.microsoft.com/office/drawing/2014/main" xmlns="" id="{A54D8B13-BCFB-5B07-E138-ABB6B613D273}"/>
              </a:ext>
            </a:extLst>
          </p:cNvPr>
          <p:cNvSpPr txBox="1"/>
          <p:nvPr/>
        </p:nvSpPr>
        <p:spPr>
          <a:xfrm>
            <a:off x="271450" y="17907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1</a:t>
            </a:r>
            <a:r>
              <a:rPr lang="en-US" b="1"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7889E4F0-09D2-A3D5-167C-238FA490CF05}"/>
              </a:ext>
            </a:extLst>
          </p:cNvPr>
          <p:cNvSpPr txBox="1"/>
          <p:nvPr/>
        </p:nvSpPr>
        <p:spPr>
          <a:xfrm>
            <a:off x="191652" y="33909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2:</a:t>
            </a:r>
          </a:p>
        </p:txBody>
      </p:sp>
      <p:sp>
        <p:nvSpPr>
          <p:cNvPr id="21" name="TextBox 20">
            <a:extLst>
              <a:ext uri="{FF2B5EF4-FFF2-40B4-BE49-F238E27FC236}">
                <a16:creationId xmlns:a16="http://schemas.microsoft.com/office/drawing/2014/main" xmlns="" id="{2734A39A-CE2C-6CB4-5DE4-9D31B0F292D2}"/>
              </a:ext>
            </a:extLst>
          </p:cNvPr>
          <p:cNvSpPr txBox="1"/>
          <p:nvPr/>
        </p:nvSpPr>
        <p:spPr>
          <a:xfrm>
            <a:off x="191651" y="52959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3</a:t>
            </a:r>
            <a:r>
              <a:rPr lang="en-US" b="1"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xmlns="" id="{531D23E8-BB73-CA0D-FABF-D0863099DE15}"/>
              </a:ext>
            </a:extLst>
          </p:cNvPr>
          <p:cNvSpPr txBox="1"/>
          <p:nvPr/>
        </p:nvSpPr>
        <p:spPr>
          <a:xfrm>
            <a:off x="228600" y="65151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4</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6742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D50A6D23-8C47-D55F-C672-12265B2D6C67}"/>
              </a:ext>
            </a:extLst>
          </p:cNvPr>
          <p:cNvSpPr/>
          <p:nvPr/>
        </p:nvSpPr>
        <p:spPr>
          <a:xfrm>
            <a:off x="5488543" y="4048475"/>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Chuẩn</a:t>
            </a:r>
            <a:r>
              <a:rPr lang="en-US" sz="6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bị</a:t>
            </a:r>
            <a:r>
              <a:rPr lang="en-US" sz="6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tiết</a:t>
            </a:r>
            <a:r>
              <a:rPr lang="en-US" sz="60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2</a:t>
            </a:r>
            <a:endParaRPr lang="vi-VN" sz="6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xmlns=""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xmlns=""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71496"/>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10" name="Picture 9" descr="A yellow circles with red lines&#10;&#10;Description automatically generated">
            <a:extLst>
              <a:ext uri="{FF2B5EF4-FFF2-40B4-BE49-F238E27FC236}">
                <a16:creationId xmlns:a16="http://schemas.microsoft.com/office/drawing/2014/main" xmlns="" id="{490D10FD-EB4D-EE29-9011-65F639EE4B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xmlns="" id="{4CE61FC2-E0A0-4EEA-EABF-921BAF9188CA}"/>
              </a:ext>
            </a:extLst>
          </p:cNvPr>
          <p:cNvPicPr>
            <a:picLocks noChangeAspect="1"/>
          </p:cNvPicPr>
          <p:nvPr/>
        </p:nvPicPr>
        <p:blipFill>
          <a:blip r:embed="rId8"/>
          <a:stretch>
            <a:fillRect/>
          </a:stretch>
        </p:blipFill>
        <p:spPr>
          <a:xfrm>
            <a:off x="9906000" y="4822758"/>
            <a:ext cx="3535986" cy="969348"/>
          </a:xfrm>
          <a:prstGeom prst="rect">
            <a:avLst/>
          </a:prstGeom>
        </p:spPr>
      </p:pic>
      <p:sp>
        <p:nvSpPr>
          <p:cNvPr id="6" name="TextBox 5">
            <a:extLst>
              <a:ext uri="{FF2B5EF4-FFF2-40B4-BE49-F238E27FC236}">
                <a16:creationId xmlns:a16="http://schemas.microsoft.com/office/drawing/2014/main" xmlns="" id="{6FEE6D61-B6A8-A49D-4180-32E91C9819BE}"/>
              </a:ext>
            </a:extLst>
          </p:cNvPr>
          <p:cNvSpPr txBox="1"/>
          <p:nvPr/>
        </p:nvSpPr>
        <p:spPr>
          <a:xfrm>
            <a:off x="1714366" y="2042913"/>
            <a:ext cx="17145000" cy="1862048"/>
          </a:xfrm>
          <a:prstGeom prst="rect">
            <a:avLst/>
          </a:prstGeom>
          <a:noFill/>
        </p:spPr>
        <p:txBody>
          <a:bodyPr wrap="square" rtlCol="0">
            <a:spAutoFit/>
          </a:bodyPr>
          <a:lstStyle/>
          <a:p>
            <a:r>
              <a:rPr lang="en-US" sz="11500" dirty="0">
                <a:solidFill>
                  <a:schemeClr val="accent1"/>
                </a:solidFill>
                <a:latin typeface="Times New Roman" panose="02020603050405020304" pitchFamily="18" charset="0"/>
                <a:cs typeface="Times New Roman" panose="02020603050405020304" pitchFamily="18" charset="0"/>
              </a:rPr>
              <a:t>XIN CHÀO, XA-HA-RA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xmlns=""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xmlns=""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latin typeface="Times New Roman" panose="02020603050405020304" pitchFamily="18" charset="0"/>
                  <a:cs typeface="Times New Roman" panose="02020603050405020304" pitchFamily="18" charset="0"/>
                </a:endParaRPr>
              </a:p>
            </p:txBody>
          </p:sp>
          <p:sp>
            <p:nvSpPr>
              <p:cNvPr id="18" name="TextBox 5">
                <a:extLst>
                  <a:ext uri="{FF2B5EF4-FFF2-40B4-BE49-F238E27FC236}">
                    <a16:creationId xmlns:a16="http://schemas.microsoft.com/office/drawing/2014/main" xmlns=""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xmlns=""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9">
              <a:extLst>
                <a:ext uri="{FF2B5EF4-FFF2-40B4-BE49-F238E27FC236}">
                  <a16:creationId xmlns:a16="http://schemas.microsoft.com/office/drawing/2014/main" xmlns=""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xmlns=""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latin typeface="Times New Roman" panose="02020603050405020304" pitchFamily="18" charset="0"/>
                  <a:cs typeface="Times New Roman" panose="02020603050405020304" pitchFamily="18" charset="0"/>
                </a:endParaRPr>
              </a:p>
            </p:txBody>
          </p:sp>
          <p:sp>
            <p:nvSpPr>
              <p:cNvPr id="14" name="TextBox 11">
                <a:extLst>
                  <a:ext uri="{FF2B5EF4-FFF2-40B4-BE49-F238E27FC236}">
                    <a16:creationId xmlns:a16="http://schemas.microsoft.com/office/drawing/2014/main" xmlns=""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 name="Group 12">
              <a:extLst>
                <a:ext uri="{FF2B5EF4-FFF2-40B4-BE49-F238E27FC236}">
                  <a16:creationId xmlns:a16="http://schemas.microsoft.com/office/drawing/2014/main" xmlns=""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xmlns=""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latin typeface="Times New Roman" panose="02020603050405020304" pitchFamily="18" charset="0"/>
                  <a:cs typeface="Times New Roman" panose="02020603050405020304" pitchFamily="18" charset="0"/>
                </a:endParaRPr>
              </a:p>
            </p:txBody>
          </p:sp>
          <p:sp>
            <p:nvSpPr>
              <p:cNvPr id="12" name="TextBox 14">
                <a:extLst>
                  <a:ext uri="{FF2B5EF4-FFF2-40B4-BE49-F238E27FC236}">
                    <a16:creationId xmlns:a16="http://schemas.microsoft.com/office/drawing/2014/main" xmlns=""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 name="Freeform 15">
              <a:extLst>
                <a:ext uri="{FF2B5EF4-FFF2-40B4-BE49-F238E27FC236}">
                  <a16:creationId xmlns:a16="http://schemas.microsoft.com/office/drawing/2014/main" xmlns=""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xmlns=""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xmlns="" id="{A74C01DE-F83B-BAD1-96AD-9B18BA69D3B0}"/>
              </a:ext>
            </a:extLst>
          </p:cNvPr>
          <p:cNvSpPr txBox="1"/>
          <p:nvPr/>
        </p:nvSpPr>
        <p:spPr>
          <a:xfrm>
            <a:off x="838200" y="2324100"/>
            <a:ext cx="16611600" cy="6894195"/>
          </a:xfrm>
          <a:prstGeom prst="rect">
            <a:avLst/>
          </a:prstGeom>
          <a:noFill/>
        </p:spPr>
        <p:txBody>
          <a:bodyPr wrap="square" rtlCol="0">
            <a:spAutoFit/>
          </a:bodyPr>
          <a:lstStyle/>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600" b="0" i="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Theo</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grpSp>
      <p:sp>
        <p:nvSpPr>
          <p:cNvPr id="50" name="Rectangle: Rounded Corners 49">
            <a:extLst>
              <a:ext uri="{FF2B5EF4-FFF2-40B4-BE49-F238E27FC236}">
                <a16:creationId xmlns:a16="http://schemas.microsoft.com/office/drawing/2014/main" xmlns=""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a:latin typeface="Times New Roman" panose="02020603050405020304" pitchFamily="18" charset="0"/>
                <a:ea typeface="Cambria" panose="02040503050406030204" pitchFamily="18" charset="0"/>
                <a:cs typeface="Times New Roman" panose="02020603050405020304" pitchFamily="18" charset="0"/>
              </a:rPr>
              <a:t>“Xin </a:t>
            </a:r>
            <a:r>
              <a:rPr lang="en-US" sz="5400" b="1" i="1" dirty="0" err="1">
                <a:latin typeface="Times New Roman" panose="02020603050405020304" pitchFamily="18" charset="0"/>
                <a:ea typeface="Cambria" panose="02040503050406030204" pitchFamily="18" charset="0"/>
                <a:cs typeface="Times New Roman" panose="02020603050405020304" pitchFamily="18" charset="0"/>
              </a:rPr>
              <a:t>chào</a:t>
            </a:r>
            <a:r>
              <a:rPr lang="en-US" sz="5400" b="1" i="1" dirty="0">
                <a:latin typeface="Times New Roman" panose="02020603050405020304" pitchFamily="18" charset="0"/>
                <a:ea typeface="Cambria" panose="02040503050406030204" pitchFamily="18" charset="0"/>
                <a:cs typeface="Times New Roman" panose="02020603050405020304" pitchFamily="18" charset="0"/>
              </a:rPr>
              <a:t>, Xa-ha-</a:t>
            </a:r>
            <a:r>
              <a:rPr lang="en-US" sz="5400" b="1" i="1" dirty="0" err="1">
                <a:latin typeface="Times New Roman" panose="02020603050405020304" pitchFamily="18" charset="0"/>
                <a:ea typeface="Cambria" panose="02040503050406030204" pitchFamily="18" charset="0"/>
                <a:cs typeface="Times New Roman" panose="02020603050405020304" pitchFamily="18" charset="0"/>
              </a:rPr>
              <a:t>ra.</a:t>
            </a:r>
            <a:r>
              <a:rPr lang="en-US" sz="54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xmlns=""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Từ</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Xa-ha-</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ra</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đến</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r>
              <a:rPr lang="en-US" sz="5400" b="1"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là</a:t>
            </a:r>
            <a:r>
              <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vô</a:t>
            </a:r>
            <a:r>
              <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địch</a:t>
            </a:r>
            <a:r>
              <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2" name="Rectangle: Rounded Corners 51">
            <a:extLst>
              <a:ext uri="{FF2B5EF4-FFF2-40B4-BE49-F238E27FC236}">
                <a16:creationId xmlns:a16="http://schemas.microsoft.com/office/drawing/2014/main" xmlns=""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Từ</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trời</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tối</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dần</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đến</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mênh</a:t>
            </a:r>
            <a:r>
              <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i="1"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mông</a:t>
            </a:r>
            <a:r>
              <a:rPr lang="en-US" sz="5400" b="1"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xmlns=""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còn</a:t>
            </a:r>
            <a:r>
              <a:rPr lang="en-US" sz="5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54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xmlns=""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xmlns=""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xmlns=""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xmlns=""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xmlns=""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xmlns=""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latin typeface="Times New Roman" panose="02020603050405020304" pitchFamily="18" charset="0"/>
                  <a:cs typeface="Times New Roman" panose="02020603050405020304" pitchFamily="18" charset="0"/>
                </a:endParaRPr>
              </a:p>
            </p:txBody>
          </p:sp>
          <p:sp>
            <p:nvSpPr>
              <p:cNvPr id="18" name="TextBox 5">
                <a:extLst>
                  <a:ext uri="{FF2B5EF4-FFF2-40B4-BE49-F238E27FC236}">
                    <a16:creationId xmlns:a16="http://schemas.microsoft.com/office/drawing/2014/main" xmlns=""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xmlns=""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9">
              <a:extLst>
                <a:ext uri="{FF2B5EF4-FFF2-40B4-BE49-F238E27FC236}">
                  <a16:creationId xmlns:a16="http://schemas.microsoft.com/office/drawing/2014/main" xmlns=""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xmlns=""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latin typeface="Times New Roman" panose="02020603050405020304" pitchFamily="18" charset="0"/>
                  <a:cs typeface="Times New Roman" panose="02020603050405020304" pitchFamily="18" charset="0"/>
                </a:endParaRPr>
              </a:p>
            </p:txBody>
          </p:sp>
          <p:sp>
            <p:nvSpPr>
              <p:cNvPr id="14" name="TextBox 11">
                <a:extLst>
                  <a:ext uri="{FF2B5EF4-FFF2-40B4-BE49-F238E27FC236}">
                    <a16:creationId xmlns:a16="http://schemas.microsoft.com/office/drawing/2014/main" xmlns=""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 name="Group 12">
              <a:extLst>
                <a:ext uri="{FF2B5EF4-FFF2-40B4-BE49-F238E27FC236}">
                  <a16:creationId xmlns:a16="http://schemas.microsoft.com/office/drawing/2014/main" xmlns=""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xmlns=""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dirty="0">
                  <a:latin typeface="Times New Roman" panose="02020603050405020304" pitchFamily="18" charset="0"/>
                  <a:cs typeface="Times New Roman" panose="02020603050405020304" pitchFamily="18" charset="0"/>
                </a:endParaRPr>
              </a:p>
            </p:txBody>
          </p:sp>
          <p:sp>
            <p:nvSpPr>
              <p:cNvPr id="12" name="TextBox 14">
                <a:extLst>
                  <a:ext uri="{FF2B5EF4-FFF2-40B4-BE49-F238E27FC236}">
                    <a16:creationId xmlns:a16="http://schemas.microsoft.com/office/drawing/2014/main" xmlns=""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 name="Freeform 15">
              <a:extLst>
                <a:ext uri="{FF2B5EF4-FFF2-40B4-BE49-F238E27FC236}">
                  <a16:creationId xmlns:a16="http://schemas.microsoft.com/office/drawing/2014/main" xmlns=""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xmlns=""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559345"/>
            <a:ext cx="6275407" cy="1452414"/>
          </a:xfrm>
          <a:prstGeom prst="rect">
            <a:avLst/>
          </a:prstGeom>
        </p:spPr>
      </p:pic>
      <p:sp>
        <p:nvSpPr>
          <p:cNvPr id="5" name="TextBox 4">
            <a:extLst>
              <a:ext uri="{FF2B5EF4-FFF2-40B4-BE49-F238E27FC236}">
                <a16:creationId xmlns:a16="http://schemas.microsoft.com/office/drawing/2014/main" xmlns="" id="{A74C01DE-F83B-BAD1-96AD-9B18BA69D3B0}"/>
              </a:ext>
            </a:extLst>
          </p:cNvPr>
          <p:cNvSpPr txBox="1"/>
          <p:nvPr/>
        </p:nvSpPr>
        <p:spPr>
          <a:xfrm>
            <a:off x="990600" y="1767260"/>
            <a:ext cx="16764000" cy="6894195"/>
          </a:xfrm>
          <a:prstGeom prst="rect">
            <a:avLst/>
          </a:prstGeom>
          <a:noFill/>
        </p:spPr>
        <p:txBody>
          <a:bodyPr wrap="square" rtlCol="0">
            <a:spAutoFit/>
          </a:bodyPr>
          <a:lstStyle/>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600" b="0" i="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Theo</a:t>
            </a:r>
            <a:r>
              <a:rPr lang="vi-VN" sz="26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Di Li)</a:t>
            </a:r>
          </a:p>
        </p:txBody>
      </p:sp>
      <p:sp>
        <p:nvSpPr>
          <p:cNvPr id="19" name="TextBox 18">
            <a:extLst>
              <a:ext uri="{FF2B5EF4-FFF2-40B4-BE49-F238E27FC236}">
                <a16:creationId xmlns:a16="http://schemas.microsoft.com/office/drawing/2014/main" xmlns="" id="{A54D8B13-BCFB-5B07-E138-ABB6B613D273}"/>
              </a:ext>
            </a:extLst>
          </p:cNvPr>
          <p:cNvSpPr txBox="1"/>
          <p:nvPr/>
        </p:nvSpPr>
        <p:spPr>
          <a:xfrm>
            <a:off x="271450" y="17907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1</a:t>
            </a:r>
            <a:r>
              <a:rPr lang="en-US" b="1"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7889E4F0-09D2-A3D5-167C-238FA490CF05}"/>
              </a:ext>
            </a:extLst>
          </p:cNvPr>
          <p:cNvSpPr txBox="1"/>
          <p:nvPr/>
        </p:nvSpPr>
        <p:spPr>
          <a:xfrm>
            <a:off x="191652" y="33909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2:</a:t>
            </a:r>
          </a:p>
        </p:txBody>
      </p:sp>
      <p:sp>
        <p:nvSpPr>
          <p:cNvPr id="21" name="TextBox 20">
            <a:extLst>
              <a:ext uri="{FF2B5EF4-FFF2-40B4-BE49-F238E27FC236}">
                <a16:creationId xmlns:a16="http://schemas.microsoft.com/office/drawing/2014/main" xmlns="" id="{2734A39A-CE2C-6CB4-5DE4-9D31B0F292D2}"/>
              </a:ext>
            </a:extLst>
          </p:cNvPr>
          <p:cNvSpPr txBox="1"/>
          <p:nvPr/>
        </p:nvSpPr>
        <p:spPr>
          <a:xfrm>
            <a:off x="191651" y="52959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3</a:t>
            </a:r>
            <a:r>
              <a:rPr lang="en-US" b="1"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xmlns="" id="{531D23E8-BB73-CA0D-FABF-D0863099DE15}"/>
              </a:ext>
            </a:extLst>
          </p:cNvPr>
          <p:cNvSpPr txBox="1"/>
          <p:nvPr/>
        </p:nvSpPr>
        <p:spPr>
          <a:xfrm>
            <a:off x="228600" y="6515100"/>
            <a:ext cx="1295967" cy="461665"/>
          </a:xfrm>
          <a:prstGeom prst="rect">
            <a:avLst/>
          </a:prstGeom>
          <a:noFill/>
        </p:spPr>
        <p:txBody>
          <a:bodyPr wrap="square" rtlCol="0">
            <a:spAutoFit/>
          </a:bodyPr>
          <a:lstStyle/>
          <a:p>
            <a:r>
              <a:rPr lang="en-US" sz="2400" b="1" u="sng" dirty="0" err="1">
                <a:latin typeface="Times New Roman" panose="02020603050405020304" pitchFamily="18" charset="0"/>
                <a:cs typeface="Times New Roman" panose="02020603050405020304" pitchFamily="18" charset="0"/>
              </a:rPr>
              <a:t>Đoạn</a:t>
            </a:r>
            <a:r>
              <a:rPr lang="en-US" b="1" u="sng" dirty="0">
                <a:latin typeface="Times New Roman" panose="02020603050405020304" pitchFamily="18" charset="0"/>
                <a:cs typeface="Times New Roman" panose="02020603050405020304" pitchFamily="18" charset="0"/>
              </a:rPr>
              <a:t> 4</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9435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Times New Roman" panose="02020603050405020304" pitchFamily="18" charset="0"/>
                  <a:cs typeface="Times New Roman" panose="02020603050405020304" pitchFamily="18" charset="0"/>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grpSp>
      <p:sp>
        <p:nvSpPr>
          <p:cNvPr id="17" name="Freeform 15">
            <a:extLst>
              <a:ext uri="{FF2B5EF4-FFF2-40B4-BE49-F238E27FC236}">
                <a16:creationId xmlns:a16="http://schemas.microsoft.com/office/drawing/2014/main" xmlns=""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Cát sa mạc mịn như bột và mỏng manh như gió bụi,</a:t>
            </a:r>
            <a:r>
              <a:rPr lang="vi-VN" sz="5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 to như cát Phan Thiết </a:t>
            </a:r>
            <a:r>
              <a:rPr lang="en-US"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hay ẩm ướt như cát Sầm Sơn.</a:t>
            </a:r>
            <a:endParaRPr lang="en-US" sz="5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1371600"/>
            <a:r>
              <a:rPr lang="vi-VN" sz="5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Mọi người nằm kềnh ra những tấm chiếu dạ trải trên cát để ngắm sao, tận hưởng đêm duy nhất giữa sa mạc mênh mông.</a:t>
            </a:r>
            <a:endParaRPr lang="vi-VN" sz="5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xmlns=""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
        <p:nvSpPr>
          <p:cNvPr id="16" name="TextBox 15">
            <a:extLst>
              <a:ext uri="{FF2B5EF4-FFF2-40B4-BE49-F238E27FC236}">
                <a16:creationId xmlns:a16="http://schemas.microsoft.com/office/drawing/2014/main" xmlns="" id="{53947D2B-64BF-D111-80AA-D49ACE2EBB36}"/>
              </a:ext>
            </a:extLst>
          </p:cNvPr>
          <p:cNvSpPr txBox="1"/>
          <p:nvPr/>
        </p:nvSpPr>
        <p:spPr>
          <a:xfrm>
            <a:off x="8678589" y="3768692"/>
            <a:ext cx="1456011"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836788A4-F2B7-6B70-D50F-E16C2F73DECC}"/>
              </a:ext>
            </a:extLst>
          </p:cNvPr>
          <p:cNvSpPr txBox="1"/>
          <p:nvPr/>
        </p:nvSpPr>
        <p:spPr>
          <a:xfrm>
            <a:off x="17211776" y="3771900"/>
            <a:ext cx="853885"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xmlns="" id="{D41CA356-8468-C09F-DBF5-60B75345F943}"/>
              </a:ext>
            </a:extLst>
          </p:cNvPr>
          <p:cNvSpPr txBox="1"/>
          <p:nvPr/>
        </p:nvSpPr>
        <p:spPr>
          <a:xfrm>
            <a:off x="10625683" y="4601170"/>
            <a:ext cx="853885"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xmlns="" id="{ED886E3E-A480-0093-E2DF-24F95889C747}"/>
              </a:ext>
            </a:extLst>
          </p:cNvPr>
          <p:cNvSpPr txBox="1"/>
          <p:nvPr/>
        </p:nvSpPr>
        <p:spPr>
          <a:xfrm>
            <a:off x="4208498" y="5390905"/>
            <a:ext cx="1215574"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xmlns="" id="{BA0B42F2-BDD6-AEFB-79ED-C033EE38C2AF}"/>
              </a:ext>
            </a:extLst>
          </p:cNvPr>
          <p:cNvSpPr txBox="1"/>
          <p:nvPr/>
        </p:nvSpPr>
        <p:spPr>
          <a:xfrm>
            <a:off x="2362200" y="7020429"/>
            <a:ext cx="853885"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xmlns="" id="{F2BAC7A2-BCCE-032B-110D-433FA604B3A9}"/>
              </a:ext>
            </a:extLst>
          </p:cNvPr>
          <p:cNvSpPr txBox="1"/>
          <p:nvPr/>
        </p:nvSpPr>
        <p:spPr>
          <a:xfrm>
            <a:off x="14714319" y="7126731"/>
            <a:ext cx="853885"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xmlns="" id="{F85A358F-5D5E-DE2F-9A14-47FB43949ABB}"/>
              </a:ext>
            </a:extLst>
          </p:cNvPr>
          <p:cNvSpPr txBox="1"/>
          <p:nvPr/>
        </p:nvSpPr>
        <p:spPr>
          <a:xfrm>
            <a:off x="6468410" y="7943759"/>
            <a:ext cx="853885"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20" grpId="0"/>
      <p:bldP spid="21" grpId="0"/>
      <p:bldP spid="22" grpId="0"/>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2034</Words>
  <Application>Microsoft Office PowerPoint</Application>
  <PresentationFormat>Custom</PresentationFormat>
  <Paragraphs>91</Paragraphs>
  <Slides>17</Slides>
  <Notes>10</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17</vt:i4>
      </vt:variant>
    </vt:vector>
  </HeadingPairs>
  <TitlesOfParts>
    <vt:vector size="26" baseType="lpstr">
      <vt:lpstr>Arial</vt:lpstr>
      <vt:lpstr>Calibri</vt:lpstr>
      <vt:lpstr>Cambria</vt:lpstr>
      <vt:lpstr>Times New Roman</vt:lpstr>
      <vt:lpstr>Office Theme</vt:lpstr>
      <vt:lpstr>1_Office Theme</vt:lpstr>
      <vt:lpstr>2_Office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85</cp:revision>
  <dcterms:created xsi:type="dcterms:W3CDTF">2006-08-16T00:00:00Z</dcterms:created>
  <dcterms:modified xsi:type="dcterms:W3CDTF">2024-11-05T05:13:55Z</dcterms:modified>
  <dc:identifier>DAGMx3oqY8g</dc:identifier>
</cp:coreProperties>
</file>