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744" r:id="rId2"/>
    <p:sldId id="257" r:id="rId3"/>
    <p:sldId id="745" r:id="rId4"/>
    <p:sldId id="746" r:id="rId5"/>
    <p:sldId id="747" r:id="rId6"/>
    <p:sldId id="759" r:id="rId7"/>
    <p:sldId id="748" r:id="rId8"/>
    <p:sldId id="749" r:id="rId9"/>
    <p:sldId id="750" r:id="rId10"/>
    <p:sldId id="757" r:id="rId11"/>
    <p:sldId id="761" r:id="rId12"/>
    <p:sldId id="752" r:id="rId13"/>
    <p:sldId id="753" r:id="rId14"/>
    <p:sldId id="754" r:id="rId15"/>
    <p:sldId id="763" r:id="rId16"/>
    <p:sldId id="758" r:id="rId17"/>
    <p:sldId id="762" r:id="rId18"/>
    <p:sldId id="756" r:id="rId1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9" d="100"/>
          <a:sy n="59" d="100"/>
        </p:scale>
        <p:origin x="-270" y="23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8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separator> </c:separato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showVal val="1"/>
        </c:dLbls>
        <c:gapWidth val="50"/>
        <c:axId val="142742656"/>
        <c:axId val="142744192"/>
      </c:barChart>
      <c:catAx>
        <c:axId val="142742656"/>
        <c:scaling>
          <c:orientation val="minMax"/>
        </c:scaling>
        <c:axPos val="b"/>
        <c:numFmt formatCode="General" sourceLinked="1"/>
        <c:maj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42744192"/>
        <c:crossesAt val="0"/>
        <c:lblAlgn val="ctr"/>
        <c:lblOffset val="100"/>
        <c:tickLblSkip val="1"/>
      </c:catAx>
      <c:valAx>
        <c:axId val="142744192"/>
        <c:scaling>
          <c:orientation val="minMax"/>
          <c:max val="100"/>
        </c:scaling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742656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8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separator> </c:separato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showVal val="1"/>
        </c:dLbls>
        <c:gapWidth val="50"/>
        <c:axId val="156531328"/>
        <c:axId val="156541312"/>
      </c:barChart>
      <c:catAx>
        <c:axId val="156531328"/>
        <c:scaling>
          <c:orientation val="minMax"/>
        </c:scaling>
        <c:axPos val="b"/>
        <c:numFmt formatCode="General" sourceLinked="1"/>
        <c:maj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6541312"/>
        <c:crossesAt val="0"/>
        <c:lblAlgn val="ctr"/>
        <c:lblOffset val="100"/>
        <c:tickLblSkip val="1"/>
      </c:catAx>
      <c:valAx>
        <c:axId val="156541312"/>
        <c:scaling>
          <c:orientation val="minMax"/>
          <c:max val="100"/>
        </c:scaling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531328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8"/>
  <c:chart>
    <c:title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ASK THE AUDIENCE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5"/>
                    </a:solidFill>
                    <a:latin typeface="Calibri" panose="020F0502020204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separator> </c:separato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Answer A</c:v>
                </c:pt>
                <c:pt idx="1">
                  <c:v>Answer B</c:v>
                </c:pt>
                <c:pt idx="2">
                  <c:v>Answer C</c:v>
                </c:pt>
                <c:pt idx="3">
                  <c:v>Answer 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88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5B-4E13-9093-1CFFD8694B01}"/>
            </c:ext>
          </c:extLst>
        </c:ser>
        <c:dLbls>
          <c:showVal val="1"/>
        </c:dLbls>
        <c:gapWidth val="50"/>
        <c:axId val="155161344"/>
        <c:axId val="155162880"/>
      </c:barChart>
      <c:catAx>
        <c:axId val="155161344"/>
        <c:scaling>
          <c:orientation val="minMax"/>
        </c:scaling>
        <c:axPos val="b"/>
        <c:numFmt formatCode="General" sourceLinked="1"/>
        <c:majorTickMark val="none"/>
        <c:tickLblPos val="high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n-US"/>
          </a:p>
        </c:txPr>
        <c:crossAx val="155162880"/>
        <c:crossesAt val="0"/>
        <c:lblAlgn val="ctr"/>
        <c:lblOffset val="100"/>
        <c:tickLblSkip val="1"/>
      </c:catAx>
      <c:valAx>
        <c:axId val="155162880"/>
        <c:scaling>
          <c:orientation val="minMax"/>
          <c:max val="100"/>
        </c:scaling>
        <c:axPos val="l"/>
        <c:majorGridlines>
          <c:spPr>
            <a:ln w="9525" cap="flat" cmpd="sng" algn="ctr">
              <a:solidFill>
                <a:schemeClr val="accent2">
                  <a:lumMod val="60000"/>
                  <a:lumOff val="40000"/>
                  <a:alpha val="25000"/>
                </a:schemeClr>
              </a:solidFill>
              <a:round/>
            </a:ln>
            <a:effectLst/>
          </c:spPr>
        </c:majorGridlines>
        <c:numFmt formatCode="0%" sourceLinked="0"/>
        <c:majorTickMark val="in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161344"/>
        <c:crossesAt val="1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 w="19050" cap="rnd">
      <a:solidFill>
        <a:schemeClr val="accent6">
          <a:lumMod val="60000"/>
          <a:lumOff val="40000"/>
        </a:schemeClr>
      </a:solidFill>
    </a:ln>
    <a:effectLst>
      <a:glow rad="1270000">
        <a:schemeClr val="accent2">
          <a:satMod val="175000"/>
          <a:alpha val="40000"/>
        </a:schemeClr>
      </a:glow>
    </a:effectLst>
  </c:spPr>
  <c:txPr>
    <a:bodyPr/>
    <a:lstStyle/>
    <a:p>
      <a:pPr>
        <a:defRPr/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95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95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2625" y="1143000"/>
            <a:ext cx="54927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19FEA-8352-4B83-A9F9-F45400235A8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0957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4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6236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82401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75350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pPr/>
              <a:t>08/04/2024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9.tiff"/><Relationship Id="rId10" Type="http://schemas.openxmlformats.org/officeDocument/2006/relationships/slide" Target="slide3.xml"/><Relationship Id="rId4" Type="http://schemas.openxmlformats.org/officeDocument/2006/relationships/image" Target="../media/image8.tiff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21" Type="http://schemas.microsoft.com/office/2007/relationships/media" Target="../media/media3.mp4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5.png"/><Relationship Id="rId20" Type="http://schemas.openxmlformats.org/officeDocument/2006/relationships/image" Target="../media/image21.sv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5" Type="http://schemas.microsoft.com/office/2007/relationships/media" Target="../media/media2.mp3"/><Relationship Id="rId23" Type="http://schemas.openxmlformats.org/officeDocument/2006/relationships/slide" Target="slide2.xml"/><Relationship Id="rId10" Type="http://schemas.openxmlformats.org/officeDocument/2006/relationships/chart" Target="../charts/chart1.xml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4.png"/><Relationship Id="rId22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1.svg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microsoft.com/office/2007/relationships/media" Target="../media/media2.mp3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7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5" Type="http://schemas.microsoft.com/office/2007/relationships/media" Target="../media/media3.mp4"/><Relationship Id="rId10" Type="http://schemas.openxmlformats.org/officeDocument/2006/relationships/chart" Target="../charts/chart2.xml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4.png"/><Relationship Id="rId22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3.xml"/><Relationship Id="rId21" Type="http://schemas.microsoft.com/office/2007/relationships/media" Target="../media/media3.mp4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5.png"/><Relationship Id="rId20" Type="http://schemas.openxmlformats.org/officeDocument/2006/relationships/image" Target="../media/image21.sv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5" Type="http://schemas.microsoft.com/office/2007/relationships/media" Target="../media/media2.mp3"/><Relationship Id="rId23" Type="http://schemas.openxmlformats.org/officeDocument/2006/relationships/slide" Target="slide2.xml"/><Relationship Id="rId10" Type="http://schemas.openxmlformats.org/officeDocument/2006/relationships/chart" Target="../charts/chart3.xml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4.png"/><Relationship Id="rId2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TỊNH PHONG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</a:t>
            </a:r>
            <a:r>
              <a:rPr lang="en-US" sz="6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3G</a:t>
            </a:r>
            <a:endParaRPr lang="en-US" sz="6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0096" y="601980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9773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1BB09AF-BBAF-4553-012D-5FF936CEAA23}"/>
              </a:ext>
            </a:extLst>
          </p:cNvPr>
          <p:cNvGrpSpPr/>
          <p:nvPr/>
        </p:nvGrpSpPr>
        <p:grpSpPr>
          <a:xfrm>
            <a:off x="365919" y="366090"/>
            <a:ext cx="15544800" cy="8473109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EBF2FCA8-F3BC-D4F0-F124-28896B2899DE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 defTabSz="1220175">
                <a:defRPr/>
              </a:pPr>
              <a:r>
                <a:rPr lang="en-US" sz="48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</a:t>
              </a:r>
              <a:r>
                <a:rPr lang="en-US" sz="4800" b="1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BA</a:t>
              </a:r>
              <a:endPara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61F7B5BF-50CC-6FFF-09F0-8118F3874EB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77F50F7F-10CE-AD08-EF56-7FFB2B770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CBA59B10-794F-7CED-86CF-7AA125C7E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193608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9EB3BA7C-1A76-4E51-B9DB-A9DC901C5566}"/>
              </a:ext>
            </a:extLst>
          </p:cNvPr>
          <p:cNvSpPr/>
          <p:nvPr/>
        </p:nvSpPr>
        <p:spPr>
          <a:xfrm>
            <a:off x="173407" y="155135"/>
            <a:ext cx="1346413" cy="111162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5E51AE-DBC6-4DB2-9236-748307F65595}"/>
              </a:ext>
            </a:extLst>
          </p:cNvPr>
          <p:cNvSpPr txBox="1"/>
          <p:nvPr/>
        </p:nvSpPr>
        <p:spPr>
          <a:xfrm>
            <a:off x="1398774" y="496021"/>
            <a:ext cx="14013168" cy="738664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defTabSz="1220175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 tờ lịch tháng 12 rồi trả lời các câu hỏi.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493BA0-0BD4-573D-F8E0-7758CAA68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156" y="1111250"/>
            <a:ext cx="8996658" cy="3211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A921470-BC5C-3EE2-A6ED-F42F8AAB0159}"/>
              </a:ext>
            </a:extLst>
          </p:cNvPr>
          <p:cNvSpPr txBox="1"/>
          <p:nvPr/>
        </p:nvSpPr>
        <p:spPr>
          <a:xfrm>
            <a:off x="1360626" y="4330700"/>
            <a:ext cx="14636257" cy="3570307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12,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14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12, Mai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12, Mai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6FE6539-838F-9694-36CA-D8B7E2DC80D9}"/>
              </a:ext>
            </a:extLst>
          </p:cNvPr>
          <p:cNvSpPr/>
          <p:nvPr/>
        </p:nvSpPr>
        <p:spPr>
          <a:xfrm>
            <a:off x="8939436" y="1600200"/>
            <a:ext cx="686671" cy="2235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88C1837-A47D-546D-E737-CFF86DFE26ED}"/>
              </a:ext>
            </a:extLst>
          </p:cNvPr>
          <p:cNvCxnSpPr/>
          <p:nvPr/>
        </p:nvCxnSpPr>
        <p:spPr>
          <a:xfrm>
            <a:off x="2009148" y="4889500"/>
            <a:ext cx="72481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8B6133E-2A2B-B88E-1097-F8519F54068E}"/>
              </a:ext>
            </a:extLst>
          </p:cNvPr>
          <p:cNvSpPr txBox="1"/>
          <p:nvPr/>
        </p:nvSpPr>
        <p:spPr>
          <a:xfrm>
            <a:off x="1818406" y="5511801"/>
            <a:ext cx="13313781" cy="1108095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22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29.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5B2AD81-11F7-4130-69E4-3ED52624C896}"/>
              </a:ext>
            </a:extLst>
          </p:cNvPr>
          <p:cNvCxnSpPr>
            <a:cxnSpLocks/>
          </p:cNvCxnSpPr>
          <p:nvPr/>
        </p:nvCxnSpPr>
        <p:spPr>
          <a:xfrm>
            <a:off x="1951123" y="7326528"/>
            <a:ext cx="118514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94F0A3F-9796-7630-5A70-11641275D3CE}"/>
              </a:ext>
            </a:extLst>
          </p:cNvPr>
          <p:cNvSpPr/>
          <p:nvPr/>
        </p:nvSpPr>
        <p:spPr>
          <a:xfrm>
            <a:off x="8367212" y="2717800"/>
            <a:ext cx="470495" cy="1066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1B4AB26-B19A-86EE-D287-F7EC4D0D1A86}"/>
              </a:ext>
            </a:extLst>
          </p:cNvPr>
          <p:cNvSpPr txBox="1"/>
          <p:nvPr/>
        </p:nvSpPr>
        <p:spPr>
          <a:xfrm>
            <a:off x="1729394" y="7353301"/>
            <a:ext cx="13313781" cy="1108095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endParaRPr lang="en-US" sz="32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12, Mai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14,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21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28.</a:t>
            </a:r>
          </a:p>
        </p:txBody>
      </p:sp>
    </p:spTree>
    <p:extLst>
      <p:ext uri="{BB962C8B-B14F-4D97-AF65-F5344CB8AC3E}">
        <p14:creationId xmlns:p14="http://schemas.microsoft.com/office/powerpoint/2010/main" xmlns="" val="305958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968B66BB-8C3F-8DAB-AD6E-071790D6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2428" y="3281870"/>
            <a:ext cx="9891781" cy="18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0" y="1518225"/>
            <a:ext cx="16517942" cy="1758672"/>
            <a:chOff x="1470819" y="1943100"/>
            <a:chExt cx="16517942" cy="175867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5870242" cy="1754326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vi-VN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Nam có một số tiền như hình dưới đây. Nam đã dùng toàn bộ số tiền đó để mua </a:t>
              </a:r>
              <a:endPara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ba cái bút chì giống nhau. Nếu Việt cũng mua một cái bút chì giống như Nam, </a:t>
              </a:r>
              <a:endPara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thì Việt phải trả bao nhiêu tiền?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6C0E07A-3DBE-8A4B-38C6-235E3A7F7E1C}"/>
              </a:ext>
            </a:extLst>
          </p:cNvPr>
          <p:cNvSpPr txBox="1"/>
          <p:nvPr/>
        </p:nvSpPr>
        <p:spPr>
          <a:xfrm>
            <a:off x="2494253" y="4894138"/>
            <a:ext cx="12177136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1" i="0" dirty="0"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2 000 + 2 000 + 5 000 = 9 000 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9 000 : 3 = 3 000 (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			     </a:t>
            </a: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83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00A69CC4-2962-C3F5-1DC5-909D8BD5D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0756" y="2090639"/>
            <a:ext cx="10188613" cy="370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="" xmlns:a16="http://schemas.microsoft.com/office/drawing/2014/main" id="{593DC694-7411-36B2-346F-BA056B7DF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7268" y="5569726"/>
            <a:ext cx="10142101" cy="308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42119" y="1474112"/>
            <a:ext cx="9961468" cy="650677"/>
            <a:chOff x="1470819" y="1943100"/>
            <a:chExt cx="9961468" cy="650677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313768" cy="646331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“?”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1B168A8B-A6C7-4A05-0FA9-4AD0C6DB29B3}"/>
              </a:ext>
            </a:extLst>
          </p:cNvPr>
          <p:cNvSpPr/>
          <p:nvPr/>
        </p:nvSpPr>
        <p:spPr>
          <a:xfrm>
            <a:off x="7292501" y="4239386"/>
            <a:ext cx="597500" cy="7138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3B6F324C-369D-34BE-6350-08D2C89468DB}"/>
              </a:ext>
            </a:extLst>
          </p:cNvPr>
          <p:cNvSpPr/>
          <p:nvPr/>
        </p:nvSpPr>
        <p:spPr>
          <a:xfrm>
            <a:off x="9128919" y="7646872"/>
            <a:ext cx="597500" cy="5989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856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29139" y="761880"/>
            <a:ext cx="1630661" cy="712232"/>
            <a:chOff x="1470819" y="1943100"/>
            <a:chExt cx="1630661" cy="71223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82961" cy="707886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Rectangle: Rounded Corners 2">
            <a:extLst>
              <a:ext uri="{FF2B5EF4-FFF2-40B4-BE49-F238E27FC236}">
                <a16:creationId xmlns:a16="http://schemas.microsoft.com/office/drawing/2014/main" xmlns="" id="{EBF2FCA8-F3BC-D4F0-F124-28896B2899DE}"/>
              </a:ext>
            </a:extLst>
          </p:cNvPr>
          <p:cNvSpPr/>
          <p:nvPr/>
        </p:nvSpPr>
        <p:spPr>
          <a:xfrm>
            <a:off x="1585119" y="1981200"/>
            <a:ext cx="12649200" cy="3508370"/>
          </a:xfrm>
          <a:custGeom>
            <a:avLst/>
            <a:gdLst>
              <a:gd name="connsiteX0" fmla="*/ 0 w 2888541"/>
              <a:gd name="connsiteY0" fmla="*/ 276268 h 1657573"/>
              <a:gd name="connsiteX1" fmla="*/ 276268 w 2888541"/>
              <a:gd name="connsiteY1" fmla="*/ 0 h 1657573"/>
              <a:gd name="connsiteX2" fmla="*/ 2612273 w 2888541"/>
              <a:gd name="connsiteY2" fmla="*/ 0 h 1657573"/>
              <a:gd name="connsiteX3" fmla="*/ 2888541 w 2888541"/>
              <a:gd name="connsiteY3" fmla="*/ 276268 h 1657573"/>
              <a:gd name="connsiteX4" fmla="*/ 2888541 w 2888541"/>
              <a:gd name="connsiteY4" fmla="*/ 1381305 h 1657573"/>
              <a:gd name="connsiteX5" fmla="*/ 2612273 w 2888541"/>
              <a:gd name="connsiteY5" fmla="*/ 1657573 h 1657573"/>
              <a:gd name="connsiteX6" fmla="*/ 276268 w 2888541"/>
              <a:gd name="connsiteY6" fmla="*/ 1657573 h 1657573"/>
              <a:gd name="connsiteX7" fmla="*/ 0 w 2888541"/>
              <a:gd name="connsiteY7" fmla="*/ 1381305 h 1657573"/>
              <a:gd name="connsiteX8" fmla="*/ 0 w 2888541"/>
              <a:gd name="connsiteY8" fmla="*/ 276268 h 165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8541" h="1657573" fill="none" extrusionOk="0">
                <a:moveTo>
                  <a:pt x="0" y="276268"/>
                </a:moveTo>
                <a:cubicBezTo>
                  <a:pt x="76" y="125740"/>
                  <a:pt x="125096" y="2362"/>
                  <a:pt x="276268" y="0"/>
                </a:cubicBezTo>
                <a:cubicBezTo>
                  <a:pt x="1132259" y="72427"/>
                  <a:pt x="2171805" y="61419"/>
                  <a:pt x="2612273" y="0"/>
                </a:cubicBezTo>
                <a:cubicBezTo>
                  <a:pt x="2764246" y="-4172"/>
                  <a:pt x="2883308" y="122106"/>
                  <a:pt x="2888541" y="276268"/>
                </a:cubicBezTo>
                <a:cubicBezTo>
                  <a:pt x="2938520" y="824394"/>
                  <a:pt x="2904272" y="1256471"/>
                  <a:pt x="2888541" y="1381305"/>
                </a:cubicBezTo>
                <a:cubicBezTo>
                  <a:pt x="2891899" y="1516843"/>
                  <a:pt x="2756089" y="1647750"/>
                  <a:pt x="2612273" y="1657573"/>
                </a:cubicBezTo>
                <a:cubicBezTo>
                  <a:pt x="2167923" y="1687400"/>
                  <a:pt x="1020063" y="1578267"/>
                  <a:pt x="276268" y="1657573"/>
                </a:cubicBezTo>
                <a:cubicBezTo>
                  <a:pt x="126808" y="1657220"/>
                  <a:pt x="-14583" y="1536768"/>
                  <a:pt x="0" y="1381305"/>
                </a:cubicBezTo>
                <a:cubicBezTo>
                  <a:pt x="-75329" y="1251181"/>
                  <a:pt x="54893" y="791664"/>
                  <a:pt x="0" y="276268"/>
                </a:cubicBezTo>
                <a:close/>
              </a:path>
              <a:path w="2888541" h="1657573" stroke="0" extrusionOk="0">
                <a:moveTo>
                  <a:pt x="0" y="276268"/>
                </a:moveTo>
                <a:cubicBezTo>
                  <a:pt x="7413" y="125710"/>
                  <a:pt x="135193" y="23968"/>
                  <a:pt x="276268" y="0"/>
                </a:cubicBezTo>
                <a:cubicBezTo>
                  <a:pt x="734270" y="123000"/>
                  <a:pt x="2257503" y="-96860"/>
                  <a:pt x="2612273" y="0"/>
                </a:cubicBezTo>
                <a:cubicBezTo>
                  <a:pt x="2756733" y="-6188"/>
                  <a:pt x="2890240" y="120265"/>
                  <a:pt x="2888541" y="276268"/>
                </a:cubicBezTo>
                <a:cubicBezTo>
                  <a:pt x="2891152" y="394968"/>
                  <a:pt x="2834371" y="1083966"/>
                  <a:pt x="2888541" y="1381305"/>
                </a:cubicBezTo>
                <a:cubicBezTo>
                  <a:pt x="2860541" y="1544028"/>
                  <a:pt x="2740421" y="1653575"/>
                  <a:pt x="2612273" y="1657573"/>
                </a:cubicBezTo>
                <a:cubicBezTo>
                  <a:pt x="1851650" y="1496866"/>
                  <a:pt x="1273574" y="1697240"/>
                  <a:pt x="276268" y="1657573"/>
                </a:cubicBezTo>
                <a:cubicBezTo>
                  <a:pt x="115556" y="1655930"/>
                  <a:pt x="-26145" y="1522040"/>
                  <a:pt x="0" y="1381305"/>
                </a:cubicBezTo>
                <a:cubicBezTo>
                  <a:pt x="86692" y="843498"/>
                  <a:pt x="-66853" y="591439"/>
                  <a:pt x="0" y="276268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274320" rtlCol="0" anchor="ctr"/>
          <a:lstStyle/>
          <a:p>
            <a:pPr algn="ctr" defTabSz="1220175">
              <a:defRPr/>
            </a:pPr>
            <a:r>
              <a:rPr lang="en-US" sz="4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Thực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hành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trên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phần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mềm</a:t>
            </a:r>
            <a:r>
              <a:rPr lang="en-US" sz="48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rPr>
              <a:t> PLICKER CARD</a:t>
            </a:r>
            <a:endParaRPr 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UTM Cookies" panose="0204060305050602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842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42119" y="1474112"/>
            <a:ext cx="1630661" cy="712232"/>
            <a:chOff x="1470819" y="1943100"/>
            <a:chExt cx="1630661" cy="71223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82961" cy="707886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B174A6AE-69AA-2375-2C7B-663183E5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958" y="2770910"/>
            <a:ext cx="15113259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942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1BB09AF-BBAF-4553-012D-5FF936CEAA23}"/>
              </a:ext>
            </a:extLst>
          </p:cNvPr>
          <p:cNvGrpSpPr/>
          <p:nvPr/>
        </p:nvGrpSpPr>
        <p:grpSpPr>
          <a:xfrm>
            <a:off x="365919" y="366090"/>
            <a:ext cx="15544800" cy="8473109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EBF2FCA8-F3BC-D4F0-F124-28896B2899DE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 defTabSz="1220175">
                <a:defRPr/>
              </a:pPr>
              <a:r>
                <a:rPr lang="en-US" sz="4800" b="1" dirty="0" err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Vận</a:t>
              </a:r>
              <a:r>
                <a:rPr lang="en-US" sz="4800" b="1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dụng</a:t>
              </a:r>
              <a:r>
                <a:rPr lang="en-US" sz="4800" b="1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:</a:t>
              </a:r>
            </a:p>
            <a:p>
              <a:pPr algn="ctr" defTabSz="1220175">
                <a:defRPr/>
              </a:pPr>
              <a:r>
                <a:rPr lang="en-US" sz="4800" b="1" dirty="0" err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Trò</a:t>
              </a:r>
              <a:r>
                <a:rPr lang="en-US" sz="4800" b="1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chơi</a:t>
              </a:r>
              <a:r>
                <a:rPr lang="en-US" sz="4800" b="1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: </a:t>
              </a:r>
              <a:r>
                <a:rPr lang="en-US" sz="4800" b="1" dirty="0" err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Đôi</a:t>
              </a:r>
              <a:r>
                <a:rPr lang="en-US" sz="4800" b="1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4800" b="1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hiểu</a:t>
              </a:r>
              <a:r>
                <a:rPr lang="en-US" sz="4800" b="1" dirty="0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nhau</a:t>
              </a:r>
              <a:r>
                <a:rPr lang="en-US" sz="4800" b="1" smtClean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.</a:t>
              </a:r>
              <a:endPara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Cookies" panose="02040603050506020204" pitchFamily="18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61F7B5BF-50CC-6FFF-09F0-8118F3874EB7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77F50F7F-10CE-AD08-EF56-7FFB2B770B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CBA59B10-794F-7CED-86CF-7AA125C7E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xmlns="" val="10000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56209" y="5186767"/>
            <a:ext cx="3645980" cy="546204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C9BE7B2-487F-CF0F-4845-946184E10BC3}"/>
              </a:ext>
            </a:extLst>
          </p:cNvPr>
          <p:cNvGrpSpPr/>
          <p:nvPr/>
        </p:nvGrpSpPr>
        <p:grpSpPr>
          <a:xfrm>
            <a:off x="4337881" y="-377214"/>
            <a:ext cx="6822870" cy="4542812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20175">
                <a:defRPr/>
              </a:pPr>
              <a:r>
                <a:rPr lang="en-US" sz="7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lang="en-US" sz="72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7200" b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lang="en-US" sz="72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4911CA9-C533-E8CF-DA0D-BB78C8C20FFE}"/>
              </a:ext>
            </a:extLst>
          </p:cNvPr>
          <p:cNvSpPr txBox="1"/>
          <p:nvPr/>
        </p:nvSpPr>
        <p:spPr>
          <a:xfrm>
            <a:off x="4159177" y="3232503"/>
            <a:ext cx="12981205" cy="3216364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marL="381305" indent="-381305" defTabSz="1220175">
              <a:lnSpc>
                <a:spcPct val="150000"/>
              </a:lnSpc>
              <a:buFontTx/>
              <a:buChar char="-"/>
              <a:defRPr/>
            </a:pPr>
            <a:r>
              <a:rPr lang="en-US" sz="67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67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6700" b="1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67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bài</a:t>
            </a:r>
            <a:endParaRPr lang="en-US" sz="67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  <a:p>
            <a:pPr marL="381305" indent="-381305" defTabSz="1220175">
              <a:lnSpc>
                <a:spcPct val="150000"/>
              </a:lnSpc>
              <a:buFontTx/>
              <a:buChar char="-"/>
              <a:defRPr/>
            </a:pPr>
            <a:r>
              <a:rPr lang="en-US" sz="67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Chuẩn</a:t>
            </a:r>
            <a:r>
              <a:rPr lang="en-US" sz="67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bị </a:t>
            </a:r>
            <a:r>
              <a:rPr lang="en-US" sz="67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67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67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67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67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lang="en-US" sz="67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5F521A-3051-4704-823E-BD03DCA54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-1978244" y="1183241"/>
            <a:ext cx="8138335" cy="8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986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6276638" cy="667883"/>
          </a:xfrm>
          <a:prstGeom prst="rect">
            <a:avLst/>
          </a:prstGeom>
        </p:spPr>
      </p:pic>
      <p:sp>
        <p:nvSpPr>
          <p:cNvPr id="4" name="云形 3"/>
          <p:cNvSpPr/>
          <p:nvPr/>
        </p:nvSpPr>
        <p:spPr>
          <a:xfrm rot="180000">
            <a:off x="1269069" y="1564641"/>
            <a:ext cx="13501132" cy="5746327"/>
          </a:xfrm>
          <a:prstGeom prst="cloud">
            <a:avLst/>
          </a:prstGeom>
          <a:solidFill>
            <a:schemeClr val="bg1"/>
          </a:solidFill>
          <a:ln w="92075">
            <a:solidFill>
              <a:srgbClr val="A9C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 defTabSz="1220175">
              <a:defRPr/>
            </a:pPr>
            <a:endParaRPr lang="zh-CN" altLang="en-US" sz="2400">
              <a:solidFill>
                <a:prstClr val="white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6" name="图片 5" descr="248288a694d7a183367fb0367a596b10"/>
          <p:cNvPicPr>
            <a:picLocks noChangeAspect="1"/>
          </p:cNvPicPr>
          <p:nvPr/>
        </p:nvPicPr>
        <p:blipFill rotWithShape="1">
          <a:blip r:embed="rId4"/>
          <a:srcRect t="2930" r="47641"/>
          <a:stretch/>
        </p:blipFill>
        <p:spPr>
          <a:xfrm>
            <a:off x="-37300" y="7062952"/>
            <a:ext cx="16313940" cy="2105601"/>
          </a:xfrm>
          <a:prstGeom prst="rect">
            <a:avLst/>
          </a:prstGeom>
        </p:spPr>
      </p:pic>
      <p:pic>
        <p:nvPicPr>
          <p:cNvPr id="7" name="图片 6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44150" y="3812541"/>
            <a:ext cx="3513889" cy="5255260"/>
          </a:xfrm>
          <a:prstGeom prst="rect">
            <a:avLst/>
          </a:prstGeom>
        </p:spPr>
      </p:pic>
      <p:pic>
        <p:nvPicPr>
          <p:cNvPr id="8" name="图片 7" descr="1a960b73464c3b6a9b2d71b3a40e48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2185" y="3812540"/>
            <a:ext cx="3704679" cy="5539424"/>
          </a:xfrm>
          <a:prstGeom prst="rect">
            <a:avLst/>
          </a:prstGeom>
        </p:spPr>
      </p:pic>
      <p:pic>
        <p:nvPicPr>
          <p:cNvPr id="3" name="图片 2" descr="be63a2bb084e4dcc6af2fd21eb4c43b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">
            <a:off x="12443227" y="730316"/>
            <a:ext cx="3369773" cy="3067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1722D3-F983-6E84-2E6D-CA6D058353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4426" y="2072940"/>
            <a:ext cx="9579632" cy="482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51851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36910" y="136065"/>
            <a:ext cx="5492209" cy="930735"/>
            <a:chOff x="4539228" y="172432"/>
            <a:chExt cx="5399539" cy="93073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18466" y="641502"/>
                <a:ext cx="10507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30837" y="1051559"/>
              <a:ext cx="81619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21" y="0"/>
            <a:ext cx="16276638" cy="9144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1" t="2522" r="4267" b="4368"/>
          <a:stretch>
            <a:fillRect/>
          </a:stretch>
        </p:blipFill>
        <p:spPr>
          <a:xfrm>
            <a:off x="5122247" y="1434940"/>
            <a:ext cx="5940810" cy="5933277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32" name="Star: 32 Points 3">
            <a:extLst>
              <a:ext uri="{FF2B5EF4-FFF2-40B4-BE49-F238E27FC236}">
                <a16:creationId xmlns=""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5935105" y="2192618"/>
            <a:ext cx="4432873" cy="4427252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en-US"/>
          </a:p>
        </p:txBody>
      </p:sp>
      <p:sp>
        <p:nvSpPr>
          <p:cNvPr id="33" name="Star: 32 Points 42">
            <a:extLst>
              <a:ext uri="{FF2B5EF4-FFF2-40B4-BE49-F238E27FC236}">
                <a16:creationId xmlns=""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6003202" y="2192618"/>
            <a:ext cx="4157027" cy="4151756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558" y="264189"/>
            <a:ext cx="1578734" cy="1038700"/>
          </a:xfrm>
          <a:prstGeom prst="rect">
            <a:avLst/>
          </a:prstGeom>
        </p:spPr>
      </p:pic>
      <p:pic>
        <p:nvPicPr>
          <p:cNvPr id="35" name="Kbc (2)(0)">
            <a:hlinkClick r:id="" action="ppaction://media"/>
            <a:extLst>
              <a:ext uri="{FF2B5EF4-FFF2-40B4-BE49-F238E27FC236}">
                <a16:creationId xmlns=""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6136845" y="9315769"/>
            <a:ext cx="279587" cy="279232"/>
          </a:xfrm>
          <a:prstGeom prst="rect">
            <a:avLst/>
          </a:prstGeom>
        </p:spPr>
      </p:pic>
      <p:sp>
        <p:nvSpPr>
          <p:cNvPr id="36" name="Plaque 35">
            <a:hlinkClick r:id="rId8" action="ppaction://hlinksldjump"/>
          </p:cNvPr>
          <p:cNvSpPr/>
          <p:nvPr/>
        </p:nvSpPr>
        <p:spPr>
          <a:xfrm>
            <a:off x="12253119" y="3505200"/>
            <a:ext cx="3276600" cy="9144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3</a:t>
            </a:r>
          </a:p>
        </p:txBody>
      </p:sp>
      <p:sp>
        <p:nvSpPr>
          <p:cNvPr id="37" name="Plaque 36">
            <a:hlinkClick r:id="rId9" action="ppaction://hlinksldjump"/>
          </p:cNvPr>
          <p:cNvSpPr/>
          <p:nvPr/>
        </p:nvSpPr>
        <p:spPr>
          <a:xfrm>
            <a:off x="12253119" y="4724400"/>
            <a:ext cx="3276600" cy="9144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Câu hỏi số 2</a:t>
            </a:r>
          </a:p>
        </p:txBody>
      </p:sp>
      <p:sp>
        <p:nvSpPr>
          <p:cNvPr id="38" name="Plaque 37">
            <a:hlinkClick r:id="rId10" action="ppaction://hlinksldjump"/>
          </p:cNvPr>
          <p:cNvSpPr/>
          <p:nvPr/>
        </p:nvSpPr>
        <p:spPr>
          <a:xfrm>
            <a:off x="12253119" y="5867400"/>
            <a:ext cx="3276600" cy="914400"/>
          </a:xfrm>
          <a:prstGeom prst="plaqu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Câu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hỏi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xmlns="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7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8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4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3983290" y="690419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3983290" y="6498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83290" y="5685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964505" y="275167"/>
            <a:ext cx="11993352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Bao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nhiêu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tờ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10.000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đồng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đổi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được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1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tờ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50.000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đồng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?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06517" y="5692553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3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tờ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937942" y="6839651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4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tờ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961181" y="6824411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5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tờ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964505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tờ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20286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25432" y="61793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=""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5382545" y="7817453"/>
            <a:ext cx="1359484" cy="75696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sz="2700" b="1" spc="-400">
                <a:solidFill>
                  <a:prstClr val="white"/>
                </a:solidFill>
              </a:rPr>
              <a:t>50/50</a:t>
            </a:r>
            <a:endParaRPr lang="en-US" sz="2700" b="1" spc="-4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=""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7483363" y="7891745"/>
            <a:ext cx="1235201" cy="72695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=""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=""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pic>
        <p:nvPicPr>
          <p:cNvPr id="108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 rotWithShape="1">
          <a:blip r:embed="rId22" cstate="print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sp>
        <p:nvSpPr>
          <p:cNvPr id="109" name="Action Button: Return 108">
            <a:hlinkClick r:id="rId23" action="ppaction://hlinksldjump" highlightClick="1"/>
            <a:extLst>
              <a:ext uri="{FF2B5EF4-FFF2-40B4-BE49-F238E27FC236}">
                <a16:creationId xmlns="" xmlns:a16="http://schemas.microsoft.com/office/drawing/2014/main" id="{3D63C20D-CE3F-4BCF-AF95-79BC6CA235FA}"/>
              </a:ext>
            </a:extLst>
          </p:cNvPr>
          <p:cNvSpPr/>
          <p:nvPr/>
        </p:nvSpPr>
        <p:spPr>
          <a:xfrm>
            <a:off x="15148719" y="109900"/>
            <a:ext cx="956189" cy="956189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85457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100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08"/>
                </p:tgtEl>
              </p:cMediaNode>
            </p:video>
          </p:childTnLst>
        </p:cTn>
      </p:par>
    </p:tnLst>
    <p:bldLst>
      <p:bldP spid="77883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7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8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4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3983290" y="690419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4009389" y="4443315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83290" y="5685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7" name="AutoShape 63"/>
          <p:cNvSpPr>
            <a:spLocks noChangeArrowheads="1"/>
          </p:cNvSpPr>
          <p:nvPr/>
        </p:nvSpPr>
        <p:spPr bwMode="auto">
          <a:xfrm>
            <a:off x="14009389" y="6478200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FF00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$4,000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964505" y="275167"/>
            <a:ext cx="11993352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giờ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=    ……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phút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?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06517" y="5692553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110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phút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7025055" y="671954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130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phút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995728" y="6743001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120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phút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964505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100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phút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20286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25432" y="61793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59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 rotWithShape="1">
          <a:blip r:embed="rId16" cstate="print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=""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5382545" y="7817453"/>
            <a:ext cx="1359484" cy="75696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sz="3600" b="1" spc="-400">
                <a:solidFill>
                  <a:prstClr val="white"/>
                </a:solidFill>
              </a:rPr>
              <a:t>50/50</a:t>
            </a:r>
            <a:endParaRPr lang="en-US" sz="3600" b="1" spc="-4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=""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7483363" y="7891745"/>
            <a:ext cx="1235201" cy="72695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=""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36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=""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sp>
        <p:nvSpPr>
          <p:cNvPr id="111" name="Action Button: Return 110">
            <a:hlinkClick r:id="rId22" action="ppaction://hlinksldjump" highlightClick="1"/>
            <a:extLst>
              <a:ext uri="{FF2B5EF4-FFF2-40B4-BE49-F238E27FC236}">
                <a16:creationId xmlns="" xmlns:a16="http://schemas.microsoft.com/office/drawing/2014/main" id="{B640FF71-62A6-431A-9D4A-583C8239F438}"/>
              </a:ext>
            </a:extLst>
          </p:cNvPr>
          <p:cNvSpPr/>
          <p:nvPr/>
        </p:nvSpPr>
        <p:spPr>
          <a:xfrm>
            <a:off x="15148719" y="109900"/>
            <a:ext cx="956189" cy="956189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684613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78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9"/>
                </p:tgtEl>
              </p:cMediaNode>
            </p:video>
            <p:video>
              <p:cMediaNode vol="57576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77887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QSelect"/>
          <p:cNvSpPr/>
          <p:nvPr/>
        </p:nvSpPr>
        <p:spPr>
          <a:xfrm>
            <a:off x="11096041" y="929544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 Select</a:t>
            </a:r>
          </a:p>
        </p:txBody>
      </p:sp>
      <p:sp>
        <p:nvSpPr>
          <p:cNvPr id="115" name="QuestionBGM" hidden="1">
            <a:hlinkClick r:id="" action="ppaction://noaction">
              <a:snd r:embed="rId7" name="11 $100-$1000 Questions.wav"/>
            </a:hlinkClick>
          </p:cNvPr>
          <p:cNvSpPr/>
          <p:nvPr/>
        </p:nvSpPr>
        <p:spPr>
          <a:xfrm>
            <a:off x="11096042" y="143619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Question BGM</a:t>
            </a:r>
          </a:p>
        </p:txBody>
      </p:sp>
      <p:sp>
        <p:nvSpPr>
          <p:cNvPr id="116" name="QWrong">
            <a:hlinkClick r:id="" action="ppaction://noaction">
              <a:snd r:embed="rId8" name="16 $2,000 Lose.wav"/>
            </a:hlinkClick>
          </p:cNvPr>
          <p:cNvSpPr/>
          <p:nvPr/>
        </p:nvSpPr>
        <p:spPr>
          <a:xfrm>
            <a:off x="11098496" y="2530881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 Wrong</a:t>
            </a:r>
          </a:p>
        </p:txBody>
      </p:sp>
      <p:sp>
        <p:nvSpPr>
          <p:cNvPr id="117" name="QCorrect">
            <a:hlinkClick r:id="" action="ppaction://noaction">
              <a:snd r:embed="rId4" name="09 Who's Was Correct_.wav"/>
            </a:hlinkClick>
          </p:cNvPr>
          <p:cNvSpPr/>
          <p:nvPr/>
        </p:nvSpPr>
        <p:spPr>
          <a:xfrm>
            <a:off x="11110822" y="1744337"/>
            <a:ext cx="2474987" cy="6346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18" tIns="61009" rIns="122018" bIns="61009"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Q Right</a:t>
            </a:r>
          </a:p>
        </p:txBody>
      </p:sp>
      <p:sp>
        <p:nvSpPr>
          <p:cNvPr id="290" name="Freeform 289"/>
          <p:cNvSpPr/>
          <p:nvPr/>
        </p:nvSpPr>
        <p:spPr>
          <a:xfrm>
            <a:off x="13403793" y="2209932"/>
            <a:ext cx="2886723" cy="2865445"/>
          </a:xfrm>
          <a:custGeom>
            <a:avLst/>
            <a:gdLst>
              <a:gd name="connsiteX0" fmla="*/ 0 w 2162297"/>
              <a:gd name="connsiteY0" fmla="*/ 0 h 2149084"/>
              <a:gd name="connsiteX1" fmla="*/ 58675 w 2162297"/>
              <a:gd name="connsiteY1" fmla="*/ 4023 h 2149084"/>
              <a:gd name="connsiteX2" fmla="*/ 1970540 w 2162297"/>
              <a:gd name="connsiteY2" fmla="*/ 335917 h 2149084"/>
              <a:gd name="connsiteX3" fmla="*/ 2162297 w 2162297"/>
              <a:gd name="connsiteY3" fmla="*/ 399025 h 2149084"/>
              <a:gd name="connsiteX4" fmla="*/ 2162297 w 2162297"/>
              <a:gd name="connsiteY4" fmla="*/ 1750060 h 2149084"/>
              <a:gd name="connsiteX5" fmla="*/ 1970540 w 2162297"/>
              <a:gd name="connsiteY5" fmla="*/ 1813168 h 2149084"/>
              <a:gd name="connsiteX6" fmla="*/ 58675 w 2162297"/>
              <a:gd name="connsiteY6" fmla="*/ 2145061 h 2149084"/>
              <a:gd name="connsiteX7" fmla="*/ 0 w 2162297"/>
              <a:gd name="connsiteY7" fmla="*/ 2149084 h 2149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2297" h="2149084">
                <a:moveTo>
                  <a:pt x="0" y="0"/>
                </a:moveTo>
                <a:lnTo>
                  <a:pt x="58675" y="4023"/>
                </a:lnTo>
                <a:cubicBezTo>
                  <a:pt x="807273" y="66114"/>
                  <a:pt x="1466156" y="182504"/>
                  <a:pt x="1970540" y="335917"/>
                </a:cubicBezTo>
                <a:lnTo>
                  <a:pt x="2162297" y="399025"/>
                </a:lnTo>
                <a:lnTo>
                  <a:pt x="2162297" y="1750060"/>
                </a:lnTo>
                <a:lnTo>
                  <a:pt x="1970540" y="1813168"/>
                </a:lnTo>
                <a:cubicBezTo>
                  <a:pt x="1466156" y="1966581"/>
                  <a:pt x="807273" y="2082971"/>
                  <a:pt x="58675" y="2145061"/>
                </a:cubicBezTo>
                <a:lnTo>
                  <a:pt x="0" y="2149084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9" name="Freeform 268"/>
          <p:cNvSpPr/>
          <p:nvPr/>
        </p:nvSpPr>
        <p:spPr>
          <a:xfrm rot="18900000">
            <a:off x="11764919" y="194199"/>
            <a:ext cx="4761714" cy="2659696"/>
          </a:xfrm>
          <a:custGeom>
            <a:avLst/>
            <a:gdLst>
              <a:gd name="connsiteX0" fmla="*/ 2664641 w 3566757"/>
              <a:gd name="connsiteY0" fmla="*/ 172809 h 1994772"/>
              <a:gd name="connsiteX1" fmla="*/ 3566757 w 3566757"/>
              <a:gd name="connsiteY1" fmla="*/ 1074925 h 1994772"/>
              <a:gd name="connsiteX2" fmla="*/ 3562217 w 3566757"/>
              <a:gd name="connsiteY2" fmla="*/ 1083999 h 1994772"/>
              <a:gd name="connsiteX3" fmla="*/ 271585 w 3566757"/>
              <a:gd name="connsiteY3" fmla="*/ 1983719 h 1994772"/>
              <a:gd name="connsiteX4" fmla="*/ 0 w 3566757"/>
              <a:gd name="connsiteY4" fmla="*/ 1994772 h 1994772"/>
              <a:gd name="connsiteX5" fmla="*/ 1994772 w 3566757"/>
              <a:gd name="connsiteY5" fmla="*/ 0 h 1994772"/>
              <a:gd name="connsiteX6" fmla="*/ 2098215 w 3566757"/>
              <a:gd name="connsiteY6" fmla="*/ 20628 h 1994772"/>
              <a:gd name="connsiteX7" fmla="*/ 2569599 w 3566757"/>
              <a:gd name="connsiteY7" fmla="*/ 14191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6757" h="1994772">
                <a:moveTo>
                  <a:pt x="2664641" y="172809"/>
                </a:moveTo>
                <a:lnTo>
                  <a:pt x="3566757" y="1074925"/>
                </a:lnTo>
                <a:lnTo>
                  <a:pt x="3562217" y="1083999"/>
                </a:lnTo>
                <a:cubicBezTo>
                  <a:pt x="3260241" y="1534816"/>
                  <a:pt x="1947584" y="1892264"/>
                  <a:pt x="271585" y="1983719"/>
                </a:cubicBezTo>
                <a:lnTo>
                  <a:pt x="0" y="1994772"/>
                </a:lnTo>
                <a:lnTo>
                  <a:pt x="1994772" y="0"/>
                </a:lnTo>
                <a:lnTo>
                  <a:pt x="2098215" y="20628"/>
                </a:lnTo>
                <a:cubicBezTo>
                  <a:pt x="2266890" y="57749"/>
                  <a:pt x="2424521" y="98310"/>
                  <a:pt x="2569599" y="141910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9" name="Freeform 258"/>
          <p:cNvSpPr/>
          <p:nvPr/>
        </p:nvSpPr>
        <p:spPr>
          <a:xfrm rot="13500000">
            <a:off x="11756039" y="4458532"/>
            <a:ext cx="4837161" cy="2663073"/>
          </a:xfrm>
          <a:custGeom>
            <a:avLst/>
            <a:gdLst>
              <a:gd name="connsiteX0" fmla="*/ 3627871 w 3627871"/>
              <a:gd name="connsiteY0" fmla="*/ 1994772 h 1994772"/>
              <a:gd name="connsiteX1" fmla="*/ 3356285 w 3627871"/>
              <a:gd name="connsiteY1" fmla="*/ 1983719 h 1994772"/>
              <a:gd name="connsiteX2" fmla="*/ 0 w 3627871"/>
              <a:gd name="connsiteY2" fmla="*/ 885579 h 1994772"/>
              <a:gd name="connsiteX3" fmla="*/ 1529655 w 3627871"/>
              <a:gd name="connsiteY3" fmla="*/ 20628 h 1994772"/>
              <a:gd name="connsiteX4" fmla="*/ 1633099 w 3627871"/>
              <a:gd name="connsiteY4" fmla="*/ 0 h 199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7871" h="1994772">
                <a:moveTo>
                  <a:pt x="3627871" y="1994772"/>
                </a:moveTo>
                <a:lnTo>
                  <a:pt x="3356285" y="1983719"/>
                </a:lnTo>
                <a:cubicBezTo>
                  <a:pt x="1440858" y="1879198"/>
                  <a:pt x="0" y="1427259"/>
                  <a:pt x="0" y="885579"/>
                </a:cubicBezTo>
                <a:cubicBezTo>
                  <a:pt x="0" y="537356"/>
                  <a:pt x="595457" y="226220"/>
                  <a:pt x="1529655" y="20628"/>
                </a:cubicBezTo>
                <a:lnTo>
                  <a:pt x="1633099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8" name="Freeform 297"/>
          <p:cNvSpPr/>
          <p:nvPr/>
        </p:nvSpPr>
        <p:spPr>
          <a:xfrm rot="1800000">
            <a:off x="12408633" y="3777899"/>
            <a:ext cx="4416770" cy="2793620"/>
          </a:xfrm>
          <a:custGeom>
            <a:avLst/>
            <a:gdLst>
              <a:gd name="connsiteX0" fmla="*/ 0 w 3308377"/>
              <a:gd name="connsiteY0" fmla="*/ 0 h 2095215"/>
              <a:gd name="connsiteX1" fmla="*/ 108099 w 3308377"/>
              <a:gd name="connsiteY1" fmla="*/ 4399 h 2095215"/>
              <a:gd name="connsiteX2" fmla="*/ 2717934 w 3308377"/>
              <a:gd name="connsiteY2" fmla="*/ 464693 h 2095215"/>
              <a:gd name="connsiteX3" fmla="*/ 2780269 w 3308377"/>
              <a:gd name="connsiteY3" fmla="*/ 490970 h 2095215"/>
              <a:gd name="connsiteX4" fmla="*/ 3308377 w 3308377"/>
              <a:gd name="connsiteY4" fmla="*/ 1405680 h 2095215"/>
              <a:gd name="connsiteX5" fmla="*/ 3304925 w 3308377"/>
              <a:gd name="connsiteY5" fmla="*/ 1409403 h 2095215"/>
              <a:gd name="connsiteX6" fmla="*/ 1264563 w 3308377"/>
              <a:gd name="connsiteY6" fmla="*/ 2088164 h 2095215"/>
              <a:gd name="connsiteX7" fmla="*/ 1209673 w 3308377"/>
              <a:gd name="connsiteY7" fmla="*/ 2095215 h 2095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8377" h="2095215">
                <a:moveTo>
                  <a:pt x="0" y="0"/>
                </a:moveTo>
                <a:lnTo>
                  <a:pt x="108099" y="4399"/>
                </a:lnTo>
                <a:cubicBezTo>
                  <a:pt x="1185527" y="63192"/>
                  <a:pt x="2112799" y="231910"/>
                  <a:pt x="2717934" y="464693"/>
                </a:cubicBezTo>
                <a:lnTo>
                  <a:pt x="2780269" y="490970"/>
                </a:lnTo>
                <a:lnTo>
                  <a:pt x="3308377" y="1405680"/>
                </a:lnTo>
                <a:lnTo>
                  <a:pt x="3304925" y="1409403"/>
                </a:lnTo>
                <a:cubicBezTo>
                  <a:pt x="2993330" y="1701972"/>
                  <a:pt x="2247297" y="1945803"/>
                  <a:pt x="1264563" y="2088164"/>
                </a:cubicBezTo>
                <a:lnTo>
                  <a:pt x="1209673" y="2095215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3" name="Freeform 272"/>
          <p:cNvSpPr/>
          <p:nvPr/>
        </p:nvSpPr>
        <p:spPr>
          <a:xfrm rot="18000000">
            <a:off x="11510866" y="582350"/>
            <a:ext cx="4154539" cy="1975948"/>
          </a:xfrm>
          <a:custGeom>
            <a:avLst/>
            <a:gdLst>
              <a:gd name="connsiteX0" fmla="*/ 2563579 w 3115904"/>
              <a:gd name="connsiteY0" fmla="*/ 0 h 1480082"/>
              <a:gd name="connsiteX1" fmla="*/ 3115904 w 3115904"/>
              <a:gd name="connsiteY1" fmla="*/ 956656 h 1480082"/>
              <a:gd name="connsiteX2" fmla="*/ 3004219 w 3115904"/>
              <a:gd name="connsiteY2" fmla="*/ 1003738 h 1480082"/>
              <a:gd name="connsiteX3" fmla="*/ 394384 w 3115904"/>
              <a:gd name="connsiteY3" fmla="*/ 1464032 h 1480082"/>
              <a:gd name="connsiteX4" fmla="*/ 0 w 3115904"/>
              <a:gd name="connsiteY4" fmla="*/ 1480082 h 148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5904" h="1480082">
                <a:moveTo>
                  <a:pt x="2563579" y="0"/>
                </a:moveTo>
                <a:lnTo>
                  <a:pt x="3115904" y="956656"/>
                </a:lnTo>
                <a:lnTo>
                  <a:pt x="3004219" y="1003738"/>
                </a:lnTo>
                <a:cubicBezTo>
                  <a:pt x="2399083" y="1236520"/>
                  <a:pt x="1471812" y="1405239"/>
                  <a:pt x="394384" y="1464032"/>
                </a:cubicBezTo>
                <a:lnTo>
                  <a:pt x="0" y="1480082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6" name="Freeform 285"/>
          <p:cNvSpPr/>
          <p:nvPr/>
        </p:nvSpPr>
        <p:spPr>
          <a:xfrm rot="20700000">
            <a:off x="12973641" y="1460856"/>
            <a:ext cx="3582171" cy="2848717"/>
          </a:xfrm>
          <a:custGeom>
            <a:avLst/>
            <a:gdLst>
              <a:gd name="connsiteX0" fmla="*/ 2031475 w 2683222"/>
              <a:gd name="connsiteY0" fmla="*/ 252215 h 2136538"/>
              <a:gd name="connsiteX1" fmla="*/ 2654086 w 2683222"/>
              <a:gd name="connsiteY1" fmla="*/ 463587 h 2136538"/>
              <a:gd name="connsiteX2" fmla="*/ 2683222 w 2683222"/>
              <a:gd name="connsiteY2" fmla="*/ 477099 h 2136538"/>
              <a:gd name="connsiteX3" fmla="*/ 2344034 w 2683222"/>
              <a:gd name="connsiteY3" fmla="*/ 1742968 h 2136538"/>
              <a:gd name="connsiteX4" fmla="*/ 2221040 w 2683222"/>
              <a:gd name="connsiteY4" fmla="*/ 1783445 h 2136538"/>
              <a:gd name="connsiteX5" fmla="*/ 309176 w 2683222"/>
              <a:gd name="connsiteY5" fmla="*/ 2115339 h 2136538"/>
              <a:gd name="connsiteX6" fmla="*/ 0 w 2683222"/>
              <a:gd name="connsiteY6" fmla="*/ 2136538 h 2136538"/>
              <a:gd name="connsiteX7" fmla="*/ 572484 w 2683222"/>
              <a:gd name="connsiteY7" fmla="*/ 0 h 2136538"/>
              <a:gd name="connsiteX8" fmla="*/ 695368 w 2683222"/>
              <a:gd name="connsiteY8" fmla="*/ 11994 h 2136538"/>
              <a:gd name="connsiteX9" fmla="*/ 2031475 w 2683222"/>
              <a:gd name="connsiteY9" fmla="*/ 252215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3222" h="2136538">
                <a:moveTo>
                  <a:pt x="2031475" y="252215"/>
                </a:moveTo>
                <a:cubicBezTo>
                  <a:pt x="2269185" y="315605"/>
                  <a:pt x="2478556" y="386551"/>
                  <a:pt x="2654086" y="463587"/>
                </a:cubicBezTo>
                <a:lnTo>
                  <a:pt x="2683222" y="477099"/>
                </a:lnTo>
                <a:lnTo>
                  <a:pt x="2344034" y="1742968"/>
                </a:lnTo>
                <a:lnTo>
                  <a:pt x="2221040" y="1783445"/>
                </a:lnTo>
                <a:cubicBezTo>
                  <a:pt x="1716658" y="1936859"/>
                  <a:pt x="1057774" y="2053249"/>
                  <a:pt x="309176" y="2115339"/>
                </a:cubicBezTo>
                <a:lnTo>
                  <a:pt x="0" y="2136538"/>
                </a:lnTo>
                <a:lnTo>
                  <a:pt x="572484" y="0"/>
                </a:lnTo>
                <a:lnTo>
                  <a:pt x="695368" y="11994"/>
                </a:lnTo>
                <a:cubicBezTo>
                  <a:pt x="1198259" y="68716"/>
                  <a:pt x="1651139" y="150792"/>
                  <a:pt x="2031475" y="252215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5" name="Freeform 264"/>
          <p:cNvSpPr/>
          <p:nvPr/>
        </p:nvSpPr>
        <p:spPr>
          <a:xfrm rot="15300000">
            <a:off x="10911031" y="5740637"/>
            <a:ext cx="4985520" cy="1337563"/>
          </a:xfrm>
          <a:custGeom>
            <a:avLst/>
            <a:gdLst>
              <a:gd name="connsiteX0" fmla="*/ 3739140 w 3739140"/>
              <a:gd name="connsiteY0" fmla="*/ 1001900 h 1001900"/>
              <a:gd name="connsiteX1" fmla="*/ 3335132 w 3739140"/>
              <a:gd name="connsiteY1" fmla="*/ 985458 h 1001900"/>
              <a:gd name="connsiteX2" fmla="*/ 549 w 3739140"/>
              <a:gd name="connsiteY2" fmla="*/ 1925 h 1001900"/>
              <a:gd name="connsiteX3" fmla="*/ 0 w 3739140"/>
              <a:gd name="connsiteY3" fmla="*/ 0 h 10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39140" h="1001900">
                <a:moveTo>
                  <a:pt x="3739140" y="1001900"/>
                </a:moveTo>
                <a:lnTo>
                  <a:pt x="3335132" y="985458"/>
                </a:lnTo>
                <a:cubicBezTo>
                  <a:pt x="1556520" y="888403"/>
                  <a:pt x="187105" y="491788"/>
                  <a:pt x="549" y="1925"/>
                </a:cubicBezTo>
                <a:lnTo>
                  <a:pt x="0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4" name="Freeform 293"/>
          <p:cNvSpPr/>
          <p:nvPr/>
        </p:nvSpPr>
        <p:spPr>
          <a:xfrm rot="900000">
            <a:off x="12973645" y="2975728"/>
            <a:ext cx="3582115" cy="2848717"/>
          </a:xfrm>
          <a:custGeom>
            <a:avLst/>
            <a:gdLst>
              <a:gd name="connsiteX0" fmla="*/ 0 w 2683180"/>
              <a:gd name="connsiteY0" fmla="*/ 0 h 2136538"/>
              <a:gd name="connsiteX1" fmla="*/ 309175 w 2683180"/>
              <a:gd name="connsiteY1" fmla="*/ 21199 h 2136538"/>
              <a:gd name="connsiteX2" fmla="*/ 2221040 w 2683180"/>
              <a:gd name="connsiteY2" fmla="*/ 353093 h 2136538"/>
              <a:gd name="connsiteX3" fmla="*/ 2344031 w 2683180"/>
              <a:gd name="connsiteY3" fmla="*/ 393570 h 2136538"/>
              <a:gd name="connsiteX4" fmla="*/ 2683180 w 2683180"/>
              <a:gd name="connsiteY4" fmla="*/ 1659291 h 2136538"/>
              <a:gd name="connsiteX5" fmla="*/ 2544749 w 2683180"/>
              <a:gd name="connsiteY5" fmla="*/ 1718432 h 2136538"/>
              <a:gd name="connsiteX6" fmla="*/ 695367 w 2683180"/>
              <a:gd name="connsiteY6" fmla="*/ 2124544 h 2136538"/>
              <a:gd name="connsiteX7" fmla="*/ 572483 w 2683180"/>
              <a:gd name="connsiteY7" fmla="*/ 2136538 h 2136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3180" h="2136538">
                <a:moveTo>
                  <a:pt x="0" y="0"/>
                </a:moveTo>
                <a:lnTo>
                  <a:pt x="309175" y="21199"/>
                </a:lnTo>
                <a:cubicBezTo>
                  <a:pt x="1057773" y="83290"/>
                  <a:pt x="1716657" y="199680"/>
                  <a:pt x="2221040" y="353093"/>
                </a:cubicBezTo>
                <a:lnTo>
                  <a:pt x="2344031" y="393570"/>
                </a:lnTo>
                <a:lnTo>
                  <a:pt x="2683180" y="1659291"/>
                </a:lnTo>
                <a:lnTo>
                  <a:pt x="2544749" y="1718432"/>
                </a:lnTo>
                <a:cubicBezTo>
                  <a:pt x="2091518" y="1897330"/>
                  <a:pt x="1449703" y="2039462"/>
                  <a:pt x="695367" y="2124544"/>
                </a:cubicBezTo>
                <a:lnTo>
                  <a:pt x="572483" y="2136538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8" name="Freeform 277"/>
          <p:cNvSpPr/>
          <p:nvPr/>
        </p:nvSpPr>
        <p:spPr>
          <a:xfrm rot="17100000">
            <a:off x="11649984" y="1170368"/>
            <a:ext cx="3538205" cy="917594"/>
          </a:xfrm>
          <a:custGeom>
            <a:avLst/>
            <a:gdLst>
              <a:gd name="connsiteX0" fmla="*/ 2565124 w 2653654"/>
              <a:gd name="connsiteY0" fmla="*/ 0 h 687323"/>
              <a:gd name="connsiteX1" fmla="*/ 2653654 w 2653654"/>
              <a:gd name="connsiteY1" fmla="*/ 330399 h 687323"/>
              <a:gd name="connsiteX2" fmla="*/ 2438681 w 2653654"/>
              <a:gd name="connsiteY2" fmla="*/ 388760 h 687323"/>
              <a:gd name="connsiteX3" fmla="*/ 404008 w 2653654"/>
              <a:gd name="connsiteY3" fmla="*/ 670881 h 687323"/>
              <a:gd name="connsiteX4" fmla="*/ 0 w 2653654"/>
              <a:gd name="connsiteY4" fmla="*/ 687323 h 687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3654" h="687323">
                <a:moveTo>
                  <a:pt x="2565124" y="0"/>
                </a:moveTo>
                <a:lnTo>
                  <a:pt x="2653654" y="330399"/>
                </a:lnTo>
                <a:lnTo>
                  <a:pt x="2438681" y="388760"/>
                </a:lnTo>
                <a:cubicBezTo>
                  <a:pt x="1881971" y="528621"/>
                  <a:pt x="1182151" y="628420"/>
                  <a:pt x="404008" y="670881"/>
                </a:cubicBezTo>
                <a:lnTo>
                  <a:pt x="0" y="687323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2" name="Freeform 281"/>
          <p:cNvSpPr/>
          <p:nvPr/>
        </p:nvSpPr>
        <p:spPr>
          <a:xfrm rot="19800000">
            <a:off x="12408661" y="713888"/>
            <a:ext cx="4416380" cy="2793621"/>
          </a:xfrm>
          <a:custGeom>
            <a:avLst/>
            <a:gdLst>
              <a:gd name="connsiteX0" fmla="*/ 3134059 w 3308085"/>
              <a:gd name="connsiteY0" fmla="*/ 556366 h 2095216"/>
              <a:gd name="connsiteX1" fmla="*/ 3275407 w 3308085"/>
              <a:gd name="connsiteY1" fmla="*/ 659351 h 2095216"/>
              <a:gd name="connsiteX2" fmla="*/ 3308085 w 3308085"/>
              <a:gd name="connsiteY2" fmla="*/ 690037 h 2095216"/>
              <a:gd name="connsiteX3" fmla="*/ 2780266 w 3308085"/>
              <a:gd name="connsiteY3" fmla="*/ 1604247 h 2095216"/>
              <a:gd name="connsiteX4" fmla="*/ 2717935 w 3308085"/>
              <a:gd name="connsiteY4" fmla="*/ 1630523 h 2095216"/>
              <a:gd name="connsiteX5" fmla="*/ 108101 w 3308085"/>
              <a:gd name="connsiteY5" fmla="*/ 2090817 h 2095216"/>
              <a:gd name="connsiteX6" fmla="*/ 0 w 3308085"/>
              <a:gd name="connsiteY6" fmla="*/ 2095216 h 2095216"/>
              <a:gd name="connsiteX7" fmla="*/ 1209673 w 3308085"/>
              <a:gd name="connsiteY7" fmla="*/ 0 h 2095216"/>
              <a:gd name="connsiteX8" fmla="*/ 1264564 w 3308085"/>
              <a:gd name="connsiteY8" fmla="*/ 7051 h 2095216"/>
              <a:gd name="connsiteX9" fmla="*/ 3134059 w 3308085"/>
              <a:gd name="connsiteY9" fmla="*/ 556366 h 2095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08085" h="2095216">
                <a:moveTo>
                  <a:pt x="3134059" y="556366"/>
                </a:moveTo>
                <a:cubicBezTo>
                  <a:pt x="3187236" y="589892"/>
                  <a:pt x="3234469" y="624252"/>
                  <a:pt x="3275407" y="659351"/>
                </a:cubicBezTo>
                <a:lnTo>
                  <a:pt x="3308085" y="690037"/>
                </a:lnTo>
                <a:lnTo>
                  <a:pt x="2780266" y="1604247"/>
                </a:lnTo>
                <a:lnTo>
                  <a:pt x="2717935" y="1630523"/>
                </a:lnTo>
                <a:cubicBezTo>
                  <a:pt x="2112800" y="1863306"/>
                  <a:pt x="1185529" y="2032024"/>
                  <a:pt x="108101" y="2090817"/>
                </a:cubicBezTo>
                <a:lnTo>
                  <a:pt x="0" y="2095216"/>
                </a:lnTo>
                <a:lnTo>
                  <a:pt x="1209673" y="0"/>
                </a:lnTo>
                <a:lnTo>
                  <a:pt x="1264564" y="7051"/>
                </a:lnTo>
                <a:cubicBezTo>
                  <a:pt x="2098399" y="127842"/>
                  <a:pt x="2761827" y="321684"/>
                  <a:pt x="3134059" y="556366"/>
                </a:cubicBez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3" name="Freeform 262"/>
          <p:cNvSpPr/>
          <p:nvPr/>
        </p:nvSpPr>
        <p:spPr>
          <a:xfrm rot="14400000">
            <a:off x="11146475" y="5005000"/>
            <a:ext cx="5000892" cy="2329450"/>
          </a:xfrm>
          <a:custGeom>
            <a:avLst/>
            <a:gdLst>
              <a:gd name="connsiteX0" fmla="*/ 3750669 w 3750669"/>
              <a:gd name="connsiteY0" fmla="*/ 1744872 h 1744872"/>
              <a:gd name="connsiteX1" fmla="*/ 3356285 w 3750669"/>
              <a:gd name="connsiteY1" fmla="*/ 1728822 h 1744872"/>
              <a:gd name="connsiteX2" fmla="*/ 0 w 3750669"/>
              <a:gd name="connsiteY2" fmla="*/ 630681 h 1744872"/>
              <a:gd name="connsiteX3" fmla="*/ 717878 w 3750669"/>
              <a:gd name="connsiteY3" fmla="*/ 3969 h 1744872"/>
              <a:gd name="connsiteX4" fmla="*/ 728462 w 3750669"/>
              <a:gd name="connsiteY4" fmla="*/ 0 h 174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0669" h="1744872">
                <a:moveTo>
                  <a:pt x="3750669" y="1744872"/>
                </a:moveTo>
                <a:lnTo>
                  <a:pt x="3356285" y="1728822"/>
                </a:lnTo>
                <a:cubicBezTo>
                  <a:pt x="1440857" y="1624301"/>
                  <a:pt x="0" y="1172361"/>
                  <a:pt x="0" y="630681"/>
                </a:cubicBezTo>
                <a:cubicBezTo>
                  <a:pt x="0" y="398532"/>
                  <a:pt x="264647" y="182867"/>
                  <a:pt x="717878" y="3969"/>
                </a:cubicBezTo>
                <a:lnTo>
                  <a:pt x="728462" y="0"/>
                </a:lnTo>
                <a:close/>
              </a:path>
            </a:pathLst>
          </a:custGeom>
          <a:noFill/>
          <a:ln w="158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6" name="Freeform 295"/>
          <p:cNvSpPr/>
          <p:nvPr/>
        </p:nvSpPr>
        <p:spPr>
          <a:xfrm rot="1351054">
            <a:off x="12709830" y="3378011"/>
            <a:ext cx="3987995" cy="2826651"/>
          </a:xfrm>
          <a:custGeom>
            <a:avLst/>
            <a:gdLst>
              <a:gd name="connsiteX0" fmla="*/ 0 w 2987204"/>
              <a:gd name="connsiteY0" fmla="*/ 0 h 2119988"/>
              <a:gd name="connsiteX1" fmla="*/ 3344 w 2987204"/>
              <a:gd name="connsiteY1" fmla="*/ 136 h 2119988"/>
              <a:gd name="connsiteX2" fmla="*/ 2399772 w 2987204"/>
              <a:gd name="connsiteY2" fmla="*/ 385271 h 2119988"/>
              <a:gd name="connsiteX3" fmla="*/ 2517691 w 2987204"/>
              <a:gd name="connsiteY3" fmla="*/ 426800 h 2119988"/>
              <a:gd name="connsiteX4" fmla="*/ 2987204 w 2987204"/>
              <a:gd name="connsiteY4" fmla="*/ 1559324 h 2119988"/>
              <a:gd name="connsiteX5" fmla="*/ 2888106 w 2987204"/>
              <a:gd name="connsiteY5" fmla="*/ 1614605 h 2119988"/>
              <a:gd name="connsiteX6" fmla="*/ 1159808 w 2987204"/>
              <a:gd name="connsiteY6" fmla="*/ 2083901 h 2119988"/>
              <a:gd name="connsiteX7" fmla="*/ 878889 w 2987204"/>
              <a:gd name="connsiteY7" fmla="*/ 2119988 h 2119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7204" h="2119988">
                <a:moveTo>
                  <a:pt x="0" y="0"/>
                </a:moveTo>
                <a:lnTo>
                  <a:pt x="3344" y="136"/>
                </a:lnTo>
                <a:cubicBezTo>
                  <a:pt x="961058" y="52396"/>
                  <a:pt x="1800130" y="191511"/>
                  <a:pt x="2399772" y="385271"/>
                </a:cubicBezTo>
                <a:lnTo>
                  <a:pt x="2517691" y="426800"/>
                </a:lnTo>
                <a:lnTo>
                  <a:pt x="2987204" y="1559324"/>
                </a:lnTo>
                <a:lnTo>
                  <a:pt x="2888106" y="1614605"/>
                </a:lnTo>
                <a:cubicBezTo>
                  <a:pt x="2500765" y="1813283"/>
                  <a:pt x="1896859" y="1977130"/>
                  <a:pt x="1159808" y="2083901"/>
                </a:cubicBezTo>
                <a:lnTo>
                  <a:pt x="878889" y="2119988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6" name="Freeform 275"/>
          <p:cNvSpPr/>
          <p:nvPr/>
        </p:nvSpPr>
        <p:spPr>
          <a:xfrm rot="17551054">
            <a:off x="11560892" y="905513"/>
            <a:ext cx="3823792" cy="1437870"/>
          </a:xfrm>
          <a:custGeom>
            <a:avLst/>
            <a:gdLst>
              <a:gd name="connsiteX0" fmla="*/ 2597941 w 2867844"/>
              <a:gd name="connsiteY0" fmla="*/ 0 h 1077035"/>
              <a:gd name="connsiteX1" fmla="*/ 2867844 w 2867844"/>
              <a:gd name="connsiteY1" fmla="*/ 651039 h 1077035"/>
              <a:gd name="connsiteX2" fmla="*/ 2798254 w 2867844"/>
              <a:gd name="connsiteY2" fmla="*/ 675547 h 1077035"/>
              <a:gd name="connsiteX3" fmla="*/ 401826 w 2867844"/>
              <a:gd name="connsiteY3" fmla="*/ 1060682 h 1077035"/>
              <a:gd name="connsiteX4" fmla="*/ 0 w 2867844"/>
              <a:gd name="connsiteY4" fmla="*/ 1077035 h 1077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7844" h="1077035">
                <a:moveTo>
                  <a:pt x="2597941" y="0"/>
                </a:moveTo>
                <a:lnTo>
                  <a:pt x="2867844" y="651039"/>
                </a:lnTo>
                <a:lnTo>
                  <a:pt x="2798254" y="675547"/>
                </a:lnTo>
                <a:cubicBezTo>
                  <a:pt x="2198611" y="869307"/>
                  <a:pt x="1359540" y="1008422"/>
                  <a:pt x="401826" y="1060682"/>
                </a:cubicBezTo>
                <a:lnTo>
                  <a:pt x="0" y="107703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4" name="Freeform 283"/>
          <p:cNvSpPr/>
          <p:nvPr/>
        </p:nvSpPr>
        <p:spPr>
          <a:xfrm rot="20251054">
            <a:off x="12711161" y="1087075"/>
            <a:ext cx="3985708" cy="2826797"/>
          </a:xfrm>
          <a:custGeom>
            <a:avLst/>
            <a:gdLst>
              <a:gd name="connsiteX0" fmla="*/ 2641284 w 2985491"/>
              <a:gd name="connsiteY0" fmla="*/ 395128 h 2120098"/>
              <a:gd name="connsiteX1" fmla="*/ 2944660 w 2985491"/>
              <a:gd name="connsiteY1" fmla="*/ 535879 h 2120098"/>
              <a:gd name="connsiteX2" fmla="*/ 2985491 w 2985491"/>
              <a:gd name="connsiteY2" fmla="*/ 560773 h 2120098"/>
              <a:gd name="connsiteX3" fmla="*/ 2516707 w 2985491"/>
              <a:gd name="connsiteY3" fmla="*/ 1693500 h 2120098"/>
              <a:gd name="connsiteX4" fmla="*/ 2399306 w 2985491"/>
              <a:gd name="connsiteY4" fmla="*/ 1734846 h 2120098"/>
              <a:gd name="connsiteX5" fmla="*/ 2877 w 2985491"/>
              <a:gd name="connsiteY5" fmla="*/ 2119981 h 2120098"/>
              <a:gd name="connsiteX6" fmla="*/ 0 w 2985491"/>
              <a:gd name="connsiteY6" fmla="*/ 2120098 h 2120098"/>
              <a:gd name="connsiteX7" fmla="*/ 877412 w 2985491"/>
              <a:gd name="connsiteY7" fmla="*/ 0 h 2120098"/>
              <a:gd name="connsiteX8" fmla="*/ 1159341 w 2985491"/>
              <a:gd name="connsiteY8" fmla="*/ 36216 h 2120098"/>
              <a:gd name="connsiteX9" fmla="*/ 2641284 w 2985491"/>
              <a:gd name="connsiteY9" fmla="*/ 395128 h 2120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5491" h="2120098">
                <a:moveTo>
                  <a:pt x="2641284" y="395128"/>
                </a:moveTo>
                <a:cubicBezTo>
                  <a:pt x="2754592" y="439853"/>
                  <a:pt x="2856114" y="486876"/>
                  <a:pt x="2944660" y="535879"/>
                </a:cubicBezTo>
                <a:lnTo>
                  <a:pt x="2985491" y="560773"/>
                </a:lnTo>
                <a:lnTo>
                  <a:pt x="2516707" y="1693500"/>
                </a:lnTo>
                <a:lnTo>
                  <a:pt x="2399306" y="1734846"/>
                </a:lnTo>
                <a:cubicBezTo>
                  <a:pt x="1799663" y="1928606"/>
                  <a:pt x="960592" y="2067721"/>
                  <a:pt x="2877" y="2119981"/>
                </a:cubicBezTo>
                <a:lnTo>
                  <a:pt x="0" y="2120098"/>
                </a:lnTo>
                <a:lnTo>
                  <a:pt x="877412" y="0"/>
                </a:lnTo>
                <a:lnTo>
                  <a:pt x="1159341" y="36216"/>
                </a:lnTo>
                <a:cubicBezTo>
                  <a:pt x="1754938" y="122496"/>
                  <a:pt x="2263592" y="246046"/>
                  <a:pt x="2641284" y="395128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7" name="Freeform 266"/>
          <p:cNvSpPr/>
          <p:nvPr/>
        </p:nvSpPr>
        <p:spPr>
          <a:xfrm rot="14851054">
            <a:off x="10952825" y="5335042"/>
            <a:ext cx="5010853" cy="1958519"/>
          </a:xfrm>
          <a:custGeom>
            <a:avLst/>
            <a:gdLst>
              <a:gd name="connsiteX0" fmla="*/ 3758140 w 3758140"/>
              <a:gd name="connsiteY0" fmla="*/ 1467027 h 1467027"/>
              <a:gd name="connsiteX1" fmla="*/ 3356285 w 3758140"/>
              <a:gd name="connsiteY1" fmla="*/ 1450673 h 1467027"/>
              <a:gd name="connsiteX2" fmla="*/ 0 w 3758140"/>
              <a:gd name="connsiteY2" fmla="*/ 352532 h 1467027"/>
              <a:gd name="connsiteX3" fmla="*/ 188977 w 3758140"/>
              <a:gd name="connsiteY3" fmla="*/ 19207 h 1467027"/>
              <a:gd name="connsiteX4" fmla="*/ 213349 w 3758140"/>
              <a:gd name="connsiteY4" fmla="*/ 0 h 1467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8140" h="1467027">
                <a:moveTo>
                  <a:pt x="3758140" y="1467027"/>
                </a:moveTo>
                <a:lnTo>
                  <a:pt x="3356285" y="1450673"/>
                </a:lnTo>
                <a:cubicBezTo>
                  <a:pt x="1440857" y="1346151"/>
                  <a:pt x="0" y="894212"/>
                  <a:pt x="0" y="352532"/>
                </a:cubicBezTo>
                <a:cubicBezTo>
                  <a:pt x="0" y="236458"/>
                  <a:pt x="66162" y="124504"/>
                  <a:pt x="188977" y="19207"/>
                </a:cubicBezTo>
                <a:lnTo>
                  <a:pt x="213349" y="0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1" name="Freeform 260"/>
          <p:cNvSpPr/>
          <p:nvPr/>
        </p:nvSpPr>
        <p:spPr>
          <a:xfrm rot="3151054">
            <a:off x="11440353" y="4746946"/>
            <a:ext cx="4907399" cy="2532338"/>
          </a:xfrm>
          <a:custGeom>
            <a:avLst/>
            <a:gdLst>
              <a:gd name="connsiteX0" fmla="*/ 0 w 3680549"/>
              <a:gd name="connsiteY0" fmla="*/ 0 h 1896845"/>
              <a:gd name="connsiteX1" fmla="*/ 324264 w 3680549"/>
              <a:gd name="connsiteY1" fmla="*/ 13197 h 1896845"/>
              <a:gd name="connsiteX2" fmla="*/ 3680549 w 3680549"/>
              <a:gd name="connsiteY2" fmla="*/ 1111337 h 1896845"/>
              <a:gd name="connsiteX3" fmla="*/ 2720692 w 3680549"/>
              <a:gd name="connsiteY3" fmla="*/ 1824342 h 1896845"/>
              <a:gd name="connsiteX4" fmla="*/ 2473586 w 3680549"/>
              <a:gd name="connsiteY4" fmla="*/ 1896845 h 1896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0549" h="1896845">
                <a:moveTo>
                  <a:pt x="0" y="0"/>
                </a:moveTo>
                <a:lnTo>
                  <a:pt x="324264" y="13197"/>
                </a:lnTo>
                <a:cubicBezTo>
                  <a:pt x="2239693" y="117717"/>
                  <a:pt x="3680549" y="569656"/>
                  <a:pt x="3680549" y="1111337"/>
                </a:cubicBezTo>
                <a:cubicBezTo>
                  <a:pt x="3680549" y="1382177"/>
                  <a:pt x="3320335" y="1630582"/>
                  <a:pt x="2720692" y="1824342"/>
                </a:cubicBezTo>
                <a:lnTo>
                  <a:pt x="2473586" y="1896845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0" name="Freeform 279"/>
          <p:cNvSpPr/>
          <p:nvPr/>
        </p:nvSpPr>
        <p:spPr>
          <a:xfrm rot="19351054">
            <a:off x="12082128" y="385050"/>
            <a:ext cx="4724555" cy="2737441"/>
          </a:xfrm>
          <a:custGeom>
            <a:avLst/>
            <a:gdLst>
              <a:gd name="connsiteX0" fmla="*/ 3349946 w 3538923"/>
              <a:gd name="connsiteY0" fmla="*/ 614183 h 2053081"/>
              <a:gd name="connsiteX1" fmla="*/ 3538923 w 3538923"/>
              <a:gd name="connsiteY1" fmla="*/ 947508 h 2053081"/>
              <a:gd name="connsiteX2" fmla="*/ 3529617 w 3538923"/>
              <a:gd name="connsiteY2" fmla="*/ 1003656 h 2053081"/>
              <a:gd name="connsiteX3" fmla="*/ 3270607 w 3538923"/>
              <a:gd name="connsiteY3" fmla="*/ 1341418 h 2053081"/>
              <a:gd name="connsiteX4" fmla="*/ 3146285 w 3538923"/>
              <a:gd name="connsiteY4" fmla="*/ 1421178 h 2053081"/>
              <a:gd name="connsiteX5" fmla="*/ 182638 w 3538923"/>
              <a:gd name="connsiteY5" fmla="*/ 2045648 h 2053081"/>
              <a:gd name="connsiteX6" fmla="*/ 0 w 3538923"/>
              <a:gd name="connsiteY6" fmla="*/ 2053081 h 2053081"/>
              <a:gd name="connsiteX7" fmla="*/ 1574385 w 3538923"/>
              <a:gd name="connsiteY7" fmla="*/ 0 h 2053081"/>
              <a:gd name="connsiteX8" fmla="*/ 1685674 w 3538923"/>
              <a:gd name="connsiteY8" fmla="*/ 18029 h 2053081"/>
              <a:gd name="connsiteX9" fmla="*/ 3349946 w 3538923"/>
              <a:gd name="connsiteY9" fmla="*/ 614183 h 205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38923" h="2053081">
                <a:moveTo>
                  <a:pt x="3349946" y="614183"/>
                </a:moveTo>
                <a:cubicBezTo>
                  <a:pt x="3472762" y="719481"/>
                  <a:pt x="3538923" y="831434"/>
                  <a:pt x="3538923" y="947508"/>
                </a:cubicBezTo>
                <a:lnTo>
                  <a:pt x="3529617" y="1003656"/>
                </a:lnTo>
                <a:lnTo>
                  <a:pt x="3270607" y="1341418"/>
                </a:lnTo>
                <a:lnTo>
                  <a:pt x="3146285" y="1421178"/>
                </a:lnTo>
                <a:cubicBezTo>
                  <a:pt x="2592043" y="1737723"/>
                  <a:pt x="1499495" y="1973790"/>
                  <a:pt x="182638" y="2045648"/>
                </a:cubicBezTo>
                <a:lnTo>
                  <a:pt x="0" y="2053081"/>
                </a:lnTo>
                <a:lnTo>
                  <a:pt x="1574385" y="0"/>
                </a:lnTo>
                <a:lnTo>
                  <a:pt x="1685674" y="18029"/>
                </a:lnTo>
                <a:cubicBezTo>
                  <a:pt x="2468357" y="159035"/>
                  <a:pt x="3063375" y="368489"/>
                  <a:pt x="3349946" y="614183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92" name="Freeform 291"/>
          <p:cNvSpPr/>
          <p:nvPr/>
        </p:nvSpPr>
        <p:spPr>
          <a:xfrm rot="451054">
            <a:off x="13202767" y="2597231"/>
            <a:ext cx="3213661" cy="2858319"/>
          </a:xfrm>
          <a:custGeom>
            <a:avLst/>
            <a:gdLst>
              <a:gd name="connsiteX0" fmla="*/ 0 w 2407190"/>
              <a:gd name="connsiteY0" fmla="*/ 0 h 2143739"/>
              <a:gd name="connsiteX1" fmla="*/ 182418 w 2407190"/>
              <a:gd name="connsiteY1" fmla="*/ 12508 h 2143739"/>
              <a:gd name="connsiteX2" fmla="*/ 2094283 w 2407190"/>
              <a:gd name="connsiteY2" fmla="*/ 344402 h 2143739"/>
              <a:gd name="connsiteX3" fmla="*/ 2232495 w 2407190"/>
              <a:gd name="connsiteY3" fmla="*/ 389888 h 2143739"/>
              <a:gd name="connsiteX4" fmla="*/ 2407190 w 2407190"/>
              <a:gd name="connsiteY4" fmla="*/ 1713690 h 2143739"/>
              <a:gd name="connsiteX5" fmla="*/ 2239339 w 2407190"/>
              <a:gd name="connsiteY5" fmla="*/ 1775064 h 2143739"/>
              <a:gd name="connsiteX6" fmla="*/ 568610 w 2407190"/>
              <a:gd name="connsiteY6" fmla="*/ 2115853 h 2143739"/>
              <a:gd name="connsiteX7" fmla="*/ 282897 w 2407190"/>
              <a:gd name="connsiteY7" fmla="*/ 2143739 h 2143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7190" h="2143739">
                <a:moveTo>
                  <a:pt x="0" y="0"/>
                </a:moveTo>
                <a:lnTo>
                  <a:pt x="182418" y="12508"/>
                </a:lnTo>
                <a:cubicBezTo>
                  <a:pt x="931015" y="74599"/>
                  <a:pt x="1589900" y="190988"/>
                  <a:pt x="2094283" y="344402"/>
                </a:cubicBezTo>
                <a:lnTo>
                  <a:pt x="2232495" y="389888"/>
                </a:lnTo>
                <a:lnTo>
                  <a:pt x="2407190" y="1713690"/>
                </a:lnTo>
                <a:lnTo>
                  <a:pt x="2239339" y="1775064"/>
                </a:lnTo>
                <a:cubicBezTo>
                  <a:pt x="1802549" y="1923281"/>
                  <a:pt x="1228654" y="2041406"/>
                  <a:pt x="568610" y="2115853"/>
                </a:cubicBezTo>
                <a:lnTo>
                  <a:pt x="282897" y="2143739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7" name="Freeform 256"/>
          <p:cNvSpPr/>
          <p:nvPr/>
        </p:nvSpPr>
        <p:spPr>
          <a:xfrm rot="2251054">
            <a:off x="12080617" y="4168911"/>
            <a:ext cx="4725059" cy="2737148"/>
          </a:xfrm>
          <a:custGeom>
            <a:avLst/>
            <a:gdLst>
              <a:gd name="connsiteX0" fmla="*/ 0 w 3539301"/>
              <a:gd name="connsiteY0" fmla="*/ 0 h 2052861"/>
              <a:gd name="connsiteX1" fmla="*/ 183016 w 3539301"/>
              <a:gd name="connsiteY1" fmla="*/ 7448 h 2052861"/>
              <a:gd name="connsiteX2" fmla="*/ 3539301 w 3539301"/>
              <a:gd name="connsiteY2" fmla="*/ 1105588 h 2052861"/>
              <a:gd name="connsiteX3" fmla="*/ 1686053 w 3539301"/>
              <a:gd name="connsiteY3" fmla="*/ 2035067 h 2052861"/>
              <a:gd name="connsiteX4" fmla="*/ 1576216 w 3539301"/>
              <a:gd name="connsiteY4" fmla="*/ 2052861 h 205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9301" h="2052861">
                <a:moveTo>
                  <a:pt x="0" y="0"/>
                </a:moveTo>
                <a:lnTo>
                  <a:pt x="183016" y="7448"/>
                </a:lnTo>
                <a:cubicBezTo>
                  <a:pt x="2098443" y="111969"/>
                  <a:pt x="3539301" y="563908"/>
                  <a:pt x="3539301" y="1105588"/>
                </a:cubicBezTo>
                <a:cubicBezTo>
                  <a:pt x="3539302" y="1492502"/>
                  <a:pt x="2804170" y="1833631"/>
                  <a:pt x="1686053" y="2035067"/>
                </a:cubicBezTo>
                <a:lnTo>
                  <a:pt x="1576216" y="2052861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1" name="Freeform 270"/>
          <p:cNvSpPr/>
          <p:nvPr/>
        </p:nvSpPr>
        <p:spPr>
          <a:xfrm rot="18451054">
            <a:off x="11548472" y="227897"/>
            <a:ext cx="4454216" cy="2486881"/>
          </a:xfrm>
          <a:custGeom>
            <a:avLst/>
            <a:gdLst>
              <a:gd name="connsiteX0" fmla="*/ 2426102 w 3340662"/>
              <a:gd name="connsiteY0" fmla="*/ 0 h 1862796"/>
              <a:gd name="connsiteX1" fmla="*/ 3340662 w 3340662"/>
              <a:gd name="connsiteY1" fmla="*/ 1191121 h 1862796"/>
              <a:gd name="connsiteX2" fmla="*/ 3287636 w 3340662"/>
              <a:gd name="connsiteY2" fmla="*/ 1225141 h 1862796"/>
              <a:gd name="connsiteX3" fmla="*/ 323988 w 3340662"/>
              <a:gd name="connsiteY3" fmla="*/ 1849610 h 1862796"/>
              <a:gd name="connsiteX4" fmla="*/ 0 w 3340662"/>
              <a:gd name="connsiteY4" fmla="*/ 1862796 h 1862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40662" h="1862796">
                <a:moveTo>
                  <a:pt x="2426102" y="0"/>
                </a:moveTo>
                <a:lnTo>
                  <a:pt x="3340662" y="1191121"/>
                </a:lnTo>
                <a:lnTo>
                  <a:pt x="3287636" y="1225141"/>
                </a:lnTo>
                <a:cubicBezTo>
                  <a:pt x="2733393" y="1541684"/>
                  <a:pt x="1640845" y="1777752"/>
                  <a:pt x="323988" y="1849610"/>
                </a:cubicBezTo>
                <a:lnTo>
                  <a:pt x="0" y="1862796"/>
                </a:ln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88" name="Freeform 287"/>
          <p:cNvSpPr/>
          <p:nvPr/>
        </p:nvSpPr>
        <p:spPr>
          <a:xfrm rot="21151054">
            <a:off x="13203772" y="1836126"/>
            <a:ext cx="3211965" cy="2858363"/>
          </a:xfrm>
          <a:custGeom>
            <a:avLst/>
            <a:gdLst>
              <a:gd name="connsiteX0" fmla="*/ 935466 w 2405919"/>
              <a:gd name="connsiteY0" fmla="*/ 75160 h 2143772"/>
              <a:gd name="connsiteX1" fmla="*/ 2374369 w 2405919"/>
              <a:gd name="connsiteY1" fmla="*/ 417409 h 2143772"/>
              <a:gd name="connsiteX2" fmla="*/ 2405919 w 2405919"/>
              <a:gd name="connsiteY2" fmla="*/ 430276 h 2143772"/>
              <a:gd name="connsiteX3" fmla="*/ 2232077 w 2405919"/>
              <a:gd name="connsiteY3" fmla="*/ 1753870 h 2143772"/>
              <a:gd name="connsiteX4" fmla="*/ 2093702 w 2405919"/>
              <a:gd name="connsiteY4" fmla="*/ 1799410 h 2143772"/>
              <a:gd name="connsiteX5" fmla="*/ 181837 w 2405919"/>
              <a:gd name="connsiteY5" fmla="*/ 2131304 h 2143772"/>
              <a:gd name="connsiteX6" fmla="*/ 0 w 2405919"/>
              <a:gd name="connsiteY6" fmla="*/ 2143772 h 2143772"/>
              <a:gd name="connsiteX7" fmla="*/ 281564 w 2405919"/>
              <a:gd name="connsiteY7" fmla="*/ 0 h 2143772"/>
              <a:gd name="connsiteX8" fmla="*/ 568028 w 2405919"/>
              <a:gd name="connsiteY8" fmla="*/ 27959 h 2143772"/>
              <a:gd name="connsiteX9" fmla="*/ 935466 w 2405919"/>
              <a:gd name="connsiteY9" fmla="*/ 75160 h 214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5919" h="2143772">
                <a:moveTo>
                  <a:pt x="935466" y="75160"/>
                </a:moveTo>
                <a:cubicBezTo>
                  <a:pt x="1508728" y="158204"/>
                  <a:pt x="2001445" y="275776"/>
                  <a:pt x="2374369" y="417409"/>
                </a:cubicBezTo>
                <a:lnTo>
                  <a:pt x="2405919" y="430276"/>
                </a:lnTo>
                <a:lnTo>
                  <a:pt x="2232077" y="1753870"/>
                </a:lnTo>
                <a:lnTo>
                  <a:pt x="2093702" y="1799410"/>
                </a:lnTo>
                <a:cubicBezTo>
                  <a:pt x="1589318" y="1952824"/>
                  <a:pt x="930435" y="2069214"/>
                  <a:pt x="181837" y="2131304"/>
                </a:cubicBezTo>
                <a:lnTo>
                  <a:pt x="0" y="2143772"/>
                </a:lnTo>
                <a:lnTo>
                  <a:pt x="281564" y="0"/>
                </a:lnTo>
                <a:lnTo>
                  <a:pt x="568028" y="27959"/>
                </a:lnTo>
                <a:cubicBezTo>
                  <a:pt x="693750" y="42139"/>
                  <a:pt x="816347" y="57904"/>
                  <a:pt x="935466" y="75160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2018" tIns="61009" rIns="122018" bIns="61009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3" name="Oval 7"/>
          <p:cNvSpPr>
            <a:spLocks noChangeArrowheads="1"/>
          </p:cNvSpPr>
          <p:nvPr/>
        </p:nvSpPr>
        <p:spPr bwMode="auto">
          <a:xfrm>
            <a:off x="6087452" y="30358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6" name="Oval 2"/>
          <p:cNvSpPr>
            <a:spLocks noChangeArrowheads="1"/>
          </p:cNvSpPr>
          <p:nvPr/>
        </p:nvSpPr>
        <p:spPr bwMode="auto">
          <a:xfrm>
            <a:off x="9206704" y="-622300"/>
            <a:ext cx="8138319" cy="8128000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100000">
                <a:srgbClr val="3366FF">
                  <a:alpha val="2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7" name="Oval 3"/>
          <p:cNvSpPr>
            <a:spLocks noChangeArrowheads="1"/>
          </p:cNvSpPr>
          <p:nvPr/>
        </p:nvSpPr>
        <p:spPr bwMode="auto">
          <a:xfrm rot="-1800000">
            <a:off x="7985956" y="2730500"/>
            <a:ext cx="10172899" cy="1219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 rot="5400000">
            <a:off x="7992406" y="3034913"/>
            <a:ext cx="10160000" cy="610374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 rot="2700000">
            <a:off x="7992406" y="2729726"/>
            <a:ext cx="10160000" cy="122074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 rot="1800000">
            <a:off x="8087685" y="3035300"/>
            <a:ext cx="10172899" cy="609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7707039" y="2984593"/>
            <a:ext cx="10172899" cy="609600"/>
          </a:xfrm>
          <a:prstGeom prst="ellipse">
            <a:avLst/>
          </a:prstGeom>
          <a:gradFill rotWithShape="1">
            <a:gsLst>
              <a:gs pos="65000">
                <a:srgbClr val="7E7E7E">
                  <a:alpha val="0"/>
                </a:srgbClr>
              </a:gs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 descr="https://onwardigo.files.wordpress.com/2016/05/millionaire02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608" y="491256"/>
            <a:ext cx="13827011" cy="776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83"/>
          <p:cNvSpPr>
            <a:spLocks noChangeArrowheads="1"/>
          </p:cNvSpPr>
          <p:nvPr/>
        </p:nvSpPr>
        <p:spPr bwMode="auto">
          <a:xfrm>
            <a:off x="46943" y="0"/>
            <a:ext cx="13690170" cy="229022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58" name="Rectangle 34"/>
          <p:cNvSpPr>
            <a:spLocks noChangeArrowheads="1"/>
          </p:cNvSpPr>
          <p:nvPr/>
        </p:nvSpPr>
        <p:spPr bwMode="auto">
          <a:xfrm>
            <a:off x="0" y="5627544"/>
            <a:ext cx="16276638" cy="2324096"/>
          </a:xfrm>
          <a:prstGeom prst="rect">
            <a:avLst/>
          </a:prstGeom>
          <a:gradFill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60" name="Rectangle 36"/>
          <p:cNvSpPr>
            <a:spLocks noChangeArrowheads="1"/>
          </p:cNvSpPr>
          <p:nvPr/>
        </p:nvSpPr>
        <p:spPr bwMode="auto">
          <a:xfrm>
            <a:off x="12508021" y="-423140"/>
            <a:ext cx="3878247" cy="9144000"/>
          </a:xfrm>
          <a:prstGeom prst="rect">
            <a:avLst/>
          </a:prstGeom>
          <a:gradFill rotWithShape="1">
            <a:gsLst>
              <a:gs pos="4000">
                <a:schemeClr val="tx1">
                  <a:alpha val="1000"/>
                </a:schemeClr>
              </a:gs>
              <a:gs pos="33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881" name="AutoShape 57"/>
          <p:cNvSpPr>
            <a:spLocks noChangeArrowheads="1"/>
          </p:cNvSpPr>
          <p:nvPr/>
        </p:nvSpPr>
        <p:spPr bwMode="auto">
          <a:xfrm>
            <a:off x="13983290" y="690419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2" name="AutoShape 58"/>
          <p:cNvSpPr>
            <a:spLocks noChangeArrowheads="1"/>
          </p:cNvSpPr>
          <p:nvPr/>
        </p:nvSpPr>
        <p:spPr bwMode="auto">
          <a:xfrm>
            <a:off x="13983290" y="6498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3" name="AutoShape 59"/>
          <p:cNvSpPr>
            <a:spLocks noChangeArrowheads="1"/>
          </p:cNvSpPr>
          <p:nvPr/>
        </p:nvSpPr>
        <p:spPr bwMode="auto">
          <a:xfrm>
            <a:off x="13983290" y="6091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FFC000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$300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4" name="AutoShape 60"/>
          <p:cNvSpPr>
            <a:spLocks noChangeArrowheads="1"/>
          </p:cNvSpPr>
          <p:nvPr/>
        </p:nvSpPr>
        <p:spPr bwMode="auto">
          <a:xfrm>
            <a:off x="13983290" y="5685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5" name="AutoShape 61"/>
          <p:cNvSpPr>
            <a:spLocks noChangeArrowheads="1"/>
          </p:cNvSpPr>
          <p:nvPr/>
        </p:nvSpPr>
        <p:spPr bwMode="auto">
          <a:xfrm>
            <a:off x="13983290" y="5278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6" name="AutoShape 62"/>
          <p:cNvSpPr>
            <a:spLocks noChangeArrowheads="1"/>
          </p:cNvSpPr>
          <p:nvPr/>
        </p:nvSpPr>
        <p:spPr bwMode="auto">
          <a:xfrm>
            <a:off x="13983290" y="4872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 w="57150">
            <a:solidFill>
              <a:srgbClr val="111128"/>
            </a:soli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8" name="AutoShape 64"/>
          <p:cNvSpPr>
            <a:spLocks noChangeArrowheads="1"/>
          </p:cNvSpPr>
          <p:nvPr/>
        </p:nvSpPr>
        <p:spPr bwMode="auto">
          <a:xfrm>
            <a:off x="13983290" y="4059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$8,000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89" name="AutoShape 65"/>
          <p:cNvSpPr>
            <a:spLocks noChangeArrowheads="1"/>
          </p:cNvSpPr>
          <p:nvPr/>
        </p:nvSpPr>
        <p:spPr bwMode="auto">
          <a:xfrm>
            <a:off x="13983290" y="3653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$16,000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0" name="AutoShape 66"/>
          <p:cNvSpPr>
            <a:spLocks noChangeArrowheads="1"/>
          </p:cNvSpPr>
          <p:nvPr/>
        </p:nvSpPr>
        <p:spPr bwMode="auto">
          <a:xfrm>
            <a:off x="13983290" y="3246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$25,000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891" name="AutoShape 67"/>
          <p:cNvSpPr>
            <a:spLocks noChangeArrowheads="1"/>
          </p:cNvSpPr>
          <p:nvPr/>
        </p:nvSpPr>
        <p:spPr bwMode="auto">
          <a:xfrm>
            <a:off x="13983290" y="28405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2" name="AutoShape 68"/>
          <p:cNvSpPr>
            <a:spLocks noChangeArrowheads="1"/>
          </p:cNvSpPr>
          <p:nvPr/>
        </p:nvSpPr>
        <p:spPr bwMode="auto">
          <a:xfrm>
            <a:off x="13983290" y="24341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$100,000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3" name="AutoShape 69"/>
          <p:cNvSpPr>
            <a:spLocks noChangeArrowheads="1"/>
          </p:cNvSpPr>
          <p:nvPr/>
        </p:nvSpPr>
        <p:spPr bwMode="auto">
          <a:xfrm>
            <a:off x="13983290" y="20277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$250,000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4" name="AutoShape 70"/>
          <p:cNvSpPr>
            <a:spLocks noChangeArrowheads="1"/>
          </p:cNvSpPr>
          <p:nvPr/>
        </p:nvSpPr>
        <p:spPr bwMode="auto">
          <a:xfrm>
            <a:off x="13983290" y="16213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00"/>
                </a:solidFill>
              </a:rPr>
              <a:t>$500,000</a:t>
            </a:r>
            <a:endParaRPr lang="en-US" altLang="en-US" sz="2100" b="1" dirty="0">
              <a:solidFill>
                <a:srgbClr val="FFFF00"/>
              </a:solidFill>
            </a:endParaRPr>
          </a:p>
        </p:txBody>
      </p:sp>
      <p:sp>
        <p:nvSpPr>
          <p:cNvPr id="77895" name="AutoShape 71"/>
          <p:cNvSpPr>
            <a:spLocks noChangeArrowheads="1"/>
          </p:cNvSpPr>
          <p:nvPr/>
        </p:nvSpPr>
        <p:spPr bwMode="auto">
          <a:xfrm>
            <a:off x="13983290" y="1214967"/>
            <a:ext cx="1831122" cy="381000"/>
          </a:xfrm>
          <a:prstGeom prst="hexagon">
            <a:avLst>
              <a:gd name="adj" fmla="val 34844"/>
              <a:gd name="vf" fmla="val 115470"/>
            </a:avLst>
          </a:prstGeom>
          <a:solidFill>
            <a:srgbClr val="111128">
              <a:alpha val="78000"/>
            </a:srgbClr>
          </a:soli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altLang="en-US" sz="2100" b="1">
                <a:solidFill>
                  <a:srgbClr val="FFFFFF"/>
                </a:solidFill>
              </a:rPr>
              <a:t>$1,000,000</a:t>
            </a:r>
            <a:endParaRPr lang="en-US" altLang="en-US" sz="2100" b="1" dirty="0">
              <a:solidFill>
                <a:srgbClr val="FFFFFF"/>
              </a:solidFill>
            </a:endParaRPr>
          </a:p>
        </p:txBody>
      </p:sp>
      <p:sp>
        <p:nvSpPr>
          <p:cNvPr id="77907" name="Rectangle 83"/>
          <p:cNvSpPr>
            <a:spLocks noChangeArrowheads="1"/>
          </p:cNvSpPr>
          <p:nvPr/>
        </p:nvSpPr>
        <p:spPr bwMode="auto">
          <a:xfrm>
            <a:off x="0" y="7900433"/>
            <a:ext cx="16276638" cy="124248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7916" name="ViewCorrect" hidden="1">
            <a:hlinkClick r:id="" action="ppaction://macro?name=ViewCorrectAnswer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CORRECT ANSWER</a:t>
            </a:r>
          </a:p>
        </p:txBody>
      </p:sp>
      <p:sp>
        <p:nvSpPr>
          <p:cNvPr id="77918" name="GameEnd" hidden="1">
            <a:hlinkClick r:id="" action="ppaction://macro?name=ViewEnd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END</a:t>
            </a:r>
          </a:p>
        </p:txBody>
      </p:sp>
      <p:sp>
        <p:nvSpPr>
          <p:cNvPr id="183" name="TimerText" hidden="1"/>
          <p:cNvSpPr txBox="1"/>
          <p:nvPr/>
        </p:nvSpPr>
        <p:spPr>
          <a:xfrm>
            <a:off x="5942279" y="3177474"/>
            <a:ext cx="1971414" cy="1764585"/>
          </a:xfrm>
          <a:prstGeom prst="rect">
            <a:avLst/>
          </a:prstGeom>
          <a:noFill/>
        </p:spPr>
        <p:txBody>
          <a:bodyPr wrap="none" lIns="122018" tIns="61009" rIns="122018" bIns="61009" rtlCol="0">
            <a:spAutoFit/>
          </a:bodyPr>
          <a:lstStyle>
            <a:defPPr>
              <a:defRPr lang="en-US"/>
            </a:defPPr>
            <a:lvl1pPr marL="0" algn="ctr" defTabSz="914400" eaLnBrk="1" latinLnBrk="0" hangingPunct="1">
              <a:defRPr sz="16600" b="1">
                <a:ln>
                  <a:solidFill>
                    <a:schemeClr val="tx1"/>
                  </a:solidFill>
                </a:ln>
                <a:gradFill>
                  <a:gsLst>
                    <a:gs pos="31000">
                      <a:schemeClr val="accent1">
                        <a:lumMod val="5000"/>
                        <a:lumOff val="95000"/>
                      </a:schemeClr>
                    </a:gs>
                    <a:gs pos="73000">
                      <a:srgbClr val="FFC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defRPr>
            </a:lvl1pPr>
            <a:lvl2pPr defTabSz="914400" eaLnBrk="1" latinLnBrk="0" hangingPunct="1">
              <a:defRPr sz="1800">
                <a:latin typeface="+mn-lt"/>
              </a:defRPr>
            </a:lvl2pPr>
            <a:lvl3pPr defTabSz="914400" eaLnBrk="1" latinLnBrk="0" hangingPunct="1">
              <a:defRPr sz="1800">
                <a:latin typeface="+mn-lt"/>
              </a:defRPr>
            </a:lvl3pPr>
            <a:lvl4pPr defTabSz="914400" eaLnBrk="1" latinLnBrk="0" hangingPunct="1">
              <a:defRPr sz="1800">
                <a:latin typeface="+mn-lt"/>
              </a:defRPr>
            </a:lvl4pPr>
            <a:lvl5pPr defTabSz="914400" eaLnBrk="1" latinLnBrk="0" hangingPunct="1">
              <a:defRPr sz="1800">
                <a:latin typeface="+mn-lt"/>
              </a:defRPr>
            </a:lvl5pPr>
            <a:lvl6pPr>
              <a:defRPr sz="1800">
                <a:latin typeface="+mn-lt"/>
              </a:defRPr>
            </a:lvl6pPr>
            <a:lvl7pPr>
              <a:defRPr sz="1800">
                <a:latin typeface="+mn-lt"/>
              </a:defRPr>
            </a:lvl7pPr>
            <a:lvl8pPr>
              <a:defRPr sz="1800">
                <a:latin typeface="+mn-lt"/>
              </a:defRPr>
            </a:lvl8pPr>
            <a:lvl9pPr>
              <a:defRPr sz="1800">
                <a:latin typeface="+mn-lt"/>
              </a:defRPr>
            </a:lvl9pPr>
          </a:lstStyle>
          <a:p>
            <a:r>
              <a:rPr lang="en-US" sz="10700" spc="-400">
                <a:ln w="12700">
                  <a:solidFill>
                    <a:srgbClr val="000000"/>
                  </a:solidFill>
                </a:ln>
                <a:gradFill>
                  <a:gsLst>
                    <a:gs pos="29000">
                      <a:srgbClr val="BBE0E3">
                        <a:lumMod val="5000"/>
                        <a:lumOff val="95000"/>
                      </a:srgbClr>
                    </a:gs>
                    <a:gs pos="82000">
                      <a:srgbClr val="FFC000"/>
                    </a:gs>
                    <a:gs pos="67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00</a:t>
            </a:r>
            <a:endParaRPr lang="en-US" sz="10700" spc="-400" dirty="0">
              <a:ln w="12700">
                <a:solidFill>
                  <a:srgbClr val="000000"/>
                </a:solidFill>
              </a:ln>
              <a:gradFill>
                <a:gsLst>
                  <a:gs pos="29000">
                    <a:srgbClr val="BBE0E3">
                      <a:lumMod val="5000"/>
                      <a:lumOff val="95000"/>
                    </a:srgbClr>
                  </a:gs>
                  <a:gs pos="82000">
                    <a:srgbClr val="FFC000"/>
                  </a:gs>
                  <a:gs pos="67000">
                    <a:srgbClr val="FFFF00"/>
                  </a:gs>
                </a:gsLst>
                <a:lin ang="5400000" scaled="1"/>
              </a:gradFill>
              <a:latin typeface="Arial Black" panose="020B0A04020102020204" pitchFamily="34" charset="0"/>
            </a:endParaRPr>
          </a:p>
        </p:txBody>
      </p:sp>
      <p:sp>
        <p:nvSpPr>
          <p:cNvPr id="130" name="Rectangle 36"/>
          <p:cNvSpPr>
            <a:spLocks noChangeArrowheads="1"/>
          </p:cNvSpPr>
          <p:nvPr/>
        </p:nvSpPr>
        <p:spPr bwMode="auto">
          <a:xfrm>
            <a:off x="-13877" y="14607"/>
            <a:ext cx="3878247" cy="91440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35000">
                <a:schemeClr val="tx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txBody>
          <a:bodyPr wrap="none" lIns="122018" tIns="61009" rIns="122018" bIns="61009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" name="Continue" hidden="1">
            <a:hlinkClick r:id="" action="ppaction://macro?name=NextQuestion"/>
          </p:cNvPr>
          <p:cNvSpPr>
            <a:spLocks noChangeArrowheads="1"/>
          </p:cNvSpPr>
          <p:nvPr/>
        </p:nvSpPr>
        <p:spPr bwMode="auto">
          <a:xfrm>
            <a:off x="5287520" y="8617327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 dirty="0">
                <a:solidFill>
                  <a:srgbClr val="FFFFFF"/>
                </a:solidFill>
              </a:rPr>
              <a:t>CONTINUE</a:t>
            </a:r>
          </a:p>
        </p:txBody>
      </p:sp>
      <p:graphicFrame>
        <p:nvGraphicFramePr>
          <p:cNvPr id="16" name="AskAudienceChart" hidden="1"/>
          <p:cNvGraphicFramePr/>
          <p:nvPr/>
        </p:nvGraphicFramePr>
        <p:xfrm>
          <a:off x="3132405" y="2342134"/>
          <a:ext cx="8138319" cy="3318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77902" name="QuestionText">
            <a:hlinkClick r:id="" action="ppaction://macro?name=ShowAnswers"/>
          </p:cNvPr>
          <p:cNvSpPr>
            <a:spLocks noChangeArrowheads="1"/>
          </p:cNvSpPr>
          <p:nvPr/>
        </p:nvSpPr>
        <p:spPr bwMode="auto">
          <a:xfrm>
            <a:off x="964505" y="275167"/>
            <a:ext cx="11993352" cy="1888067"/>
          </a:xfrm>
          <a:prstGeom prst="hexagon">
            <a:avLst>
              <a:gd name="adj" fmla="val 34128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76200">
            <a:gradFill>
              <a:gsLst>
                <a:gs pos="50000">
                  <a:schemeClr val="accent5">
                    <a:lumMod val="50000"/>
                  </a:schemeClr>
                </a:gs>
                <a:gs pos="100000">
                  <a:schemeClr val="accent2"/>
                </a:gs>
                <a:gs pos="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Calibri" panose="020F0502020204030204" pitchFamily="34" charset="0"/>
              </a:rPr>
              <a:t>2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năm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 =…………….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tháng</a:t>
            </a:r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?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904" name="AutoShape 80"/>
          <p:cNvSpPr>
            <a:spLocks noChangeArrowheads="1"/>
          </p:cNvSpPr>
          <p:nvPr/>
        </p:nvSpPr>
        <p:spPr bwMode="auto">
          <a:xfrm>
            <a:off x="1114100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77905" name="AutoShape 81"/>
          <p:cNvSpPr>
            <a:spLocks noChangeArrowheads="1"/>
          </p:cNvSpPr>
          <p:nvPr/>
        </p:nvSpPr>
        <p:spPr bwMode="auto">
          <a:xfrm>
            <a:off x="12581377" y="1117600"/>
            <a:ext cx="222665" cy="203200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2018" tIns="61009" rIns="122018" bIns="61009" anchor="ctr"/>
          <a:lstStyle/>
          <a:p>
            <a:endParaRPr lang="en-US" sz="3600">
              <a:solidFill>
                <a:srgbClr val="000000"/>
              </a:solidFill>
            </a:endParaRPr>
          </a:p>
        </p:txBody>
      </p:sp>
      <p:sp>
        <p:nvSpPr>
          <p:cNvPr id="77862" name="AnswerD"/>
          <p:cNvSpPr>
            <a:spLocks noChangeArrowheads="1"/>
          </p:cNvSpPr>
          <p:nvPr/>
        </p:nvSpPr>
        <p:spPr bwMode="auto">
          <a:xfrm>
            <a:off x="7006517" y="5692553"/>
            <a:ext cx="5920627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22 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tháng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1" name="AnswerC"/>
          <p:cNvSpPr>
            <a:spLocks noChangeArrowheads="1"/>
          </p:cNvSpPr>
          <p:nvPr/>
        </p:nvSpPr>
        <p:spPr bwMode="auto">
          <a:xfrm>
            <a:off x="948660" y="6835312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23 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tháng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4" name="AnswerB"/>
          <p:cNvSpPr>
            <a:spLocks noChangeArrowheads="1"/>
          </p:cNvSpPr>
          <p:nvPr/>
        </p:nvSpPr>
        <p:spPr bwMode="auto">
          <a:xfrm>
            <a:off x="6961181" y="6824411"/>
            <a:ext cx="5924063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24 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tháng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63" name="AnswerA"/>
          <p:cNvSpPr>
            <a:spLocks noChangeArrowheads="1"/>
          </p:cNvSpPr>
          <p:nvPr/>
        </p:nvSpPr>
        <p:spPr bwMode="auto">
          <a:xfrm>
            <a:off x="964505" y="5791205"/>
            <a:ext cx="5924062" cy="963084"/>
          </a:xfrm>
          <a:prstGeom prst="hexagon">
            <a:avLst>
              <a:gd name="adj" fmla="val 34150"/>
              <a:gd name="vf" fmla="val 115470"/>
            </a:avLst>
          </a:prstGeom>
          <a:gradFill flip="none" rotWithShape="1">
            <a:gsLst>
              <a:gs pos="35000">
                <a:srgbClr val="0D0D0D"/>
              </a:gs>
              <a:gs pos="100000">
                <a:srgbClr val="161645"/>
              </a:gs>
            </a:gsLst>
            <a:lin ang="5400000" scaled="1"/>
            <a:tileRect/>
          </a:gradFill>
          <a:ln w="38100"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2"/>
                </a:gs>
              </a:gsLst>
              <a:lin ang="10800000" scaled="0"/>
            </a:gradFill>
          </a:ln>
          <a:effectLst/>
        </p:spPr>
        <p:txBody>
          <a:bodyPr wrap="none" lIns="122018" tIns="61009" rIns="122018" bIns="61009" anchor="ctr"/>
          <a:lstStyle/>
          <a:p>
            <a:pPr algn="ctr"/>
            <a:r>
              <a:rPr lang="en-US" sz="36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21  </a:t>
            </a:r>
            <a:r>
              <a:rPr lang="en-US" sz="3600" dirty="0" err="1" smtClean="0">
                <a:solidFill>
                  <a:srgbClr val="FFFFFF"/>
                </a:solidFill>
                <a:latin typeface="Calibri" panose="020F0502020204030204" pitchFamily="34" charset="0"/>
              </a:rPr>
              <a:t>tháng</a:t>
            </a:r>
            <a:endParaRPr lang="en-US" sz="36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7877" name="AutoShape 53"/>
          <p:cNvSpPr>
            <a:spLocks noChangeArrowheads="1"/>
          </p:cNvSpPr>
          <p:nvPr/>
        </p:nvSpPr>
        <p:spPr bwMode="auto">
          <a:xfrm>
            <a:off x="7180539" y="6208988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B</a:t>
            </a:r>
          </a:p>
        </p:txBody>
      </p:sp>
      <p:sp>
        <p:nvSpPr>
          <p:cNvPr id="77878" name="AutoShape 54"/>
          <p:cNvSpPr>
            <a:spLocks noChangeArrowheads="1"/>
          </p:cNvSpPr>
          <p:nvPr/>
        </p:nvSpPr>
        <p:spPr bwMode="auto">
          <a:xfrm>
            <a:off x="720286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</a:p>
        </p:txBody>
      </p:sp>
      <p:sp>
        <p:nvSpPr>
          <p:cNvPr id="77879" name="AutoShape 55"/>
          <p:cNvSpPr>
            <a:spLocks noChangeArrowheads="1"/>
          </p:cNvSpPr>
          <p:nvPr/>
        </p:nvSpPr>
        <p:spPr bwMode="auto">
          <a:xfrm>
            <a:off x="1225432" y="61793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A</a:t>
            </a:r>
          </a:p>
        </p:txBody>
      </p:sp>
      <p:sp>
        <p:nvSpPr>
          <p:cNvPr id="77880" name="AutoShape 56"/>
          <p:cNvSpPr>
            <a:spLocks noChangeArrowheads="1"/>
          </p:cNvSpPr>
          <p:nvPr/>
        </p:nvSpPr>
        <p:spPr bwMode="auto">
          <a:xfrm>
            <a:off x="1114100" y="7242877"/>
            <a:ext cx="156832" cy="156633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6053" tIns="61009" rIns="122018" bIns="61009" anchor="ctr"/>
          <a:lstStyle/>
          <a:p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</a:rPr>
              <a:t>C</a:t>
            </a:r>
          </a:p>
        </p:txBody>
      </p:sp>
      <p:sp>
        <p:nvSpPr>
          <p:cNvPr id="5" name="StartTimerButton" hidden="1">
            <a:hlinkClick r:id="" action="ppaction://macro?name=StartPhoneTimer">
              <a:snd r:embed="rId11" name="66 Phone-A-Friend-pt2.wav"/>
            </a:hlinkClick>
          </p:cNvPr>
          <p:cNvSpPr/>
          <p:nvPr/>
        </p:nvSpPr>
        <p:spPr>
          <a:xfrm>
            <a:off x="6343810" y="3409136"/>
            <a:ext cx="1220748" cy="1219200"/>
          </a:xfrm>
          <a:prstGeom prst="ellipse">
            <a:avLst/>
          </a:prstGeom>
          <a:solidFill>
            <a:schemeClr val="accent6"/>
          </a:solidFill>
          <a:ln w="38100">
            <a:solidFill>
              <a:srgbClr val="FFFF00"/>
            </a:solidFill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/>
          <a:lstStyle/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START</a:t>
            </a:r>
          </a:p>
          <a:p>
            <a:pPr algn="ctr">
              <a:lnSpc>
                <a:spcPts val="1868"/>
              </a:lnSpc>
            </a:pPr>
            <a:r>
              <a:rPr lang="en-US" sz="2100" b="1" dirty="0">
                <a:solidFill>
                  <a:srgbClr val="BBE0E3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TIMER</a:t>
            </a:r>
          </a:p>
        </p:txBody>
      </p:sp>
      <p:sp>
        <p:nvSpPr>
          <p:cNvPr id="123" name="CloseAskPoll" hidden="1">
            <a:hlinkClick r:id="" action="ppaction://macro?name=EndLifeline"/>
          </p:cNvPr>
          <p:cNvSpPr/>
          <p:nvPr/>
        </p:nvSpPr>
        <p:spPr>
          <a:xfrm>
            <a:off x="10343001" y="2249929"/>
            <a:ext cx="1098673" cy="325012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CLOSE</a:t>
            </a:r>
          </a:p>
        </p:txBody>
      </p:sp>
      <p:sp>
        <p:nvSpPr>
          <p:cNvPr id="124" name="StopPhoneTimer" hidden="1">
            <a:hlinkClick r:id="" action="ppaction://macro?name=EndLifeline"/>
          </p:cNvPr>
          <p:cNvSpPr/>
          <p:nvPr/>
        </p:nvSpPr>
        <p:spPr>
          <a:xfrm>
            <a:off x="6472436" y="4572001"/>
            <a:ext cx="976598" cy="325012"/>
          </a:xfrm>
          <a:prstGeom prst="hexagon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61009" rIns="0" bIns="61009" rtlCol="0" anchor="ctr"/>
          <a:lstStyle/>
          <a:p>
            <a:pPr algn="ctr"/>
            <a:r>
              <a:rPr lang="en-US" sz="2100" b="1" dirty="0">
                <a:solidFill>
                  <a:srgbClr val="FFFFFF"/>
                </a:solidFill>
                <a:latin typeface="Arial Black" panose="020B0A04020102020204" pitchFamily="34" charset="0"/>
              </a:rPr>
              <a:t>END</a:t>
            </a:r>
          </a:p>
        </p:txBody>
      </p:sp>
      <p:grpSp>
        <p:nvGrpSpPr>
          <p:cNvPr id="128" name="FiftyFifty" hidden="1"/>
          <p:cNvGrpSpPr/>
          <p:nvPr/>
        </p:nvGrpSpPr>
        <p:grpSpPr>
          <a:xfrm>
            <a:off x="5211319" y="7945183"/>
            <a:ext cx="1110744" cy="554231"/>
            <a:chOff x="-1855955" y="3274526"/>
            <a:chExt cx="1575210" cy="786985"/>
          </a:xfrm>
        </p:grpSpPr>
        <p:sp>
          <p:nvSpPr>
            <p:cNvPr id="129" name="Lifeline" hidden="1">
              <a:hlinkClick r:id="" action="ppaction://macro?name=FiftyFifty"/>
            </p:cNvPr>
            <p:cNvSpPr/>
            <p:nvPr/>
          </p:nvSpPr>
          <p:spPr>
            <a:xfrm>
              <a:off x="-1855955" y="3274526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2" name="Picture 131" hidden="1">
              <a:hlinkClick r:id="" action="ppaction://macro?name=FiftyFifty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104" t="24368" r="16082" b="32681"/>
            <a:stretch/>
          </p:blipFill>
          <p:spPr>
            <a:xfrm>
              <a:off x="-1670217" y="3446042"/>
              <a:ext cx="1203735" cy="460860"/>
            </a:xfrm>
            <a:prstGeom prst="rect">
              <a:avLst/>
            </a:prstGeom>
          </p:spPr>
        </p:pic>
      </p:grpSp>
      <p:grpSp>
        <p:nvGrpSpPr>
          <p:cNvPr id="133" name="AskAudience" hidden="1"/>
          <p:cNvGrpSpPr/>
          <p:nvPr/>
        </p:nvGrpSpPr>
        <p:grpSpPr>
          <a:xfrm>
            <a:off x="6415464" y="7945183"/>
            <a:ext cx="1110744" cy="554231"/>
            <a:chOff x="-1855955" y="260905"/>
            <a:chExt cx="1575210" cy="786985"/>
          </a:xfrm>
        </p:grpSpPr>
        <p:sp>
          <p:nvSpPr>
            <p:cNvPr id="134" name="Lifeline" hidden="1">
              <a:hlinkClick r:id="" action="ppaction://macro?name=AskAudience"/>
            </p:cNvPr>
            <p:cNvSpPr/>
            <p:nvPr/>
          </p:nvSpPr>
          <p:spPr>
            <a:xfrm>
              <a:off x="-1855955" y="260905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35" name="Picture 134" hidden="1">
              <a:hlinkClick r:id="" action="ppaction://macro?name=AskAudience"/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092" t="15136" r="19425" b="32640"/>
            <a:stretch/>
          </p:blipFill>
          <p:spPr>
            <a:xfrm>
              <a:off x="-1567615" y="347158"/>
              <a:ext cx="998530" cy="614479"/>
            </a:xfrm>
            <a:prstGeom prst="rect">
              <a:avLst/>
            </a:prstGeom>
          </p:spPr>
        </p:pic>
      </p:grpSp>
      <p:grpSp>
        <p:nvGrpSpPr>
          <p:cNvPr id="147" name="PlusOne" hidden="1"/>
          <p:cNvGrpSpPr/>
          <p:nvPr/>
        </p:nvGrpSpPr>
        <p:grpSpPr>
          <a:xfrm>
            <a:off x="7615570" y="7945183"/>
            <a:ext cx="1110744" cy="554231"/>
            <a:chOff x="-1855955" y="4257568"/>
            <a:chExt cx="1575210" cy="786985"/>
          </a:xfrm>
        </p:grpSpPr>
        <p:sp>
          <p:nvSpPr>
            <p:cNvPr id="148" name="Lifeline" hidden="1">
              <a:hlinkClick r:id="" action="ppaction://macro?name=PlusOne"/>
            </p:cNvPr>
            <p:cNvSpPr/>
            <p:nvPr/>
          </p:nvSpPr>
          <p:spPr>
            <a:xfrm>
              <a:off x="-1855955" y="4257568"/>
              <a:ext cx="1575210" cy="786985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149" name="Picture 148" hidden="1">
              <a:hlinkClick r:id="" action="ppaction://macro?name=PlusOne"/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933" t="28170" r="25335" b="40810"/>
            <a:stretch/>
          </p:blipFill>
          <p:spPr>
            <a:xfrm>
              <a:off x="-1471602" y="4401428"/>
              <a:ext cx="806505" cy="499265"/>
            </a:xfrm>
            <a:prstGeom prst="rect">
              <a:avLst/>
            </a:prstGeom>
          </p:spPr>
        </p:pic>
      </p:grpSp>
      <p:grpSp>
        <p:nvGrpSpPr>
          <p:cNvPr id="150" name="LL1X" hidden="1"/>
          <p:cNvGrpSpPr/>
          <p:nvPr/>
        </p:nvGrpSpPr>
        <p:grpSpPr>
          <a:xfrm>
            <a:off x="5156317" y="7741245"/>
            <a:ext cx="1220748" cy="962104"/>
            <a:chOff x="3862334" y="5805934"/>
            <a:chExt cx="914400" cy="721578"/>
          </a:xfrm>
        </p:grpSpPr>
        <p:sp>
          <p:nvSpPr>
            <p:cNvPr id="151" name="shape" hidden="1"/>
            <p:cNvSpPr/>
            <p:nvPr/>
          </p:nvSpPr>
          <p:spPr>
            <a:xfrm>
              <a:off x="3862334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2" name="Fifty" hidden="1"/>
            <p:cNvSpPr/>
            <p:nvPr/>
          </p:nvSpPr>
          <p:spPr>
            <a:xfrm rot="18900000">
              <a:off x="3967135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3" name="LL2X" hidden="1"/>
          <p:cNvGrpSpPr/>
          <p:nvPr/>
        </p:nvGrpSpPr>
        <p:grpSpPr>
          <a:xfrm>
            <a:off x="6360462" y="7741245"/>
            <a:ext cx="1220748" cy="962104"/>
            <a:chOff x="4764298" y="5805934"/>
            <a:chExt cx="914400" cy="721578"/>
          </a:xfrm>
        </p:grpSpPr>
        <p:sp>
          <p:nvSpPr>
            <p:cNvPr id="154" name="shape" hidden="1"/>
            <p:cNvSpPr/>
            <p:nvPr/>
          </p:nvSpPr>
          <p:spPr>
            <a:xfrm>
              <a:off x="4764298" y="593659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b="1" dirty="0">
                <a:solidFill>
                  <a:srgbClr val="FFFFFF"/>
                </a:solidFill>
              </a:endParaRPr>
            </a:p>
          </p:txBody>
        </p:sp>
        <p:sp>
          <p:nvSpPr>
            <p:cNvPr id="155" name="Audience" hidden="1"/>
            <p:cNvSpPr/>
            <p:nvPr/>
          </p:nvSpPr>
          <p:spPr>
            <a:xfrm rot="18900000">
              <a:off x="4871242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56" name="LL3X" hidden="1"/>
          <p:cNvGrpSpPr/>
          <p:nvPr/>
        </p:nvGrpSpPr>
        <p:grpSpPr>
          <a:xfrm>
            <a:off x="7560568" y="7741245"/>
            <a:ext cx="1220748" cy="962104"/>
            <a:chOff x="5663236" y="5805934"/>
            <a:chExt cx="914400" cy="721578"/>
          </a:xfrm>
        </p:grpSpPr>
        <p:sp>
          <p:nvSpPr>
            <p:cNvPr id="157" name="shape" hidden="1"/>
            <p:cNvSpPr/>
            <p:nvPr/>
          </p:nvSpPr>
          <p:spPr>
            <a:xfrm>
              <a:off x="5663236" y="5915407"/>
              <a:ext cx="914400" cy="457200"/>
            </a:xfrm>
            <a:prstGeom prst="ellipse">
              <a:avLst/>
            </a:prstGeom>
            <a:solidFill>
              <a:schemeClr val="tx1">
                <a:alpha val="1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4300" dirty="0">
                <a:solidFill>
                  <a:srgbClr val="FFFFFF"/>
                </a:solidFill>
              </a:endParaRPr>
            </a:p>
          </p:txBody>
        </p:sp>
        <p:sp>
          <p:nvSpPr>
            <p:cNvPr id="158" name="Phone" hidden="1"/>
            <p:cNvSpPr/>
            <p:nvPr/>
          </p:nvSpPr>
          <p:spPr>
            <a:xfrm rot="18900000">
              <a:off x="5762648" y="5805934"/>
              <a:ext cx="721578" cy="721578"/>
            </a:xfrm>
            <a:prstGeom prst="plus">
              <a:avLst>
                <a:gd name="adj" fmla="val 40402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60" name="PlusOne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</a:t>
            </a:r>
            <a:r>
              <a:rPr lang="en-US" dirty="0"/>
              <a:t>1</a:t>
            </a:r>
          </a:p>
        </p:txBody>
      </p:sp>
      <p:sp>
        <p:nvSpPr>
          <p:cNvPr id="161" name="DoubleDipText" hidden="1"/>
          <p:cNvSpPr txBox="1"/>
          <p:nvPr/>
        </p:nvSpPr>
        <p:spPr>
          <a:xfrm>
            <a:off x="6252981" y="6394502"/>
            <a:ext cx="1401002" cy="792247"/>
          </a:xfrm>
          <a:prstGeom prst="ellipse">
            <a:avLst/>
          </a:prstGeom>
          <a:solidFill>
            <a:schemeClr val="tx1"/>
          </a:solidFill>
          <a:ln w="444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>
            <a:defPPr>
              <a:defRPr lang="en-US"/>
            </a:defPPr>
            <a:lvl1pPr algn="ctr">
              <a:defRPr sz="4000" b="1" spc="-300">
                <a:solidFill>
                  <a:prstClr val="white"/>
                </a:solidFill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n-US" sz="3700" dirty="0">
                <a:sym typeface="Wingdings 2" panose="05020102010507070707" pitchFamily="18" charset="2"/>
              </a:rPr>
              <a:t></a:t>
            </a:r>
            <a:r>
              <a:rPr lang="en-US" dirty="0"/>
              <a:t>2</a:t>
            </a:r>
          </a:p>
        </p:txBody>
      </p:sp>
      <p:grpSp>
        <p:nvGrpSpPr>
          <p:cNvPr id="138" name="ContinueWon" hidden="1"/>
          <p:cNvGrpSpPr/>
          <p:nvPr/>
        </p:nvGrpSpPr>
        <p:grpSpPr>
          <a:xfrm>
            <a:off x="4356969" y="4784575"/>
            <a:ext cx="5216958" cy="821287"/>
            <a:chOff x="920627" y="206375"/>
            <a:chExt cx="8983609" cy="1416050"/>
          </a:xfrm>
        </p:grpSpPr>
        <p:sp>
          <p:nvSpPr>
            <p:cNvPr id="139" name="WonValue" hidden="1">
              <a:hlinkClick r:id="" action="ppaction://macro?name=NextQuestion"/>
            </p:cNvPr>
            <p:cNvSpPr>
              <a:spLocks noChangeArrowheads="1"/>
            </p:cNvSpPr>
            <p:nvPr/>
          </p:nvSpPr>
          <p:spPr bwMode="auto">
            <a:xfrm>
              <a:off x="920627" y="206375"/>
              <a:ext cx="8983609" cy="1416050"/>
            </a:xfrm>
            <a:prstGeom prst="hexagon">
              <a:avLst>
                <a:gd name="adj" fmla="val 34128"/>
                <a:gd name="vf" fmla="val 115470"/>
              </a:avLst>
            </a:prstGeom>
            <a:gradFill flip="none" rotWithShape="1">
              <a:gsLst>
                <a:gs pos="35000">
                  <a:srgbClr val="0D0D0D"/>
                </a:gs>
                <a:gs pos="100000">
                  <a:srgbClr val="161645"/>
                </a:gs>
              </a:gsLst>
              <a:lin ang="5400000" scaled="1"/>
              <a:tileRect/>
            </a:gradFill>
            <a:ln w="50800" cap="sq">
              <a:gradFill>
                <a:gsLst>
                  <a:gs pos="50000">
                    <a:schemeClr val="accent5">
                      <a:lumMod val="50000"/>
                    </a:schemeClr>
                  </a:gs>
                  <a:gs pos="100000">
                    <a:schemeClr val="accent2"/>
                  </a:gs>
                  <a:gs pos="0">
                    <a:schemeClr val="accent2"/>
                  </a:gs>
                </a:gsLst>
                <a:lin ang="10800000" scaled="0"/>
              </a:gradFill>
              <a:miter lim="800000"/>
            </a:ln>
            <a:effectLst/>
          </p:spPr>
          <p:txBody>
            <a:bodyPr wrap="none" tIns="0" anchor="ctr"/>
            <a:lstStyle/>
            <a:p>
              <a:pPr algn="ctr"/>
              <a:r>
                <a:rPr lang="en-US" sz="5900" b="1">
                  <a:solidFill>
                    <a:srgbClr val="FFFFFF"/>
                  </a:solidFill>
                  <a:latin typeface="Calibri" panose="020F0502020204030204" pitchFamily="34" charset="0"/>
                </a:rPr>
                <a:t>$200</a:t>
              </a:r>
              <a:endParaRPr lang="en-US" sz="5900" b="1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0" name="AutoShape 80" hidden="1"/>
            <p:cNvSpPr>
              <a:spLocks noChangeAspect="1" noChangeArrowheads="1"/>
            </p:cNvSpPr>
            <p:nvPr/>
          </p:nvSpPr>
          <p:spPr bwMode="auto">
            <a:xfrm>
              <a:off x="1096655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141" name="AutoShape 81" hidden="1"/>
            <p:cNvSpPr>
              <a:spLocks noChangeAspect="1" noChangeArrowheads="1"/>
            </p:cNvSpPr>
            <p:nvPr/>
          </p:nvSpPr>
          <p:spPr bwMode="auto">
            <a:xfrm>
              <a:off x="9462786" y="811067"/>
              <a:ext cx="243460" cy="23591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>
                <a:solidFill>
                  <a:srgbClr val="000000"/>
                </a:solidFill>
              </a:endParaRPr>
            </a:p>
          </p:txBody>
        </p:sp>
      </p:grpSp>
      <p:grpSp>
        <p:nvGrpSpPr>
          <p:cNvPr id="118" name="FinalAnswer" hidden="1"/>
          <p:cNvGrpSpPr/>
          <p:nvPr/>
        </p:nvGrpSpPr>
        <p:grpSpPr>
          <a:xfrm>
            <a:off x="3269455" y="4266360"/>
            <a:ext cx="7432448" cy="1414031"/>
            <a:chOff x="2448982" y="3199770"/>
            <a:chExt cx="5567268" cy="1060523"/>
          </a:xfrm>
        </p:grpSpPr>
        <p:sp>
          <p:nvSpPr>
            <p:cNvPr id="119" name="Hexagon 118" hidden="1"/>
            <p:cNvSpPr/>
            <p:nvPr/>
          </p:nvSpPr>
          <p:spPr>
            <a:xfrm>
              <a:off x="2448982" y="3199770"/>
              <a:ext cx="5567268" cy="1060523"/>
            </a:xfrm>
            <a:prstGeom prst="hexagon">
              <a:avLst/>
            </a:prstGeom>
            <a:gradFill flip="none" rotWithShape="1">
              <a:gsLst>
                <a:gs pos="35000">
                  <a:srgbClr val="002060"/>
                </a:gs>
                <a:gs pos="100000">
                  <a:schemeClr val="accent2"/>
                </a:gs>
              </a:gsLst>
              <a:lin ang="5400000" scaled="1"/>
              <a:tileRect/>
            </a:gradFill>
            <a:ln w="50800">
              <a:solidFill>
                <a:schemeClr val="tx1"/>
              </a:solidFill>
            </a:ln>
            <a:effectLst/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0" name="Freeform 119" hidden="1"/>
            <p:cNvSpPr/>
            <p:nvPr/>
          </p:nvSpPr>
          <p:spPr>
            <a:xfrm>
              <a:off x="2513697" y="3199770"/>
              <a:ext cx="5437838" cy="400832"/>
            </a:xfrm>
            <a:custGeom>
              <a:avLst/>
              <a:gdLst>
                <a:gd name="connsiteX0" fmla="*/ 200416 w 5437838"/>
                <a:gd name="connsiteY0" fmla="*/ 0 h 400832"/>
                <a:gd name="connsiteX1" fmla="*/ 5237422 w 5437838"/>
                <a:gd name="connsiteY1" fmla="*/ 0 h 400832"/>
                <a:gd name="connsiteX2" fmla="*/ 5437838 w 5437838"/>
                <a:gd name="connsiteY2" fmla="*/ 400832 h 400832"/>
                <a:gd name="connsiteX3" fmla="*/ 0 w 5437838"/>
                <a:gd name="connsiteY3" fmla="*/ 400832 h 40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37838" h="400832">
                  <a:moveTo>
                    <a:pt x="200416" y="0"/>
                  </a:moveTo>
                  <a:lnTo>
                    <a:pt x="5237422" y="0"/>
                  </a:lnTo>
                  <a:lnTo>
                    <a:pt x="5437838" y="400832"/>
                  </a:lnTo>
                  <a:lnTo>
                    <a:pt x="0" y="400832"/>
                  </a:lnTo>
                  <a:close/>
                </a:path>
              </a:pathLst>
            </a:custGeom>
            <a:solidFill>
              <a:schemeClr val="tx1"/>
            </a:solidFill>
            <a:ln w="76200">
              <a:noFill/>
            </a:ln>
            <a:effectLst/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rPr>
                <a:t>IS THAT YOUR FINAL ANSWER?</a:t>
              </a:r>
            </a:p>
          </p:txBody>
        </p:sp>
        <p:sp>
          <p:nvSpPr>
            <p:cNvPr id="121" name="FinalNo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5384605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122" name="FinalYes" hidden="1">
              <a:hlinkClick r:id="" action="ppaction://macro?name=FinalAnswer"/>
            </p:cNvPr>
            <p:cNvSpPr>
              <a:spLocks noChangeArrowheads="1"/>
            </p:cNvSpPr>
            <p:nvPr/>
          </p:nvSpPr>
          <p:spPr bwMode="auto">
            <a:xfrm>
              <a:off x="2793170" y="3701495"/>
              <a:ext cx="2286000" cy="457200"/>
            </a:xfrm>
            <a:prstGeom prst="hexagon">
              <a:avLst/>
            </a:prstGeom>
            <a:noFill/>
            <a:ln w="19050">
              <a:solidFill>
                <a:srgbClr val="33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r>
                <a:rPr lang="en-US" altLang="en-US" sz="3700" b="1" dirty="0">
                  <a:solidFill>
                    <a:srgbClr val="FFFFFF"/>
                  </a:solidFill>
                </a:rPr>
                <a:t>YES</a:t>
              </a:r>
            </a:p>
          </p:txBody>
        </p:sp>
      </p:grpSp>
      <p:sp>
        <p:nvSpPr>
          <p:cNvPr id="131" name="Start">
            <a:hlinkClick r:id="" action="ppaction://macro?name=StartFastestFinger"/>
            <a:extLst>
              <a:ext uri="{FF2B5EF4-FFF2-40B4-BE49-F238E27FC236}">
                <a16:creationId xmlns="" xmlns:a16="http://schemas.microsoft.com/office/drawing/2014/main" id="{3A3F7E8E-943E-490B-8169-69FB17E7F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6744" y="8772181"/>
            <a:ext cx="3357057" cy="365760"/>
          </a:xfrm>
          <a:prstGeom prst="hexagon">
            <a:avLst/>
          </a:prstGeom>
          <a:gradFill flip="none" rotWithShape="1">
            <a:gsLst>
              <a:gs pos="65000">
                <a:schemeClr val="tx1">
                  <a:alpha val="1000"/>
                </a:schemeClr>
              </a:gs>
              <a:gs pos="95000">
                <a:schemeClr val="accent6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25400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altLang="en-US" b="1">
                <a:solidFill>
                  <a:srgbClr val="FFFFFF"/>
                </a:solidFill>
              </a:rPr>
              <a:t>Bắt đầu </a:t>
            </a:r>
            <a:endParaRPr lang="en-US" altLang="en-US" b="1" dirty="0">
              <a:solidFill>
                <a:srgbClr val="FFFFFF"/>
              </a:solidFill>
            </a:endParaRPr>
          </a:p>
        </p:txBody>
      </p:sp>
      <p:pic>
        <p:nvPicPr>
          <p:cNvPr id="162" name="Kbc (1)">
            <a:hlinkClick r:id="" action="ppaction://media"/>
            <a:extLst>
              <a:ext uri="{FF2B5EF4-FFF2-40B4-BE49-F238E27FC236}">
                <a16:creationId xmlns="" xmlns:a16="http://schemas.microsoft.com/office/drawing/2014/main" id="{17A62169-2105-4848-8BB4-D7F7BF9BF5D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5658824" y="9557157"/>
            <a:ext cx="497177" cy="496547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07" name="50/50">
            <a:hlinkClick r:id="" action="ppaction://macro?name=DoubleDip"/>
            <a:extLst>
              <a:ext uri="{FF2B5EF4-FFF2-40B4-BE49-F238E27FC236}">
                <a16:creationId xmlns="" xmlns:a16="http://schemas.microsoft.com/office/drawing/2014/main" id="{DCC6FF4D-1686-46E4-8D79-8410492AA2F7}"/>
              </a:ext>
            </a:extLst>
          </p:cNvPr>
          <p:cNvSpPr/>
          <p:nvPr/>
        </p:nvSpPr>
        <p:spPr>
          <a:xfrm>
            <a:off x="5382545" y="7817453"/>
            <a:ext cx="1359484" cy="756964"/>
          </a:xfrm>
          <a:prstGeom prst="ellipse">
            <a:avLst/>
          </a:prstGeom>
          <a:solidFill>
            <a:schemeClr val="tx1"/>
          </a:solidFill>
          <a:ln w="28575">
            <a:gradFill flip="none" rotWithShape="1">
              <a:gsLst>
                <a:gs pos="0">
                  <a:srgbClr val="3366FF"/>
                </a:gs>
                <a:gs pos="49000">
                  <a:schemeClr val="accent1">
                    <a:lumMod val="97000"/>
                    <a:lumOff val="3000"/>
                  </a:schemeClr>
                </a:gs>
                <a:gs pos="100000">
                  <a:srgbClr val="3366FF"/>
                </a:gs>
              </a:gsLst>
              <a:lin ang="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018" tIns="61009" rIns="122018" bIns="61009" rtlCol="0" anchor="ctr" anchorCtr="1"/>
          <a:lstStyle/>
          <a:p>
            <a:pPr algn="ctr"/>
            <a:r>
              <a:rPr lang="en-US" sz="2700" b="1" spc="-400">
                <a:solidFill>
                  <a:prstClr val="white"/>
                </a:solidFill>
              </a:rPr>
              <a:t>50/50</a:t>
            </a:r>
            <a:endParaRPr lang="en-US" sz="2700" b="1" spc="-400" dirty="0">
              <a:solidFill>
                <a:prstClr val="white"/>
              </a:solidFill>
            </a:endParaRPr>
          </a:p>
        </p:txBody>
      </p:sp>
      <p:grpSp>
        <p:nvGrpSpPr>
          <p:cNvPr id="4" name="ykienkhangia">
            <a:extLst>
              <a:ext uri="{FF2B5EF4-FFF2-40B4-BE49-F238E27FC236}">
                <a16:creationId xmlns="" xmlns:a16="http://schemas.microsoft.com/office/drawing/2014/main" id="{CF49E567-959B-4B7E-A312-4BAFFB27103F}"/>
              </a:ext>
            </a:extLst>
          </p:cNvPr>
          <p:cNvGrpSpPr/>
          <p:nvPr/>
        </p:nvGrpSpPr>
        <p:grpSpPr>
          <a:xfrm>
            <a:off x="7483363" y="7891745"/>
            <a:ext cx="1235201" cy="726959"/>
            <a:chOff x="5605406" y="5918808"/>
            <a:chExt cx="925226" cy="545219"/>
          </a:xfrm>
        </p:grpSpPr>
        <p:sp>
          <p:nvSpPr>
            <p:cNvPr id="112" name="Lifeline">
              <a:hlinkClick r:id="" action="ppaction://macro?name=PhoneFriend"/>
              <a:extLst>
                <a:ext uri="{FF2B5EF4-FFF2-40B4-BE49-F238E27FC236}">
                  <a16:creationId xmlns="" xmlns:a16="http://schemas.microsoft.com/office/drawing/2014/main" id="{2492EEE5-B5A8-49DE-AC79-4D0F1DDE8D8F}"/>
                </a:ext>
              </a:extLst>
            </p:cNvPr>
            <p:cNvSpPr/>
            <p:nvPr/>
          </p:nvSpPr>
          <p:spPr>
            <a:xfrm>
              <a:off x="5605406" y="5918808"/>
              <a:ext cx="925226" cy="481491"/>
            </a:xfrm>
            <a:prstGeom prst="ellipse">
              <a:avLst/>
            </a:prstGeom>
            <a:solidFill>
              <a:schemeClr val="tx1"/>
            </a:solidFill>
            <a:ln w="28575">
              <a:gradFill flip="none" rotWithShape="1">
                <a:gsLst>
                  <a:gs pos="0">
                    <a:srgbClr val="3366FF"/>
                  </a:gs>
                  <a:gs pos="49000">
                    <a:schemeClr val="accent1">
                      <a:lumMod val="97000"/>
                      <a:lumOff val="3000"/>
                    </a:schemeClr>
                  </a:gs>
                  <a:gs pos="100000">
                    <a:srgbClr val="3366FF"/>
                  </a:gs>
                </a:gsLst>
                <a:lin ang="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 anchorCtr="1"/>
            <a:lstStyle/>
            <a:p>
              <a:pPr algn="ctr"/>
              <a:endParaRPr lang="en-US" sz="5300" b="1" spc="-400" dirty="0">
                <a:solidFill>
                  <a:prstClr val="white"/>
                </a:solidFill>
              </a:endParaRPr>
            </a:p>
          </p:txBody>
        </p:sp>
        <p:pic>
          <p:nvPicPr>
            <p:cNvPr id="3" name="Graphic 2" descr="Group">
              <a:extLst>
                <a:ext uri="{FF2B5EF4-FFF2-40B4-BE49-F238E27FC236}">
                  <a16:creationId xmlns="" xmlns:a16="http://schemas.microsoft.com/office/drawing/2014/main" id="{16236276-A128-4E9F-AAE4-141A8E42F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833296" y="5923838"/>
              <a:ext cx="540189" cy="540189"/>
            </a:xfrm>
            <a:prstGeom prst="rect">
              <a:avLst/>
            </a:prstGeom>
          </p:spPr>
        </p:pic>
      </p:grpSp>
      <p:pic>
        <p:nvPicPr>
          <p:cNvPr id="108" name="Countdown Timer 60 seconds ( v 263 ) circle clock with sound effects 4k">
            <a:hlinkClick r:id="" action="ppaction://media"/>
            <a:extLst>
              <a:ext uri="{FF2B5EF4-FFF2-40B4-BE49-F238E27FC236}">
                <a16:creationId xmlns="" xmlns:a16="http://schemas.microsoft.com/office/drawing/2014/main" id="{F8747D55-8924-4EED-975F-A33AA844AE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1"/>
              </p:ext>
            </p:extLst>
          </p:nvPr>
        </p:nvPicPr>
        <p:blipFill rotWithShape="1">
          <a:blip r:embed="rId22" cstate="print"/>
          <a:srcRect l="21738" r="21801"/>
          <a:stretch/>
        </p:blipFill>
        <p:spPr>
          <a:xfrm>
            <a:off x="14026197" y="7399984"/>
            <a:ext cx="1849617" cy="1724483"/>
          </a:xfrm>
          <a:prstGeom prst="flowChartConnector">
            <a:avLst/>
          </a:prstGeom>
        </p:spPr>
      </p:pic>
      <p:sp>
        <p:nvSpPr>
          <p:cNvPr id="109" name="Action Button: Return 108">
            <a:hlinkClick r:id="rId23" action="ppaction://hlinksldjump" highlightClick="1"/>
            <a:extLst>
              <a:ext uri="{FF2B5EF4-FFF2-40B4-BE49-F238E27FC236}">
                <a16:creationId xmlns="" xmlns:a16="http://schemas.microsoft.com/office/drawing/2014/main" id="{3D63C20D-CE3F-4BCF-AF95-79BC6CA235FA}"/>
              </a:ext>
            </a:extLst>
          </p:cNvPr>
          <p:cNvSpPr/>
          <p:nvPr/>
        </p:nvSpPr>
        <p:spPr>
          <a:xfrm>
            <a:off x="15148719" y="109900"/>
            <a:ext cx="956189" cy="956189"/>
          </a:xfrm>
          <a:prstGeom prst="actionButtonRetur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801792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100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78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7576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7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78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 Who's Was Correc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7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778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7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778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7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78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1 $1,000,000 L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6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78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77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778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77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08"/>
                </p:tgtEl>
              </p:cMediaNode>
            </p:video>
          </p:childTnLst>
        </p:cTn>
      </p:par>
    </p:tnLst>
    <p:bldLst>
      <p:bldP spid="77883" grpId="0" animBg="1"/>
      <p:bldP spid="77862" grpId="0" animBg="1"/>
      <p:bldP spid="77862" grpId="1" animBg="1"/>
      <p:bldP spid="77861" grpId="0" animBg="1"/>
      <p:bldP spid="77864" grpId="0" animBg="1"/>
      <p:bldP spid="77863" grpId="0" animBg="1"/>
      <p:bldP spid="77863" grpId="1" animBg="1"/>
      <p:bldP spid="77877" grpId="0" animBg="1"/>
      <p:bldP spid="778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55"/>
          <a:stretch/>
        </p:blipFill>
        <p:spPr>
          <a:xfrm>
            <a:off x="-1" y="-28979"/>
            <a:ext cx="16276639" cy="9144000"/>
          </a:xfrm>
          <a:prstGeom prst="rect">
            <a:avLst/>
          </a:prstGeom>
        </p:spPr>
      </p:pic>
      <p:sp>
        <p:nvSpPr>
          <p:cNvPr id="9" name="文本框 43">
            <a:extLst>
              <a:ext uri="{FF2B5EF4-FFF2-40B4-BE49-F238E27FC236}">
                <a16:creationId xmlns:a16="http://schemas.microsoft.com/office/drawing/2014/main" xmlns="" id="{0BE91D9F-F394-D44F-C883-5CDB0537687B}"/>
              </a:ext>
            </a:extLst>
          </p:cNvPr>
          <p:cNvSpPr txBox="1"/>
          <p:nvPr/>
        </p:nvSpPr>
        <p:spPr>
          <a:xfrm>
            <a:off x="6398102" y="1079183"/>
            <a:ext cx="2762513" cy="1341453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lIns="122018" tIns="61009" rIns="122018" bIns="61009" rtlCol="0">
            <a:spAutoFit/>
          </a:bodyPr>
          <a:lstStyle/>
          <a:p>
            <a:pPr algn="ctr" defTabSz="1220175">
              <a:lnSpc>
                <a:spcPct val="90000"/>
              </a:lnSpc>
              <a:defRPr/>
            </a:pPr>
            <a:r>
              <a:rPr lang="en-US" altLang="zh-CN" sz="6400" dirty="0">
                <a:solidFill>
                  <a:prstClr val="white"/>
                </a:solidFill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lang="zh-CN" altLang="en-US" sz="6400" dirty="0">
              <a:solidFill>
                <a:prstClr val="white"/>
              </a:solidFill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5480" y="5759077"/>
            <a:ext cx="5706481" cy="33849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CBD66A-C46C-D1E4-DE20-3A27A1BCD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439" y="2389452"/>
            <a:ext cx="13803785" cy="4161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EF6BEE-A505-018E-038E-9F0A83F712B4}"/>
              </a:ext>
            </a:extLst>
          </p:cNvPr>
          <p:cNvSpPr txBox="1"/>
          <p:nvPr/>
        </p:nvSpPr>
        <p:spPr>
          <a:xfrm>
            <a:off x="6561521" y="5575301"/>
            <a:ext cx="2606805" cy="861775"/>
          </a:xfrm>
          <a:prstGeom prst="rect">
            <a:avLst/>
          </a:prstGeom>
          <a:noFill/>
        </p:spPr>
        <p:txBody>
          <a:bodyPr wrap="square" lIns="122018" tIns="61009" rIns="122018" bIns="61009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xmlns="" val="187156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2975" y="1624973"/>
            <a:ext cx="15634688" cy="1204675"/>
            <a:chOff x="1470819" y="1943100"/>
            <a:chExt cx="15634688" cy="120467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4986988" cy="1200329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r>
                <a:rPr lang="vi-VN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a) Sáng thứ Bảy, Mai đã thực hiện hai hoạt động là: làm bài tập và sắp xếp </a:t>
              </a:r>
              <a:endPara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sách. Hỏi Mai thực hiện hoạt động nào trước?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1F126EB-C526-BEAA-0011-36193F10FD58}"/>
              </a:ext>
            </a:extLst>
          </p:cNvPr>
          <p:cNvSpPr txBox="1"/>
          <p:nvPr/>
        </p:nvSpPr>
        <p:spPr>
          <a:xfrm>
            <a:off x="1280319" y="7577798"/>
            <a:ext cx="139446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làm bài tập lúc 9 giờ 10 phút và xếp giá sách lúc </a:t>
            </a:r>
            <a:r>
              <a:rPr lang="en-US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sz="36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56 phút.</a:t>
            </a: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Mai đã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sách trước khi làm bài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D6764873-9F3F-BFC6-11BC-8E3F7F521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8330" y="3033108"/>
            <a:ext cx="12439975" cy="454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B4455F51-9AF9-4E08-81CF-1B9C3C92A78E}"/>
              </a:ext>
            </a:extLst>
          </p:cNvPr>
          <p:cNvSpPr/>
          <p:nvPr/>
        </p:nvSpPr>
        <p:spPr>
          <a:xfrm>
            <a:off x="13405341" y="6400800"/>
            <a:ext cx="952965" cy="91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89419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1619714"/>
            <a:ext cx="16276638" cy="1204675"/>
            <a:chOff x="1470819" y="1943100"/>
            <a:chExt cx="16276638" cy="120467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51484" y="1947446"/>
              <a:ext cx="15695973" cy="1200329"/>
            </a:xfrm>
            <a:prstGeom prst="rect">
              <a:avLst/>
            </a:prstGeom>
            <a:solidFill>
              <a:srgbClr val="FFDB69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Bảy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Mai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quần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bánh. </a:t>
              </a:r>
            </a:p>
            <a:p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34C033F0-7AD2-02BC-D0A3-FF138C203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6698" y="2974337"/>
            <a:ext cx="10931210" cy="392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5773D8-5C98-A3DA-8C9F-92EAE255BC78}"/>
              </a:ext>
            </a:extLst>
          </p:cNvPr>
          <p:cNvSpPr txBox="1"/>
          <p:nvPr/>
        </p:nvSpPr>
        <p:spPr>
          <a:xfrm>
            <a:off x="1661319" y="7064544"/>
            <a:ext cx="139446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7A598AC5-EDC9-C3C5-F64A-65E85429E8FF}"/>
              </a:ext>
            </a:extLst>
          </p:cNvPr>
          <p:cNvSpPr/>
          <p:nvPr/>
        </p:nvSpPr>
        <p:spPr>
          <a:xfrm>
            <a:off x="7331958" y="5985164"/>
            <a:ext cx="952965" cy="91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5487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82975" y="1624973"/>
            <a:ext cx="15780241" cy="1204675"/>
            <a:chOff x="1470819" y="1943100"/>
            <a:chExt cx="15780241" cy="120467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5132541" cy="1200329"/>
            </a:xfrm>
            <a:prstGeom prst="rect">
              <a:avLst/>
            </a:prstGeom>
            <a:solidFill>
              <a:srgbClr val="FFDB69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c) Tối thứ Bảy, Mai đã thực hiện hai hoạt động là: xem phim và đọc truyện. </a:t>
              </a:r>
              <a:endPara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/>
              <a:r>
                <a:rPr lang="vi-VN" sz="36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 hoạt động nào diễn ra trước?</a:t>
              </a: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789CFF19-F7A0-9CE4-391B-A0A686778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9903" y="2992337"/>
            <a:ext cx="1074480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A18BCD6-786D-6A39-A54D-D9175648E754}"/>
              </a:ext>
            </a:extLst>
          </p:cNvPr>
          <p:cNvSpPr txBox="1"/>
          <p:nvPr/>
        </p:nvSpPr>
        <p:spPr>
          <a:xfrm>
            <a:off x="2332038" y="7101592"/>
            <a:ext cx="139446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xem phim lúc 8 giờ 40 phút và đọc truyện lúc 9 giờ 17 phút.</a:t>
            </a:r>
          </a:p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Mai đã xem phim trước khi đọc truyện.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1340632B-6519-0EF7-23B7-F85EC13F281B}"/>
              </a:ext>
            </a:extLst>
          </p:cNvPr>
          <p:cNvSpPr/>
          <p:nvPr/>
        </p:nvSpPr>
        <p:spPr>
          <a:xfrm>
            <a:off x="7331958" y="5985164"/>
            <a:ext cx="952965" cy="9144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ü"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4032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708</Words>
  <Application>Microsoft Office PowerPoint</Application>
  <PresentationFormat>Custom</PresentationFormat>
  <Paragraphs>199</Paragraphs>
  <Slides>18</Slides>
  <Notes>5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212</cp:revision>
  <dcterms:created xsi:type="dcterms:W3CDTF">2022-07-10T01:37:20Z</dcterms:created>
  <dcterms:modified xsi:type="dcterms:W3CDTF">2024-04-08T15:08:39Z</dcterms:modified>
</cp:coreProperties>
</file>