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97" r:id="rId4"/>
    <p:sldId id="298" r:id="rId5"/>
    <p:sldId id="257" r:id="rId6"/>
    <p:sldId id="258" r:id="rId7"/>
    <p:sldId id="259" r:id="rId8"/>
    <p:sldId id="291" r:id="rId9"/>
    <p:sldId id="261" r:id="rId10"/>
    <p:sldId id="262" r:id="rId11"/>
    <p:sldId id="263" r:id="rId12"/>
    <p:sldId id="296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svg"/><Relationship Id="rId4" Type="http://schemas.openxmlformats.org/officeDocument/2006/relationships/image" Target="../media/image2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47">
                  <a:defRPr/>
                </a:pPr>
                <a:endParaRPr lang="zh-CN" altLang="en-US" sz="179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47">
                  <a:defRPr/>
                </a:pPr>
                <a:endParaRPr lang="zh-CN" altLang="en-US" sz="179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47">
                  <a:defRPr/>
                </a:pPr>
                <a:endParaRPr lang="zh-CN" altLang="en-US" sz="179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47">
                  <a:defRPr/>
                </a:pPr>
                <a:endParaRPr lang="zh-CN" altLang="en-US" sz="179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47">
                  <a:defRPr/>
                </a:pPr>
                <a:endParaRPr lang="zh-CN" altLang="en-US" sz="179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47">
                  <a:defRPr/>
                </a:pPr>
                <a:endParaRPr lang="zh-CN" altLang="en-US" sz="179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47">
                  <a:defRPr/>
                </a:pPr>
                <a:endParaRPr lang="zh-CN" altLang="en-US" sz="179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47">
                  <a:defRPr/>
                </a:pPr>
                <a:endParaRPr lang="zh-CN" altLang="en-US" sz="179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algn="ctr" defTabSz="914347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 defTabSz="914347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46992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/>
              <a:t>27/02/2025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7">
                <a:defRPr/>
              </a:pPr>
              <a:endParaRPr kumimoji="1" lang="zh-CN" altLang="en-US" sz="1799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7">
                <a:defRPr/>
              </a:pPr>
              <a:endParaRPr kumimoji="1" lang="zh-CN" altLang="en-US" sz="1799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422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639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</a:rPr>
              <a:pPr/>
              <a:t>2025/2/27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5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941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lang="en-US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lang="en-US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lang="en-US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47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lang="en-US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lang="en-US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lang="en-US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47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lang="en-US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lang="en-US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lang="en-US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47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2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kumimoji="1" lang="zh-CN" altLang="en-US" sz="179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lang="en-US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lang="en-US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>
              <a:defRPr/>
            </a:pPr>
            <a:endParaRPr lang="en-US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47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9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1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32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46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48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6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43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08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8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47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79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81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2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7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27/02/2025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27/02/2025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27/02/2025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27/02/2025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27/02/2025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27/02/2025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27/02/2025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05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8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6581104"/>
            <a:ext cx="5151549" cy="276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9110" y="4159876"/>
            <a:ext cx="5698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Giáo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viên</a:t>
            </a:r>
            <a:r>
              <a:rPr lang="en-US" sz="4000" b="1" dirty="0" smtClean="0">
                <a:solidFill>
                  <a:srgbClr val="C00000"/>
                </a:solidFill>
              </a:rPr>
              <a:t>: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Nguyễn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Thị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Nhi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9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=""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534618" y="736118"/>
            <a:ext cx="8658623" cy="7797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43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DẶN DÒ MÔN </a:t>
            </a:r>
            <a:r>
              <a:rPr lang="en-US" altLang="zh-CN" sz="43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endParaRPr lang="zh-CN" altLang="en-US" sz="43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="" xmlns:a16="http://schemas.microsoft.com/office/drawing/2014/main" id="{FD33C0DE-D76D-49EC-9F5F-2EB09012767C}"/>
              </a:ext>
            </a:extLst>
          </p:cNvPr>
          <p:cNvSpPr/>
          <p:nvPr/>
        </p:nvSpPr>
        <p:spPr>
          <a:xfrm>
            <a:off x="343371" y="1663851"/>
            <a:ext cx="11585664" cy="12721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endParaRPr lang="en-US" altLang="zh-CN" sz="37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altLang="zh-CN" sz="37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 sách bài tập </a:t>
            </a:r>
            <a:r>
              <a:rPr lang="en-US" altLang="zh-CN" sz="37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Toán trang 4, 5</a:t>
            </a:r>
            <a:endParaRPr lang="en-US" altLang="zh-CN" sz="37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9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570" y="5354744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xmlns="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xmlns="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1508546" y="1425463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4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xmlns="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xmlns="" id="{E7BFFF65-F98F-407C-B83B-83BD0FA4FBC4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xmlns="" id="{66028E53-85FE-4CD5-8231-59FE0815555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xmlns="" id="{0DD6907F-A282-44F0-B338-F67271DFA58A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1E170B-BBA0-45A4-9955-ED6DE57AA829}"/>
              </a:ext>
            </a:extLst>
          </p:cNvPr>
          <p:cNvSpPr txBox="1"/>
          <p:nvPr/>
        </p:nvSpPr>
        <p:spPr>
          <a:xfrm>
            <a:off x="3237996" y="3592600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0841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4.violet.vn/uploads/blogs/730254/khung_anh_1/023o_500.png">
            <a:extLst>
              <a:ext uri="{FF2B5EF4-FFF2-40B4-BE49-F238E27FC236}">
                <a16:creationId xmlns:a16="http://schemas.microsoft.com/office/drawing/2014/main" xmlns="" id="{C7E6888E-EB54-4DDA-97F1-9DDC8FD0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466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310C89-29D7-43D3-8E9D-3BBF009B8926}"/>
              </a:ext>
            </a:extLst>
          </p:cNvPr>
          <p:cNvSpPr/>
          <p:nvPr/>
        </p:nvSpPr>
        <p:spPr>
          <a:xfrm>
            <a:off x="2543909" y="2767280"/>
            <a:ext cx="64697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</a:t>
            </a:r>
            <a:r>
              <a:rPr lang="en-US" sz="8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ÁM PHÁ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26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xmlns="" id="{FEA1B851-4AF6-4941-A949-21B26CA01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39"/>
            <a:ext cx="3022600" cy="131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17AD08-55FA-4F5D-BF73-CDFD9472F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7" b="51575" l="28425" r="4760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35749" r="50000" b="46667"/>
          <a:stretch/>
        </p:blipFill>
        <p:spPr>
          <a:xfrm>
            <a:off x="1350241" y="1367904"/>
            <a:ext cx="4047336" cy="4528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DA1A8A-9052-429D-AEAE-D061F8A981EF}"/>
              </a:ext>
            </a:extLst>
          </p:cNvPr>
          <p:cNvSpPr txBox="1"/>
          <p:nvPr/>
        </p:nvSpPr>
        <p:spPr>
          <a:xfrm>
            <a:off x="5707738" y="2342249"/>
            <a:ext cx="5134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B94EC9-82BA-448B-97BC-FC4F5A886BB2}"/>
              </a:ext>
            </a:extLst>
          </p:cNvPr>
          <p:cNvSpPr txBox="1"/>
          <p:nvPr/>
        </p:nvSpPr>
        <p:spPr>
          <a:xfrm>
            <a:off x="5397576" y="3213754"/>
            <a:ext cx="526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B94EC9-82BA-448B-97BC-FC4F5A886BB2}"/>
              </a:ext>
            </a:extLst>
          </p:cNvPr>
          <p:cNvSpPr txBox="1"/>
          <p:nvPr/>
        </p:nvSpPr>
        <p:spPr>
          <a:xfrm>
            <a:off x="5843052" y="4613453"/>
            <a:ext cx="427396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1E170B-BBA0-45A4-9955-ED6DE57AA829}"/>
              </a:ext>
            </a:extLst>
          </p:cNvPr>
          <p:cNvSpPr txBox="1"/>
          <p:nvPr/>
        </p:nvSpPr>
        <p:spPr>
          <a:xfrm>
            <a:off x="4949197" y="149474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7B94EC9-82BA-448B-97BC-FC4F5A886BB2}"/>
              </a:ext>
            </a:extLst>
          </p:cNvPr>
          <p:cNvSpPr txBox="1"/>
          <p:nvPr/>
        </p:nvSpPr>
        <p:spPr>
          <a:xfrm>
            <a:off x="5843052" y="2269177"/>
            <a:ext cx="897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xmlns="" id="{6A6AF421-5E92-4DDA-B5E2-7B06E24F1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576543"/>
              </p:ext>
            </p:extLst>
          </p:nvPr>
        </p:nvGraphicFramePr>
        <p:xfrm>
          <a:off x="424070" y="1338470"/>
          <a:ext cx="11105321" cy="555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417">
                  <a:extLst>
                    <a:ext uri="{9D8B030D-6E8A-4147-A177-3AD203B41FA5}">
                      <a16:colId xmlns:a16="http://schemas.microsoft.com/office/drawing/2014/main" xmlns="" val="2918391857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xmlns="" val="4075812513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xmlns="" val="1235782681"/>
                    </a:ext>
                  </a:extLst>
                </a:gridCol>
                <a:gridCol w="2120348">
                  <a:extLst>
                    <a:ext uri="{9D8B030D-6E8A-4147-A177-3AD203B41FA5}">
                      <a16:colId xmlns:a16="http://schemas.microsoft.com/office/drawing/2014/main" xmlns="" val="1235228389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xmlns="" val="429655203"/>
                    </a:ext>
                  </a:extLst>
                </a:gridCol>
                <a:gridCol w="2372139">
                  <a:extLst>
                    <a:ext uri="{9D8B030D-6E8A-4147-A177-3AD203B41FA5}">
                      <a16:colId xmlns:a16="http://schemas.microsoft.com/office/drawing/2014/main" xmlns="" val="1760555285"/>
                    </a:ext>
                  </a:extLst>
                </a:gridCol>
              </a:tblGrid>
              <a:tr h="1092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4363063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1868570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1966134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9117651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0669049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79508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744F7D-FE41-45D2-AAE8-CA8DE9911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8758" r="68906" b="35151"/>
          <a:stretch/>
        </p:blipFill>
        <p:spPr>
          <a:xfrm>
            <a:off x="424070" y="2395330"/>
            <a:ext cx="2531165" cy="914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356078-3FBA-496A-A8A7-D57E3C068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64754" r="68987" b="28974"/>
          <a:stretch/>
        </p:blipFill>
        <p:spPr>
          <a:xfrm>
            <a:off x="424070" y="3309722"/>
            <a:ext cx="2531165" cy="808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8EC4A0-3FB0-43A4-B4A0-D56D07B57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70438" r="68987" b="23290"/>
          <a:stretch/>
        </p:blipFill>
        <p:spPr>
          <a:xfrm>
            <a:off x="424070" y="4065103"/>
            <a:ext cx="2531165" cy="977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CD9C50-E9CA-48C9-B011-FEB26241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76809" r="68868" b="16919"/>
          <a:stretch/>
        </p:blipFill>
        <p:spPr>
          <a:xfrm>
            <a:off x="424070" y="5095466"/>
            <a:ext cx="2531165" cy="881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0B519A9-C6C9-41CA-9D0D-2D10B174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82737" r="68869" b="10990"/>
          <a:stretch/>
        </p:blipFill>
        <p:spPr>
          <a:xfrm>
            <a:off x="424070" y="6009859"/>
            <a:ext cx="2531165" cy="848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7C62253-B1EF-4620-9EDF-22C06649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58678" r="31995" b="35050"/>
          <a:stretch/>
        </p:blipFill>
        <p:spPr>
          <a:xfrm>
            <a:off x="5989983" y="2395330"/>
            <a:ext cx="2173355" cy="824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163336C-2005-42F1-BB59-0ABB9BA11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64558" r="32112" b="28778"/>
          <a:stretch/>
        </p:blipFill>
        <p:spPr>
          <a:xfrm>
            <a:off x="5989983" y="3226913"/>
            <a:ext cx="2173355" cy="91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B429463-9867-4EE4-BADF-1905A8BA3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0537" r="31877" b="22627"/>
          <a:stretch/>
        </p:blipFill>
        <p:spPr>
          <a:xfrm>
            <a:off x="5989983" y="4147929"/>
            <a:ext cx="2173355" cy="977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E21053-B4B8-4A9C-B2FA-9821C6551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6710" r="31877" b="17017"/>
          <a:stretch/>
        </p:blipFill>
        <p:spPr>
          <a:xfrm>
            <a:off x="5989983" y="5095465"/>
            <a:ext cx="2173355" cy="848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83C7751-68D8-4AC2-A3DC-D3511A0AD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82737" r="31877" b="10990"/>
          <a:stretch/>
        </p:blipFill>
        <p:spPr>
          <a:xfrm>
            <a:off x="5989983" y="5943606"/>
            <a:ext cx="2173355" cy="947227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xmlns="" id="{EF3EAEA4-4A15-43CE-B622-3448BB6AE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78352" y="155083"/>
            <a:ext cx="3022600" cy="97735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D076D02-1767-4A10-BC7B-C8A5DAE03C41}"/>
              </a:ext>
            </a:extLst>
          </p:cNvPr>
          <p:cNvSpPr/>
          <p:nvPr/>
        </p:nvSpPr>
        <p:spPr>
          <a:xfrm>
            <a:off x="3041373" y="250796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AD94459-D64D-43F2-BF91-F97A953CCA72}"/>
              </a:ext>
            </a:extLst>
          </p:cNvPr>
          <p:cNvSpPr/>
          <p:nvPr/>
        </p:nvSpPr>
        <p:spPr>
          <a:xfrm>
            <a:off x="9296397" y="416730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1CBCCE1-9178-4B6D-8BB5-62E90DADF73D}"/>
              </a:ext>
            </a:extLst>
          </p:cNvPr>
          <p:cNvSpPr/>
          <p:nvPr/>
        </p:nvSpPr>
        <p:spPr>
          <a:xfrm>
            <a:off x="3041373" y="34263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577579E-149A-476E-B6D6-6E1A0CB96948}"/>
              </a:ext>
            </a:extLst>
          </p:cNvPr>
          <p:cNvSpPr/>
          <p:nvPr/>
        </p:nvSpPr>
        <p:spPr>
          <a:xfrm>
            <a:off x="3041373" y="424021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EB4AC0D1-44E6-4435-833C-99D26F4E40EE}"/>
              </a:ext>
            </a:extLst>
          </p:cNvPr>
          <p:cNvSpPr/>
          <p:nvPr/>
        </p:nvSpPr>
        <p:spPr>
          <a:xfrm>
            <a:off x="3131377" y="518008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92FEC4F-E49B-4247-8B48-ED407A42B1B2}"/>
              </a:ext>
            </a:extLst>
          </p:cNvPr>
          <p:cNvSpPr/>
          <p:nvPr/>
        </p:nvSpPr>
        <p:spPr>
          <a:xfrm>
            <a:off x="3131376" y="611994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0247E091-8698-40FD-B638-FBDB67B8F791}"/>
              </a:ext>
            </a:extLst>
          </p:cNvPr>
          <p:cNvSpPr/>
          <p:nvPr/>
        </p:nvSpPr>
        <p:spPr>
          <a:xfrm>
            <a:off x="8203094" y="2496362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CD3F578-5381-4A9B-95E6-4D3605F07DC3}"/>
              </a:ext>
            </a:extLst>
          </p:cNvPr>
          <p:cNvSpPr/>
          <p:nvPr/>
        </p:nvSpPr>
        <p:spPr>
          <a:xfrm>
            <a:off x="8203094" y="34263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5738261-2DA8-4345-BBC4-D07A63C12980}"/>
              </a:ext>
            </a:extLst>
          </p:cNvPr>
          <p:cNvSpPr/>
          <p:nvPr/>
        </p:nvSpPr>
        <p:spPr>
          <a:xfrm>
            <a:off x="8163338" y="42842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C725F435-3348-4614-85F5-939286481D4C}"/>
              </a:ext>
            </a:extLst>
          </p:cNvPr>
          <p:cNvSpPr/>
          <p:nvPr/>
        </p:nvSpPr>
        <p:spPr>
          <a:xfrm>
            <a:off x="8130206" y="517827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484E832A-C1C2-4955-BF8C-1BED1012FA58}"/>
              </a:ext>
            </a:extLst>
          </p:cNvPr>
          <p:cNvSpPr/>
          <p:nvPr/>
        </p:nvSpPr>
        <p:spPr>
          <a:xfrm>
            <a:off x="8229599" y="606048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EBE022F0-01E6-4AC3-81E3-71DC70140A11}"/>
              </a:ext>
            </a:extLst>
          </p:cNvPr>
          <p:cNvSpPr/>
          <p:nvPr/>
        </p:nvSpPr>
        <p:spPr>
          <a:xfrm>
            <a:off x="4022035" y="3329114"/>
            <a:ext cx="1934818" cy="80839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6C19D00A-906B-4ED8-A315-AB9B6B4F68BC}"/>
              </a:ext>
            </a:extLst>
          </p:cNvPr>
          <p:cNvSpPr/>
          <p:nvPr/>
        </p:nvSpPr>
        <p:spPr>
          <a:xfrm>
            <a:off x="4022035" y="421322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A017DEB1-A7C3-493E-96C3-C86204BE3FDB}"/>
              </a:ext>
            </a:extLst>
          </p:cNvPr>
          <p:cNvSpPr/>
          <p:nvPr/>
        </p:nvSpPr>
        <p:spPr>
          <a:xfrm>
            <a:off x="4061795" y="51110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9795FAE-30B9-413E-9B87-AFD1116C13C9}"/>
              </a:ext>
            </a:extLst>
          </p:cNvPr>
          <p:cNvSpPr/>
          <p:nvPr/>
        </p:nvSpPr>
        <p:spPr>
          <a:xfrm>
            <a:off x="4022035" y="5998950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EAFAE701-812D-48F1-90B4-22731C0D4CF5}"/>
              </a:ext>
            </a:extLst>
          </p:cNvPr>
          <p:cNvSpPr/>
          <p:nvPr/>
        </p:nvSpPr>
        <p:spPr>
          <a:xfrm>
            <a:off x="9263268" y="24400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DF52A5F-5FC9-4A6C-800E-9CC9E2E5CE31}"/>
              </a:ext>
            </a:extLst>
          </p:cNvPr>
          <p:cNvSpPr/>
          <p:nvPr/>
        </p:nvSpPr>
        <p:spPr>
          <a:xfrm>
            <a:off x="9289771" y="3329114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B568A6A5-EE2D-4D07-BF57-2FAB322B04EC}"/>
              </a:ext>
            </a:extLst>
          </p:cNvPr>
          <p:cNvSpPr/>
          <p:nvPr/>
        </p:nvSpPr>
        <p:spPr>
          <a:xfrm>
            <a:off x="4061791" y="2492351"/>
            <a:ext cx="1934818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1929DE50-C3DA-4533-B44E-8B3E8E63F70F}"/>
              </a:ext>
            </a:extLst>
          </p:cNvPr>
          <p:cNvSpPr/>
          <p:nvPr/>
        </p:nvSpPr>
        <p:spPr>
          <a:xfrm>
            <a:off x="9263268" y="5125280"/>
            <a:ext cx="2001072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5CE552E3-071A-4156-B6F1-D5ACDEF0F774}"/>
              </a:ext>
            </a:extLst>
          </p:cNvPr>
          <p:cNvSpPr/>
          <p:nvPr/>
        </p:nvSpPr>
        <p:spPr>
          <a:xfrm>
            <a:off x="9329522" y="598334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xmlns="" id="{1FF03697-20E5-47A1-8ADA-81D71EC50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92CBB29-990F-4556-B2F2-14F2C1E57A5B}"/>
              </a:ext>
            </a:extLst>
          </p:cNvPr>
          <p:cNvGrpSpPr/>
          <p:nvPr/>
        </p:nvGrpSpPr>
        <p:grpSpPr>
          <a:xfrm>
            <a:off x="171450" y="1348958"/>
            <a:ext cx="12020550" cy="5509042"/>
            <a:chOff x="171450" y="1348958"/>
            <a:chExt cx="12020550" cy="55090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5E0B0E91-6AE6-41DD-8AC2-BC69053E1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7" t="13533" r="20209" b="83340"/>
            <a:stretch/>
          </p:blipFill>
          <p:spPr>
            <a:xfrm>
              <a:off x="171450" y="1348958"/>
              <a:ext cx="8877016" cy="10151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80519B1-7DD4-4D30-B0E3-7BD41633C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9" t="16717" r="6984" b="62189"/>
            <a:stretch/>
          </p:blipFill>
          <p:spPr>
            <a:xfrm>
              <a:off x="464024" y="2364090"/>
              <a:ext cx="11727976" cy="4493910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B88F859-1521-4A85-AEDD-229E6D8FC2D2}"/>
              </a:ext>
            </a:extLst>
          </p:cNvPr>
          <p:cNvSpPr/>
          <p:nvPr/>
        </p:nvSpPr>
        <p:spPr>
          <a:xfrm>
            <a:off x="11013743" y="3785084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FBDDA94-03CE-4BB8-A9ED-C5306C3A636E}"/>
              </a:ext>
            </a:extLst>
          </p:cNvPr>
          <p:cNvSpPr/>
          <p:nvPr/>
        </p:nvSpPr>
        <p:spPr>
          <a:xfrm>
            <a:off x="11013742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98FC6301-99E2-4028-B5F9-F3559CB7C656}"/>
              </a:ext>
            </a:extLst>
          </p:cNvPr>
          <p:cNvSpPr/>
          <p:nvPr/>
        </p:nvSpPr>
        <p:spPr>
          <a:xfrm>
            <a:off x="5122461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380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xmlns="" id="{84629B00-EEA3-4C05-A3E1-AE75C84F1E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D804BD-722A-4B15-9292-08D11D9A07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37612" r="76278" b="58010"/>
          <a:stretch/>
        </p:blipFill>
        <p:spPr>
          <a:xfrm>
            <a:off x="171450" y="1348958"/>
            <a:ext cx="2042616" cy="1078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C1C3D6B-5BD7-40B6-833A-BE72913F4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933" b="60961" l="12066" r="91233">
                        <a14:foregroundMark x1="28472" y1="43227" x2="28472" y2="43227"/>
                        <a14:foregroundMark x1="43663" y1="46121" x2="43663" y2="46121"/>
                        <a14:foregroundMark x1="67361" y1="46921" x2="67361" y2="46921"/>
                        <a14:foregroundMark x1="73264" y1="57943" x2="73264" y2="57943"/>
                        <a14:foregroundMark x1="79688" y1="58374" x2="79688" y2="58374"/>
                        <a14:foregroundMark x1="80122" y1="58128" x2="80122" y2="58128"/>
                        <a14:foregroundMark x1="77951" y1="58190" x2="77951" y2="58190"/>
                        <a14:foregroundMark x1="76823" y1="58374" x2="76823" y2="58374"/>
                        <a14:foregroundMark x1="80208" y1="57389" x2="80208" y2="57389"/>
                        <a14:foregroundMark x1="79688" y1="60099" x2="79688" y2="60099"/>
                        <a14:foregroundMark x1="75434" y1="46305" x2="75434" y2="46305"/>
                        <a14:foregroundMark x1="59028" y1="43473" x2="88281" y2="53756"/>
                        <a14:foregroundMark x1="27865" y1="57020" x2="38542" y2="59483"/>
                        <a14:foregroundMark x1="18490" y1="43227" x2="18490" y2="43227"/>
                        <a14:foregroundMark x1="12674" y1="42303" x2="90799" y2="59606"/>
                        <a14:foregroundMark x1="13281" y1="43473" x2="19792" y2="48584"/>
                        <a14:foregroundMark x1="53906" y1="43165" x2="58247" y2="45813"/>
                        <a14:foregroundMark x1="55729" y1="42672" x2="58420" y2="43719"/>
                        <a14:foregroundMark x1="77344" y1="59298" x2="83767" y2="59298"/>
                        <a14:foregroundMark x1="18837" y1="52586" x2="18837" y2="52586"/>
                        <a14:foregroundMark x1="18576" y1="50431" x2="18576" y2="50431"/>
                        <a14:foregroundMark x1="18576" y1="49015" x2="18576" y2="49015"/>
                        <a14:foregroundMark x1="18663" y1="48522" x2="18663" y2="48522"/>
                        <a14:foregroundMark x1="25000" y1="42303" x2="25000" y2="42303"/>
                        <a14:foregroundMark x1="21267" y1="42303" x2="21267" y2="42303"/>
                        <a14:foregroundMark x1="43924" y1="42180" x2="43924" y2="42180"/>
                        <a14:foregroundMark x1="44965" y1="43227" x2="44965" y2="43227"/>
                        <a14:foregroundMark x1="45573" y1="43103" x2="45573" y2="43103"/>
                        <a14:foregroundMark x1="40972" y1="42672" x2="40972" y2="42672"/>
                        <a14:foregroundMark x1="42969" y1="42549" x2="42969" y2="42549"/>
                        <a14:foregroundMark x1="41753" y1="42426" x2="41753" y2="42426"/>
                        <a14:foregroundMark x1="27083" y1="58744" x2="27083" y2="58744"/>
                        <a14:foregroundMark x1="27257" y1="57882" x2="27257" y2="57882"/>
                        <a14:foregroundMark x1="27517" y1="57943" x2="27517" y2="57943"/>
                        <a14:foregroundMark x1="27604" y1="59236" x2="27604" y2="59236"/>
                        <a14:foregroundMark x1="27691" y1="59421" x2="27691" y2="59421"/>
                        <a14:foregroundMark x1="29514" y1="59791" x2="29514" y2="59791"/>
                        <a14:foregroundMark x1="30295" y1="60160" x2="30295" y2="60160"/>
                        <a14:foregroundMark x1="28385" y1="59975" x2="28385" y2="59975"/>
                        <a14:foregroundMark x1="27170" y1="59729" x2="27170" y2="59729"/>
                        <a14:foregroundMark x1="26736" y1="58867" x2="26736" y2="58867"/>
                        <a14:foregroundMark x1="26823" y1="58190" x2="26823" y2="58190"/>
                        <a14:foregroundMark x1="27083" y1="57512" x2="27083" y2="57512"/>
                        <a14:foregroundMark x1="27431" y1="57020" x2="27431" y2="57020"/>
                        <a14:foregroundMark x1="69271" y1="57759" x2="69271" y2="57759"/>
                        <a14:foregroundMark x1="69705" y1="57266" x2="69705" y2="57266"/>
                        <a14:foregroundMark x1="69618" y1="58251" x2="69618" y2="58251"/>
                        <a14:foregroundMark x1="69618" y1="58867" x2="69618" y2="58867"/>
                        <a14:foregroundMark x1="69618" y1="59360" x2="69618" y2="59360"/>
                        <a14:foregroundMark x1="69618" y1="59483" x2="69618" y2="59483"/>
                        <a14:foregroundMark x1="69705" y1="59791" x2="69705" y2="59791"/>
                        <a14:foregroundMark x1="70139" y1="60037" x2="70139" y2="60037"/>
                        <a14:foregroundMark x1="71267" y1="60099" x2="71267" y2="60099"/>
                        <a14:foregroundMark x1="73438" y1="60099" x2="73438" y2="60099"/>
                        <a14:foregroundMark x1="72396" y1="60160" x2="72396" y2="60160"/>
                        <a14:foregroundMark x1="73698" y1="59914" x2="73698" y2="59914"/>
                        <a14:foregroundMark x1="69097" y1="56835" x2="69097" y2="5683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1990" r="8107" b="38706"/>
          <a:stretch/>
        </p:blipFill>
        <p:spPr>
          <a:xfrm>
            <a:off x="1091821" y="2427131"/>
            <a:ext cx="10167581" cy="38644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B561B98-30DB-4FF1-ACF4-675CE006C9B9}"/>
              </a:ext>
            </a:extLst>
          </p:cNvPr>
          <p:cNvSpPr/>
          <p:nvPr/>
        </p:nvSpPr>
        <p:spPr>
          <a:xfrm>
            <a:off x="3022600" y="5375048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FA0C7E2-D620-4337-970A-1C286E5908ED}"/>
              </a:ext>
            </a:extLst>
          </p:cNvPr>
          <p:cNvSpPr/>
          <p:nvPr/>
        </p:nvSpPr>
        <p:spPr>
          <a:xfrm>
            <a:off x="8455167" y="5375048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xmlns="" id="{628D25AF-EC27-4CA3-A01C-CECCAAC72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400059-293E-4EB1-BAA6-CCC4DD825C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t="61493" r="76278" b="33930"/>
          <a:stretch/>
        </p:blipFill>
        <p:spPr>
          <a:xfrm>
            <a:off x="171450" y="1348958"/>
            <a:ext cx="1657350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6AC331-5210-4F1E-A356-AE07AE659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519372"/>
            <a:ext cx="9829800" cy="55626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971D95D-D5B2-4C09-8D38-F2523FD9A691}"/>
              </a:ext>
            </a:extLst>
          </p:cNvPr>
          <p:cNvSpPr/>
          <p:nvPr/>
        </p:nvSpPr>
        <p:spPr>
          <a:xfrm>
            <a:off x="8830102" y="2243430"/>
            <a:ext cx="627797" cy="62779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95BC4BA-A5CC-4E44-B40D-22BE5EE55340}"/>
              </a:ext>
            </a:extLst>
          </p:cNvPr>
          <p:cNvSpPr/>
          <p:nvPr/>
        </p:nvSpPr>
        <p:spPr>
          <a:xfrm>
            <a:off x="1501254" y="4435522"/>
            <a:ext cx="750627" cy="60050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AA5A5FE2-A220-460D-8C1C-44CF135E353F}"/>
              </a:ext>
            </a:extLst>
          </p:cNvPr>
          <p:cNvSpPr/>
          <p:nvPr/>
        </p:nvSpPr>
        <p:spPr>
          <a:xfrm>
            <a:off x="3603152" y="5868538"/>
            <a:ext cx="736979" cy="79156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2AA4E3F-E523-46A4-8762-A55FF6FAD215}"/>
              </a:ext>
            </a:extLst>
          </p:cNvPr>
          <p:cNvSpPr/>
          <p:nvPr/>
        </p:nvSpPr>
        <p:spPr>
          <a:xfrm>
            <a:off x="4476466" y="5991367"/>
            <a:ext cx="736980" cy="668740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90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118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微软雅黑</vt:lpstr>
      <vt:lpstr>宋体</vt:lpstr>
      <vt:lpstr>Arial</vt:lpstr>
      <vt:lpstr>Arial-Rounded</vt:lpstr>
      <vt:lpstr>Calibri</vt:lpstr>
      <vt:lpstr>Calibri Light</vt:lpstr>
      <vt:lpstr>Times New Roman</vt:lpstr>
      <vt:lpstr>等线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MayTinhDucDung</cp:lastModifiedBy>
  <cp:revision>120</cp:revision>
  <dcterms:created xsi:type="dcterms:W3CDTF">2020-08-15T17:27:32Z</dcterms:created>
  <dcterms:modified xsi:type="dcterms:W3CDTF">2025-02-27T06:27:29Z</dcterms:modified>
</cp:coreProperties>
</file>