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09" r:id="rId2"/>
    <p:sldId id="288" r:id="rId3"/>
    <p:sldId id="311" r:id="rId4"/>
    <p:sldId id="312" r:id="rId5"/>
    <p:sldId id="347" r:id="rId6"/>
    <p:sldId id="317" r:id="rId7"/>
    <p:sldId id="318" r:id="rId8"/>
    <p:sldId id="319" r:id="rId9"/>
    <p:sldId id="348" r:id="rId10"/>
    <p:sldId id="313" r:id="rId11"/>
    <p:sldId id="337" r:id="rId12"/>
    <p:sldId id="338" r:id="rId13"/>
    <p:sldId id="339" r:id="rId14"/>
    <p:sldId id="314" r:id="rId15"/>
    <p:sldId id="346" r:id="rId16"/>
    <p:sldId id="340" r:id="rId17"/>
    <p:sldId id="341" r:id="rId18"/>
    <p:sldId id="342" r:id="rId19"/>
    <p:sldId id="315" r:id="rId20"/>
    <p:sldId id="343" r:id="rId21"/>
    <p:sldId id="316" r:id="rId22"/>
    <p:sldId id="344" r:id="rId23"/>
    <p:sldId id="335" r:id="rId24"/>
    <p:sldId id="345" r:id="rId25"/>
    <p:sldId id="30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EEB"/>
    <a:srgbClr val="726BB1"/>
    <a:srgbClr val="8781BD"/>
    <a:srgbClr val="F7AD86"/>
    <a:srgbClr val="FFC000"/>
    <a:srgbClr val="007DC6"/>
    <a:srgbClr val="0391AA"/>
    <a:srgbClr val="EE8640"/>
    <a:srgbClr val="BAD371"/>
    <a:srgbClr val="FCC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153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D21E0-2C1D-4724-9911-003EA1FCE01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DA49C-C4B3-4F2C-80E2-79CD2975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5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8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7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6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3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1E4E-F2FD-4F21-B21D-02F29AAA2B5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B632FA4-A362-443C-8461-97A1A41AEE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8"/>
            <a:ext cx="9144000" cy="68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" y="106081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201" y="2982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, </a:t>
            </a:r>
            <a:r>
              <a:rPr lang="en-US" sz="2400" dirty="0" err="1" smtClean="0"/>
              <a:t>lớp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59" y="1278966"/>
            <a:ext cx="3923633" cy="50295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1305202" y="1278966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592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12" y="1262894"/>
            <a:ext cx="3884157" cy="51245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" y="106081"/>
            <a:ext cx="768096" cy="76809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1160009" y="1243509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0201" y="2982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, </a:t>
            </a:r>
            <a:r>
              <a:rPr lang="en-US" sz="2400" dirty="0" err="1" smtClean="0"/>
              <a:t>lớp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02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" y="106081"/>
            <a:ext cx="768096" cy="768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79" y="1306170"/>
            <a:ext cx="4016654" cy="51488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1160009" y="1243509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0201" y="2982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, </a:t>
            </a:r>
            <a:r>
              <a:rPr lang="en-US" sz="2400" dirty="0" err="1" smtClean="0"/>
              <a:t>lớp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44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" y="106081"/>
            <a:ext cx="768096" cy="76809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06153" y="2420011"/>
            <a:ext cx="8604034" cy="1546310"/>
            <a:chOff x="492596" y="1303102"/>
            <a:chExt cx="8604034" cy="15463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96" y="1303102"/>
              <a:ext cx="8604034" cy="154631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50" y="1544320"/>
              <a:ext cx="849700" cy="91392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53480" y="1845425"/>
              <a:ext cx="7007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/>
                <a:t>Vì sao em phải thực hiện tốt nội quy trường, lớp? </a:t>
              </a:r>
              <a:endParaRPr lang="en-US" sz="24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90201" y="2982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, </a:t>
            </a:r>
            <a:r>
              <a:rPr lang="en-US" sz="2400" dirty="0" err="1" smtClean="0"/>
              <a:t>lớp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84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0" y="924409"/>
            <a:ext cx="2819651" cy="22568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59381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/>
              <a:t>Em sẽ khuyên các bạn sau </a:t>
            </a:r>
            <a:r>
              <a:rPr lang="en-US" sz="2400" smtClean="0"/>
              <a:t>điều gì</a:t>
            </a:r>
            <a:r>
              <a:rPr lang="en-US" sz="2400"/>
              <a:t>? 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708205" y="975822"/>
            <a:ext cx="398825" cy="398825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3826" y="3081865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Đi học muộn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21" y="1047868"/>
            <a:ext cx="3482034" cy="20099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75781" y="3543530"/>
            <a:ext cx="2762924" cy="2596013"/>
            <a:chOff x="1524885" y="1001130"/>
            <a:chExt cx="5336698" cy="50143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885" y="1243509"/>
              <a:ext cx="5336698" cy="4771923"/>
            </a:xfrm>
            <a:prstGeom prst="rect">
              <a:avLst/>
            </a:prstGeom>
          </p:spPr>
        </p:pic>
        <p:sp>
          <p:nvSpPr>
            <p:cNvPr id="11" name="Cloud Callout 10"/>
            <p:cNvSpPr/>
            <p:nvPr/>
          </p:nvSpPr>
          <p:spPr>
            <a:xfrm>
              <a:off x="2136077" y="1001130"/>
              <a:ext cx="1504106" cy="1245681"/>
            </a:xfrm>
            <a:prstGeom prst="cloudCallout">
              <a:avLst>
                <a:gd name="adj1" fmla="val 29625"/>
                <a:gd name="adj2" fmla="val 6770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45311">
              <a:off x="2431736" y="1175220"/>
              <a:ext cx="946882" cy="91042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10" y="3657588"/>
            <a:ext cx="2737358" cy="22971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9070" y="3039404"/>
            <a:ext cx="369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Nói chuyện trong giờ học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5781" y="6015632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Quên mang sách, vở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4202" y="6004205"/>
            <a:ext cx="2693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Chưa chuẩn bị bài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4801385" y="975822"/>
            <a:ext cx="398825" cy="398825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784619" y="3773994"/>
            <a:ext cx="398825" cy="398825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4801385" y="3762567"/>
            <a:ext cx="398825" cy="398825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00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30" y="1243509"/>
            <a:ext cx="5631275" cy="45072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59381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/>
              <a:t>Em sẽ khuyên các bạn sau </a:t>
            </a:r>
            <a:r>
              <a:rPr lang="en-US" sz="2400" smtClean="0"/>
              <a:t>điều gì</a:t>
            </a:r>
            <a:r>
              <a:rPr lang="en-US" sz="2400"/>
              <a:t>? 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1160009" y="1243509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2842" y="5858488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Đi học muộn</a:t>
            </a:r>
            <a:endParaRPr lang="en-US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09" y="1426389"/>
            <a:ext cx="6943133" cy="4007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59381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/>
              <a:t>Em sẽ khuyên các bạn sau </a:t>
            </a:r>
            <a:r>
              <a:rPr lang="en-US" sz="2400" smtClean="0"/>
              <a:t>điều gì</a:t>
            </a:r>
            <a:r>
              <a:rPr lang="en-US" sz="2400"/>
              <a:t>? 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1160009" y="1243509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1831" y="5750766"/>
            <a:ext cx="4280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Nói chuyện trong giờ học </a:t>
            </a:r>
          </a:p>
        </p:txBody>
      </p:sp>
    </p:spTree>
    <p:extLst>
      <p:ext uri="{BB962C8B-B14F-4D97-AF65-F5344CB8AC3E}">
        <p14:creationId xmlns:p14="http://schemas.microsoft.com/office/powerpoint/2010/main" val="38711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85" y="1243509"/>
            <a:ext cx="5336698" cy="4771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59381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/>
              <a:t>Em sẽ khuyên các bạn sau </a:t>
            </a:r>
            <a:r>
              <a:rPr lang="en-US" sz="2400" smtClean="0"/>
              <a:t>điều gì</a:t>
            </a:r>
            <a:r>
              <a:rPr lang="en-US" sz="2400"/>
              <a:t>? 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1160009" y="1243509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2544" y="5750766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Quên mang sách, vở</a:t>
            </a:r>
            <a:endParaRPr lang="en-US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136077" y="1001130"/>
            <a:ext cx="1504106" cy="1245681"/>
          </a:xfrm>
          <a:prstGeom prst="cloudCallout">
            <a:avLst>
              <a:gd name="adj1" fmla="val 29625"/>
              <a:gd name="adj2" fmla="val 6770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11">
            <a:off x="2431736" y="1175220"/>
            <a:ext cx="946882" cy="9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39" y="1348012"/>
            <a:ext cx="5082522" cy="42651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59381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/>
              <a:t>Em sẽ khuyên các bạn sau </a:t>
            </a:r>
            <a:r>
              <a:rPr lang="en-US" sz="2400" smtClean="0"/>
              <a:t>điều gì</a:t>
            </a:r>
            <a:r>
              <a:rPr lang="en-US" sz="2400"/>
              <a:t>? 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1160009" y="1243509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5324" y="5750766"/>
            <a:ext cx="3113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Chưa chuẩn bị bài</a:t>
            </a:r>
            <a:endParaRPr lang="en-US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067" y="438639"/>
            <a:ext cx="786275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/>
              <a:t>Em hãy cùng bạn đóng vai xử lí các tình huống sau.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1279218"/>
            <a:ext cx="6560820" cy="438358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1160009" y="1243509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4397" y="5896240"/>
            <a:ext cx="3795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Trêu bạn trong giờ học</a:t>
            </a:r>
            <a:endParaRPr lang="en-US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4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" y="12946"/>
            <a:ext cx="9129764" cy="68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067" y="438639"/>
            <a:ext cx="786275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/>
              <a:t>Em hãy cùng bạn đóng vai xử lí các tình huống sau.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48" y="1449793"/>
            <a:ext cx="6623703" cy="386276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1160009" y="1368201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9652" y="5541760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Ngủ gật khi cô giảng bài</a:t>
            </a:r>
            <a:endParaRPr lang="en-US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3" y="1434015"/>
            <a:ext cx="5906735" cy="49232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/>
              <a:t>Em hãy cùng bạn vệ sinh lớp học.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14699" y="907545"/>
            <a:ext cx="5662127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Lau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382182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 dirty="0"/>
              <a:t>Em hãy thực hiện đúng nội quy trường, lớp em.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28700" y="959799"/>
            <a:ext cx="573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– Thực hiện nội quy theo bảng dưới đây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92" y="2060128"/>
            <a:ext cx="5477016" cy="438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92" y="2060128"/>
            <a:ext cx="5477016" cy="4388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/>
              <a:t>Em hãy thực hiện đúng nội quy trường, lớp em.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28700" y="841196"/>
            <a:ext cx="6827510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– Thực hiện nội quy theo bảng dưới đây.</a:t>
            </a:r>
            <a:b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– Ngoài ra, em còn thực hiện nội quy nào khác?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54" y="345167"/>
            <a:ext cx="6911293" cy="6024199"/>
          </a:xfrm>
        </p:spPr>
      </p:pic>
      <p:sp>
        <p:nvSpPr>
          <p:cNvPr id="5" name="Rounded Rectangle 4"/>
          <p:cNvSpPr/>
          <p:nvPr/>
        </p:nvSpPr>
        <p:spPr>
          <a:xfrm>
            <a:off x="5338354" y="4458790"/>
            <a:ext cx="3196046" cy="1802674"/>
          </a:xfrm>
          <a:prstGeom prst="roundRect">
            <a:avLst/>
          </a:prstGeom>
          <a:solidFill>
            <a:srgbClr val="FBDEEB"/>
          </a:solidFill>
          <a:ln>
            <a:solidFill>
              <a:srgbClr val="FBD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thực hiện tốt</a:t>
            </a:r>
            <a:br>
              <a:rPr lang="vi-V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quy lớp, trường</a:t>
            </a:r>
            <a:br>
              <a:rPr lang="vi-V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thành trò giỏi</a:t>
            </a:r>
            <a:br>
              <a:rPr lang="vi-V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thầy yêu thương.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88935">
            <a:off x="3357039" y="2171057"/>
            <a:ext cx="2586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rgbClr val="0070C0"/>
                </a:solidFill>
              </a:rPr>
              <a:t>TRƯỜNG TIỂU HỌC HOA HỒNG </a:t>
            </a:r>
            <a:endParaRPr lang="en-US" sz="1200" b="1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B632FA4-A362-443C-8461-97A1A41AE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" y="13845"/>
            <a:ext cx="9127363" cy="6830310"/>
          </a:xfrm>
        </p:spPr>
      </p:pic>
    </p:spTree>
    <p:extLst>
      <p:ext uri="{BB962C8B-B14F-4D97-AF65-F5344CB8AC3E}">
        <p14:creationId xmlns:p14="http://schemas.microsoft.com/office/powerpoint/2010/main" val="2327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329384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 dirty="0"/>
              <a:t>Em hãy hát bài </a:t>
            </a:r>
            <a:r>
              <a:rPr lang="vi-VN" sz="2400" i="1" dirty="0"/>
              <a:t>Em yêu trường em </a:t>
            </a:r>
            <a:r>
              <a:rPr lang="vi-VN" sz="2400" dirty="0"/>
              <a:t>(Sáng tác: </a:t>
            </a:r>
            <a:r>
              <a:rPr lang="vi-VN" sz="2400" i="1" dirty="0"/>
              <a:t>Hoàng Vân</a:t>
            </a:r>
            <a:r>
              <a:rPr lang="vi-VN" sz="2400" dirty="0"/>
              <a:t>).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40" y="1243509"/>
            <a:ext cx="3942320" cy="527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8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13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 dirty="0"/>
              <a:t>Em hãy tìm bạn thực hiện tốt nội quy </a:t>
            </a:r>
            <a:r>
              <a:rPr lang="vi-VN" sz="2400" dirty="0" smtClean="0"/>
              <a:t>trường, lớp. 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0060" y="1003956"/>
            <a:ext cx="3893152" cy="2387387"/>
            <a:chOff x="480060" y="1003956"/>
            <a:chExt cx="3893152" cy="23873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98" y="1270359"/>
              <a:ext cx="3631214" cy="2120984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EA3D65E6-9714-4A75-96B6-CF25C91E4759}"/>
                </a:ext>
              </a:extLst>
            </p:cNvPr>
            <p:cNvSpPr/>
            <p:nvPr/>
          </p:nvSpPr>
          <p:spPr>
            <a:xfrm>
              <a:off x="480060" y="1003956"/>
              <a:ext cx="548640" cy="54864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60125" y="1003956"/>
            <a:ext cx="3192710" cy="2387387"/>
            <a:chOff x="5160125" y="1003956"/>
            <a:chExt cx="3192710" cy="23873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445" y="1260267"/>
              <a:ext cx="2918390" cy="213107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EA3D65E6-9714-4A75-96B6-CF25C91E4759}"/>
                </a:ext>
              </a:extLst>
            </p:cNvPr>
            <p:cNvSpPr/>
            <p:nvPr/>
          </p:nvSpPr>
          <p:spPr>
            <a:xfrm>
              <a:off x="5160125" y="1003956"/>
              <a:ext cx="548640" cy="54864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060" y="3787525"/>
            <a:ext cx="4019538" cy="2531570"/>
            <a:chOff x="480060" y="3787525"/>
            <a:chExt cx="4019538" cy="25315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17" y="3787525"/>
              <a:ext cx="3595981" cy="253157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EA3D65E6-9714-4A75-96B6-CF25C91E4759}"/>
                </a:ext>
              </a:extLst>
            </p:cNvPr>
            <p:cNvSpPr/>
            <p:nvPr/>
          </p:nvSpPr>
          <p:spPr>
            <a:xfrm>
              <a:off x="480060" y="3795442"/>
              <a:ext cx="548640" cy="54864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3892" y="3787525"/>
            <a:ext cx="3553210" cy="2259984"/>
            <a:chOff x="4923892" y="3787525"/>
            <a:chExt cx="3553210" cy="22599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125" y="4155683"/>
              <a:ext cx="3316977" cy="1891826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A3D65E6-9714-4A75-96B6-CF25C91E4759}"/>
                </a:ext>
              </a:extLst>
            </p:cNvPr>
            <p:cNvSpPr/>
            <p:nvPr/>
          </p:nvSpPr>
          <p:spPr>
            <a:xfrm>
              <a:off x="4923892" y="3787525"/>
              <a:ext cx="548640" cy="54864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25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86" y="1530132"/>
            <a:ext cx="7491028" cy="4375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13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 dirty="0"/>
              <a:t>Em hãy tìm bạn thực hiện tốt nội quy </a:t>
            </a:r>
            <a:r>
              <a:rPr lang="vi-VN" sz="2400" dirty="0" smtClean="0"/>
              <a:t>trường, lớp. 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741998" y="1421265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97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13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/>
              <a:t>Em hãy tìm bạn thực hiện tốt nội quy trường, lớp.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99" y="1031947"/>
            <a:ext cx="6735203" cy="49182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1204399" y="1031947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65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74" y="1325140"/>
            <a:ext cx="6969443" cy="49064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13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/>
              <a:t>Em hãy tìm bạn thực hiện tốt nội quy trường, lớp. 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1035334" y="1325140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60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13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/>
              <a:t>Em hãy tìm bạn thực hiện tốt nội quy trường, lớp.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506042"/>
            <a:ext cx="7200900" cy="410700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785540" y="1255802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379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13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/>
              <a:t>Em hãy tìm bạn thực hiện tốt nội quy </a:t>
            </a:r>
            <a:r>
              <a:rPr lang="vi-VN" sz="2400" smtClean="0"/>
              <a:t>trường, lớp. 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0060" y="1003956"/>
            <a:ext cx="3893152" cy="2387387"/>
            <a:chOff x="480060" y="1003956"/>
            <a:chExt cx="3893152" cy="23873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98" y="1270359"/>
              <a:ext cx="3631214" cy="2120984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EA3D65E6-9714-4A75-96B6-CF25C91E4759}"/>
                </a:ext>
              </a:extLst>
            </p:cNvPr>
            <p:cNvSpPr/>
            <p:nvPr/>
          </p:nvSpPr>
          <p:spPr>
            <a:xfrm>
              <a:off x="480060" y="1003956"/>
              <a:ext cx="548640" cy="54864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60125" y="1003956"/>
            <a:ext cx="3192710" cy="2387387"/>
            <a:chOff x="5160125" y="1003956"/>
            <a:chExt cx="3192710" cy="23873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445" y="1260267"/>
              <a:ext cx="2918390" cy="213107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EA3D65E6-9714-4A75-96B6-CF25C91E4759}"/>
                </a:ext>
              </a:extLst>
            </p:cNvPr>
            <p:cNvSpPr/>
            <p:nvPr/>
          </p:nvSpPr>
          <p:spPr>
            <a:xfrm>
              <a:off x="5160125" y="1003956"/>
              <a:ext cx="548640" cy="54864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060" y="3787525"/>
            <a:ext cx="4019538" cy="2531570"/>
            <a:chOff x="480060" y="3787525"/>
            <a:chExt cx="4019538" cy="25315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17" y="3787525"/>
              <a:ext cx="3595981" cy="253157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EA3D65E6-9714-4A75-96B6-CF25C91E4759}"/>
                </a:ext>
              </a:extLst>
            </p:cNvPr>
            <p:cNvSpPr/>
            <p:nvPr/>
          </p:nvSpPr>
          <p:spPr>
            <a:xfrm>
              <a:off x="480060" y="3795442"/>
              <a:ext cx="548640" cy="54864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3892" y="3787525"/>
            <a:ext cx="3553210" cy="2259984"/>
            <a:chOff x="4923892" y="3787525"/>
            <a:chExt cx="3553210" cy="22599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125" y="4155683"/>
              <a:ext cx="3316977" cy="1891826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A3D65E6-9714-4A75-96B6-CF25C91E4759}"/>
                </a:ext>
              </a:extLst>
            </p:cNvPr>
            <p:cNvSpPr/>
            <p:nvPr/>
          </p:nvSpPr>
          <p:spPr>
            <a:xfrm>
              <a:off x="4923892" y="3787525"/>
              <a:ext cx="548640" cy="54864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73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00955 0.156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784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45625 -0.2423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1273</TotalTime>
  <Words>397</Words>
  <Application>Microsoft Office PowerPoint</Application>
  <PresentationFormat>On-screen Show (4:3)</PresentationFormat>
  <Paragraphs>63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Trần Thị</dc:creator>
  <cp:lastModifiedBy>USER</cp:lastModifiedBy>
  <cp:revision>106</cp:revision>
  <dcterms:created xsi:type="dcterms:W3CDTF">2020-03-05T11:44:20Z</dcterms:created>
  <dcterms:modified xsi:type="dcterms:W3CDTF">2021-10-19T10:47:38Z</dcterms:modified>
</cp:coreProperties>
</file>