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60" r:id="rId5"/>
    <p:sldId id="296" r:id="rId6"/>
    <p:sldId id="264" r:id="rId7"/>
    <p:sldId id="265" r:id="rId8"/>
    <p:sldId id="268" r:id="rId9"/>
    <p:sldId id="269" r:id="rId10"/>
    <p:sldId id="272" r:id="rId11"/>
    <p:sldId id="273" r:id="rId12"/>
    <p:sldId id="290" r:id="rId13"/>
    <p:sldId id="291" r:id="rId14"/>
    <p:sldId id="292" r:id="rId15"/>
    <p:sldId id="293" r:id="rId16"/>
    <p:sldId id="294" r:id="rId17"/>
    <p:sldId id="295" r:id="rId18"/>
    <p:sldId id="274" r:id="rId19"/>
    <p:sldId id="276" r:id="rId20"/>
    <p:sldId id="281" r:id="rId21"/>
    <p:sldId id="282" r:id="rId22"/>
    <p:sldId id="283" r:id="rId23"/>
    <p:sldId id="284" r:id="rId24"/>
    <p:sldId id="285" r:id="rId25"/>
    <p:sldId id="286" r:id="rId26"/>
    <p:sldId id="287" r:id="rId27"/>
    <p:sldId id="288" r:id="rId28"/>
    <p:sldId id="289" r:id="rId29"/>
  </p:sldIdLst>
  <p:sldSz cx="18288000" cy="10287000"/>
  <p:notesSz cx="6858000" cy="9144000"/>
  <p:embeddedFontLst>
    <p:embeddedFont>
      <p:font typeface="Sigmar One" panose="020B0604020202020204" charset="0"/>
      <p:regular r:id="rId31"/>
    </p:embeddedFont>
    <p:embeddedFont>
      <p:font typeface="Dancing Script Bold" panose="020B0604020202020204" charset="0"/>
      <p:regular r:id="rId32"/>
    </p:embeddedFont>
    <p:embeddedFont>
      <p:font typeface="Calibri" panose="020F0502020204030204" pitchFamily="34" charset="0"/>
      <p:regular r:id="rId33"/>
      <p:bold r:id="rId34"/>
      <p:italic r:id="rId35"/>
      <p:boldItalic r:id="rId36"/>
    </p:embeddedFont>
    <p:embeddedFont>
      <p:font typeface="Noto Serif Display" panose="020B0604020202020204"/>
      <p:regular r:id="rId37"/>
    </p:embeddedFont>
    <p:embeddedFont>
      <p:font typeface="DejaVu Serif Bold" panose="020B0604020202020204" charset="0"/>
      <p:regular r:id="rId38"/>
    </p:embeddedFont>
    <p:embeddedFont>
      <p:font typeface="Agbalumo" panose="020B0604020202020204" charset="0"/>
      <p:regular r:id="rId39"/>
    </p:embeddedFont>
    <p:embeddedFont>
      <p:font typeface="Dancing Script" panose="020B0604020202020204" charset="0"/>
      <p:regular r:id="rId40"/>
    </p:embeddedFont>
    <p:embeddedFont>
      <p:font typeface="TAN Meringue" charset="0"/>
      <p:regular r:id="rId41"/>
    </p:embeddedFont>
    <p:embeddedFont>
      <p:font typeface="Noto Serif Display Bold" panose="020B0604020202020204"/>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81768" autoAdjust="0"/>
  </p:normalViewPr>
  <p:slideViewPr>
    <p:cSldViewPr>
      <p:cViewPr varScale="1">
        <p:scale>
          <a:sx n="50" d="100"/>
          <a:sy n="50" d="100"/>
        </p:scale>
        <p:origin x="111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7C32F-E155-40F4-B719-71EE876073A4}" type="datetimeFigureOut">
              <a:rPr lang="en-US" smtClean="0"/>
              <a:t>19/12/2024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11652-CC53-4535-B1E1-1CCA647A5765}" type="slidenum">
              <a:rPr lang="en-US" smtClean="0"/>
              <a:t>‹#›</a:t>
            </a:fld>
            <a:endParaRPr lang="en-US"/>
          </a:p>
        </p:txBody>
      </p:sp>
    </p:spTree>
    <p:extLst>
      <p:ext uri="{BB962C8B-B14F-4D97-AF65-F5344CB8AC3E}">
        <p14:creationId xmlns:p14="http://schemas.microsoft.com/office/powerpoint/2010/main" val="77254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11652-CC53-4535-B1E1-1CCA647A5765}" type="slidenum">
              <a:rPr lang="en-US" smtClean="0"/>
              <a:t>1</a:t>
            </a:fld>
            <a:endParaRPr lang="en-US"/>
          </a:p>
        </p:txBody>
      </p:sp>
    </p:spTree>
    <p:extLst>
      <p:ext uri="{BB962C8B-B14F-4D97-AF65-F5344CB8AC3E}">
        <p14:creationId xmlns:p14="http://schemas.microsoft.com/office/powerpoint/2010/main" val="216194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11652-CC53-4535-B1E1-1CCA647A5765}" type="slidenum">
              <a:rPr lang="en-US" smtClean="0"/>
              <a:t>9</a:t>
            </a:fld>
            <a:endParaRPr lang="en-US"/>
          </a:p>
        </p:txBody>
      </p:sp>
    </p:spTree>
    <p:extLst>
      <p:ext uri="{BB962C8B-B14F-4D97-AF65-F5344CB8AC3E}">
        <p14:creationId xmlns:p14="http://schemas.microsoft.com/office/powerpoint/2010/main" val="269401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11652-CC53-4535-B1E1-1CCA647A5765}" type="slidenum">
              <a:rPr lang="en-US" smtClean="0"/>
              <a:t>10</a:t>
            </a:fld>
            <a:endParaRPr lang="en-US"/>
          </a:p>
        </p:txBody>
      </p:sp>
    </p:spTree>
    <p:extLst>
      <p:ext uri="{BB962C8B-B14F-4D97-AF65-F5344CB8AC3E}">
        <p14:creationId xmlns:p14="http://schemas.microsoft.com/office/powerpoint/2010/main" val="3350704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11652-CC53-4535-B1E1-1CCA647A5765}" type="slidenum">
              <a:rPr lang="en-US" smtClean="0"/>
              <a:t>19</a:t>
            </a:fld>
            <a:endParaRPr lang="en-US"/>
          </a:p>
        </p:txBody>
      </p:sp>
    </p:spTree>
    <p:extLst>
      <p:ext uri="{BB962C8B-B14F-4D97-AF65-F5344CB8AC3E}">
        <p14:creationId xmlns:p14="http://schemas.microsoft.com/office/powerpoint/2010/main" val="983882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11652-CC53-4535-B1E1-1CCA647A5765}" type="slidenum">
              <a:rPr lang="en-US" smtClean="0"/>
              <a:t>25</a:t>
            </a:fld>
            <a:endParaRPr lang="en-US"/>
          </a:p>
        </p:txBody>
      </p:sp>
    </p:spTree>
    <p:extLst>
      <p:ext uri="{BB962C8B-B14F-4D97-AF65-F5344CB8AC3E}">
        <p14:creationId xmlns:p14="http://schemas.microsoft.com/office/powerpoint/2010/main" val="235827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23000">
              <a:schemeClr val="accent5">
                <a:lumMod val="0"/>
                <a:lumOff val="100000"/>
              </a:schemeClr>
            </a:gs>
            <a:gs pos="100000">
              <a:schemeClr val="accent5">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0.png"/><Relationship Id="rId10" Type="http://schemas.openxmlformats.org/officeDocument/2006/relationships/image" Target="../media/image35.jpg"/><Relationship Id="rId4" Type="http://schemas.openxmlformats.org/officeDocument/2006/relationships/image" Target="../media/image7.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44.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44.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44.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18860"/>
            <a:ext cx="18170349" cy="7268140"/>
          </a:xfrm>
          <a:custGeom>
            <a:avLst/>
            <a:gdLst/>
            <a:ahLst/>
            <a:cxnLst/>
            <a:rect l="l" t="t" r="r" b="b"/>
            <a:pathLst>
              <a:path w="18170349" h="7268140">
                <a:moveTo>
                  <a:pt x="0" y="0"/>
                </a:moveTo>
                <a:lnTo>
                  <a:pt x="18170349" y="0"/>
                </a:lnTo>
                <a:lnTo>
                  <a:pt x="18170349" y="7268140"/>
                </a:lnTo>
                <a:lnTo>
                  <a:pt x="0" y="72681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3294344">
            <a:off x="15058286" y="7262264"/>
            <a:ext cx="2236380" cy="5590951"/>
          </a:xfrm>
          <a:custGeom>
            <a:avLst/>
            <a:gdLst/>
            <a:ahLst/>
            <a:cxnLst/>
            <a:rect l="l" t="t" r="r" b="b"/>
            <a:pathLst>
              <a:path w="2236380" h="5590951">
                <a:moveTo>
                  <a:pt x="0" y="0"/>
                </a:moveTo>
                <a:lnTo>
                  <a:pt x="2236380" y="0"/>
                </a:lnTo>
                <a:lnTo>
                  <a:pt x="2236380" y="5590951"/>
                </a:lnTo>
                <a:lnTo>
                  <a:pt x="0" y="5590951"/>
                </a:lnTo>
                <a:lnTo>
                  <a:pt x="0" y="0"/>
                </a:lnTo>
                <a:close/>
              </a:path>
            </a:pathLst>
          </a:custGeom>
          <a:blipFill>
            <a:blip r:embed="rId5"/>
            <a:stretch>
              <a:fillRect/>
            </a:stretch>
          </a:blipFill>
        </p:spPr>
      </p:sp>
      <p:sp>
        <p:nvSpPr>
          <p:cNvPr id="4" name="Freeform 4"/>
          <p:cNvSpPr/>
          <p:nvPr/>
        </p:nvSpPr>
        <p:spPr>
          <a:xfrm rot="9173085">
            <a:off x="547951" y="-674957"/>
            <a:ext cx="1548268" cy="2256129"/>
          </a:xfrm>
          <a:custGeom>
            <a:avLst/>
            <a:gdLst/>
            <a:ahLst/>
            <a:cxnLst/>
            <a:rect l="l" t="t" r="r" b="b"/>
            <a:pathLst>
              <a:path w="1548268" h="2256129">
                <a:moveTo>
                  <a:pt x="0" y="0"/>
                </a:moveTo>
                <a:lnTo>
                  <a:pt x="1548268" y="0"/>
                </a:lnTo>
                <a:lnTo>
                  <a:pt x="1548268" y="2256128"/>
                </a:lnTo>
                <a:lnTo>
                  <a:pt x="0" y="2256128"/>
                </a:lnTo>
                <a:lnTo>
                  <a:pt x="0" y="0"/>
                </a:lnTo>
                <a:close/>
              </a:path>
            </a:pathLst>
          </a:custGeom>
          <a:blipFill>
            <a:blip r:embed="rId6"/>
            <a:stretch>
              <a:fillRect/>
            </a:stretch>
          </a:blipFill>
        </p:spPr>
      </p:sp>
      <p:sp>
        <p:nvSpPr>
          <p:cNvPr id="5" name="Freeform 5"/>
          <p:cNvSpPr/>
          <p:nvPr/>
        </p:nvSpPr>
        <p:spPr>
          <a:xfrm rot="9529906" flipH="1">
            <a:off x="1852022" y="-1133107"/>
            <a:ext cx="1270293" cy="3172429"/>
          </a:xfrm>
          <a:custGeom>
            <a:avLst/>
            <a:gdLst/>
            <a:ahLst/>
            <a:cxnLst/>
            <a:rect l="l" t="t" r="r" b="b"/>
            <a:pathLst>
              <a:path w="1270293" h="3172429">
                <a:moveTo>
                  <a:pt x="1270294" y="0"/>
                </a:moveTo>
                <a:lnTo>
                  <a:pt x="0" y="0"/>
                </a:lnTo>
                <a:lnTo>
                  <a:pt x="0" y="3172428"/>
                </a:lnTo>
                <a:lnTo>
                  <a:pt x="1270294" y="3172428"/>
                </a:lnTo>
                <a:lnTo>
                  <a:pt x="1270294" y="0"/>
                </a:lnTo>
                <a:close/>
              </a:path>
            </a:pathLst>
          </a:custGeom>
          <a:blipFill>
            <a:blip r:embed="rId7"/>
            <a:stretch>
              <a:fillRect/>
            </a:stretch>
          </a:blipFill>
        </p:spPr>
      </p:sp>
      <p:sp>
        <p:nvSpPr>
          <p:cNvPr id="6" name="Freeform 6"/>
          <p:cNvSpPr/>
          <p:nvPr/>
        </p:nvSpPr>
        <p:spPr>
          <a:xfrm rot="5490619">
            <a:off x="312608" y="3021072"/>
            <a:ext cx="554273" cy="1007769"/>
          </a:xfrm>
          <a:custGeom>
            <a:avLst/>
            <a:gdLst/>
            <a:ahLst/>
            <a:cxnLst/>
            <a:rect l="l" t="t" r="r" b="b"/>
            <a:pathLst>
              <a:path w="554273" h="1007769">
                <a:moveTo>
                  <a:pt x="0" y="0"/>
                </a:moveTo>
                <a:lnTo>
                  <a:pt x="554274" y="0"/>
                </a:lnTo>
                <a:lnTo>
                  <a:pt x="554274" y="1007769"/>
                </a:lnTo>
                <a:lnTo>
                  <a:pt x="0" y="1007769"/>
                </a:lnTo>
                <a:lnTo>
                  <a:pt x="0" y="0"/>
                </a:lnTo>
                <a:close/>
              </a:path>
            </a:pathLst>
          </a:custGeom>
          <a:blipFill>
            <a:blip r:embed="rId8"/>
            <a:stretch>
              <a:fillRect/>
            </a:stretch>
          </a:blipFill>
        </p:spPr>
      </p:sp>
      <p:sp>
        <p:nvSpPr>
          <p:cNvPr id="7" name="Freeform 7"/>
          <p:cNvSpPr/>
          <p:nvPr/>
        </p:nvSpPr>
        <p:spPr>
          <a:xfrm rot="-1853187">
            <a:off x="1936021" y="3559256"/>
            <a:ext cx="383936" cy="906043"/>
          </a:xfrm>
          <a:custGeom>
            <a:avLst/>
            <a:gdLst/>
            <a:ahLst/>
            <a:cxnLst/>
            <a:rect l="l" t="t" r="r" b="b"/>
            <a:pathLst>
              <a:path w="383936" h="906043">
                <a:moveTo>
                  <a:pt x="0" y="0"/>
                </a:moveTo>
                <a:lnTo>
                  <a:pt x="383936" y="0"/>
                </a:lnTo>
                <a:lnTo>
                  <a:pt x="383936" y="906043"/>
                </a:lnTo>
                <a:lnTo>
                  <a:pt x="0" y="906043"/>
                </a:lnTo>
                <a:lnTo>
                  <a:pt x="0" y="0"/>
                </a:lnTo>
                <a:close/>
              </a:path>
            </a:pathLst>
          </a:custGeom>
          <a:blipFill>
            <a:blip r:embed="rId9"/>
            <a:stretch>
              <a:fillRect/>
            </a:stretch>
          </a:blipFill>
        </p:spPr>
      </p:sp>
      <p:sp>
        <p:nvSpPr>
          <p:cNvPr id="8" name="Freeform 8"/>
          <p:cNvSpPr/>
          <p:nvPr/>
        </p:nvSpPr>
        <p:spPr>
          <a:xfrm rot="-1141099">
            <a:off x="16227382" y="7564634"/>
            <a:ext cx="1268138" cy="4354122"/>
          </a:xfrm>
          <a:custGeom>
            <a:avLst/>
            <a:gdLst/>
            <a:ahLst/>
            <a:cxnLst/>
            <a:rect l="l" t="t" r="r" b="b"/>
            <a:pathLst>
              <a:path w="1268138" h="4354122">
                <a:moveTo>
                  <a:pt x="0" y="0"/>
                </a:moveTo>
                <a:lnTo>
                  <a:pt x="1268138" y="0"/>
                </a:lnTo>
                <a:lnTo>
                  <a:pt x="1268138" y="4354122"/>
                </a:lnTo>
                <a:lnTo>
                  <a:pt x="0" y="4354122"/>
                </a:lnTo>
                <a:lnTo>
                  <a:pt x="0" y="0"/>
                </a:lnTo>
                <a:close/>
              </a:path>
            </a:pathLst>
          </a:custGeom>
          <a:blipFill>
            <a:blip r:embed="rId10"/>
            <a:stretch>
              <a:fillRect/>
            </a:stretch>
          </a:blipFill>
        </p:spPr>
      </p:sp>
      <p:sp>
        <p:nvSpPr>
          <p:cNvPr id="9" name="Freeform 9"/>
          <p:cNvSpPr/>
          <p:nvPr/>
        </p:nvSpPr>
        <p:spPr>
          <a:xfrm>
            <a:off x="-230227" y="8313410"/>
            <a:ext cx="964079" cy="2433006"/>
          </a:xfrm>
          <a:custGeom>
            <a:avLst/>
            <a:gdLst/>
            <a:ahLst/>
            <a:cxnLst/>
            <a:rect l="l" t="t" r="r" b="b"/>
            <a:pathLst>
              <a:path w="964079" h="2433006">
                <a:moveTo>
                  <a:pt x="0" y="0"/>
                </a:moveTo>
                <a:lnTo>
                  <a:pt x="964079" y="0"/>
                </a:lnTo>
                <a:lnTo>
                  <a:pt x="964079" y="2433007"/>
                </a:lnTo>
                <a:lnTo>
                  <a:pt x="0" y="2433007"/>
                </a:lnTo>
                <a:lnTo>
                  <a:pt x="0" y="0"/>
                </a:lnTo>
                <a:close/>
              </a:path>
            </a:pathLst>
          </a:custGeom>
          <a:blipFill>
            <a:blip r:embed="rId11"/>
            <a:stretch>
              <a:fillRect/>
            </a:stretch>
          </a:blipFill>
        </p:spPr>
      </p:sp>
      <p:sp>
        <p:nvSpPr>
          <p:cNvPr id="10" name="Freeform 10"/>
          <p:cNvSpPr/>
          <p:nvPr/>
        </p:nvSpPr>
        <p:spPr>
          <a:xfrm rot="-9527996">
            <a:off x="16747399" y="-663098"/>
            <a:ext cx="1548268" cy="2256129"/>
          </a:xfrm>
          <a:custGeom>
            <a:avLst/>
            <a:gdLst/>
            <a:ahLst/>
            <a:cxnLst/>
            <a:rect l="l" t="t" r="r" b="b"/>
            <a:pathLst>
              <a:path w="1548268" h="2256129">
                <a:moveTo>
                  <a:pt x="0" y="0"/>
                </a:moveTo>
                <a:lnTo>
                  <a:pt x="1548269" y="0"/>
                </a:lnTo>
                <a:lnTo>
                  <a:pt x="1548269" y="2256129"/>
                </a:lnTo>
                <a:lnTo>
                  <a:pt x="0" y="2256129"/>
                </a:lnTo>
                <a:lnTo>
                  <a:pt x="0" y="0"/>
                </a:lnTo>
                <a:close/>
              </a:path>
            </a:pathLst>
          </a:custGeom>
          <a:blipFill>
            <a:blip r:embed="rId6"/>
            <a:stretch>
              <a:fillRect/>
            </a:stretch>
          </a:blipFill>
        </p:spPr>
      </p:sp>
      <p:sp>
        <p:nvSpPr>
          <p:cNvPr id="11" name="Freeform 11"/>
          <p:cNvSpPr/>
          <p:nvPr/>
        </p:nvSpPr>
        <p:spPr>
          <a:xfrm rot="-6732337" flipH="1">
            <a:off x="15749704" y="1149887"/>
            <a:ext cx="384789" cy="699616"/>
          </a:xfrm>
          <a:custGeom>
            <a:avLst/>
            <a:gdLst/>
            <a:ahLst/>
            <a:cxnLst/>
            <a:rect l="l" t="t" r="r" b="b"/>
            <a:pathLst>
              <a:path w="384789" h="699616">
                <a:moveTo>
                  <a:pt x="384789" y="0"/>
                </a:moveTo>
                <a:lnTo>
                  <a:pt x="0" y="0"/>
                </a:lnTo>
                <a:lnTo>
                  <a:pt x="0" y="699616"/>
                </a:lnTo>
                <a:lnTo>
                  <a:pt x="384789" y="699616"/>
                </a:lnTo>
                <a:lnTo>
                  <a:pt x="384789" y="0"/>
                </a:lnTo>
                <a:close/>
              </a:path>
            </a:pathLst>
          </a:custGeom>
          <a:blipFill>
            <a:blip r:embed="rId8"/>
            <a:stretch>
              <a:fillRect/>
            </a:stretch>
          </a:blipFill>
        </p:spPr>
      </p:sp>
      <p:sp>
        <p:nvSpPr>
          <p:cNvPr id="12" name="Freeform 12"/>
          <p:cNvSpPr/>
          <p:nvPr/>
        </p:nvSpPr>
        <p:spPr>
          <a:xfrm rot="2158146" flipH="1">
            <a:off x="16266961" y="2628013"/>
            <a:ext cx="249784" cy="589462"/>
          </a:xfrm>
          <a:custGeom>
            <a:avLst/>
            <a:gdLst/>
            <a:ahLst/>
            <a:cxnLst/>
            <a:rect l="l" t="t" r="r" b="b"/>
            <a:pathLst>
              <a:path w="249784" h="589462">
                <a:moveTo>
                  <a:pt x="249785" y="0"/>
                </a:moveTo>
                <a:lnTo>
                  <a:pt x="0" y="0"/>
                </a:lnTo>
                <a:lnTo>
                  <a:pt x="0" y="589462"/>
                </a:lnTo>
                <a:lnTo>
                  <a:pt x="249785" y="589462"/>
                </a:lnTo>
                <a:lnTo>
                  <a:pt x="249785" y="0"/>
                </a:lnTo>
                <a:close/>
              </a:path>
            </a:pathLst>
          </a:custGeom>
          <a:blipFill>
            <a:blip r:embed="rId9"/>
            <a:stretch>
              <a:fillRect/>
            </a:stretch>
          </a:blipFill>
        </p:spPr>
      </p:sp>
      <p:sp>
        <p:nvSpPr>
          <p:cNvPr id="13" name="Freeform 13"/>
          <p:cNvSpPr/>
          <p:nvPr/>
        </p:nvSpPr>
        <p:spPr>
          <a:xfrm>
            <a:off x="-166640" y="7535644"/>
            <a:ext cx="3014822" cy="2905535"/>
          </a:xfrm>
          <a:custGeom>
            <a:avLst/>
            <a:gdLst/>
            <a:ahLst/>
            <a:cxnLst/>
            <a:rect l="l" t="t" r="r" b="b"/>
            <a:pathLst>
              <a:path w="3014822" h="2905535">
                <a:moveTo>
                  <a:pt x="0" y="0"/>
                </a:moveTo>
                <a:lnTo>
                  <a:pt x="3014822" y="0"/>
                </a:lnTo>
                <a:lnTo>
                  <a:pt x="3014822" y="2905535"/>
                </a:lnTo>
                <a:lnTo>
                  <a:pt x="0" y="2905535"/>
                </a:lnTo>
                <a:lnTo>
                  <a:pt x="0" y="0"/>
                </a:lnTo>
                <a:close/>
              </a:path>
            </a:pathLst>
          </a:custGeom>
          <a:blipFill>
            <a:blip r:embed="rId12"/>
            <a:stretch>
              <a:fillRect/>
            </a:stretch>
          </a:blipFill>
        </p:spPr>
      </p:sp>
      <p:sp>
        <p:nvSpPr>
          <p:cNvPr id="14" name="Freeform 14"/>
          <p:cNvSpPr/>
          <p:nvPr/>
        </p:nvSpPr>
        <p:spPr>
          <a:xfrm>
            <a:off x="-20358" y="6246818"/>
            <a:ext cx="2722257" cy="4499599"/>
          </a:xfrm>
          <a:custGeom>
            <a:avLst/>
            <a:gdLst/>
            <a:ahLst/>
            <a:cxnLst/>
            <a:rect l="l" t="t" r="r" b="b"/>
            <a:pathLst>
              <a:path w="2722257" h="4499599">
                <a:moveTo>
                  <a:pt x="0" y="0"/>
                </a:moveTo>
                <a:lnTo>
                  <a:pt x="2722257" y="0"/>
                </a:lnTo>
                <a:lnTo>
                  <a:pt x="2722257" y="4499599"/>
                </a:lnTo>
                <a:lnTo>
                  <a:pt x="0" y="4499599"/>
                </a:lnTo>
                <a:lnTo>
                  <a:pt x="0" y="0"/>
                </a:lnTo>
                <a:close/>
              </a:path>
            </a:pathLst>
          </a:custGeom>
          <a:blipFill>
            <a:blip r:embed="rId13"/>
            <a:stretch>
              <a:fillRect/>
            </a:stretch>
          </a:blipFill>
        </p:spPr>
      </p:sp>
      <p:sp>
        <p:nvSpPr>
          <p:cNvPr id="15" name="Freeform 15"/>
          <p:cNvSpPr/>
          <p:nvPr/>
        </p:nvSpPr>
        <p:spPr>
          <a:xfrm>
            <a:off x="13715996" y="5869934"/>
            <a:ext cx="4803336" cy="4876483"/>
          </a:xfrm>
          <a:custGeom>
            <a:avLst/>
            <a:gdLst/>
            <a:ahLst/>
            <a:cxnLst/>
            <a:rect l="l" t="t" r="r" b="b"/>
            <a:pathLst>
              <a:path w="4803336" h="4876483">
                <a:moveTo>
                  <a:pt x="0" y="0"/>
                </a:moveTo>
                <a:lnTo>
                  <a:pt x="4803336" y="0"/>
                </a:lnTo>
                <a:lnTo>
                  <a:pt x="4803336" y="4876483"/>
                </a:lnTo>
                <a:lnTo>
                  <a:pt x="0" y="4876483"/>
                </a:lnTo>
                <a:lnTo>
                  <a:pt x="0" y="0"/>
                </a:lnTo>
                <a:close/>
              </a:path>
            </a:pathLst>
          </a:custGeom>
          <a:blipFill>
            <a:blip r:embed="rId14"/>
            <a:stretch>
              <a:fillRect/>
            </a:stretch>
          </a:blipFill>
        </p:spPr>
      </p:sp>
      <p:sp>
        <p:nvSpPr>
          <p:cNvPr id="16" name="Freeform 16"/>
          <p:cNvSpPr/>
          <p:nvPr/>
        </p:nvSpPr>
        <p:spPr>
          <a:xfrm rot="10728992">
            <a:off x="-422120" y="-271072"/>
            <a:ext cx="3488411" cy="3541534"/>
          </a:xfrm>
          <a:custGeom>
            <a:avLst/>
            <a:gdLst/>
            <a:ahLst/>
            <a:cxnLst/>
            <a:rect l="l" t="t" r="r" b="b"/>
            <a:pathLst>
              <a:path w="3488411" h="3541534">
                <a:moveTo>
                  <a:pt x="0" y="0"/>
                </a:moveTo>
                <a:lnTo>
                  <a:pt x="3488410" y="0"/>
                </a:lnTo>
                <a:lnTo>
                  <a:pt x="3488410" y="3541534"/>
                </a:lnTo>
                <a:lnTo>
                  <a:pt x="0" y="3541534"/>
                </a:lnTo>
                <a:lnTo>
                  <a:pt x="0" y="0"/>
                </a:lnTo>
                <a:close/>
              </a:path>
            </a:pathLst>
          </a:custGeom>
          <a:blipFill>
            <a:blip r:embed="rId14"/>
            <a:stretch>
              <a:fillRect/>
            </a:stretch>
          </a:blipFill>
        </p:spPr>
      </p:sp>
      <p:sp>
        <p:nvSpPr>
          <p:cNvPr id="17" name="TextBox 17"/>
          <p:cNvSpPr txBox="1"/>
          <p:nvPr/>
        </p:nvSpPr>
        <p:spPr>
          <a:xfrm>
            <a:off x="-166639" y="2477503"/>
            <a:ext cx="18062434" cy="1187826"/>
          </a:xfrm>
          <a:prstGeom prst="rect">
            <a:avLst/>
          </a:prstGeom>
        </p:spPr>
        <p:txBody>
          <a:bodyPr wrap="square" lIns="0" tIns="0" rIns="0" bIns="0" rtlCol="0" anchor="t">
            <a:spAutoFit/>
          </a:bodyPr>
          <a:lstStyle/>
          <a:p>
            <a:pPr algn="ctr">
              <a:lnSpc>
                <a:spcPts val="9625"/>
              </a:lnSpc>
            </a:pPr>
            <a:r>
              <a:rPr lang="en-US" sz="6875" spc="275" dirty="0">
                <a:solidFill>
                  <a:srgbClr val="FF3131"/>
                </a:solidFill>
                <a:latin typeface="Sigmar One"/>
                <a:ea typeface="Sigmar One"/>
                <a:cs typeface="Sigmar One"/>
                <a:sym typeface="Sigmar One"/>
              </a:rPr>
              <a:t>GIỚI THIỆU </a:t>
            </a:r>
            <a:r>
              <a:rPr lang="en-US" sz="6875" spc="275" dirty="0">
                <a:solidFill>
                  <a:srgbClr val="FF3131"/>
                </a:solidFill>
                <a:effectLst>
                  <a:outerShdw blurRad="38100" dist="38100" dir="2700000" algn="tl">
                    <a:srgbClr val="000000">
                      <a:alpha val="43137"/>
                    </a:srgbClr>
                  </a:outerShdw>
                </a:effectLst>
                <a:latin typeface="Sigmar One"/>
                <a:ea typeface="Sigmar One"/>
                <a:cs typeface="Sigmar One"/>
                <a:sym typeface="Sigmar One"/>
              </a:rPr>
              <a:t>SÁCH</a:t>
            </a:r>
            <a:r>
              <a:rPr lang="en-US" sz="6875" spc="275" dirty="0">
                <a:solidFill>
                  <a:srgbClr val="FF3131"/>
                </a:solidFill>
                <a:latin typeface="Sigmar One"/>
                <a:ea typeface="Sigmar One"/>
                <a:cs typeface="Sigmar One"/>
                <a:sym typeface="Sigmar One"/>
              </a:rPr>
              <a:t> THÁNG 12/2024</a:t>
            </a:r>
          </a:p>
        </p:txBody>
      </p:sp>
      <p:sp>
        <p:nvSpPr>
          <p:cNvPr id="18" name="TextBox 18"/>
          <p:cNvSpPr txBox="1"/>
          <p:nvPr/>
        </p:nvSpPr>
        <p:spPr>
          <a:xfrm>
            <a:off x="1322085" y="4097778"/>
            <a:ext cx="15051083" cy="3398980"/>
          </a:xfrm>
          <a:prstGeom prst="rect">
            <a:avLst/>
          </a:prstGeom>
        </p:spPr>
        <p:txBody>
          <a:bodyPr lIns="0" tIns="0" rIns="0" bIns="0" rtlCol="0" anchor="t">
            <a:spAutoFit/>
          </a:bodyPr>
          <a:lstStyle/>
          <a:p>
            <a:pPr marL="0" lvl="0" indent="0" algn="ctr">
              <a:lnSpc>
                <a:spcPts val="9004"/>
              </a:lnSpc>
              <a:spcBef>
                <a:spcPct val="0"/>
              </a:spcBef>
            </a:pPr>
            <a:r>
              <a:rPr lang="en-US" sz="6431" b="1" u="none" strike="noStrike" dirty="0" err="1">
                <a:solidFill>
                  <a:schemeClr val="accent6">
                    <a:lumMod val="75000"/>
                  </a:schemeClr>
                </a:solidFill>
                <a:latin typeface="DejaVu Serif Bold"/>
                <a:ea typeface="DejaVu Serif Bold"/>
                <a:cs typeface="DejaVu Serif Bold"/>
                <a:sym typeface="DejaVu Serif Bold"/>
              </a:rPr>
              <a:t>Kỷ</a:t>
            </a:r>
            <a:r>
              <a:rPr lang="en-US" sz="6431" b="1" u="none" strike="noStrike" dirty="0">
                <a:solidFill>
                  <a:schemeClr val="accent6">
                    <a:lumMod val="75000"/>
                  </a:schemeClr>
                </a:solidFill>
                <a:latin typeface="DejaVu Serif Bold"/>
                <a:ea typeface="DejaVu Serif Bold"/>
                <a:cs typeface="DejaVu Serif Bold"/>
                <a:sym typeface="DejaVu Serif Bold"/>
              </a:rPr>
              <a:t> </a:t>
            </a:r>
            <a:r>
              <a:rPr lang="en-US" sz="6431" b="1" u="none" strike="noStrike" dirty="0" err="1">
                <a:solidFill>
                  <a:schemeClr val="accent6">
                    <a:lumMod val="75000"/>
                  </a:schemeClr>
                </a:solidFill>
                <a:latin typeface="DejaVu Serif Bold"/>
                <a:ea typeface="DejaVu Serif Bold"/>
                <a:cs typeface="DejaVu Serif Bold"/>
                <a:sym typeface="DejaVu Serif Bold"/>
              </a:rPr>
              <a:t>niệm</a:t>
            </a:r>
            <a:r>
              <a:rPr lang="en-US" sz="6431" b="1" u="none" strike="noStrike" dirty="0">
                <a:solidFill>
                  <a:schemeClr val="accent6">
                    <a:lumMod val="75000"/>
                  </a:schemeClr>
                </a:solidFill>
                <a:latin typeface="DejaVu Serif Bold"/>
                <a:ea typeface="DejaVu Serif Bold"/>
                <a:cs typeface="DejaVu Serif Bold"/>
                <a:sym typeface="DejaVu Serif Bold"/>
              </a:rPr>
              <a:t> 80 </a:t>
            </a:r>
            <a:r>
              <a:rPr lang="en-US" sz="6431" b="1" u="none" strike="noStrike" dirty="0" err="1">
                <a:solidFill>
                  <a:schemeClr val="accent6">
                    <a:lumMod val="75000"/>
                  </a:schemeClr>
                </a:solidFill>
                <a:latin typeface="DejaVu Serif Bold"/>
                <a:ea typeface="DejaVu Serif Bold"/>
                <a:cs typeface="DejaVu Serif Bold"/>
                <a:sym typeface="DejaVu Serif Bold"/>
              </a:rPr>
              <a:t>năm</a:t>
            </a:r>
            <a:r>
              <a:rPr lang="en-US" sz="6431" b="1" u="none" strike="noStrike" dirty="0">
                <a:solidFill>
                  <a:schemeClr val="accent6">
                    <a:lumMod val="75000"/>
                  </a:schemeClr>
                </a:solidFill>
                <a:latin typeface="DejaVu Serif Bold"/>
                <a:ea typeface="DejaVu Serif Bold"/>
                <a:cs typeface="DejaVu Serif Bold"/>
                <a:sym typeface="DejaVu Serif Bold"/>
              </a:rPr>
              <a:t> </a:t>
            </a:r>
            <a:r>
              <a:rPr lang="en-US" sz="6431" b="1" u="none" strike="noStrike" dirty="0" err="1">
                <a:solidFill>
                  <a:schemeClr val="accent6">
                    <a:lumMod val="75000"/>
                  </a:schemeClr>
                </a:solidFill>
                <a:latin typeface="DejaVu Serif Bold"/>
                <a:ea typeface="DejaVu Serif Bold"/>
                <a:cs typeface="DejaVu Serif Bold"/>
                <a:sym typeface="DejaVu Serif Bold"/>
              </a:rPr>
              <a:t>ngày</a:t>
            </a:r>
            <a:r>
              <a:rPr lang="en-US" sz="6431" b="1" u="none" strike="noStrike" dirty="0">
                <a:solidFill>
                  <a:schemeClr val="accent6">
                    <a:lumMod val="75000"/>
                  </a:schemeClr>
                </a:solidFill>
                <a:latin typeface="DejaVu Serif Bold"/>
                <a:ea typeface="DejaVu Serif Bold"/>
                <a:cs typeface="DejaVu Serif Bold"/>
                <a:sym typeface="DejaVu Serif Bold"/>
              </a:rPr>
              <a:t> </a:t>
            </a:r>
            <a:r>
              <a:rPr lang="en-US" sz="6431" b="1" u="none" strike="noStrike" dirty="0" err="1">
                <a:solidFill>
                  <a:schemeClr val="accent6">
                    <a:lumMod val="75000"/>
                  </a:schemeClr>
                </a:solidFill>
                <a:latin typeface="DejaVu Serif Bold"/>
                <a:ea typeface="DejaVu Serif Bold"/>
                <a:cs typeface="DejaVu Serif Bold"/>
                <a:sym typeface="DejaVu Serif Bold"/>
              </a:rPr>
              <a:t>thành</a:t>
            </a:r>
            <a:r>
              <a:rPr lang="en-US" sz="6431" b="1" u="none" strike="noStrike" dirty="0">
                <a:solidFill>
                  <a:schemeClr val="accent6">
                    <a:lumMod val="75000"/>
                  </a:schemeClr>
                </a:solidFill>
                <a:latin typeface="DejaVu Serif Bold"/>
                <a:ea typeface="DejaVu Serif Bold"/>
                <a:cs typeface="DejaVu Serif Bold"/>
                <a:sym typeface="DejaVu Serif Bold"/>
              </a:rPr>
              <a:t> </a:t>
            </a:r>
            <a:r>
              <a:rPr lang="en-US" sz="6431" b="1" u="none" strike="noStrike" dirty="0" err="1">
                <a:solidFill>
                  <a:schemeClr val="accent6">
                    <a:lumMod val="75000"/>
                  </a:schemeClr>
                </a:solidFill>
                <a:latin typeface="DejaVu Serif Bold"/>
                <a:ea typeface="DejaVu Serif Bold"/>
                <a:cs typeface="DejaVu Serif Bold"/>
                <a:sym typeface="DejaVu Serif Bold"/>
              </a:rPr>
              <a:t>lập</a:t>
            </a:r>
            <a:r>
              <a:rPr lang="en-US" sz="6431" b="1" u="none" strike="noStrike" dirty="0">
                <a:solidFill>
                  <a:schemeClr val="accent6">
                    <a:lumMod val="75000"/>
                  </a:schemeClr>
                </a:solidFill>
                <a:latin typeface="DejaVu Serif Bold"/>
                <a:ea typeface="DejaVu Serif Bold"/>
                <a:cs typeface="DejaVu Serif Bold"/>
                <a:sym typeface="DejaVu Serif Bold"/>
              </a:rPr>
              <a:t> </a:t>
            </a:r>
            <a:r>
              <a:rPr lang="en-US" sz="6431" b="1" u="none" strike="noStrike" dirty="0" err="1">
                <a:solidFill>
                  <a:schemeClr val="accent6">
                    <a:lumMod val="75000"/>
                  </a:schemeClr>
                </a:solidFill>
                <a:latin typeface="DejaVu Serif Bold"/>
                <a:ea typeface="DejaVu Serif Bold"/>
                <a:cs typeface="DejaVu Serif Bold"/>
                <a:sym typeface="DejaVu Serif Bold"/>
              </a:rPr>
              <a:t>Quân</a:t>
            </a:r>
            <a:r>
              <a:rPr lang="en-US" sz="6431" b="1" u="none" strike="noStrike" dirty="0">
                <a:solidFill>
                  <a:schemeClr val="accent6">
                    <a:lumMod val="75000"/>
                  </a:schemeClr>
                </a:solidFill>
                <a:latin typeface="DejaVu Serif Bold"/>
                <a:ea typeface="DejaVu Serif Bold"/>
                <a:cs typeface="DejaVu Serif Bold"/>
                <a:sym typeface="DejaVu Serif Bold"/>
              </a:rPr>
              <a:t> </a:t>
            </a:r>
            <a:r>
              <a:rPr lang="en-US" sz="6431" b="1" u="none" strike="noStrike" dirty="0" err="1">
                <a:solidFill>
                  <a:schemeClr val="accent6">
                    <a:lumMod val="75000"/>
                  </a:schemeClr>
                </a:solidFill>
                <a:latin typeface="DejaVu Serif Bold"/>
                <a:ea typeface="DejaVu Serif Bold"/>
                <a:cs typeface="DejaVu Serif Bold"/>
                <a:sym typeface="DejaVu Serif Bold"/>
              </a:rPr>
              <a:t>đội</a:t>
            </a:r>
            <a:r>
              <a:rPr lang="en-US" sz="6431" b="1" u="none" strike="noStrike" dirty="0">
                <a:solidFill>
                  <a:schemeClr val="accent6">
                    <a:lumMod val="75000"/>
                  </a:schemeClr>
                </a:solidFill>
                <a:latin typeface="DejaVu Serif Bold"/>
                <a:ea typeface="DejaVu Serif Bold"/>
                <a:cs typeface="DejaVu Serif Bold"/>
                <a:sym typeface="DejaVu Serif Bold"/>
              </a:rPr>
              <a:t> </a:t>
            </a:r>
            <a:r>
              <a:rPr lang="en-US" sz="6431" b="1" u="none" strike="noStrike" dirty="0" err="1">
                <a:solidFill>
                  <a:schemeClr val="accent6">
                    <a:lumMod val="75000"/>
                  </a:schemeClr>
                </a:solidFill>
                <a:latin typeface="DejaVu Serif Bold"/>
                <a:ea typeface="DejaVu Serif Bold"/>
                <a:cs typeface="DejaVu Serif Bold"/>
                <a:sym typeface="DejaVu Serif Bold"/>
              </a:rPr>
              <a:t>nhân</a:t>
            </a:r>
            <a:r>
              <a:rPr lang="en-US" sz="6431" b="1" u="none" strike="noStrike" dirty="0">
                <a:solidFill>
                  <a:schemeClr val="accent6">
                    <a:lumMod val="75000"/>
                  </a:schemeClr>
                </a:solidFill>
                <a:latin typeface="DejaVu Serif Bold"/>
                <a:ea typeface="DejaVu Serif Bold"/>
                <a:cs typeface="DejaVu Serif Bold"/>
                <a:sym typeface="DejaVu Serif Bold"/>
              </a:rPr>
              <a:t> </a:t>
            </a:r>
            <a:r>
              <a:rPr lang="en-US" sz="6431" b="1" u="none" strike="noStrike" dirty="0" err="1">
                <a:solidFill>
                  <a:schemeClr val="accent6">
                    <a:lumMod val="75000"/>
                  </a:schemeClr>
                </a:solidFill>
                <a:latin typeface="DejaVu Serif Bold"/>
                <a:ea typeface="DejaVu Serif Bold"/>
                <a:cs typeface="DejaVu Serif Bold"/>
                <a:sym typeface="DejaVu Serif Bold"/>
              </a:rPr>
              <a:t>dân</a:t>
            </a:r>
            <a:r>
              <a:rPr lang="en-US" sz="6431" b="1" u="none" strike="noStrike" dirty="0">
                <a:solidFill>
                  <a:schemeClr val="accent6">
                    <a:lumMod val="75000"/>
                  </a:schemeClr>
                </a:solidFill>
                <a:latin typeface="DejaVu Serif Bold"/>
                <a:ea typeface="DejaVu Serif Bold"/>
                <a:cs typeface="DejaVu Serif Bold"/>
                <a:sym typeface="DejaVu Serif Bold"/>
              </a:rPr>
              <a:t> </a:t>
            </a:r>
            <a:r>
              <a:rPr lang="en-US" sz="6431" b="1" u="none" strike="noStrike" dirty="0" err="1">
                <a:solidFill>
                  <a:schemeClr val="accent6">
                    <a:lumMod val="75000"/>
                  </a:schemeClr>
                </a:solidFill>
                <a:latin typeface="DejaVu Serif Bold"/>
                <a:ea typeface="DejaVu Serif Bold"/>
                <a:cs typeface="DejaVu Serif Bold"/>
                <a:sym typeface="DejaVu Serif Bold"/>
              </a:rPr>
              <a:t>Việt</a:t>
            </a:r>
            <a:r>
              <a:rPr lang="en-US" sz="6431" b="1" u="none" strike="noStrike" dirty="0">
                <a:solidFill>
                  <a:schemeClr val="accent6">
                    <a:lumMod val="75000"/>
                  </a:schemeClr>
                </a:solidFill>
                <a:latin typeface="DejaVu Serif Bold"/>
                <a:ea typeface="DejaVu Serif Bold"/>
                <a:cs typeface="DejaVu Serif Bold"/>
                <a:sym typeface="DejaVu Serif Bold"/>
              </a:rPr>
              <a:t> Nam 22/12/1944 - 22/12/2024</a:t>
            </a:r>
          </a:p>
        </p:txBody>
      </p:sp>
      <p:sp>
        <p:nvSpPr>
          <p:cNvPr id="19" name="TextBox 19"/>
          <p:cNvSpPr txBox="1"/>
          <p:nvPr/>
        </p:nvSpPr>
        <p:spPr>
          <a:xfrm>
            <a:off x="17127966" y="8865087"/>
            <a:ext cx="404696" cy="973750"/>
          </a:xfrm>
          <a:prstGeom prst="rect">
            <a:avLst/>
          </a:prstGeom>
        </p:spPr>
        <p:txBody>
          <a:bodyPr wrap="none" lIns="0" tIns="0" rIns="0" bIns="0" rtlCol="0" anchor="t">
            <a:spAutoFit/>
          </a:bodyPr>
          <a:lstStyle/>
          <a:p>
            <a:pPr algn="ctr">
              <a:lnSpc>
                <a:spcPts val="7978"/>
              </a:lnSpc>
              <a:spcBef>
                <a:spcPct val="0"/>
              </a:spcBef>
            </a:pPr>
            <a:r>
              <a:rPr lang="en-US" sz="5698">
                <a:solidFill>
                  <a:srgbClr val="677EA4"/>
                </a:solidFill>
                <a:latin typeface="Noto Serif Display"/>
                <a:ea typeface="Noto Serif Display"/>
                <a:cs typeface="Noto Serif Display"/>
                <a:sym typeface="Noto Serif Display"/>
              </a:rPr>
              <a:t>1</a:t>
            </a:r>
          </a:p>
        </p:txBody>
      </p:sp>
      <p:sp>
        <p:nvSpPr>
          <p:cNvPr id="21" name="TextBox 20">
            <a:extLst>
              <a:ext uri="{FF2B5EF4-FFF2-40B4-BE49-F238E27FC236}">
                <a16:creationId xmlns:a16="http://schemas.microsoft.com/office/drawing/2014/main" xmlns="" id="{66C7BFE0-BC4C-4D07-BAC9-AC4C04F1D78E}"/>
              </a:ext>
            </a:extLst>
          </p:cNvPr>
          <p:cNvSpPr txBox="1"/>
          <p:nvPr/>
        </p:nvSpPr>
        <p:spPr>
          <a:xfrm>
            <a:off x="2701899" y="644085"/>
            <a:ext cx="13140193" cy="707886"/>
          </a:xfrm>
          <a:prstGeom prst="rect">
            <a:avLst/>
          </a:prstGeom>
          <a:noFill/>
        </p:spPr>
        <p:txBody>
          <a:bodyPr wrap="square" rtlCol="0">
            <a:spAutoFit/>
          </a:bodyPr>
          <a:lstStyle/>
          <a:p>
            <a:pPr algn="ctr"/>
            <a:r>
              <a:rPr lang="vi-VN" sz="4000" dirty="0">
                <a:solidFill>
                  <a:srgbClr val="FFC000"/>
                </a:solidFill>
                <a:latin typeface="+mj-lt"/>
              </a:rPr>
              <a:t>THƯ VIỆN TRƯỜNG TIỂU HỌC TỊNH PHONG</a:t>
            </a:r>
            <a:endParaRPr lang="en-US" sz="4000" dirty="0">
              <a:solidFill>
                <a:srgbClr val="FFC000"/>
              </a:solidFill>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81000" y="1028700"/>
            <a:ext cx="168783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38100" cap="sq">
              <a:solidFill>
                <a:srgbClr val="677EA4"/>
              </a:solidFill>
              <a:prstDash val="solid"/>
              <a:miter/>
            </a:ln>
          </p:spPr>
          <p:txBody>
            <a:bodyPr/>
            <a:lstStyle/>
            <a:p>
              <a:endParaRPr lang="en-US" dirty="0"/>
            </a:p>
          </p:txBody>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3978030">
            <a:off x="2202506" y="8795935"/>
            <a:ext cx="343462" cy="810529"/>
          </a:xfrm>
          <a:custGeom>
            <a:avLst/>
            <a:gdLst/>
            <a:ahLst/>
            <a:cxnLst/>
            <a:rect l="l" t="t" r="r" b="b"/>
            <a:pathLst>
              <a:path w="343462" h="810529">
                <a:moveTo>
                  <a:pt x="0" y="0"/>
                </a:moveTo>
                <a:lnTo>
                  <a:pt x="343462" y="0"/>
                </a:lnTo>
                <a:lnTo>
                  <a:pt x="343462" y="810529"/>
                </a:lnTo>
                <a:lnTo>
                  <a:pt x="0" y="810529"/>
                </a:lnTo>
                <a:lnTo>
                  <a:pt x="0" y="0"/>
                </a:lnTo>
                <a:close/>
              </a:path>
            </a:pathLst>
          </a:custGeom>
          <a:blipFill>
            <a:blip r:embed="rId3"/>
            <a:stretch>
              <a:fillRect/>
            </a:stretch>
          </a:blipFill>
        </p:spPr>
      </p:sp>
      <p:sp>
        <p:nvSpPr>
          <p:cNvPr id="7" name="Freeform 7"/>
          <p:cNvSpPr/>
          <p:nvPr/>
        </p:nvSpPr>
        <p:spPr>
          <a:xfrm rot="369602" flipH="1">
            <a:off x="-5553" y="7576964"/>
            <a:ext cx="1345069" cy="3362672"/>
          </a:xfrm>
          <a:custGeom>
            <a:avLst/>
            <a:gdLst/>
            <a:ahLst/>
            <a:cxnLst/>
            <a:rect l="l" t="t" r="r" b="b"/>
            <a:pathLst>
              <a:path w="1345069" h="3362672">
                <a:moveTo>
                  <a:pt x="1345069" y="0"/>
                </a:moveTo>
                <a:lnTo>
                  <a:pt x="0" y="0"/>
                </a:lnTo>
                <a:lnTo>
                  <a:pt x="0" y="3362672"/>
                </a:lnTo>
                <a:lnTo>
                  <a:pt x="1345069" y="3362672"/>
                </a:lnTo>
                <a:lnTo>
                  <a:pt x="1345069" y="0"/>
                </a:lnTo>
                <a:close/>
              </a:path>
            </a:pathLst>
          </a:custGeom>
          <a:blipFill>
            <a:blip r:embed="rId4"/>
            <a:stretch>
              <a:fillRect/>
            </a:stretch>
          </a:blipFill>
        </p:spPr>
      </p:sp>
      <p:sp>
        <p:nvSpPr>
          <p:cNvPr id="8" name="Freeform 8"/>
          <p:cNvSpPr/>
          <p:nvPr/>
        </p:nvSpPr>
        <p:spPr>
          <a:xfrm rot="-3838062">
            <a:off x="3309842" y="9458852"/>
            <a:ext cx="293615" cy="692897"/>
          </a:xfrm>
          <a:custGeom>
            <a:avLst/>
            <a:gdLst/>
            <a:ahLst/>
            <a:cxnLst/>
            <a:rect l="l" t="t" r="r" b="b"/>
            <a:pathLst>
              <a:path w="293615" h="692897">
                <a:moveTo>
                  <a:pt x="0" y="0"/>
                </a:moveTo>
                <a:lnTo>
                  <a:pt x="293615" y="0"/>
                </a:lnTo>
                <a:lnTo>
                  <a:pt x="293615" y="692898"/>
                </a:lnTo>
                <a:lnTo>
                  <a:pt x="0" y="692898"/>
                </a:lnTo>
                <a:lnTo>
                  <a:pt x="0" y="0"/>
                </a:lnTo>
                <a:close/>
              </a:path>
            </a:pathLst>
          </a:custGeom>
          <a:blipFill>
            <a:blip r:embed="rId3"/>
            <a:stretch>
              <a:fillRect/>
            </a:stretch>
          </a:blipFill>
        </p:spPr>
      </p:sp>
      <p:sp>
        <p:nvSpPr>
          <p:cNvPr id="9" name="Freeform 9"/>
          <p:cNvSpPr/>
          <p:nvPr/>
        </p:nvSpPr>
        <p:spPr>
          <a:xfrm rot="-8517225">
            <a:off x="16909403" y="-701532"/>
            <a:ext cx="1559085" cy="3198124"/>
          </a:xfrm>
          <a:custGeom>
            <a:avLst/>
            <a:gdLst/>
            <a:ahLst/>
            <a:cxnLst/>
            <a:rect l="l" t="t" r="r" b="b"/>
            <a:pathLst>
              <a:path w="1559085" h="3198124">
                <a:moveTo>
                  <a:pt x="0" y="0"/>
                </a:moveTo>
                <a:lnTo>
                  <a:pt x="1559085" y="0"/>
                </a:lnTo>
                <a:lnTo>
                  <a:pt x="1559085" y="3198123"/>
                </a:lnTo>
                <a:lnTo>
                  <a:pt x="0" y="3198123"/>
                </a:lnTo>
                <a:lnTo>
                  <a:pt x="0" y="0"/>
                </a:lnTo>
                <a:close/>
              </a:path>
            </a:pathLst>
          </a:custGeom>
          <a:blipFill>
            <a:blip r:embed="rId5"/>
            <a:stretch>
              <a:fillRect/>
            </a:stretch>
          </a:blipFill>
        </p:spPr>
      </p:sp>
      <p:sp>
        <p:nvSpPr>
          <p:cNvPr id="11" name="Freeform 11"/>
          <p:cNvSpPr/>
          <p:nvPr/>
        </p:nvSpPr>
        <p:spPr>
          <a:xfrm rot="917865" flipH="1">
            <a:off x="-2016635" y="7891518"/>
            <a:ext cx="4082632" cy="6221154"/>
          </a:xfrm>
          <a:custGeom>
            <a:avLst/>
            <a:gdLst/>
            <a:ahLst/>
            <a:cxnLst/>
            <a:rect l="l" t="t" r="r" b="b"/>
            <a:pathLst>
              <a:path w="4082632" h="6221154">
                <a:moveTo>
                  <a:pt x="4082632" y="0"/>
                </a:moveTo>
                <a:lnTo>
                  <a:pt x="0" y="0"/>
                </a:lnTo>
                <a:lnTo>
                  <a:pt x="0" y="6221154"/>
                </a:lnTo>
                <a:lnTo>
                  <a:pt x="4082632" y="6221154"/>
                </a:lnTo>
                <a:lnTo>
                  <a:pt x="4082632" y="0"/>
                </a:lnTo>
                <a:close/>
              </a:path>
            </a:pathLst>
          </a:custGeom>
          <a:blipFill>
            <a:blip r:embed="rId6"/>
            <a:stretch>
              <a:fillRect/>
            </a:stretch>
          </a:blipFill>
        </p:spPr>
      </p:sp>
      <p:sp>
        <p:nvSpPr>
          <p:cNvPr id="12" name="TextBox 12"/>
          <p:cNvSpPr txBox="1"/>
          <p:nvPr/>
        </p:nvSpPr>
        <p:spPr>
          <a:xfrm>
            <a:off x="6360453" y="1271426"/>
            <a:ext cx="12135528" cy="1576472"/>
          </a:xfrm>
          <a:prstGeom prst="rect">
            <a:avLst/>
          </a:prstGeom>
        </p:spPr>
        <p:txBody>
          <a:bodyPr lIns="0" tIns="0" rIns="0" bIns="0" rtlCol="0" anchor="t">
            <a:spAutoFit/>
          </a:bodyPr>
          <a:lstStyle/>
          <a:p>
            <a:pPr algn="ctr">
              <a:lnSpc>
                <a:spcPts val="12856"/>
              </a:lnSpc>
            </a:pPr>
            <a:r>
              <a:rPr lang="en-US" sz="9183" b="1" spc="367" dirty="0" err="1">
                <a:solidFill>
                  <a:srgbClr val="FF3131"/>
                </a:solidFill>
                <a:latin typeface="Dancing Script Bold"/>
                <a:ea typeface="Dancing Script Bold"/>
                <a:cs typeface="Dancing Script Bold"/>
                <a:sym typeface="Dancing Script Bold"/>
              </a:rPr>
              <a:t>Giới</a:t>
            </a:r>
            <a:r>
              <a:rPr lang="en-US" sz="9183" b="1" spc="367" dirty="0">
                <a:solidFill>
                  <a:srgbClr val="FF3131"/>
                </a:solidFill>
                <a:latin typeface="Dancing Script Bold"/>
                <a:ea typeface="Dancing Script Bold"/>
                <a:cs typeface="Dancing Script Bold"/>
                <a:sym typeface="Dancing Script Bold"/>
              </a:rPr>
              <a:t> </a:t>
            </a:r>
            <a:r>
              <a:rPr lang="en-US" sz="9183" b="1" spc="367" dirty="0" err="1">
                <a:solidFill>
                  <a:srgbClr val="FF3131"/>
                </a:solidFill>
                <a:latin typeface="Dancing Script Bold"/>
                <a:ea typeface="Dancing Script Bold"/>
                <a:cs typeface="Dancing Script Bold"/>
                <a:sym typeface="Dancing Script Bold"/>
              </a:rPr>
              <a:t>thiệu</a:t>
            </a:r>
            <a:r>
              <a:rPr lang="en-US" sz="9183" b="1" spc="367" dirty="0">
                <a:solidFill>
                  <a:srgbClr val="FF3131"/>
                </a:solidFill>
                <a:latin typeface="Dancing Script Bold"/>
                <a:ea typeface="Dancing Script Bold"/>
                <a:cs typeface="Dancing Script Bold"/>
                <a:sym typeface="Dancing Script Bold"/>
              </a:rPr>
              <a:t> </a:t>
            </a:r>
            <a:r>
              <a:rPr lang="en-US" sz="9183" b="1" spc="367" dirty="0" err="1">
                <a:solidFill>
                  <a:srgbClr val="FF3131"/>
                </a:solidFill>
                <a:latin typeface="Dancing Script Bold"/>
                <a:ea typeface="Dancing Script Bold"/>
                <a:cs typeface="Dancing Script Bold"/>
                <a:sym typeface="Dancing Script Bold"/>
              </a:rPr>
              <a:t>cuốn</a:t>
            </a:r>
            <a:r>
              <a:rPr lang="en-US" sz="9183" b="1" spc="367" dirty="0">
                <a:solidFill>
                  <a:srgbClr val="FF3131"/>
                </a:solidFill>
                <a:latin typeface="Dancing Script Bold"/>
                <a:ea typeface="Dancing Script Bold"/>
                <a:cs typeface="Dancing Script Bold"/>
                <a:sym typeface="Dancing Script Bold"/>
              </a:rPr>
              <a:t> </a:t>
            </a:r>
            <a:r>
              <a:rPr lang="en-US" sz="9183" b="1" spc="367" dirty="0" err="1">
                <a:solidFill>
                  <a:srgbClr val="FF3131"/>
                </a:solidFill>
                <a:latin typeface="Dancing Script Bold"/>
                <a:ea typeface="Dancing Script Bold"/>
                <a:cs typeface="Dancing Script Bold"/>
                <a:sym typeface="Dancing Script Bold"/>
              </a:rPr>
              <a:t>sách</a:t>
            </a:r>
            <a:endParaRPr lang="en-US" sz="9183" b="1" spc="367" dirty="0">
              <a:solidFill>
                <a:srgbClr val="FF3131"/>
              </a:solidFill>
              <a:latin typeface="Dancing Script Bold"/>
              <a:ea typeface="Dancing Script Bold"/>
              <a:cs typeface="Dancing Script Bold"/>
              <a:sym typeface="Dancing Script Bold"/>
            </a:endParaRPr>
          </a:p>
        </p:txBody>
      </p:sp>
      <p:sp>
        <p:nvSpPr>
          <p:cNvPr id="14" name="TextBox 14"/>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17</a:t>
            </a:r>
          </a:p>
        </p:txBody>
      </p:sp>
      <p:sp>
        <p:nvSpPr>
          <p:cNvPr id="15" name="TextBox 15"/>
          <p:cNvSpPr txBox="1"/>
          <p:nvPr/>
        </p:nvSpPr>
        <p:spPr>
          <a:xfrm>
            <a:off x="6724141" y="4574120"/>
            <a:ext cx="10535159" cy="2169055"/>
          </a:xfrm>
          <a:prstGeom prst="rect">
            <a:avLst/>
          </a:prstGeom>
        </p:spPr>
        <p:txBody>
          <a:bodyPr wrap="square" lIns="0" tIns="0" rIns="0" bIns="0" rtlCol="0" anchor="t">
            <a:spAutoFit/>
          </a:bodyPr>
          <a:lstStyle/>
          <a:p>
            <a:pPr algn="just">
              <a:lnSpc>
                <a:spcPts val="4287"/>
              </a:lnSpc>
            </a:pPr>
            <a:r>
              <a:rPr lang="vi-VN" sz="3062" b="1" dirty="0">
                <a:solidFill>
                  <a:srgbClr val="FF3131"/>
                </a:solidFill>
                <a:latin typeface="Noto Serif Display Bold"/>
                <a:ea typeface="Noto Serif Display Bold"/>
                <a:cs typeface="Noto Serif Display Bold"/>
                <a:sym typeface="Noto Serif Display Bold"/>
              </a:rPr>
              <a:t>Sách gồm 14 chương với độ dày 231 trang , được sắp xếp  theo trình tự thời gian. Từ những ngày đầu xây dựng tuyến đường hàng hải đến những câu chuyện đời thường của các thủy thủ tên con tàu không số</a:t>
            </a:r>
            <a:endParaRPr lang="en-US" sz="3062" b="1" dirty="0">
              <a:solidFill>
                <a:srgbClr val="FF3131"/>
              </a:solidFill>
              <a:latin typeface="Noto Serif Display Bold"/>
              <a:ea typeface="Noto Serif Display Bold"/>
              <a:cs typeface="Noto Serif Display Bold"/>
              <a:sym typeface="Noto Serif Display Bold"/>
            </a:endParaRPr>
          </a:p>
        </p:txBody>
      </p:sp>
      <p:pic>
        <p:nvPicPr>
          <p:cNvPr id="17" name="Picture 16">
            <a:extLst>
              <a:ext uri="{FF2B5EF4-FFF2-40B4-BE49-F238E27FC236}">
                <a16:creationId xmlns:a16="http://schemas.microsoft.com/office/drawing/2014/main" xmlns="" id="{2A75B090-8CD4-4883-B3C0-3BDA24E1E5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321" y="3328252"/>
            <a:ext cx="5715000" cy="3762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38100" cap="sq">
              <a:solidFill>
                <a:srgbClr val="677EA4"/>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3978030">
            <a:off x="2202506" y="8795935"/>
            <a:ext cx="343462" cy="810529"/>
          </a:xfrm>
          <a:custGeom>
            <a:avLst/>
            <a:gdLst/>
            <a:ahLst/>
            <a:cxnLst/>
            <a:rect l="l" t="t" r="r" b="b"/>
            <a:pathLst>
              <a:path w="343462" h="810529">
                <a:moveTo>
                  <a:pt x="0" y="0"/>
                </a:moveTo>
                <a:lnTo>
                  <a:pt x="343462" y="0"/>
                </a:lnTo>
                <a:lnTo>
                  <a:pt x="343462" y="810529"/>
                </a:lnTo>
                <a:lnTo>
                  <a:pt x="0" y="810529"/>
                </a:lnTo>
                <a:lnTo>
                  <a:pt x="0" y="0"/>
                </a:lnTo>
                <a:close/>
              </a:path>
            </a:pathLst>
          </a:custGeom>
          <a:blipFill>
            <a:blip r:embed="rId2"/>
            <a:stretch>
              <a:fillRect/>
            </a:stretch>
          </a:blipFill>
        </p:spPr>
      </p:sp>
      <p:sp>
        <p:nvSpPr>
          <p:cNvPr id="10" name="Freeform 10"/>
          <p:cNvSpPr/>
          <p:nvPr/>
        </p:nvSpPr>
        <p:spPr>
          <a:xfrm rot="369602" flipH="1">
            <a:off x="-5553" y="7576964"/>
            <a:ext cx="1345069" cy="3362672"/>
          </a:xfrm>
          <a:custGeom>
            <a:avLst/>
            <a:gdLst/>
            <a:ahLst/>
            <a:cxnLst/>
            <a:rect l="l" t="t" r="r" b="b"/>
            <a:pathLst>
              <a:path w="1345069" h="3362672">
                <a:moveTo>
                  <a:pt x="1345069" y="0"/>
                </a:moveTo>
                <a:lnTo>
                  <a:pt x="0" y="0"/>
                </a:lnTo>
                <a:lnTo>
                  <a:pt x="0" y="3362672"/>
                </a:lnTo>
                <a:lnTo>
                  <a:pt x="1345069" y="3362672"/>
                </a:lnTo>
                <a:lnTo>
                  <a:pt x="1345069" y="0"/>
                </a:lnTo>
                <a:close/>
              </a:path>
            </a:pathLst>
          </a:custGeom>
          <a:blipFill>
            <a:blip r:embed="rId3"/>
            <a:stretch>
              <a:fillRect/>
            </a:stretch>
          </a:blipFill>
        </p:spPr>
      </p:sp>
      <p:sp>
        <p:nvSpPr>
          <p:cNvPr id="11" name="Freeform 11"/>
          <p:cNvSpPr/>
          <p:nvPr/>
        </p:nvSpPr>
        <p:spPr>
          <a:xfrm rot="-3838062">
            <a:off x="3309842" y="9458852"/>
            <a:ext cx="293615" cy="692897"/>
          </a:xfrm>
          <a:custGeom>
            <a:avLst/>
            <a:gdLst/>
            <a:ahLst/>
            <a:cxnLst/>
            <a:rect l="l" t="t" r="r" b="b"/>
            <a:pathLst>
              <a:path w="293615" h="692897">
                <a:moveTo>
                  <a:pt x="0" y="0"/>
                </a:moveTo>
                <a:lnTo>
                  <a:pt x="293615" y="0"/>
                </a:lnTo>
                <a:lnTo>
                  <a:pt x="293615" y="692898"/>
                </a:lnTo>
                <a:lnTo>
                  <a:pt x="0" y="692898"/>
                </a:lnTo>
                <a:lnTo>
                  <a:pt x="0" y="0"/>
                </a:lnTo>
                <a:close/>
              </a:path>
            </a:pathLst>
          </a:custGeom>
          <a:blipFill>
            <a:blip r:embed="rId2"/>
            <a:stretch>
              <a:fillRect/>
            </a:stretch>
          </a:blipFill>
        </p:spPr>
      </p:sp>
      <p:sp>
        <p:nvSpPr>
          <p:cNvPr id="12" name="Freeform 12"/>
          <p:cNvSpPr/>
          <p:nvPr/>
        </p:nvSpPr>
        <p:spPr>
          <a:xfrm rot="-8517225">
            <a:off x="16909403" y="-701532"/>
            <a:ext cx="1559085" cy="3198124"/>
          </a:xfrm>
          <a:custGeom>
            <a:avLst/>
            <a:gdLst/>
            <a:ahLst/>
            <a:cxnLst/>
            <a:rect l="l" t="t" r="r" b="b"/>
            <a:pathLst>
              <a:path w="1559085" h="3198124">
                <a:moveTo>
                  <a:pt x="0" y="0"/>
                </a:moveTo>
                <a:lnTo>
                  <a:pt x="1559085" y="0"/>
                </a:lnTo>
                <a:lnTo>
                  <a:pt x="1559085" y="3198123"/>
                </a:lnTo>
                <a:lnTo>
                  <a:pt x="0" y="3198123"/>
                </a:lnTo>
                <a:lnTo>
                  <a:pt x="0" y="0"/>
                </a:lnTo>
                <a:close/>
              </a:path>
            </a:pathLst>
          </a:custGeom>
          <a:blipFill>
            <a:blip r:embed="rId4"/>
            <a:stretch>
              <a:fillRect/>
            </a:stretch>
          </a:blipFill>
        </p:spPr>
      </p:sp>
      <p:sp>
        <p:nvSpPr>
          <p:cNvPr id="14" name="Freeform 14"/>
          <p:cNvSpPr/>
          <p:nvPr/>
        </p:nvSpPr>
        <p:spPr>
          <a:xfrm rot="917865" flipH="1">
            <a:off x="-2016635" y="7891518"/>
            <a:ext cx="4082632" cy="6221154"/>
          </a:xfrm>
          <a:custGeom>
            <a:avLst/>
            <a:gdLst/>
            <a:ahLst/>
            <a:cxnLst/>
            <a:rect l="l" t="t" r="r" b="b"/>
            <a:pathLst>
              <a:path w="4082632" h="6221154">
                <a:moveTo>
                  <a:pt x="4082632" y="0"/>
                </a:moveTo>
                <a:lnTo>
                  <a:pt x="0" y="0"/>
                </a:lnTo>
                <a:lnTo>
                  <a:pt x="0" y="6221154"/>
                </a:lnTo>
                <a:lnTo>
                  <a:pt x="4082632" y="6221154"/>
                </a:lnTo>
                <a:lnTo>
                  <a:pt x="4082632" y="0"/>
                </a:lnTo>
                <a:close/>
              </a:path>
            </a:pathLst>
          </a:custGeom>
          <a:blipFill>
            <a:blip r:embed="rId5"/>
            <a:stretch>
              <a:fillRect/>
            </a:stretch>
          </a:blipFill>
        </p:spPr>
      </p:sp>
      <p:sp>
        <p:nvSpPr>
          <p:cNvPr id="15" name="TextBox 15"/>
          <p:cNvSpPr txBox="1"/>
          <p:nvPr/>
        </p:nvSpPr>
        <p:spPr>
          <a:xfrm>
            <a:off x="6360453" y="1271426"/>
            <a:ext cx="12135528" cy="1576472"/>
          </a:xfrm>
          <a:prstGeom prst="rect">
            <a:avLst/>
          </a:prstGeom>
        </p:spPr>
        <p:txBody>
          <a:bodyPr lIns="0" tIns="0" rIns="0" bIns="0" rtlCol="0" anchor="t">
            <a:spAutoFit/>
          </a:bodyPr>
          <a:lstStyle/>
          <a:p>
            <a:pPr algn="ctr">
              <a:lnSpc>
                <a:spcPts val="12856"/>
              </a:lnSpc>
            </a:pPr>
            <a:r>
              <a:rPr lang="en-US" sz="9183" b="1" spc="367" dirty="0" err="1">
                <a:solidFill>
                  <a:srgbClr val="FF3131"/>
                </a:solidFill>
                <a:latin typeface="Dancing Script Bold"/>
                <a:ea typeface="Dancing Script Bold"/>
                <a:cs typeface="Dancing Script Bold"/>
                <a:sym typeface="Dancing Script Bold"/>
              </a:rPr>
              <a:t>Giới</a:t>
            </a:r>
            <a:r>
              <a:rPr lang="en-US" sz="9183" b="1" spc="367" dirty="0">
                <a:solidFill>
                  <a:srgbClr val="FF3131"/>
                </a:solidFill>
                <a:latin typeface="Dancing Script Bold"/>
                <a:ea typeface="Dancing Script Bold"/>
                <a:cs typeface="Dancing Script Bold"/>
                <a:sym typeface="Dancing Script Bold"/>
              </a:rPr>
              <a:t> </a:t>
            </a:r>
            <a:r>
              <a:rPr lang="en-US" sz="9183" b="1" spc="367" dirty="0" err="1">
                <a:solidFill>
                  <a:srgbClr val="FF3131"/>
                </a:solidFill>
                <a:latin typeface="Dancing Script Bold"/>
                <a:ea typeface="Dancing Script Bold"/>
                <a:cs typeface="Dancing Script Bold"/>
                <a:sym typeface="Dancing Script Bold"/>
              </a:rPr>
              <a:t>thiệu</a:t>
            </a:r>
            <a:r>
              <a:rPr lang="en-US" sz="9183" b="1" spc="367" dirty="0">
                <a:solidFill>
                  <a:srgbClr val="FF3131"/>
                </a:solidFill>
                <a:latin typeface="Dancing Script Bold"/>
                <a:ea typeface="Dancing Script Bold"/>
                <a:cs typeface="Dancing Script Bold"/>
                <a:sym typeface="Dancing Script Bold"/>
              </a:rPr>
              <a:t> </a:t>
            </a:r>
            <a:r>
              <a:rPr lang="en-US" sz="9183" b="1" spc="367" dirty="0" err="1">
                <a:solidFill>
                  <a:srgbClr val="FF3131"/>
                </a:solidFill>
                <a:latin typeface="Dancing Script Bold"/>
                <a:ea typeface="Dancing Script Bold"/>
                <a:cs typeface="Dancing Script Bold"/>
                <a:sym typeface="Dancing Script Bold"/>
              </a:rPr>
              <a:t>cuốn</a:t>
            </a:r>
            <a:r>
              <a:rPr lang="en-US" sz="9183" b="1" spc="367" dirty="0">
                <a:solidFill>
                  <a:srgbClr val="FF3131"/>
                </a:solidFill>
                <a:latin typeface="Dancing Script Bold"/>
                <a:ea typeface="Dancing Script Bold"/>
                <a:cs typeface="Dancing Script Bold"/>
                <a:sym typeface="Dancing Script Bold"/>
              </a:rPr>
              <a:t> </a:t>
            </a:r>
            <a:r>
              <a:rPr lang="en-US" sz="9183" b="1" spc="367" dirty="0" err="1">
                <a:solidFill>
                  <a:srgbClr val="FF3131"/>
                </a:solidFill>
                <a:latin typeface="Dancing Script Bold"/>
                <a:ea typeface="Dancing Script Bold"/>
                <a:cs typeface="Dancing Script Bold"/>
                <a:sym typeface="Dancing Script Bold"/>
              </a:rPr>
              <a:t>sách</a:t>
            </a:r>
            <a:endParaRPr lang="en-US" sz="9183" b="1" spc="367" dirty="0">
              <a:solidFill>
                <a:srgbClr val="FF3131"/>
              </a:solidFill>
              <a:latin typeface="Dancing Script Bold"/>
              <a:ea typeface="Dancing Script Bold"/>
              <a:cs typeface="Dancing Script Bold"/>
              <a:sym typeface="Dancing Script Bold"/>
            </a:endParaRPr>
          </a:p>
        </p:txBody>
      </p:sp>
      <p:sp>
        <p:nvSpPr>
          <p:cNvPr id="17" name="TextBox 1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18</a:t>
            </a:r>
          </a:p>
        </p:txBody>
      </p:sp>
      <p:sp>
        <p:nvSpPr>
          <p:cNvPr id="18" name="TextBox 18"/>
          <p:cNvSpPr txBox="1"/>
          <p:nvPr/>
        </p:nvSpPr>
        <p:spPr>
          <a:xfrm>
            <a:off x="6724141" y="4407010"/>
            <a:ext cx="10535159" cy="3127010"/>
          </a:xfrm>
          <a:prstGeom prst="rect">
            <a:avLst/>
          </a:prstGeom>
        </p:spPr>
        <p:txBody>
          <a:bodyPr lIns="0" tIns="0" rIns="0" bIns="0" rtlCol="0" anchor="t">
            <a:spAutoFit/>
          </a:bodyPr>
          <a:lstStyle/>
          <a:p>
            <a:pPr algn="just">
              <a:lnSpc>
                <a:spcPts val="6160"/>
              </a:lnSpc>
            </a:pPr>
            <a:r>
              <a:rPr lang="vi-VN" sz="4400" b="1" dirty="0">
                <a:solidFill>
                  <a:srgbClr val="FF3131"/>
                </a:solidFill>
                <a:latin typeface="Noto Serif Display Bold"/>
                <a:ea typeface="Noto Serif Display Bold"/>
                <a:cs typeface="Noto Serif Display Bold"/>
                <a:sym typeface="Noto Serif Display Bold"/>
              </a:rPr>
              <a:t>Lật giở từng trang sách chúng ta sẽ thấy tác giả không quá đi sâu vào từng chi tiết lịch sử , số liệu, sự kiện</a:t>
            </a:r>
            <a:endParaRPr lang="en-US" sz="4400" b="1" dirty="0">
              <a:solidFill>
                <a:srgbClr val="FF3131"/>
              </a:solidFill>
              <a:latin typeface="Noto Serif Display Bold"/>
              <a:ea typeface="Noto Serif Display Bold"/>
              <a:cs typeface="Noto Serif Display Bold"/>
              <a:sym typeface="Noto Serif Display Bold"/>
            </a:endParaRPr>
          </a:p>
          <a:p>
            <a:pPr algn="just">
              <a:lnSpc>
                <a:spcPts val="6160"/>
              </a:lnSpc>
            </a:pPr>
            <a:endParaRPr lang="en-US" sz="4400" b="1" dirty="0">
              <a:solidFill>
                <a:srgbClr val="FF3131"/>
              </a:solidFill>
              <a:latin typeface="Noto Serif Display Bold"/>
              <a:ea typeface="Noto Serif Display Bold"/>
              <a:cs typeface="Noto Serif Display Bold"/>
              <a:sym typeface="Noto Serif Display Bold"/>
            </a:endParaRPr>
          </a:p>
        </p:txBody>
      </p:sp>
      <p:pic>
        <p:nvPicPr>
          <p:cNvPr id="7" name="Picture 6">
            <a:extLst>
              <a:ext uri="{FF2B5EF4-FFF2-40B4-BE49-F238E27FC236}">
                <a16:creationId xmlns:a16="http://schemas.microsoft.com/office/drawing/2014/main" xmlns="" id="{D34D582F-6256-4C2F-8D39-21E0B2F22D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58708" y="1106319"/>
            <a:ext cx="7077868" cy="636045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96F960-E052-4B42-BBE6-4B18CADF1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829800" cy="8534400"/>
          </a:xfrm>
          <a:prstGeom prst="rect">
            <a:avLst/>
          </a:prstGeom>
        </p:spPr>
      </p:pic>
      <p:sp>
        <p:nvSpPr>
          <p:cNvPr id="6" name="TextBox 5">
            <a:extLst>
              <a:ext uri="{FF2B5EF4-FFF2-40B4-BE49-F238E27FC236}">
                <a16:creationId xmlns:a16="http://schemas.microsoft.com/office/drawing/2014/main" xmlns="" id="{CBFFFDFB-A3F2-4446-BA28-803E28281752}"/>
              </a:ext>
            </a:extLst>
          </p:cNvPr>
          <p:cNvSpPr txBox="1"/>
          <p:nvPr/>
        </p:nvSpPr>
        <p:spPr>
          <a:xfrm>
            <a:off x="10820400" y="1257300"/>
            <a:ext cx="7315200" cy="3170099"/>
          </a:xfrm>
          <a:prstGeom prst="rect">
            <a:avLst/>
          </a:prstGeom>
          <a:noFill/>
        </p:spPr>
        <p:txBody>
          <a:bodyPr wrap="square" rtlCol="0">
            <a:spAutoFit/>
          </a:bodyPr>
          <a:lstStyle/>
          <a:p>
            <a:r>
              <a:rPr lang="vi-VN" sz="4000" dirty="0">
                <a:solidFill>
                  <a:srgbClr val="FF0000"/>
                </a:solidFill>
                <a:latin typeface="+mj-lt"/>
              </a:rPr>
              <a:t>Mà tập trung khắc họa hình ảnh các chiến sĩ  của con tàu không số huyền thoại năm  xưa và những mất mát , hy sinh vô cùng to lớn cả họ .</a:t>
            </a:r>
            <a:endParaRPr lang="en-US" sz="4000" dirty="0">
              <a:solidFill>
                <a:srgbClr val="FF0000"/>
              </a:solidFill>
              <a:latin typeface="+mj-lt"/>
            </a:endParaRPr>
          </a:p>
        </p:txBody>
      </p:sp>
    </p:spTree>
    <p:extLst>
      <p:ext uri="{BB962C8B-B14F-4D97-AF65-F5344CB8AC3E}">
        <p14:creationId xmlns:p14="http://schemas.microsoft.com/office/powerpoint/2010/main" val="139797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E19096-428D-4119-96D2-FDD752CC1B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0"/>
            <a:ext cx="6127998" cy="10287000"/>
          </a:xfrm>
          <a:prstGeom prst="rect">
            <a:avLst/>
          </a:prstGeom>
        </p:spPr>
      </p:pic>
      <p:pic>
        <p:nvPicPr>
          <p:cNvPr id="5" name="Picture 4">
            <a:extLst>
              <a:ext uri="{FF2B5EF4-FFF2-40B4-BE49-F238E27FC236}">
                <a16:creationId xmlns:a16="http://schemas.microsoft.com/office/drawing/2014/main" xmlns="" id="{0BB2CF86-718D-47F8-BF63-BC129B6DE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47700"/>
            <a:ext cx="10744200" cy="8686800"/>
          </a:xfrm>
          <a:prstGeom prst="rect">
            <a:avLst/>
          </a:prstGeom>
        </p:spPr>
      </p:pic>
    </p:spTree>
    <p:extLst>
      <p:ext uri="{BB962C8B-B14F-4D97-AF65-F5344CB8AC3E}">
        <p14:creationId xmlns:p14="http://schemas.microsoft.com/office/powerpoint/2010/main" val="21862338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E2AE77B-CB35-406B-95F0-50C039916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42900"/>
            <a:ext cx="17221200" cy="9601200"/>
          </a:xfrm>
          <a:prstGeom prst="rect">
            <a:avLst/>
          </a:prstGeom>
        </p:spPr>
      </p:pic>
      <p:pic>
        <p:nvPicPr>
          <p:cNvPr id="6" name="Picture 5">
            <a:extLst>
              <a:ext uri="{FF2B5EF4-FFF2-40B4-BE49-F238E27FC236}">
                <a16:creationId xmlns:a16="http://schemas.microsoft.com/office/drawing/2014/main" xmlns="" id="{8DCC578E-297B-49BE-A394-8988B39FE2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0"/>
            <a:ext cx="6156127" cy="9334500"/>
          </a:xfrm>
          <a:prstGeom prst="rect">
            <a:avLst/>
          </a:prstGeom>
        </p:spPr>
      </p:pic>
    </p:spTree>
    <p:extLst>
      <p:ext uri="{BB962C8B-B14F-4D97-AF65-F5344CB8AC3E}">
        <p14:creationId xmlns:p14="http://schemas.microsoft.com/office/powerpoint/2010/main" val="135529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2E53E9F-3B2D-49B7-9831-49C4C9E93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266700"/>
            <a:ext cx="9982199" cy="8991600"/>
          </a:xfrm>
          <a:prstGeom prst="rect">
            <a:avLst/>
          </a:prstGeom>
        </p:spPr>
      </p:pic>
      <p:pic>
        <p:nvPicPr>
          <p:cNvPr id="6" name="Picture 5">
            <a:extLst>
              <a:ext uri="{FF2B5EF4-FFF2-40B4-BE49-F238E27FC236}">
                <a16:creationId xmlns:a16="http://schemas.microsoft.com/office/drawing/2014/main" xmlns="" id="{2D399185-D559-4401-B998-7AF62B9E7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86193" y="1776166"/>
            <a:ext cx="10287000" cy="6682531"/>
          </a:xfrm>
          <a:prstGeom prst="rect">
            <a:avLst/>
          </a:prstGeom>
        </p:spPr>
      </p:pic>
    </p:spTree>
    <p:extLst>
      <p:ext uri="{BB962C8B-B14F-4D97-AF65-F5344CB8AC3E}">
        <p14:creationId xmlns:p14="http://schemas.microsoft.com/office/powerpoint/2010/main" val="31559837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E126822-5F15-4E70-817C-3CBE645F1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924300" y="-4076701"/>
            <a:ext cx="10286999" cy="18440400"/>
          </a:xfrm>
          <a:prstGeom prst="rect">
            <a:avLst/>
          </a:prstGeom>
        </p:spPr>
      </p:pic>
    </p:spTree>
    <p:extLst>
      <p:ext uri="{BB962C8B-B14F-4D97-AF65-F5344CB8AC3E}">
        <p14:creationId xmlns:p14="http://schemas.microsoft.com/office/powerpoint/2010/main" val="3161317878"/>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415B31E-7243-43AC-8248-AAB073AFD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000500" y="-4000502"/>
            <a:ext cx="10286999" cy="18288001"/>
          </a:xfrm>
          <a:prstGeom prst="rect">
            <a:avLst/>
          </a:prstGeom>
        </p:spPr>
      </p:pic>
    </p:spTree>
    <p:extLst>
      <p:ext uri="{BB962C8B-B14F-4D97-AF65-F5344CB8AC3E}">
        <p14:creationId xmlns:p14="http://schemas.microsoft.com/office/powerpoint/2010/main" val="752238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38100" cap="sq">
              <a:solidFill>
                <a:srgbClr val="677EA4"/>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3380" flipH="1">
            <a:off x="15053229" y="5599819"/>
            <a:ext cx="4260163" cy="6491677"/>
          </a:xfrm>
          <a:custGeom>
            <a:avLst/>
            <a:gdLst/>
            <a:ahLst/>
            <a:cxnLst/>
            <a:rect l="l" t="t" r="r" b="b"/>
            <a:pathLst>
              <a:path w="4260163" h="6491677">
                <a:moveTo>
                  <a:pt x="4260162" y="0"/>
                </a:moveTo>
                <a:lnTo>
                  <a:pt x="0" y="0"/>
                </a:lnTo>
                <a:lnTo>
                  <a:pt x="0" y="6491677"/>
                </a:lnTo>
                <a:lnTo>
                  <a:pt x="4260162" y="6491677"/>
                </a:lnTo>
                <a:lnTo>
                  <a:pt x="4260162" y="0"/>
                </a:lnTo>
                <a:close/>
              </a:path>
            </a:pathLst>
          </a:custGeom>
          <a:blipFill>
            <a:blip r:embed="rId2"/>
            <a:stretch>
              <a:fillRect/>
            </a:stretch>
          </a:blipFill>
        </p:spPr>
      </p:sp>
      <p:sp>
        <p:nvSpPr>
          <p:cNvPr id="7" name="Freeform 7"/>
          <p:cNvSpPr/>
          <p:nvPr/>
        </p:nvSpPr>
        <p:spPr>
          <a:xfrm rot="-3294344">
            <a:off x="15210686" y="7414664"/>
            <a:ext cx="2236380" cy="5590951"/>
          </a:xfrm>
          <a:custGeom>
            <a:avLst/>
            <a:gdLst/>
            <a:ahLst/>
            <a:cxnLst/>
            <a:rect l="l" t="t" r="r" b="b"/>
            <a:pathLst>
              <a:path w="2236380" h="5590951">
                <a:moveTo>
                  <a:pt x="0" y="0"/>
                </a:moveTo>
                <a:lnTo>
                  <a:pt x="2236380" y="0"/>
                </a:lnTo>
                <a:lnTo>
                  <a:pt x="2236380" y="5590951"/>
                </a:lnTo>
                <a:lnTo>
                  <a:pt x="0" y="5590951"/>
                </a:lnTo>
                <a:lnTo>
                  <a:pt x="0" y="0"/>
                </a:lnTo>
                <a:close/>
              </a:path>
            </a:pathLst>
          </a:custGeom>
          <a:blipFill>
            <a:blip r:embed="rId3"/>
            <a:stretch>
              <a:fillRect/>
            </a:stretch>
          </a:blipFill>
        </p:spPr>
      </p:sp>
      <p:sp>
        <p:nvSpPr>
          <p:cNvPr id="8" name="Freeform 8"/>
          <p:cNvSpPr/>
          <p:nvPr/>
        </p:nvSpPr>
        <p:spPr>
          <a:xfrm rot="-1141099">
            <a:off x="16192087" y="7564634"/>
            <a:ext cx="1268138" cy="4354122"/>
          </a:xfrm>
          <a:custGeom>
            <a:avLst/>
            <a:gdLst/>
            <a:ahLst/>
            <a:cxnLst/>
            <a:rect l="l" t="t" r="r" b="b"/>
            <a:pathLst>
              <a:path w="1268138" h="4354122">
                <a:moveTo>
                  <a:pt x="0" y="0"/>
                </a:moveTo>
                <a:lnTo>
                  <a:pt x="1268138" y="0"/>
                </a:lnTo>
                <a:lnTo>
                  <a:pt x="1268138" y="4354122"/>
                </a:lnTo>
                <a:lnTo>
                  <a:pt x="0" y="4354122"/>
                </a:lnTo>
                <a:lnTo>
                  <a:pt x="0" y="0"/>
                </a:lnTo>
                <a:close/>
              </a:path>
            </a:pathLst>
          </a:custGeom>
          <a:blipFill>
            <a:blip r:embed="rId4"/>
            <a:stretch>
              <a:fillRect/>
            </a:stretch>
          </a:blipFill>
        </p:spPr>
      </p:sp>
      <p:sp>
        <p:nvSpPr>
          <p:cNvPr id="9" name="Freeform 9"/>
          <p:cNvSpPr/>
          <p:nvPr/>
        </p:nvSpPr>
        <p:spPr>
          <a:xfrm rot="-7246859" flipH="1" flipV="1">
            <a:off x="2335149" y="8188791"/>
            <a:ext cx="2050819" cy="4206808"/>
          </a:xfrm>
          <a:custGeom>
            <a:avLst/>
            <a:gdLst/>
            <a:ahLst/>
            <a:cxnLst/>
            <a:rect l="l" t="t" r="r" b="b"/>
            <a:pathLst>
              <a:path w="2050819" h="4206808">
                <a:moveTo>
                  <a:pt x="2050818" y="4206808"/>
                </a:moveTo>
                <a:lnTo>
                  <a:pt x="0" y="4206808"/>
                </a:lnTo>
                <a:lnTo>
                  <a:pt x="0" y="0"/>
                </a:lnTo>
                <a:lnTo>
                  <a:pt x="2050818" y="0"/>
                </a:lnTo>
                <a:lnTo>
                  <a:pt x="2050818" y="4206808"/>
                </a:lnTo>
                <a:close/>
              </a:path>
            </a:pathLst>
          </a:custGeom>
          <a:blipFill>
            <a:blip r:embed="rId5"/>
            <a:stretch>
              <a:fillRect/>
            </a:stretch>
          </a:blipFill>
        </p:spPr>
      </p:sp>
      <p:sp>
        <p:nvSpPr>
          <p:cNvPr id="10" name="Freeform 10"/>
          <p:cNvSpPr/>
          <p:nvPr/>
        </p:nvSpPr>
        <p:spPr>
          <a:xfrm rot="1197559">
            <a:off x="-433386" y="8679718"/>
            <a:ext cx="2434840" cy="3224954"/>
          </a:xfrm>
          <a:custGeom>
            <a:avLst/>
            <a:gdLst/>
            <a:ahLst/>
            <a:cxnLst/>
            <a:rect l="l" t="t" r="r" b="b"/>
            <a:pathLst>
              <a:path w="2434840" h="3224954">
                <a:moveTo>
                  <a:pt x="0" y="0"/>
                </a:moveTo>
                <a:lnTo>
                  <a:pt x="2434840" y="0"/>
                </a:lnTo>
                <a:lnTo>
                  <a:pt x="2434840" y="3224954"/>
                </a:lnTo>
                <a:lnTo>
                  <a:pt x="0" y="3224954"/>
                </a:lnTo>
                <a:lnTo>
                  <a:pt x="0" y="0"/>
                </a:lnTo>
                <a:close/>
              </a:path>
            </a:pathLst>
          </a:custGeom>
          <a:blipFill>
            <a:blip r:embed="rId6"/>
            <a:stretch>
              <a:fillRect/>
            </a:stretch>
          </a:blipFill>
        </p:spPr>
      </p:sp>
      <p:sp>
        <p:nvSpPr>
          <p:cNvPr id="11" name="Freeform 11"/>
          <p:cNvSpPr/>
          <p:nvPr/>
        </p:nvSpPr>
        <p:spPr>
          <a:xfrm rot="-8543176">
            <a:off x="16970412" y="-524339"/>
            <a:ext cx="1548268" cy="2256129"/>
          </a:xfrm>
          <a:custGeom>
            <a:avLst/>
            <a:gdLst/>
            <a:ahLst/>
            <a:cxnLst/>
            <a:rect l="l" t="t" r="r" b="b"/>
            <a:pathLst>
              <a:path w="1548268" h="2256129">
                <a:moveTo>
                  <a:pt x="0" y="0"/>
                </a:moveTo>
                <a:lnTo>
                  <a:pt x="1548269" y="0"/>
                </a:lnTo>
                <a:lnTo>
                  <a:pt x="1548269" y="2256129"/>
                </a:lnTo>
                <a:lnTo>
                  <a:pt x="0" y="2256129"/>
                </a:lnTo>
                <a:lnTo>
                  <a:pt x="0" y="0"/>
                </a:lnTo>
                <a:close/>
              </a:path>
            </a:pathLst>
          </a:custGeom>
          <a:blipFill>
            <a:blip r:embed="rId7"/>
            <a:stretch>
              <a:fillRect/>
            </a:stretch>
          </a:blipFill>
        </p:spPr>
      </p:sp>
      <p:sp>
        <p:nvSpPr>
          <p:cNvPr id="12" name="Freeform 12"/>
          <p:cNvSpPr/>
          <p:nvPr/>
        </p:nvSpPr>
        <p:spPr>
          <a:xfrm rot="-7096360" flipH="1">
            <a:off x="14656232" y="814405"/>
            <a:ext cx="434001" cy="789093"/>
          </a:xfrm>
          <a:custGeom>
            <a:avLst/>
            <a:gdLst/>
            <a:ahLst/>
            <a:cxnLst/>
            <a:rect l="l" t="t" r="r" b="b"/>
            <a:pathLst>
              <a:path w="434001" h="789093">
                <a:moveTo>
                  <a:pt x="434001" y="0"/>
                </a:moveTo>
                <a:lnTo>
                  <a:pt x="0" y="0"/>
                </a:lnTo>
                <a:lnTo>
                  <a:pt x="0" y="789093"/>
                </a:lnTo>
                <a:lnTo>
                  <a:pt x="434001" y="789093"/>
                </a:lnTo>
                <a:lnTo>
                  <a:pt x="434001" y="0"/>
                </a:lnTo>
                <a:close/>
              </a:path>
            </a:pathLst>
          </a:custGeom>
          <a:blipFill>
            <a:blip r:embed="rId8"/>
            <a:stretch>
              <a:fillRect/>
            </a:stretch>
          </a:blipFill>
        </p:spPr>
      </p:sp>
      <p:sp>
        <p:nvSpPr>
          <p:cNvPr id="13" name="Freeform 13"/>
          <p:cNvSpPr/>
          <p:nvPr/>
        </p:nvSpPr>
        <p:spPr>
          <a:xfrm rot="2070157" flipH="1">
            <a:off x="16123574" y="1516284"/>
            <a:ext cx="340714" cy="804044"/>
          </a:xfrm>
          <a:custGeom>
            <a:avLst/>
            <a:gdLst/>
            <a:ahLst/>
            <a:cxnLst/>
            <a:rect l="l" t="t" r="r" b="b"/>
            <a:pathLst>
              <a:path w="340714" h="804044">
                <a:moveTo>
                  <a:pt x="340714" y="0"/>
                </a:moveTo>
                <a:lnTo>
                  <a:pt x="0" y="0"/>
                </a:lnTo>
                <a:lnTo>
                  <a:pt x="0" y="804044"/>
                </a:lnTo>
                <a:lnTo>
                  <a:pt x="340714" y="804044"/>
                </a:lnTo>
                <a:lnTo>
                  <a:pt x="340714" y="0"/>
                </a:lnTo>
                <a:close/>
              </a:path>
            </a:pathLst>
          </a:custGeom>
          <a:blipFill>
            <a:blip r:embed="rId9"/>
            <a:stretch>
              <a:fillRect/>
            </a:stretch>
          </a:blipFill>
        </p:spPr>
      </p:sp>
      <p:sp>
        <p:nvSpPr>
          <p:cNvPr id="15" name="Freeform 15"/>
          <p:cNvSpPr/>
          <p:nvPr/>
        </p:nvSpPr>
        <p:spPr>
          <a:xfrm rot="6905621">
            <a:off x="-1046395" y="-951571"/>
            <a:ext cx="2092789" cy="2771906"/>
          </a:xfrm>
          <a:custGeom>
            <a:avLst/>
            <a:gdLst/>
            <a:ahLst/>
            <a:cxnLst/>
            <a:rect l="l" t="t" r="r" b="b"/>
            <a:pathLst>
              <a:path w="2092789" h="2771906">
                <a:moveTo>
                  <a:pt x="0" y="0"/>
                </a:moveTo>
                <a:lnTo>
                  <a:pt x="2092790" y="0"/>
                </a:lnTo>
                <a:lnTo>
                  <a:pt x="2092790" y="2771906"/>
                </a:lnTo>
                <a:lnTo>
                  <a:pt x="0" y="2771906"/>
                </a:lnTo>
                <a:lnTo>
                  <a:pt x="0" y="0"/>
                </a:lnTo>
                <a:close/>
              </a:path>
            </a:pathLst>
          </a:custGeom>
          <a:blipFill>
            <a:blip r:embed="rId6"/>
            <a:stretch>
              <a:fillRect/>
            </a:stretch>
          </a:blipFill>
        </p:spPr>
      </p:sp>
      <p:sp>
        <p:nvSpPr>
          <p:cNvPr id="17" name="TextBox 1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19</a:t>
            </a:r>
          </a:p>
        </p:txBody>
      </p:sp>
      <p:pic>
        <p:nvPicPr>
          <p:cNvPr id="20" name="Picture 19">
            <a:extLst>
              <a:ext uri="{FF2B5EF4-FFF2-40B4-BE49-F238E27FC236}">
                <a16:creationId xmlns:a16="http://schemas.microsoft.com/office/drawing/2014/main" xmlns="" id="{708A5D04-DCC3-4302-9125-B78FBB3177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3463066" y="-3459305"/>
            <a:ext cx="10286999" cy="17259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21</a:t>
            </a:r>
          </a:p>
        </p:txBody>
      </p:sp>
      <p:pic>
        <p:nvPicPr>
          <p:cNvPr id="4" name="Picture 3">
            <a:extLst>
              <a:ext uri="{FF2B5EF4-FFF2-40B4-BE49-F238E27FC236}">
                <a16:creationId xmlns:a16="http://schemas.microsoft.com/office/drawing/2014/main" xmlns="" id="{2B6762A9-5F23-4518-B924-1FA2C91E3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000500" y="-2783868"/>
            <a:ext cx="10286999" cy="15854737"/>
          </a:xfrm>
          <a:prstGeom prst="rect">
            <a:avLst/>
          </a:prstGeom>
        </p:spPr>
      </p:pic>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6" name="Freeform 6"/>
          <p:cNvSpPr/>
          <p:nvPr/>
        </p:nvSpPr>
        <p:spPr>
          <a:xfrm>
            <a:off x="0" y="0"/>
            <a:ext cx="18287999" cy="10287000"/>
          </a:xfrm>
          <a:custGeom>
            <a:avLst/>
            <a:gdLst/>
            <a:ahLst/>
            <a:cxnLst/>
            <a:rect l="l" t="t" r="r" b="b"/>
            <a:pathLst>
              <a:path w="16036454" h="8014581">
                <a:moveTo>
                  <a:pt x="0" y="0"/>
                </a:moveTo>
                <a:lnTo>
                  <a:pt x="16036454" y="0"/>
                </a:lnTo>
                <a:lnTo>
                  <a:pt x="16036454" y="8014581"/>
                </a:lnTo>
                <a:lnTo>
                  <a:pt x="0" y="8014581"/>
                </a:lnTo>
                <a:lnTo>
                  <a:pt x="0" y="0"/>
                </a:lnTo>
                <a:close/>
              </a:path>
            </a:pathLst>
          </a:custGeom>
          <a:blipFill>
            <a:blip r:embed="rId3"/>
            <a:stretch>
              <a:fillRect t="-5400" b="-5400"/>
            </a:stretch>
          </a:blipFill>
        </p:spPr>
        <p:txBody>
          <a:bodyPr/>
          <a:lstStyle/>
          <a:p>
            <a:endParaRPr lang="en-US" dirty="0"/>
          </a:p>
        </p:txBody>
      </p:sp>
      <p:sp>
        <p:nvSpPr>
          <p:cNvPr id="12" name="Freeform 12"/>
          <p:cNvSpPr/>
          <p:nvPr/>
        </p:nvSpPr>
        <p:spPr>
          <a:xfrm rot="-1853187">
            <a:off x="1936021" y="3559256"/>
            <a:ext cx="383936" cy="906043"/>
          </a:xfrm>
          <a:custGeom>
            <a:avLst/>
            <a:gdLst/>
            <a:ahLst/>
            <a:cxnLst/>
            <a:rect l="l" t="t" r="r" b="b"/>
            <a:pathLst>
              <a:path w="383936" h="906043">
                <a:moveTo>
                  <a:pt x="0" y="0"/>
                </a:moveTo>
                <a:lnTo>
                  <a:pt x="383936" y="0"/>
                </a:lnTo>
                <a:lnTo>
                  <a:pt x="383936" y="906043"/>
                </a:lnTo>
                <a:lnTo>
                  <a:pt x="0" y="906043"/>
                </a:lnTo>
                <a:lnTo>
                  <a:pt x="0" y="0"/>
                </a:lnTo>
                <a:close/>
              </a:path>
            </a:pathLst>
          </a:custGeom>
          <a:blipFill>
            <a:blip r:embed="rId4"/>
            <a:stretch>
              <a:fillRect/>
            </a:stretch>
          </a:blipFill>
        </p:spPr>
      </p:sp>
      <p:sp>
        <p:nvSpPr>
          <p:cNvPr id="15" name="TextBox 1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2</a:t>
            </a:r>
          </a:p>
        </p:txBody>
      </p:sp>
      <p:sp>
        <p:nvSpPr>
          <p:cNvPr id="3" name="TextBox 2">
            <a:extLst>
              <a:ext uri="{FF2B5EF4-FFF2-40B4-BE49-F238E27FC236}">
                <a16:creationId xmlns:a16="http://schemas.microsoft.com/office/drawing/2014/main" xmlns="" id="{4137DEF6-EF1C-48BB-8440-E4CCA16BE8AA}"/>
              </a:ext>
            </a:extLst>
          </p:cNvPr>
          <p:cNvSpPr txBox="1"/>
          <p:nvPr/>
        </p:nvSpPr>
        <p:spPr>
          <a:xfrm>
            <a:off x="8077200" y="419099"/>
            <a:ext cx="9982200" cy="584775"/>
          </a:xfrm>
          <a:prstGeom prst="rect">
            <a:avLst/>
          </a:prstGeom>
          <a:noFill/>
        </p:spPr>
        <p:txBody>
          <a:bodyPr wrap="square" rtlCol="0">
            <a:spAutoFit/>
          </a:bodyPr>
          <a:lstStyle/>
          <a:p>
            <a:pPr algn="ctr"/>
            <a:r>
              <a:rPr lang="vi-VN" sz="3200" dirty="0">
                <a:solidFill>
                  <a:srgbClr val="00B050"/>
                </a:solidFill>
                <a:latin typeface="+mj-lt"/>
              </a:rPr>
              <a:t>THƯ VIỆN TRƯỜNG TIỂU HỌC TỊNH PHONG</a:t>
            </a:r>
            <a:endParaRPr lang="en-US" sz="3200" dirty="0">
              <a:solidFill>
                <a:srgbClr val="00B050"/>
              </a:solidFill>
              <a:latin typeface="+mj-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795856">
            <a:off x="2630005" y="2303822"/>
            <a:ext cx="340062" cy="618294"/>
          </a:xfrm>
          <a:custGeom>
            <a:avLst/>
            <a:gdLst/>
            <a:ahLst/>
            <a:cxnLst/>
            <a:rect l="l" t="t" r="r" b="b"/>
            <a:pathLst>
              <a:path w="340062" h="618294">
                <a:moveTo>
                  <a:pt x="0" y="0"/>
                </a:moveTo>
                <a:lnTo>
                  <a:pt x="340062" y="0"/>
                </a:lnTo>
                <a:lnTo>
                  <a:pt x="340062" y="618294"/>
                </a:lnTo>
                <a:lnTo>
                  <a:pt x="0" y="618294"/>
                </a:lnTo>
                <a:lnTo>
                  <a:pt x="0" y="0"/>
                </a:lnTo>
                <a:close/>
              </a:path>
            </a:pathLst>
          </a:custGeom>
          <a:blipFill>
            <a:blip r:embed="rId2"/>
            <a:stretch>
              <a:fillRect/>
            </a:stretch>
          </a:blipFill>
        </p:spPr>
      </p:sp>
      <p:sp>
        <p:nvSpPr>
          <p:cNvPr id="6" name="Freeform 6"/>
          <p:cNvSpPr/>
          <p:nvPr/>
        </p:nvSpPr>
        <p:spPr>
          <a:xfrm rot="7714885" flipV="1">
            <a:off x="14610752" y="7867189"/>
            <a:ext cx="2050819" cy="4206808"/>
          </a:xfrm>
          <a:custGeom>
            <a:avLst/>
            <a:gdLst/>
            <a:ahLst/>
            <a:cxnLst/>
            <a:rect l="l" t="t" r="r" b="b"/>
            <a:pathLst>
              <a:path w="2050819" h="4206808">
                <a:moveTo>
                  <a:pt x="0" y="4206808"/>
                </a:moveTo>
                <a:lnTo>
                  <a:pt x="2050819" y="4206808"/>
                </a:lnTo>
                <a:lnTo>
                  <a:pt x="2050819" y="0"/>
                </a:lnTo>
                <a:lnTo>
                  <a:pt x="0" y="0"/>
                </a:lnTo>
                <a:lnTo>
                  <a:pt x="0" y="4206808"/>
                </a:lnTo>
                <a:close/>
              </a:path>
            </a:pathLst>
          </a:custGeom>
          <a:blipFill>
            <a:blip r:embed="rId3"/>
            <a:stretch>
              <a:fillRect/>
            </a:stretch>
          </a:blipFill>
        </p:spPr>
      </p:sp>
      <p:sp>
        <p:nvSpPr>
          <p:cNvPr id="7" name="Freeform 7"/>
          <p:cNvSpPr/>
          <p:nvPr/>
        </p:nvSpPr>
        <p:spPr>
          <a:xfrm flipH="1">
            <a:off x="15989007" y="7755838"/>
            <a:ext cx="1270293" cy="3172429"/>
          </a:xfrm>
          <a:custGeom>
            <a:avLst/>
            <a:gdLst/>
            <a:ahLst/>
            <a:cxnLst/>
            <a:rect l="l" t="t" r="r" b="b"/>
            <a:pathLst>
              <a:path w="1270293" h="3172429">
                <a:moveTo>
                  <a:pt x="1270293" y="0"/>
                </a:moveTo>
                <a:lnTo>
                  <a:pt x="0" y="0"/>
                </a:lnTo>
                <a:lnTo>
                  <a:pt x="0" y="3172428"/>
                </a:lnTo>
                <a:lnTo>
                  <a:pt x="1270293" y="3172428"/>
                </a:lnTo>
                <a:lnTo>
                  <a:pt x="1270293" y="0"/>
                </a:lnTo>
                <a:close/>
              </a:path>
            </a:pathLst>
          </a:custGeom>
          <a:blipFill>
            <a:blip r:embed="rId4"/>
            <a:stretch>
              <a:fillRect/>
            </a:stretch>
          </a:blipFill>
        </p:spPr>
      </p:sp>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26</a:t>
            </a:r>
          </a:p>
        </p:txBody>
      </p:sp>
      <p:pic>
        <p:nvPicPr>
          <p:cNvPr id="8" name="Picture 7">
            <a:extLst>
              <a:ext uri="{FF2B5EF4-FFF2-40B4-BE49-F238E27FC236}">
                <a16:creationId xmlns:a16="http://schemas.microsoft.com/office/drawing/2014/main" xmlns="" id="{2632BB53-6236-47E3-B933-D158596FE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958515"/>
            <a:ext cx="7620000" cy="8458200"/>
          </a:xfrm>
          <a:prstGeom prst="rect">
            <a:avLst/>
          </a:prstGeom>
        </p:spPr>
      </p:pic>
      <p:pic>
        <p:nvPicPr>
          <p:cNvPr id="13" name="Picture 12">
            <a:extLst>
              <a:ext uri="{FF2B5EF4-FFF2-40B4-BE49-F238E27FC236}">
                <a16:creationId xmlns:a16="http://schemas.microsoft.com/office/drawing/2014/main" xmlns="" id="{11F66BFD-0791-4064-BB9B-97DFB89B7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0" y="952499"/>
            <a:ext cx="7848600" cy="84581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795856">
            <a:off x="2630005" y="2303822"/>
            <a:ext cx="340062" cy="618294"/>
          </a:xfrm>
          <a:custGeom>
            <a:avLst/>
            <a:gdLst/>
            <a:ahLst/>
            <a:cxnLst/>
            <a:rect l="l" t="t" r="r" b="b"/>
            <a:pathLst>
              <a:path w="340062" h="618294">
                <a:moveTo>
                  <a:pt x="0" y="0"/>
                </a:moveTo>
                <a:lnTo>
                  <a:pt x="340062" y="0"/>
                </a:lnTo>
                <a:lnTo>
                  <a:pt x="340062" y="618294"/>
                </a:lnTo>
                <a:lnTo>
                  <a:pt x="0" y="618294"/>
                </a:lnTo>
                <a:lnTo>
                  <a:pt x="0" y="0"/>
                </a:lnTo>
                <a:close/>
              </a:path>
            </a:pathLst>
          </a:custGeom>
          <a:blipFill>
            <a:blip r:embed="rId2"/>
            <a:stretch>
              <a:fillRect/>
            </a:stretch>
          </a:blipFill>
        </p:spPr>
      </p:sp>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27</a:t>
            </a:r>
          </a:p>
        </p:txBody>
      </p:sp>
      <p:pic>
        <p:nvPicPr>
          <p:cNvPr id="3" name="Picture 2">
            <a:extLst>
              <a:ext uri="{FF2B5EF4-FFF2-40B4-BE49-F238E27FC236}">
                <a16:creationId xmlns:a16="http://schemas.microsoft.com/office/drawing/2014/main" xmlns="" id="{F05E446C-4FEF-479A-8110-DDCEDE44C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152900" y="-3543302"/>
            <a:ext cx="10286999" cy="17373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795856">
            <a:off x="2630005" y="2303822"/>
            <a:ext cx="340062" cy="618294"/>
          </a:xfrm>
          <a:custGeom>
            <a:avLst/>
            <a:gdLst/>
            <a:ahLst/>
            <a:cxnLst/>
            <a:rect l="l" t="t" r="r" b="b"/>
            <a:pathLst>
              <a:path w="340062" h="618294">
                <a:moveTo>
                  <a:pt x="0" y="0"/>
                </a:moveTo>
                <a:lnTo>
                  <a:pt x="340062" y="0"/>
                </a:lnTo>
                <a:lnTo>
                  <a:pt x="340062" y="618294"/>
                </a:lnTo>
                <a:lnTo>
                  <a:pt x="0" y="618294"/>
                </a:lnTo>
                <a:lnTo>
                  <a:pt x="0" y="0"/>
                </a:lnTo>
                <a:close/>
              </a:path>
            </a:pathLst>
          </a:custGeom>
          <a:blipFill>
            <a:blip r:embed="rId2"/>
            <a:stretch>
              <a:fillRect/>
            </a:stretch>
          </a:blipFill>
        </p:spPr>
      </p:sp>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28</a:t>
            </a:r>
          </a:p>
        </p:txBody>
      </p:sp>
      <p:pic>
        <p:nvPicPr>
          <p:cNvPr id="3" name="Picture 2">
            <a:extLst>
              <a:ext uri="{FF2B5EF4-FFF2-40B4-BE49-F238E27FC236}">
                <a16:creationId xmlns:a16="http://schemas.microsoft.com/office/drawing/2014/main" xmlns="" id="{D140C0E7-92AF-4A76-975A-0A71A0686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172453"/>
            <a:ext cx="7124701" cy="10287000"/>
          </a:xfrm>
          <a:prstGeom prst="rect">
            <a:avLst/>
          </a:prstGeom>
        </p:spPr>
      </p:pic>
      <p:pic>
        <p:nvPicPr>
          <p:cNvPr id="6" name="Picture 5">
            <a:extLst>
              <a:ext uri="{FF2B5EF4-FFF2-40B4-BE49-F238E27FC236}">
                <a16:creationId xmlns:a16="http://schemas.microsoft.com/office/drawing/2014/main" xmlns="" id="{A6413919-D5F3-44F6-BBD2-6091F8D93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0" y="190500"/>
            <a:ext cx="7772399"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795856">
            <a:off x="2630005" y="2303822"/>
            <a:ext cx="340062" cy="618294"/>
          </a:xfrm>
          <a:custGeom>
            <a:avLst/>
            <a:gdLst/>
            <a:ahLst/>
            <a:cxnLst/>
            <a:rect l="l" t="t" r="r" b="b"/>
            <a:pathLst>
              <a:path w="340062" h="618294">
                <a:moveTo>
                  <a:pt x="0" y="0"/>
                </a:moveTo>
                <a:lnTo>
                  <a:pt x="340062" y="0"/>
                </a:lnTo>
                <a:lnTo>
                  <a:pt x="340062" y="618294"/>
                </a:lnTo>
                <a:lnTo>
                  <a:pt x="0" y="618294"/>
                </a:lnTo>
                <a:lnTo>
                  <a:pt x="0" y="0"/>
                </a:lnTo>
                <a:close/>
              </a:path>
            </a:pathLst>
          </a:custGeom>
          <a:blipFill>
            <a:blip r:embed="rId2"/>
            <a:stretch>
              <a:fillRect/>
            </a:stretch>
          </a:blipFill>
        </p:spPr>
      </p:sp>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29</a:t>
            </a:r>
          </a:p>
        </p:txBody>
      </p:sp>
      <p:pic>
        <p:nvPicPr>
          <p:cNvPr id="3" name="Picture 2">
            <a:extLst>
              <a:ext uri="{FF2B5EF4-FFF2-40B4-BE49-F238E27FC236}">
                <a16:creationId xmlns:a16="http://schemas.microsoft.com/office/drawing/2014/main" xmlns="" id="{D92A95E4-9767-4AD0-90A0-572CDD9D1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17678400" cy="9791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76300" y="1107155"/>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38100" cap="sq">
              <a:solidFill>
                <a:srgbClr val="677EA4"/>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3978030">
            <a:off x="2202506" y="8795935"/>
            <a:ext cx="343462" cy="810529"/>
          </a:xfrm>
          <a:custGeom>
            <a:avLst/>
            <a:gdLst/>
            <a:ahLst/>
            <a:cxnLst/>
            <a:rect l="l" t="t" r="r" b="b"/>
            <a:pathLst>
              <a:path w="343462" h="810529">
                <a:moveTo>
                  <a:pt x="0" y="0"/>
                </a:moveTo>
                <a:lnTo>
                  <a:pt x="343462" y="0"/>
                </a:lnTo>
                <a:lnTo>
                  <a:pt x="343462" y="810529"/>
                </a:lnTo>
                <a:lnTo>
                  <a:pt x="0" y="810529"/>
                </a:lnTo>
                <a:lnTo>
                  <a:pt x="0" y="0"/>
                </a:lnTo>
                <a:close/>
              </a:path>
            </a:pathLst>
          </a:custGeom>
          <a:blipFill>
            <a:blip r:embed="rId2"/>
            <a:stretch>
              <a:fillRect/>
            </a:stretch>
          </a:blipFill>
        </p:spPr>
      </p:sp>
      <p:sp>
        <p:nvSpPr>
          <p:cNvPr id="7" name="Freeform 7"/>
          <p:cNvSpPr/>
          <p:nvPr/>
        </p:nvSpPr>
        <p:spPr>
          <a:xfrm rot="369602" flipH="1">
            <a:off x="-5553" y="7576964"/>
            <a:ext cx="1345069" cy="3362672"/>
          </a:xfrm>
          <a:custGeom>
            <a:avLst/>
            <a:gdLst/>
            <a:ahLst/>
            <a:cxnLst/>
            <a:rect l="l" t="t" r="r" b="b"/>
            <a:pathLst>
              <a:path w="1345069" h="3362672">
                <a:moveTo>
                  <a:pt x="1345069" y="0"/>
                </a:moveTo>
                <a:lnTo>
                  <a:pt x="0" y="0"/>
                </a:lnTo>
                <a:lnTo>
                  <a:pt x="0" y="3362672"/>
                </a:lnTo>
                <a:lnTo>
                  <a:pt x="1345069" y="3362672"/>
                </a:lnTo>
                <a:lnTo>
                  <a:pt x="1345069" y="0"/>
                </a:lnTo>
                <a:close/>
              </a:path>
            </a:pathLst>
          </a:custGeom>
          <a:blipFill>
            <a:blip r:embed="rId3"/>
            <a:stretch>
              <a:fillRect/>
            </a:stretch>
          </a:blipFill>
        </p:spPr>
      </p:sp>
      <p:sp>
        <p:nvSpPr>
          <p:cNvPr id="8" name="Freeform 8"/>
          <p:cNvSpPr/>
          <p:nvPr/>
        </p:nvSpPr>
        <p:spPr>
          <a:xfrm rot="-3838062">
            <a:off x="3309842" y="9458852"/>
            <a:ext cx="293615" cy="692897"/>
          </a:xfrm>
          <a:custGeom>
            <a:avLst/>
            <a:gdLst/>
            <a:ahLst/>
            <a:cxnLst/>
            <a:rect l="l" t="t" r="r" b="b"/>
            <a:pathLst>
              <a:path w="293615" h="692897">
                <a:moveTo>
                  <a:pt x="0" y="0"/>
                </a:moveTo>
                <a:lnTo>
                  <a:pt x="293615" y="0"/>
                </a:lnTo>
                <a:lnTo>
                  <a:pt x="293615" y="692898"/>
                </a:lnTo>
                <a:lnTo>
                  <a:pt x="0" y="692898"/>
                </a:lnTo>
                <a:lnTo>
                  <a:pt x="0" y="0"/>
                </a:lnTo>
                <a:close/>
              </a:path>
            </a:pathLst>
          </a:custGeom>
          <a:blipFill>
            <a:blip r:embed="rId2"/>
            <a:stretch>
              <a:fillRect/>
            </a:stretch>
          </a:blipFill>
        </p:spPr>
      </p:sp>
      <p:sp>
        <p:nvSpPr>
          <p:cNvPr id="9" name="Freeform 9"/>
          <p:cNvSpPr/>
          <p:nvPr/>
        </p:nvSpPr>
        <p:spPr>
          <a:xfrm rot="-8517225">
            <a:off x="16909403" y="-701532"/>
            <a:ext cx="1559085" cy="3198124"/>
          </a:xfrm>
          <a:custGeom>
            <a:avLst/>
            <a:gdLst/>
            <a:ahLst/>
            <a:cxnLst/>
            <a:rect l="l" t="t" r="r" b="b"/>
            <a:pathLst>
              <a:path w="1559085" h="3198124">
                <a:moveTo>
                  <a:pt x="0" y="0"/>
                </a:moveTo>
                <a:lnTo>
                  <a:pt x="1559085" y="0"/>
                </a:lnTo>
                <a:lnTo>
                  <a:pt x="1559085" y="3198123"/>
                </a:lnTo>
                <a:lnTo>
                  <a:pt x="0" y="3198123"/>
                </a:lnTo>
                <a:lnTo>
                  <a:pt x="0" y="0"/>
                </a:lnTo>
                <a:close/>
              </a:path>
            </a:pathLst>
          </a:custGeom>
          <a:blipFill>
            <a:blip r:embed="rId4"/>
            <a:stretch>
              <a:fillRect/>
            </a:stretch>
          </a:blipFill>
        </p:spPr>
      </p:sp>
      <p:sp>
        <p:nvSpPr>
          <p:cNvPr id="11" name="Freeform 11"/>
          <p:cNvSpPr/>
          <p:nvPr/>
        </p:nvSpPr>
        <p:spPr>
          <a:xfrm rot="917865" flipH="1">
            <a:off x="-2016635" y="7891518"/>
            <a:ext cx="4082632" cy="6221154"/>
          </a:xfrm>
          <a:custGeom>
            <a:avLst/>
            <a:gdLst/>
            <a:ahLst/>
            <a:cxnLst/>
            <a:rect l="l" t="t" r="r" b="b"/>
            <a:pathLst>
              <a:path w="4082632" h="6221154">
                <a:moveTo>
                  <a:pt x="4082632" y="0"/>
                </a:moveTo>
                <a:lnTo>
                  <a:pt x="0" y="0"/>
                </a:lnTo>
                <a:lnTo>
                  <a:pt x="0" y="6221154"/>
                </a:lnTo>
                <a:lnTo>
                  <a:pt x="4082632" y="6221154"/>
                </a:lnTo>
                <a:lnTo>
                  <a:pt x="4082632" y="0"/>
                </a:lnTo>
                <a:close/>
              </a:path>
            </a:pathLst>
          </a:custGeom>
          <a:blipFill>
            <a:blip r:embed="rId5"/>
            <a:stretch>
              <a:fillRect/>
            </a:stretch>
          </a:blipFill>
        </p:spPr>
      </p:sp>
      <p:sp>
        <p:nvSpPr>
          <p:cNvPr id="13" name="TextBox 1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30</a:t>
            </a:r>
          </a:p>
        </p:txBody>
      </p:sp>
      <p:sp>
        <p:nvSpPr>
          <p:cNvPr id="14" name="TextBox 14"/>
          <p:cNvSpPr txBox="1"/>
          <p:nvPr/>
        </p:nvSpPr>
        <p:spPr>
          <a:xfrm>
            <a:off x="6788461" y="2781905"/>
            <a:ext cx="10104908" cy="3632533"/>
          </a:xfrm>
          <a:prstGeom prst="rect">
            <a:avLst/>
          </a:prstGeom>
        </p:spPr>
        <p:txBody>
          <a:bodyPr wrap="square" lIns="0" tIns="0" rIns="0" bIns="0" rtlCol="0" anchor="t">
            <a:spAutoFit/>
          </a:bodyPr>
          <a:lstStyle/>
          <a:p>
            <a:pPr algn="ctr">
              <a:lnSpc>
                <a:spcPts val="7206"/>
              </a:lnSpc>
            </a:pPr>
            <a:r>
              <a:rPr lang="en-US" sz="5147" b="1" dirty="0" err="1">
                <a:solidFill>
                  <a:srgbClr val="FF3131"/>
                </a:solidFill>
                <a:latin typeface="Noto Serif Display Bold"/>
                <a:ea typeface="Noto Serif Display Bold"/>
                <a:cs typeface="Noto Serif Display Bold"/>
                <a:sym typeface="Noto Serif Display Bold"/>
              </a:rPr>
              <a:t>Cuốn</a:t>
            </a:r>
            <a:r>
              <a:rPr lang="en-US" sz="5147" b="1" dirty="0">
                <a:solidFill>
                  <a:srgbClr val="FF3131"/>
                </a:solidFill>
                <a:latin typeface="Noto Serif Display Bold"/>
                <a:ea typeface="Noto Serif Display Bold"/>
                <a:cs typeface="Noto Serif Display Bold"/>
                <a:sym typeface="Noto Serif Display Bold"/>
              </a:rPr>
              <a:t> sách </a:t>
            </a:r>
            <a:r>
              <a:rPr lang="en-US" sz="5147" b="1" dirty="0" err="1">
                <a:solidFill>
                  <a:srgbClr val="FF3131"/>
                </a:solidFill>
                <a:latin typeface="Noto Serif Display Bold"/>
                <a:ea typeface="Noto Serif Display Bold"/>
                <a:cs typeface="Noto Serif Display Bold"/>
                <a:sym typeface="Noto Serif Display Bold"/>
              </a:rPr>
              <a:t>có</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số</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đăng</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ký</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cá</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biệt</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là</a:t>
            </a:r>
            <a:r>
              <a:rPr lang="en-US" sz="5147" b="1" dirty="0">
                <a:solidFill>
                  <a:srgbClr val="FF3131"/>
                </a:solidFill>
                <a:latin typeface="Noto Serif Display Bold"/>
                <a:ea typeface="Noto Serif Display Bold"/>
                <a:cs typeface="Noto Serif Display Bold"/>
                <a:sym typeface="Noto Serif Display Bold"/>
              </a:rPr>
              <a:t> TK </a:t>
            </a:r>
            <a:r>
              <a:rPr lang="vi-VN" sz="5147" b="1" dirty="0">
                <a:solidFill>
                  <a:srgbClr val="FF3131"/>
                </a:solidFill>
                <a:latin typeface="Noto Serif Display Bold"/>
                <a:ea typeface="Noto Serif Display Bold"/>
                <a:cs typeface="Noto Serif Display Bold"/>
                <a:sym typeface="Noto Serif Display Bold"/>
              </a:rPr>
              <a:t> 1247</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đến</a:t>
            </a:r>
            <a:r>
              <a:rPr lang="en-US" sz="5147" b="1" dirty="0">
                <a:solidFill>
                  <a:srgbClr val="FF3131"/>
                </a:solidFill>
                <a:latin typeface="Noto Serif Display Bold"/>
                <a:ea typeface="Noto Serif Display Bold"/>
                <a:cs typeface="Noto Serif Display Bold"/>
                <a:sym typeface="Noto Serif Display Bold"/>
              </a:rPr>
              <a:t> TK </a:t>
            </a:r>
            <a:r>
              <a:rPr lang="vi-VN" sz="5147" b="1" dirty="0">
                <a:solidFill>
                  <a:srgbClr val="FF3131"/>
                </a:solidFill>
                <a:latin typeface="Noto Serif Display Bold"/>
                <a:ea typeface="Noto Serif Display Bold"/>
                <a:cs typeface="Noto Serif Display Bold"/>
                <a:sym typeface="Noto Serif Display Bold"/>
              </a:rPr>
              <a:t>1249</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hiện</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đang</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có</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tại</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thư</a:t>
            </a:r>
            <a:r>
              <a:rPr lang="en-US" sz="5147" b="1" dirty="0">
                <a:solidFill>
                  <a:srgbClr val="FF3131"/>
                </a:solidFill>
                <a:latin typeface="Noto Serif Display Bold"/>
                <a:ea typeface="Noto Serif Display Bold"/>
                <a:cs typeface="Noto Serif Display Bold"/>
                <a:sym typeface="Noto Serif Display Bold"/>
              </a:rPr>
              <a:t> viện </a:t>
            </a:r>
            <a:r>
              <a:rPr lang="en-US" sz="5147" b="1" dirty="0" err="1">
                <a:solidFill>
                  <a:srgbClr val="FF3131"/>
                </a:solidFill>
                <a:latin typeface="Noto Serif Display Bold"/>
                <a:ea typeface="Noto Serif Display Bold"/>
                <a:cs typeface="Noto Serif Display Bold"/>
                <a:sym typeface="Noto Serif Display Bold"/>
              </a:rPr>
              <a:t>nhà</a:t>
            </a:r>
            <a:r>
              <a:rPr lang="en-US" sz="5147" b="1" dirty="0">
                <a:solidFill>
                  <a:srgbClr val="FF3131"/>
                </a:solidFill>
                <a:latin typeface="Noto Serif Display Bold"/>
                <a:ea typeface="Noto Serif Display Bold"/>
                <a:cs typeface="Noto Serif Display Bold"/>
                <a:sym typeface="Noto Serif Display Bold"/>
              </a:rPr>
              <a:t> </a:t>
            </a:r>
            <a:r>
              <a:rPr lang="en-US" sz="5147" b="1" dirty="0" err="1">
                <a:solidFill>
                  <a:srgbClr val="FF3131"/>
                </a:solidFill>
                <a:latin typeface="Noto Serif Display Bold"/>
                <a:ea typeface="Noto Serif Display Bold"/>
                <a:cs typeface="Noto Serif Display Bold"/>
                <a:sym typeface="Noto Serif Display Bold"/>
              </a:rPr>
              <a:t>trường</a:t>
            </a:r>
            <a:endParaRPr lang="en-US" sz="5147" b="1" dirty="0">
              <a:solidFill>
                <a:srgbClr val="FF3131"/>
              </a:solidFill>
              <a:latin typeface="Noto Serif Display Bold"/>
              <a:ea typeface="Noto Serif Display Bold"/>
              <a:cs typeface="Noto Serif Display Bold"/>
              <a:sym typeface="Noto Serif Display Bold"/>
            </a:endParaRPr>
          </a:p>
        </p:txBody>
      </p:sp>
      <p:pic>
        <p:nvPicPr>
          <p:cNvPr id="16" name="Picture 15">
            <a:extLst>
              <a:ext uri="{FF2B5EF4-FFF2-40B4-BE49-F238E27FC236}">
                <a16:creationId xmlns:a16="http://schemas.microsoft.com/office/drawing/2014/main" xmlns="" id="{75DE70AB-51E8-4C11-85E2-B80CA764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785" y="1141244"/>
            <a:ext cx="6106027" cy="8881059"/>
          </a:xfrm>
          <a:prstGeom prst="rect">
            <a:avLst/>
          </a:prstGeom>
        </p:spPr>
      </p:pic>
      <p:sp>
        <p:nvSpPr>
          <p:cNvPr id="2" name="TextBox 1"/>
          <p:cNvSpPr txBox="1"/>
          <p:nvPr/>
        </p:nvSpPr>
        <p:spPr>
          <a:xfrm>
            <a:off x="7391400" y="1485900"/>
            <a:ext cx="9220200" cy="584775"/>
          </a:xfrm>
          <a:prstGeom prst="rect">
            <a:avLst/>
          </a:prstGeom>
          <a:noFill/>
        </p:spPr>
        <p:txBody>
          <a:bodyPr wrap="square" rtlCol="0">
            <a:spAutoFit/>
          </a:bodyPr>
          <a:lstStyle/>
          <a:p>
            <a:pPr algn="ctr"/>
            <a:r>
              <a:rPr lang="en-US" sz="3200" dirty="0" smtClean="0">
                <a:solidFill>
                  <a:srgbClr val="00B0F0"/>
                </a:solidFill>
                <a:latin typeface="Times New Roman" panose="02020603050405020304" pitchFamily="18" charset="0"/>
                <a:cs typeface="Times New Roman" panose="02020603050405020304" pitchFamily="18" charset="0"/>
              </a:rPr>
              <a:t>TH</a:t>
            </a:r>
            <a:r>
              <a:rPr lang="vi-VN" sz="3200" dirty="0">
                <a:solidFill>
                  <a:srgbClr val="00B0F0"/>
                </a:solidFill>
                <a:latin typeface="Times New Roman" panose="02020603050405020304" pitchFamily="18" charset="0"/>
                <a:cs typeface="Times New Roman" panose="02020603050405020304" pitchFamily="18" charset="0"/>
              </a:rPr>
              <a:t> </a:t>
            </a:r>
            <a:r>
              <a:rPr lang="vi-VN" sz="3200" dirty="0" smtClean="0">
                <a:solidFill>
                  <a:srgbClr val="00B0F0"/>
                </a:solidFill>
                <a:latin typeface="Times New Roman" panose="02020603050405020304" pitchFamily="18" charset="0"/>
                <a:cs typeface="Times New Roman" panose="02020603050405020304" pitchFamily="18" charset="0"/>
              </a:rPr>
              <a:t>Ư</a:t>
            </a:r>
            <a:r>
              <a:rPr lang="en-US" sz="3200" dirty="0">
                <a:solidFill>
                  <a:srgbClr val="00B0F0"/>
                </a:solidFill>
                <a:latin typeface="Times New Roman" panose="02020603050405020304" pitchFamily="18" charset="0"/>
                <a:cs typeface="Times New Roman" panose="02020603050405020304" pitchFamily="18" charset="0"/>
              </a:rPr>
              <a:t> VI </a:t>
            </a:r>
            <a:r>
              <a:rPr lang="en-US" sz="3200" dirty="0" smtClean="0">
                <a:solidFill>
                  <a:srgbClr val="00B0F0"/>
                </a:solidFill>
                <a:latin typeface="Times New Roman" panose="02020603050405020304" pitchFamily="18" charset="0"/>
                <a:cs typeface="Times New Roman" panose="02020603050405020304" pitchFamily="18" charset="0"/>
              </a:rPr>
              <a:t>ỆN TR</a:t>
            </a:r>
            <a:r>
              <a:rPr lang="vi-VN" sz="3200" dirty="0">
                <a:solidFill>
                  <a:srgbClr val="00B0F0"/>
                </a:solidFill>
                <a:latin typeface="Times New Roman" panose="02020603050405020304" pitchFamily="18" charset="0"/>
                <a:cs typeface="Times New Roman" panose="02020603050405020304" pitchFamily="18" charset="0"/>
              </a:rPr>
              <a:t> Ư </a:t>
            </a:r>
            <a:r>
              <a:rPr lang="vi-VN" sz="3200" dirty="0" smtClean="0">
                <a:solidFill>
                  <a:srgbClr val="00B0F0"/>
                </a:solidFill>
                <a:latin typeface="Times New Roman" panose="02020603050405020304" pitchFamily="18" charset="0"/>
                <a:cs typeface="Times New Roman" panose="02020603050405020304" pitchFamily="18" charset="0"/>
              </a:rPr>
              <a:t>ỜNG</a:t>
            </a:r>
            <a:r>
              <a:rPr lang="en-US" sz="3200" dirty="0">
                <a:solidFill>
                  <a:srgbClr val="00B0F0"/>
                </a:solidFill>
                <a:latin typeface="Times New Roman" panose="02020603050405020304" pitchFamily="18" charset="0"/>
                <a:cs typeface="Times New Roman" panose="02020603050405020304" pitchFamily="18" charset="0"/>
              </a:rPr>
              <a:t> TI ỂU H ỌC T </a:t>
            </a:r>
            <a:r>
              <a:rPr lang="en-US" sz="3200" dirty="0" smtClean="0">
                <a:solidFill>
                  <a:srgbClr val="00B0F0"/>
                </a:solidFill>
                <a:latin typeface="Times New Roman" panose="02020603050405020304" pitchFamily="18" charset="0"/>
                <a:cs typeface="Times New Roman" panose="02020603050405020304" pitchFamily="18" charset="0"/>
              </a:rPr>
              <a:t>ỊNH PHONG</a:t>
            </a:r>
            <a:endParaRPr lang="en-US" sz="3200"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8182833" flipH="1">
            <a:off x="-198745" y="-1183023"/>
            <a:ext cx="2454890" cy="3577253"/>
          </a:xfrm>
          <a:custGeom>
            <a:avLst/>
            <a:gdLst/>
            <a:ahLst/>
            <a:cxnLst/>
            <a:rect l="l" t="t" r="r" b="b"/>
            <a:pathLst>
              <a:path w="2454890" h="3577253">
                <a:moveTo>
                  <a:pt x="2454890" y="0"/>
                </a:moveTo>
                <a:lnTo>
                  <a:pt x="0" y="0"/>
                </a:lnTo>
                <a:lnTo>
                  <a:pt x="0" y="3577253"/>
                </a:lnTo>
                <a:lnTo>
                  <a:pt x="2454890" y="3577253"/>
                </a:lnTo>
                <a:lnTo>
                  <a:pt x="2454890" y="0"/>
                </a:lnTo>
                <a:close/>
              </a:path>
            </a:pathLst>
          </a:custGeom>
          <a:blipFill>
            <a:blip r:embed="rId3"/>
            <a:stretch>
              <a:fillRect/>
            </a:stretch>
          </a:blipFill>
        </p:spPr>
      </p:sp>
      <p:sp>
        <p:nvSpPr>
          <p:cNvPr id="4" name="Freeform 4"/>
          <p:cNvSpPr/>
          <p:nvPr/>
        </p:nvSpPr>
        <p:spPr>
          <a:xfrm rot="6795856">
            <a:off x="2630005" y="2303822"/>
            <a:ext cx="340062" cy="618294"/>
          </a:xfrm>
          <a:custGeom>
            <a:avLst/>
            <a:gdLst/>
            <a:ahLst/>
            <a:cxnLst/>
            <a:rect l="l" t="t" r="r" b="b"/>
            <a:pathLst>
              <a:path w="340062" h="618294">
                <a:moveTo>
                  <a:pt x="0" y="0"/>
                </a:moveTo>
                <a:lnTo>
                  <a:pt x="340062" y="0"/>
                </a:lnTo>
                <a:lnTo>
                  <a:pt x="340062" y="618294"/>
                </a:lnTo>
                <a:lnTo>
                  <a:pt x="0" y="618294"/>
                </a:lnTo>
                <a:lnTo>
                  <a:pt x="0" y="0"/>
                </a:lnTo>
                <a:close/>
              </a:path>
            </a:pathLst>
          </a:custGeom>
          <a:blipFill>
            <a:blip r:embed="rId4"/>
            <a:stretch>
              <a:fillRect/>
            </a:stretch>
          </a:blipFill>
        </p:spPr>
      </p:sp>
      <p:sp>
        <p:nvSpPr>
          <p:cNvPr id="5" name="Freeform 5"/>
          <p:cNvSpPr/>
          <p:nvPr/>
        </p:nvSpPr>
        <p:spPr>
          <a:xfrm rot="-2966355">
            <a:off x="1055301" y="1978999"/>
            <a:ext cx="375952" cy="887201"/>
          </a:xfrm>
          <a:custGeom>
            <a:avLst/>
            <a:gdLst/>
            <a:ahLst/>
            <a:cxnLst/>
            <a:rect l="l" t="t" r="r" b="b"/>
            <a:pathLst>
              <a:path w="375952" h="887201">
                <a:moveTo>
                  <a:pt x="0" y="0"/>
                </a:moveTo>
                <a:lnTo>
                  <a:pt x="375951" y="0"/>
                </a:lnTo>
                <a:lnTo>
                  <a:pt x="375951" y="887202"/>
                </a:lnTo>
                <a:lnTo>
                  <a:pt x="0" y="887202"/>
                </a:lnTo>
                <a:lnTo>
                  <a:pt x="0" y="0"/>
                </a:lnTo>
                <a:close/>
              </a:path>
            </a:pathLst>
          </a:custGeom>
          <a:blipFill>
            <a:blip r:embed="rId5"/>
            <a:stretch>
              <a:fillRect/>
            </a:stretch>
          </a:blipFill>
        </p:spPr>
      </p:sp>
      <p:sp>
        <p:nvSpPr>
          <p:cNvPr id="6" name="Freeform 6"/>
          <p:cNvSpPr/>
          <p:nvPr/>
        </p:nvSpPr>
        <p:spPr>
          <a:xfrm rot="7714885" flipV="1">
            <a:off x="14610752" y="7867189"/>
            <a:ext cx="2050819" cy="4206808"/>
          </a:xfrm>
          <a:custGeom>
            <a:avLst/>
            <a:gdLst/>
            <a:ahLst/>
            <a:cxnLst/>
            <a:rect l="l" t="t" r="r" b="b"/>
            <a:pathLst>
              <a:path w="2050819" h="4206808">
                <a:moveTo>
                  <a:pt x="0" y="4206808"/>
                </a:moveTo>
                <a:lnTo>
                  <a:pt x="2050819" y="4206808"/>
                </a:lnTo>
                <a:lnTo>
                  <a:pt x="2050819" y="0"/>
                </a:lnTo>
                <a:lnTo>
                  <a:pt x="0" y="0"/>
                </a:lnTo>
                <a:lnTo>
                  <a:pt x="0" y="4206808"/>
                </a:lnTo>
                <a:close/>
              </a:path>
            </a:pathLst>
          </a:custGeom>
          <a:blipFill>
            <a:blip r:embed="rId6"/>
            <a:stretch>
              <a:fillRect/>
            </a:stretch>
          </a:blipFill>
        </p:spPr>
      </p:sp>
      <p:sp>
        <p:nvSpPr>
          <p:cNvPr id="7" name="Freeform 7"/>
          <p:cNvSpPr/>
          <p:nvPr/>
        </p:nvSpPr>
        <p:spPr>
          <a:xfrm flipH="1">
            <a:off x="15989007" y="7755838"/>
            <a:ext cx="1270293" cy="3172429"/>
          </a:xfrm>
          <a:custGeom>
            <a:avLst/>
            <a:gdLst/>
            <a:ahLst/>
            <a:cxnLst/>
            <a:rect l="l" t="t" r="r" b="b"/>
            <a:pathLst>
              <a:path w="1270293" h="3172429">
                <a:moveTo>
                  <a:pt x="1270293" y="0"/>
                </a:moveTo>
                <a:lnTo>
                  <a:pt x="0" y="0"/>
                </a:lnTo>
                <a:lnTo>
                  <a:pt x="0" y="3172428"/>
                </a:lnTo>
                <a:lnTo>
                  <a:pt x="1270293" y="3172428"/>
                </a:lnTo>
                <a:lnTo>
                  <a:pt x="1270293" y="0"/>
                </a:lnTo>
                <a:close/>
              </a:path>
            </a:pathLst>
          </a:custGeom>
          <a:blipFill>
            <a:blip r:embed="rId7"/>
            <a:stretch>
              <a:fillRect/>
            </a:stretch>
          </a:blipFill>
        </p:spPr>
      </p:sp>
      <p:sp>
        <p:nvSpPr>
          <p:cNvPr id="8" name="Freeform 8"/>
          <p:cNvSpPr/>
          <p:nvPr/>
        </p:nvSpPr>
        <p:spPr>
          <a:xfrm rot="-714090">
            <a:off x="16519198" y="8510080"/>
            <a:ext cx="2205376" cy="2921027"/>
          </a:xfrm>
          <a:custGeom>
            <a:avLst/>
            <a:gdLst/>
            <a:ahLst/>
            <a:cxnLst/>
            <a:rect l="l" t="t" r="r" b="b"/>
            <a:pathLst>
              <a:path w="2205376" h="2921027">
                <a:moveTo>
                  <a:pt x="0" y="0"/>
                </a:moveTo>
                <a:lnTo>
                  <a:pt x="2205376" y="0"/>
                </a:lnTo>
                <a:lnTo>
                  <a:pt x="2205376" y="2921027"/>
                </a:lnTo>
                <a:lnTo>
                  <a:pt x="0" y="2921027"/>
                </a:lnTo>
                <a:lnTo>
                  <a:pt x="0" y="0"/>
                </a:lnTo>
                <a:close/>
              </a:path>
            </a:pathLst>
          </a:custGeom>
          <a:blipFill>
            <a:blip r:embed="rId8"/>
            <a:stretch>
              <a:fillRect/>
            </a:stretch>
          </a:blipFill>
        </p:spPr>
      </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31</a:t>
            </a:r>
          </a:p>
        </p:txBody>
      </p:sp>
      <p:sp>
        <p:nvSpPr>
          <p:cNvPr id="10" name="TextBox 10"/>
          <p:cNvSpPr txBox="1"/>
          <p:nvPr/>
        </p:nvSpPr>
        <p:spPr>
          <a:xfrm>
            <a:off x="5600072" y="246924"/>
            <a:ext cx="5797350" cy="2175676"/>
          </a:xfrm>
          <a:prstGeom prst="rect">
            <a:avLst/>
          </a:prstGeom>
        </p:spPr>
        <p:txBody>
          <a:bodyPr wrap="square" lIns="0" tIns="0" rIns="0" bIns="0" rtlCol="0" anchor="t">
            <a:spAutoFit/>
          </a:bodyPr>
          <a:lstStyle/>
          <a:p>
            <a:pPr algn="ctr">
              <a:lnSpc>
                <a:spcPts val="17725"/>
              </a:lnSpc>
            </a:pPr>
            <a:r>
              <a:rPr lang="en-US" sz="12661" dirty="0" err="1">
                <a:solidFill>
                  <a:srgbClr val="FF3131"/>
                </a:solidFill>
                <a:latin typeface="Dancing Script"/>
                <a:ea typeface="Dancing Script"/>
                <a:cs typeface="Dancing Script"/>
                <a:sym typeface="Dancing Script"/>
              </a:rPr>
              <a:t>Lời</a:t>
            </a:r>
            <a:r>
              <a:rPr lang="en-US" sz="12661" dirty="0">
                <a:solidFill>
                  <a:srgbClr val="FF3131"/>
                </a:solidFill>
                <a:latin typeface="Dancing Script"/>
                <a:ea typeface="Dancing Script"/>
                <a:cs typeface="Dancing Script"/>
                <a:sym typeface="Dancing Script"/>
              </a:rPr>
              <a:t> </a:t>
            </a:r>
            <a:r>
              <a:rPr lang="en-US" sz="12661" dirty="0" err="1">
                <a:solidFill>
                  <a:srgbClr val="FF3131"/>
                </a:solidFill>
                <a:latin typeface="Dancing Script"/>
                <a:ea typeface="Dancing Script"/>
                <a:cs typeface="Dancing Script"/>
                <a:sym typeface="Dancing Script"/>
              </a:rPr>
              <a:t>cuối</a:t>
            </a:r>
            <a:endParaRPr lang="en-US" sz="12661" dirty="0">
              <a:solidFill>
                <a:srgbClr val="FF3131"/>
              </a:solidFill>
              <a:latin typeface="Dancing Script"/>
              <a:ea typeface="Dancing Script"/>
              <a:cs typeface="Dancing Script"/>
              <a:sym typeface="Dancing Script"/>
            </a:endParaRPr>
          </a:p>
        </p:txBody>
      </p:sp>
      <p:sp>
        <p:nvSpPr>
          <p:cNvPr id="11" name="TextBox 11"/>
          <p:cNvSpPr txBox="1"/>
          <p:nvPr/>
        </p:nvSpPr>
        <p:spPr>
          <a:xfrm>
            <a:off x="0" y="2786505"/>
            <a:ext cx="18288000" cy="5536565"/>
          </a:xfrm>
          <a:prstGeom prst="rect">
            <a:avLst/>
          </a:prstGeom>
        </p:spPr>
        <p:txBody>
          <a:bodyPr lIns="0" tIns="0" rIns="0" bIns="0" rtlCol="0" anchor="t">
            <a:spAutoFit/>
          </a:bodyPr>
          <a:lstStyle/>
          <a:p>
            <a:pPr algn="ctr">
              <a:lnSpc>
                <a:spcPts val="7279"/>
              </a:lnSpc>
            </a:pPr>
            <a:r>
              <a:rPr lang="en-US" sz="5199" b="1" dirty="0" err="1">
                <a:solidFill>
                  <a:srgbClr val="FF3131"/>
                </a:solidFill>
                <a:latin typeface="DejaVu Serif Bold"/>
                <a:ea typeface="DejaVu Serif Bold"/>
                <a:cs typeface="DejaVu Serif Bold"/>
                <a:sym typeface="DejaVu Serif Bold"/>
              </a:rPr>
              <a:t>Nếu</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các</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bạn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muốn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biết</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thêm</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và</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hiểu</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rõ</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hơn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nội</a:t>
            </a:r>
            <a:r>
              <a:rPr lang="en-US" sz="5199" b="1" dirty="0">
                <a:solidFill>
                  <a:srgbClr val="FF3131"/>
                </a:solidFill>
                <a:latin typeface="DejaVu Serif Bold"/>
                <a:ea typeface="DejaVu Serif Bold"/>
                <a:cs typeface="DejaVu Serif Bold"/>
                <a:sym typeface="DejaVu Serif Bold"/>
              </a:rPr>
              <a:t> dung </a:t>
            </a:r>
            <a:r>
              <a:rPr lang="en-US" sz="5199" b="1" dirty="0" err="1">
                <a:solidFill>
                  <a:srgbClr val="FF3131"/>
                </a:solidFill>
                <a:latin typeface="DejaVu Serif Bold"/>
                <a:ea typeface="DejaVu Serif Bold"/>
                <a:cs typeface="DejaVu Serif Bold"/>
                <a:sym typeface="DejaVu Serif Bold"/>
              </a:rPr>
              <a:t>của</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cuốn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sách</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các</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bạn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hãy</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tìm</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đọc</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trong</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tủ</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sách</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tham</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khảo</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của</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thư</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viện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trường</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nhé</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Thư</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viện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luôn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chào</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đón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các</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bạn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và</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mong</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rằng</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các</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bạn</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ngày</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càng</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tìm</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được</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nhiều</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điều</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bổ</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ích</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từ</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những</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trang</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sách</a:t>
            </a:r>
            <a:r>
              <a:rPr lang="en-US" sz="5199" b="1" dirty="0">
                <a:solidFill>
                  <a:srgbClr val="FF3131"/>
                </a:solidFill>
                <a:latin typeface="DejaVu Serif Bold"/>
                <a:ea typeface="DejaVu Serif Bold"/>
                <a:cs typeface="DejaVu Serif Bold"/>
                <a:sym typeface="DejaVu Serif Bold"/>
              </a:rPr>
              <a:t> </a:t>
            </a:r>
            <a:r>
              <a:rPr lang="en-US" sz="5199" b="1" dirty="0" err="1">
                <a:solidFill>
                  <a:srgbClr val="FF3131"/>
                </a:solidFill>
                <a:latin typeface="DejaVu Serif Bold"/>
                <a:ea typeface="DejaVu Serif Bold"/>
                <a:cs typeface="DejaVu Serif Bold"/>
                <a:sym typeface="DejaVu Serif Bold"/>
              </a:rPr>
              <a:t>nhỏ</a:t>
            </a:r>
            <a:r>
              <a:rPr lang="en-US" sz="5199" b="1" dirty="0">
                <a:solidFill>
                  <a:srgbClr val="FF3131"/>
                </a:solidFill>
                <a:latin typeface="DejaVu Serif Bold"/>
                <a:ea typeface="DejaVu Serif Bold"/>
                <a:cs typeface="DejaVu Serif Bold"/>
                <a:sym typeface="DejaVu Serif Bold"/>
              </a:rPr>
              <a:t>.</a:t>
            </a:r>
          </a:p>
        </p:txBody>
      </p:sp>
      <p:sp>
        <p:nvSpPr>
          <p:cNvPr id="2" name="TextBox 1"/>
          <p:cNvSpPr txBox="1"/>
          <p:nvPr/>
        </p:nvSpPr>
        <p:spPr>
          <a:xfrm>
            <a:off x="9340557" y="246924"/>
            <a:ext cx="8547313" cy="523220"/>
          </a:xfrm>
          <a:prstGeom prst="rect">
            <a:avLst/>
          </a:prstGeom>
          <a:noFill/>
        </p:spPr>
        <p:txBody>
          <a:bodyPr wrap="square" rtlCol="0">
            <a:spAutoFit/>
          </a:bodyPr>
          <a:lstStyle/>
          <a:p>
            <a:pPr algn="ctr"/>
            <a:r>
              <a:rPr lang="en-US" sz="2800" dirty="0" smtClean="0">
                <a:solidFill>
                  <a:srgbClr val="92D050"/>
                </a:solidFill>
                <a:latin typeface="Times New Roman" panose="02020603050405020304" pitchFamily="18" charset="0"/>
                <a:cs typeface="Times New Roman" panose="02020603050405020304" pitchFamily="18" charset="0"/>
              </a:rPr>
              <a:t>TH</a:t>
            </a:r>
            <a:r>
              <a:rPr lang="vi-VN" sz="2800" dirty="0">
                <a:solidFill>
                  <a:srgbClr val="92D050"/>
                </a:solidFill>
                <a:latin typeface="Times New Roman" panose="02020603050405020304" pitchFamily="18" charset="0"/>
                <a:cs typeface="Times New Roman" panose="02020603050405020304" pitchFamily="18" charset="0"/>
              </a:rPr>
              <a:t> </a:t>
            </a:r>
            <a:r>
              <a:rPr lang="vi-VN" sz="2800" dirty="0" smtClean="0">
                <a:solidFill>
                  <a:srgbClr val="92D050"/>
                </a:solidFill>
                <a:latin typeface="Times New Roman" panose="02020603050405020304" pitchFamily="18" charset="0"/>
                <a:cs typeface="Times New Roman" panose="02020603050405020304" pitchFamily="18" charset="0"/>
              </a:rPr>
              <a:t>Ư</a:t>
            </a:r>
            <a:r>
              <a:rPr lang="en-US" sz="2800" dirty="0">
                <a:solidFill>
                  <a:srgbClr val="92D050"/>
                </a:solidFill>
                <a:latin typeface="Times New Roman" panose="02020603050405020304" pitchFamily="18" charset="0"/>
                <a:cs typeface="Times New Roman" panose="02020603050405020304" pitchFamily="18" charset="0"/>
              </a:rPr>
              <a:t> VI </a:t>
            </a:r>
            <a:r>
              <a:rPr lang="en-US" sz="2800" dirty="0" smtClean="0">
                <a:solidFill>
                  <a:srgbClr val="92D050"/>
                </a:solidFill>
                <a:latin typeface="Times New Roman" panose="02020603050405020304" pitchFamily="18" charset="0"/>
                <a:cs typeface="Times New Roman" panose="02020603050405020304" pitchFamily="18" charset="0"/>
              </a:rPr>
              <a:t>ỆN TR</a:t>
            </a:r>
            <a:r>
              <a:rPr lang="vi-VN" sz="2800" dirty="0">
                <a:solidFill>
                  <a:srgbClr val="92D050"/>
                </a:solidFill>
                <a:latin typeface="Times New Roman" panose="02020603050405020304" pitchFamily="18" charset="0"/>
                <a:cs typeface="Times New Roman" panose="02020603050405020304" pitchFamily="18" charset="0"/>
              </a:rPr>
              <a:t> Ư </a:t>
            </a:r>
            <a:r>
              <a:rPr lang="vi-VN" sz="2800" dirty="0" smtClean="0">
                <a:solidFill>
                  <a:srgbClr val="92D050"/>
                </a:solidFill>
                <a:latin typeface="Times New Roman" panose="02020603050405020304" pitchFamily="18" charset="0"/>
                <a:cs typeface="Times New Roman" panose="02020603050405020304" pitchFamily="18" charset="0"/>
              </a:rPr>
              <a:t>ỜNG</a:t>
            </a:r>
            <a:r>
              <a:rPr lang="en-US" sz="2800" dirty="0">
                <a:solidFill>
                  <a:srgbClr val="92D050"/>
                </a:solidFill>
                <a:latin typeface="Times New Roman" panose="02020603050405020304" pitchFamily="18" charset="0"/>
                <a:cs typeface="Times New Roman" panose="02020603050405020304" pitchFamily="18" charset="0"/>
              </a:rPr>
              <a:t> TI ỂU H ỌC T </a:t>
            </a:r>
            <a:r>
              <a:rPr lang="en-US" sz="2800" dirty="0" smtClean="0">
                <a:solidFill>
                  <a:srgbClr val="92D050"/>
                </a:solidFill>
                <a:latin typeface="Times New Roman" panose="02020603050405020304" pitchFamily="18" charset="0"/>
                <a:cs typeface="Times New Roman" panose="02020603050405020304" pitchFamily="18" charset="0"/>
              </a:rPr>
              <a:t>ỊNH PHONG</a:t>
            </a:r>
            <a:endParaRPr lang="en-US" sz="2800" dirty="0">
              <a:solidFill>
                <a:srgbClr val="92D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38100" cap="sq">
              <a:solidFill>
                <a:srgbClr val="677EA4"/>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3380" flipH="1">
            <a:off x="14900829" y="5447419"/>
            <a:ext cx="4260163" cy="6491677"/>
          </a:xfrm>
          <a:custGeom>
            <a:avLst/>
            <a:gdLst/>
            <a:ahLst/>
            <a:cxnLst/>
            <a:rect l="l" t="t" r="r" b="b"/>
            <a:pathLst>
              <a:path w="4260163" h="6491677">
                <a:moveTo>
                  <a:pt x="4260162" y="0"/>
                </a:moveTo>
                <a:lnTo>
                  <a:pt x="0" y="0"/>
                </a:lnTo>
                <a:lnTo>
                  <a:pt x="0" y="6491677"/>
                </a:lnTo>
                <a:lnTo>
                  <a:pt x="4260162" y="6491677"/>
                </a:lnTo>
                <a:lnTo>
                  <a:pt x="4260162" y="0"/>
                </a:lnTo>
                <a:close/>
              </a:path>
            </a:pathLst>
          </a:custGeom>
          <a:blipFill>
            <a:blip r:embed="rId2"/>
            <a:stretch>
              <a:fillRect/>
            </a:stretch>
          </a:blipFill>
        </p:spPr>
      </p:sp>
      <p:sp>
        <p:nvSpPr>
          <p:cNvPr id="7" name="Freeform 7"/>
          <p:cNvSpPr/>
          <p:nvPr/>
        </p:nvSpPr>
        <p:spPr>
          <a:xfrm rot="-3294344">
            <a:off x="15058286" y="7262264"/>
            <a:ext cx="2236380" cy="5590951"/>
          </a:xfrm>
          <a:custGeom>
            <a:avLst/>
            <a:gdLst/>
            <a:ahLst/>
            <a:cxnLst/>
            <a:rect l="l" t="t" r="r" b="b"/>
            <a:pathLst>
              <a:path w="2236380" h="5590951">
                <a:moveTo>
                  <a:pt x="0" y="0"/>
                </a:moveTo>
                <a:lnTo>
                  <a:pt x="2236380" y="0"/>
                </a:lnTo>
                <a:lnTo>
                  <a:pt x="2236380" y="5590951"/>
                </a:lnTo>
                <a:lnTo>
                  <a:pt x="0" y="5590951"/>
                </a:lnTo>
                <a:lnTo>
                  <a:pt x="0" y="0"/>
                </a:lnTo>
                <a:close/>
              </a:path>
            </a:pathLst>
          </a:custGeom>
          <a:blipFill>
            <a:blip r:embed="rId3"/>
            <a:stretch>
              <a:fillRect/>
            </a:stretch>
          </a:blipFill>
        </p:spPr>
      </p:sp>
      <p:sp>
        <p:nvSpPr>
          <p:cNvPr id="8" name="Freeform 8"/>
          <p:cNvSpPr/>
          <p:nvPr/>
        </p:nvSpPr>
        <p:spPr>
          <a:xfrm rot="7962042">
            <a:off x="-1615455" y="-2988454"/>
            <a:ext cx="2770457" cy="6883122"/>
          </a:xfrm>
          <a:custGeom>
            <a:avLst/>
            <a:gdLst/>
            <a:ahLst/>
            <a:cxnLst/>
            <a:rect l="l" t="t" r="r" b="b"/>
            <a:pathLst>
              <a:path w="2770457" h="6883122">
                <a:moveTo>
                  <a:pt x="0" y="0"/>
                </a:moveTo>
                <a:lnTo>
                  <a:pt x="2770457" y="0"/>
                </a:lnTo>
                <a:lnTo>
                  <a:pt x="2770457" y="6883122"/>
                </a:lnTo>
                <a:lnTo>
                  <a:pt x="0" y="6883122"/>
                </a:lnTo>
                <a:lnTo>
                  <a:pt x="0" y="0"/>
                </a:lnTo>
                <a:close/>
              </a:path>
            </a:pathLst>
          </a:custGeom>
          <a:blipFill>
            <a:blip r:embed="rId4"/>
            <a:stretch>
              <a:fillRect/>
            </a:stretch>
          </a:blipFill>
        </p:spPr>
      </p:sp>
      <p:sp>
        <p:nvSpPr>
          <p:cNvPr id="9" name="Freeform 9"/>
          <p:cNvSpPr/>
          <p:nvPr/>
        </p:nvSpPr>
        <p:spPr>
          <a:xfrm rot="9173085">
            <a:off x="547951" y="-674957"/>
            <a:ext cx="1548268" cy="2256129"/>
          </a:xfrm>
          <a:custGeom>
            <a:avLst/>
            <a:gdLst/>
            <a:ahLst/>
            <a:cxnLst/>
            <a:rect l="l" t="t" r="r" b="b"/>
            <a:pathLst>
              <a:path w="1548268" h="2256129">
                <a:moveTo>
                  <a:pt x="0" y="0"/>
                </a:moveTo>
                <a:lnTo>
                  <a:pt x="1548268" y="0"/>
                </a:lnTo>
                <a:lnTo>
                  <a:pt x="1548268" y="2256128"/>
                </a:lnTo>
                <a:lnTo>
                  <a:pt x="0" y="2256128"/>
                </a:lnTo>
                <a:lnTo>
                  <a:pt x="0" y="0"/>
                </a:lnTo>
                <a:close/>
              </a:path>
            </a:pathLst>
          </a:custGeom>
          <a:blipFill>
            <a:blip r:embed="rId5"/>
            <a:stretch>
              <a:fillRect/>
            </a:stretch>
          </a:blipFill>
        </p:spPr>
      </p:sp>
      <p:sp>
        <p:nvSpPr>
          <p:cNvPr id="10" name="Freeform 10"/>
          <p:cNvSpPr/>
          <p:nvPr/>
        </p:nvSpPr>
        <p:spPr>
          <a:xfrm rot="9529906" flipH="1">
            <a:off x="1852022" y="-1133107"/>
            <a:ext cx="1270293" cy="3172429"/>
          </a:xfrm>
          <a:custGeom>
            <a:avLst/>
            <a:gdLst/>
            <a:ahLst/>
            <a:cxnLst/>
            <a:rect l="l" t="t" r="r" b="b"/>
            <a:pathLst>
              <a:path w="1270293" h="3172429">
                <a:moveTo>
                  <a:pt x="1270294" y="0"/>
                </a:moveTo>
                <a:lnTo>
                  <a:pt x="0" y="0"/>
                </a:lnTo>
                <a:lnTo>
                  <a:pt x="0" y="3172428"/>
                </a:lnTo>
                <a:lnTo>
                  <a:pt x="1270294" y="3172428"/>
                </a:lnTo>
                <a:lnTo>
                  <a:pt x="1270294" y="0"/>
                </a:lnTo>
                <a:close/>
              </a:path>
            </a:pathLst>
          </a:custGeom>
          <a:blipFill>
            <a:blip r:embed="rId6"/>
            <a:stretch>
              <a:fillRect/>
            </a:stretch>
          </a:blipFill>
        </p:spPr>
      </p:sp>
      <p:sp>
        <p:nvSpPr>
          <p:cNvPr id="11" name="Freeform 11"/>
          <p:cNvSpPr/>
          <p:nvPr/>
        </p:nvSpPr>
        <p:spPr>
          <a:xfrm rot="5490619">
            <a:off x="312608" y="3021072"/>
            <a:ext cx="554273" cy="1007769"/>
          </a:xfrm>
          <a:custGeom>
            <a:avLst/>
            <a:gdLst/>
            <a:ahLst/>
            <a:cxnLst/>
            <a:rect l="l" t="t" r="r" b="b"/>
            <a:pathLst>
              <a:path w="554273" h="1007769">
                <a:moveTo>
                  <a:pt x="0" y="0"/>
                </a:moveTo>
                <a:lnTo>
                  <a:pt x="554274" y="0"/>
                </a:lnTo>
                <a:lnTo>
                  <a:pt x="554274" y="1007769"/>
                </a:lnTo>
                <a:lnTo>
                  <a:pt x="0" y="1007769"/>
                </a:lnTo>
                <a:lnTo>
                  <a:pt x="0" y="0"/>
                </a:lnTo>
                <a:close/>
              </a:path>
            </a:pathLst>
          </a:custGeom>
          <a:blipFill>
            <a:blip r:embed="rId7"/>
            <a:stretch>
              <a:fillRect/>
            </a:stretch>
          </a:blipFill>
        </p:spPr>
      </p:sp>
      <p:sp>
        <p:nvSpPr>
          <p:cNvPr id="12" name="Freeform 12"/>
          <p:cNvSpPr/>
          <p:nvPr/>
        </p:nvSpPr>
        <p:spPr>
          <a:xfrm rot="-1853187">
            <a:off x="1936021" y="3559256"/>
            <a:ext cx="383936" cy="906043"/>
          </a:xfrm>
          <a:custGeom>
            <a:avLst/>
            <a:gdLst/>
            <a:ahLst/>
            <a:cxnLst/>
            <a:rect l="l" t="t" r="r" b="b"/>
            <a:pathLst>
              <a:path w="383936" h="906043">
                <a:moveTo>
                  <a:pt x="0" y="0"/>
                </a:moveTo>
                <a:lnTo>
                  <a:pt x="383936" y="0"/>
                </a:lnTo>
                <a:lnTo>
                  <a:pt x="383936" y="906043"/>
                </a:lnTo>
                <a:lnTo>
                  <a:pt x="0" y="906043"/>
                </a:lnTo>
                <a:lnTo>
                  <a:pt x="0" y="0"/>
                </a:lnTo>
                <a:close/>
              </a:path>
            </a:pathLst>
          </a:custGeom>
          <a:blipFill>
            <a:blip r:embed="rId8"/>
            <a:stretch>
              <a:fillRect/>
            </a:stretch>
          </a:blipFill>
        </p:spPr>
      </p:sp>
      <p:sp>
        <p:nvSpPr>
          <p:cNvPr id="13" name="Freeform 13"/>
          <p:cNvSpPr/>
          <p:nvPr/>
        </p:nvSpPr>
        <p:spPr>
          <a:xfrm rot="-1141099">
            <a:off x="16227382" y="7564634"/>
            <a:ext cx="1268138" cy="4354122"/>
          </a:xfrm>
          <a:custGeom>
            <a:avLst/>
            <a:gdLst/>
            <a:ahLst/>
            <a:cxnLst/>
            <a:rect l="l" t="t" r="r" b="b"/>
            <a:pathLst>
              <a:path w="1268138" h="4354122">
                <a:moveTo>
                  <a:pt x="0" y="0"/>
                </a:moveTo>
                <a:lnTo>
                  <a:pt x="1268138" y="0"/>
                </a:lnTo>
                <a:lnTo>
                  <a:pt x="1268138" y="4354122"/>
                </a:lnTo>
                <a:lnTo>
                  <a:pt x="0" y="4354122"/>
                </a:lnTo>
                <a:lnTo>
                  <a:pt x="0" y="0"/>
                </a:lnTo>
                <a:close/>
              </a:path>
            </a:pathLst>
          </a:custGeom>
          <a:blipFill>
            <a:blip r:embed="rId9"/>
            <a:stretch>
              <a:fillRect/>
            </a:stretch>
          </a:blipFill>
        </p:spPr>
      </p:sp>
      <p:sp>
        <p:nvSpPr>
          <p:cNvPr id="14" name="Freeform 14"/>
          <p:cNvSpPr/>
          <p:nvPr/>
        </p:nvSpPr>
        <p:spPr>
          <a:xfrm>
            <a:off x="-230227" y="8313410"/>
            <a:ext cx="964079" cy="2433006"/>
          </a:xfrm>
          <a:custGeom>
            <a:avLst/>
            <a:gdLst/>
            <a:ahLst/>
            <a:cxnLst/>
            <a:rect l="l" t="t" r="r" b="b"/>
            <a:pathLst>
              <a:path w="964079" h="2433006">
                <a:moveTo>
                  <a:pt x="0" y="0"/>
                </a:moveTo>
                <a:lnTo>
                  <a:pt x="964079" y="0"/>
                </a:lnTo>
                <a:lnTo>
                  <a:pt x="964079" y="2433007"/>
                </a:lnTo>
                <a:lnTo>
                  <a:pt x="0" y="2433007"/>
                </a:lnTo>
                <a:lnTo>
                  <a:pt x="0" y="0"/>
                </a:lnTo>
                <a:close/>
              </a:path>
            </a:pathLst>
          </a:custGeom>
          <a:blipFill>
            <a:blip r:embed="rId10"/>
            <a:stretch>
              <a:fillRect/>
            </a:stretch>
          </a:blipFill>
        </p:spPr>
      </p:sp>
      <p:sp>
        <p:nvSpPr>
          <p:cNvPr id="15" name="Freeform 15"/>
          <p:cNvSpPr/>
          <p:nvPr/>
        </p:nvSpPr>
        <p:spPr>
          <a:xfrm rot="954738">
            <a:off x="-36762" y="8612782"/>
            <a:ext cx="1541228" cy="3829139"/>
          </a:xfrm>
          <a:custGeom>
            <a:avLst/>
            <a:gdLst/>
            <a:ahLst/>
            <a:cxnLst/>
            <a:rect l="l" t="t" r="r" b="b"/>
            <a:pathLst>
              <a:path w="1541228" h="3829139">
                <a:moveTo>
                  <a:pt x="0" y="0"/>
                </a:moveTo>
                <a:lnTo>
                  <a:pt x="1541228" y="0"/>
                </a:lnTo>
                <a:lnTo>
                  <a:pt x="1541228" y="3829139"/>
                </a:lnTo>
                <a:lnTo>
                  <a:pt x="0" y="3829139"/>
                </a:lnTo>
                <a:lnTo>
                  <a:pt x="0" y="0"/>
                </a:lnTo>
                <a:close/>
              </a:path>
            </a:pathLst>
          </a:custGeom>
          <a:blipFill>
            <a:blip r:embed="rId4"/>
            <a:stretch>
              <a:fillRect/>
            </a:stretch>
          </a:blipFill>
        </p:spPr>
      </p:sp>
      <p:sp>
        <p:nvSpPr>
          <p:cNvPr id="16" name="Freeform 16"/>
          <p:cNvSpPr/>
          <p:nvPr/>
        </p:nvSpPr>
        <p:spPr>
          <a:xfrm rot="-9527996">
            <a:off x="16747399" y="-663098"/>
            <a:ext cx="1548268" cy="2256129"/>
          </a:xfrm>
          <a:custGeom>
            <a:avLst/>
            <a:gdLst/>
            <a:ahLst/>
            <a:cxnLst/>
            <a:rect l="l" t="t" r="r" b="b"/>
            <a:pathLst>
              <a:path w="1548268" h="2256129">
                <a:moveTo>
                  <a:pt x="0" y="0"/>
                </a:moveTo>
                <a:lnTo>
                  <a:pt x="1548269" y="0"/>
                </a:lnTo>
                <a:lnTo>
                  <a:pt x="1548269" y="2256129"/>
                </a:lnTo>
                <a:lnTo>
                  <a:pt x="0" y="2256129"/>
                </a:lnTo>
                <a:lnTo>
                  <a:pt x="0" y="0"/>
                </a:lnTo>
                <a:close/>
              </a:path>
            </a:pathLst>
          </a:custGeom>
          <a:blipFill>
            <a:blip r:embed="rId5"/>
            <a:stretch>
              <a:fillRect/>
            </a:stretch>
          </a:blipFill>
        </p:spPr>
      </p:sp>
      <p:sp>
        <p:nvSpPr>
          <p:cNvPr id="17" name="Freeform 17"/>
          <p:cNvSpPr/>
          <p:nvPr/>
        </p:nvSpPr>
        <p:spPr>
          <a:xfrm rot="-6732337" flipH="1">
            <a:off x="15749704" y="1149887"/>
            <a:ext cx="384789" cy="699616"/>
          </a:xfrm>
          <a:custGeom>
            <a:avLst/>
            <a:gdLst/>
            <a:ahLst/>
            <a:cxnLst/>
            <a:rect l="l" t="t" r="r" b="b"/>
            <a:pathLst>
              <a:path w="384789" h="699616">
                <a:moveTo>
                  <a:pt x="384789" y="0"/>
                </a:moveTo>
                <a:lnTo>
                  <a:pt x="0" y="0"/>
                </a:lnTo>
                <a:lnTo>
                  <a:pt x="0" y="699616"/>
                </a:lnTo>
                <a:lnTo>
                  <a:pt x="384789" y="699616"/>
                </a:lnTo>
                <a:lnTo>
                  <a:pt x="384789" y="0"/>
                </a:lnTo>
                <a:close/>
              </a:path>
            </a:pathLst>
          </a:custGeom>
          <a:blipFill>
            <a:blip r:embed="rId7"/>
            <a:stretch>
              <a:fillRect/>
            </a:stretch>
          </a:blipFill>
        </p:spPr>
      </p:sp>
      <p:sp>
        <p:nvSpPr>
          <p:cNvPr id="18" name="Freeform 18"/>
          <p:cNvSpPr/>
          <p:nvPr/>
        </p:nvSpPr>
        <p:spPr>
          <a:xfrm rot="2158146" flipH="1">
            <a:off x="16266961" y="2628013"/>
            <a:ext cx="249784" cy="589462"/>
          </a:xfrm>
          <a:custGeom>
            <a:avLst/>
            <a:gdLst/>
            <a:ahLst/>
            <a:cxnLst/>
            <a:rect l="l" t="t" r="r" b="b"/>
            <a:pathLst>
              <a:path w="249784" h="589462">
                <a:moveTo>
                  <a:pt x="249785" y="0"/>
                </a:moveTo>
                <a:lnTo>
                  <a:pt x="0" y="0"/>
                </a:lnTo>
                <a:lnTo>
                  <a:pt x="0" y="589462"/>
                </a:lnTo>
                <a:lnTo>
                  <a:pt x="249785" y="589462"/>
                </a:lnTo>
                <a:lnTo>
                  <a:pt x="249785" y="0"/>
                </a:lnTo>
                <a:close/>
              </a:path>
            </a:pathLst>
          </a:custGeom>
          <a:blipFill>
            <a:blip r:embed="rId8"/>
            <a:stretch>
              <a:fillRect/>
            </a:stretch>
          </a:blipFill>
        </p:spPr>
      </p:sp>
      <p:sp>
        <p:nvSpPr>
          <p:cNvPr id="19" name="Freeform 19"/>
          <p:cNvSpPr/>
          <p:nvPr/>
        </p:nvSpPr>
        <p:spPr>
          <a:xfrm>
            <a:off x="12690869" y="4613622"/>
            <a:ext cx="651951" cy="645432"/>
          </a:xfrm>
          <a:custGeom>
            <a:avLst/>
            <a:gdLst/>
            <a:ahLst/>
            <a:cxnLst/>
            <a:rect l="l" t="t" r="r" b="b"/>
            <a:pathLst>
              <a:path w="651951" h="645432">
                <a:moveTo>
                  <a:pt x="0" y="0"/>
                </a:moveTo>
                <a:lnTo>
                  <a:pt x="651951" y="0"/>
                </a:lnTo>
                <a:lnTo>
                  <a:pt x="651951" y="645432"/>
                </a:lnTo>
                <a:lnTo>
                  <a:pt x="0" y="645432"/>
                </a:lnTo>
                <a:lnTo>
                  <a:pt x="0" y="0"/>
                </a:lnTo>
                <a:close/>
              </a:path>
            </a:pathLst>
          </a:custGeom>
          <a:blipFill>
            <a:blip r:embed="rId11"/>
            <a:stretch>
              <a:fillRect/>
            </a:stretch>
          </a:blipFill>
        </p:spPr>
      </p:sp>
      <p:sp>
        <p:nvSpPr>
          <p:cNvPr id="20" name="TextBox 20"/>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32</a:t>
            </a:r>
          </a:p>
        </p:txBody>
      </p:sp>
      <p:sp>
        <p:nvSpPr>
          <p:cNvPr id="21" name="TextBox 21"/>
          <p:cNvSpPr txBox="1"/>
          <p:nvPr/>
        </p:nvSpPr>
        <p:spPr>
          <a:xfrm>
            <a:off x="1441408" y="3266980"/>
            <a:ext cx="15817892" cy="4853806"/>
          </a:xfrm>
          <a:prstGeom prst="rect">
            <a:avLst/>
          </a:prstGeom>
        </p:spPr>
        <p:txBody>
          <a:bodyPr lIns="0" tIns="0" rIns="0" bIns="0" rtlCol="0" anchor="t">
            <a:spAutoFit/>
          </a:bodyPr>
          <a:lstStyle/>
          <a:p>
            <a:pPr algn="ctr">
              <a:lnSpc>
                <a:spcPts val="7665"/>
              </a:lnSpc>
            </a:pPr>
            <a:r>
              <a:rPr lang="en-US" sz="5475" b="1" dirty="0" err="1">
                <a:solidFill>
                  <a:srgbClr val="FF3131"/>
                </a:solidFill>
                <a:latin typeface="DejaVu Serif Bold"/>
                <a:ea typeface="DejaVu Serif Bold"/>
                <a:cs typeface="DejaVu Serif Bold"/>
                <a:sym typeface="DejaVu Serif Bold"/>
              </a:rPr>
              <a:t>Buổi</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tuyên</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truyền</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giới</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thiệu</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sách</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của</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thư</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viện</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hưởng</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ứng</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Ngày</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thành</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lập</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Quân</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đội</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nhân</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dân</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Việt</a:t>
            </a:r>
            <a:r>
              <a:rPr lang="en-US" sz="5475" b="1" dirty="0">
                <a:solidFill>
                  <a:srgbClr val="FF3131"/>
                </a:solidFill>
                <a:latin typeface="DejaVu Serif Bold"/>
                <a:ea typeface="DejaVu Serif Bold"/>
                <a:cs typeface="DejaVu Serif Bold"/>
                <a:sym typeface="DejaVu Serif Bold"/>
              </a:rPr>
              <a:t> Nam </a:t>
            </a:r>
            <a:r>
              <a:rPr lang="en-US" sz="5475" b="1" dirty="0" err="1">
                <a:solidFill>
                  <a:srgbClr val="FF3131"/>
                </a:solidFill>
                <a:latin typeface="DejaVu Serif Bold"/>
                <a:ea typeface="DejaVu Serif Bold"/>
                <a:cs typeface="DejaVu Serif Bold"/>
                <a:sym typeface="DejaVu Serif Bold"/>
              </a:rPr>
              <a:t>đến</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đây</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xin</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được</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khép</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lại</a:t>
            </a:r>
            <a:r>
              <a:rPr lang="en-US" sz="5475" b="1" dirty="0">
                <a:solidFill>
                  <a:srgbClr val="FF3131"/>
                </a:solidFill>
                <a:latin typeface="DejaVu Serif Bold"/>
                <a:ea typeface="DejaVu Serif Bold"/>
                <a:cs typeface="DejaVu Serif Bold"/>
                <a:sym typeface="DejaVu Serif Bold"/>
              </a:rPr>
              <a:t>.</a:t>
            </a:r>
          </a:p>
          <a:p>
            <a:pPr algn="ctr">
              <a:lnSpc>
                <a:spcPts val="7665"/>
              </a:lnSpc>
            </a:pPr>
            <a:endParaRPr lang="en-US" sz="5475" b="1" dirty="0">
              <a:solidFill>
                <a:srgbClr val="FF3131"/>
              </a:solidFill>
              <a:latin typeface="DejaVu Serif Bold"/>
              <a:ea typeface="DejaVu Serif Bold"/>
              <a:cs typeface="DejaVu Serif Bold"/>
              <a:sym typeface="DejaVu Serif Bo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38100" cap="sq">
              <a:solidFill>
                <a:srgbClr val="677EA4"/>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3380" flipH="1">
            <a:off x="14900829" y="5447419"/>
            <a:ext cx="4260163" cy="6491677"/>
          </a:xfrm>
          <a:custGeom>
            <a:avLst/>
            <a:gdLst/>
            <a:ahLst/>
            <a:cxnLst/>
            <a:rect l="l" t="t" r="r" b="b"/>
            <a:pathLst>
              <a:path w="4260163" h="6491677">
                <a:moveTo>
                  <a:pt x="4260162" y="0"/>
                </a:moveTo>
                <a:lnTo>
                  <a:pt x="0" y="0"/>
                </a:lnTo>
                <a:lnTo>
                  <a:pt x="0" y="6491677"/>
                </a:lnTo>
                <a:lnTo>
                  <a:pt x="4260162" y="6491677"/>
                </a:lnTo>
                <a:lnTo>
                  <a:pt x="4260162" y="0"/>
                </a:lnTo>
                <a:close/>
              </a:path>
            </a:pathLst>
          </a:custGeom>
          <a:blipFill>
            <a:blip r:embed="rId2"/>
            <a:stretch>
              <a:fillRect/>
            </a:stretch>
          </a:blipFill>
        </p:spPr>
      </p:sp>
      <p:sp>
        <p:nvSpPr>
          <p:cNvPr id="7" name="Freeform 7"/>
          <p:cNvSpPr/>
          <p:nvPr/>
        </p:nvSpPr>
        <p:spPr>
          <a:xfrm rot="-3294344">
            <a:off x="15058286" y="7262264"/>
            <a:ext cx="2236380" cy="5590951"/>
          </a:xfrm>
          <a:custGeom>
            <a:avLst/>
            <a:gdLst/>
            <a:ahLst/>
            <a:cxnLst/>
            <a:rect l="l" t="t" r="r" b="b"/>
            <a:pathLst>
              <a:path w="2236380" h="5590951">
                <a:moveTo>
                  <a:pt x="0" y="0"/>
                </a:moveTo>
                <a:lnTo>
                  <a:pt x="2236380" y="0"/>
                </a:lnTo>
                <a:lnTo>
                  <a:pt x="2236380" y="5590951"/>
                </a:lnTo>
                <a:lnTo>
                  <a:pt x="0" y="5590951"/>
                </a:lnTo>
                <a:lnTo>
                  <a:pt x="0" y="0"/>
                </a:lnTo>
                <a:close/>
              </a:path>
            </a:pathLst>
          </a:custGeom>
          <a:blipFill>
            <a:blip r:embed="rId3"/>
            <a:stretch>
              <a:fillRect/>
            </a:stretch>
          </a:blipFill>
        </p:spPr>
      </p:sp>
      <p:sp>
        <p:nvSpPr>
          <p:cNvPr id="8" name="Freeform 8"/>
          <p:cNvSpPr/>
          <p:nvPr/>
        </p:nvSpPr>
        <p:spPr>
          <a:xfrm rot="7962042">
            <a:off x="-1615455" y="-2988454"/>
            <a:ext cx="2770457" cy="6883122"/>
          </a:xfrm>
          <a:custGeom>
            <a:avLst/>
            <a:gdLst/>
            <a:ahLst/>
            <a:cxnLst/>
            <a:rect l="l" t="t" r="r" b="b"/>
            <a:pathLst>
              <a:path w="2770457" h="6883122">
                <a:moveTo>
                  <a:pt x="0" y="0"/>
                </a:moveTo>
                <a:lnTo>
                  <a:pt x="2770457" y="0"/>
                </a:lnTo>
                <a:lnTo>
                  <a:pt x="2770457" y="6883122"/>
                </a:lnTo>
                <a:lnTo>
                  <a:pt x="0" y="6883122"/>
                </a:lnTo>
                <a:lnTo>
                  <a:pt x="0" y="0"/>
                </a:lnTo>
                <a:close/>
              </a:path>
            </a:pathLst>
          </a:custGeom>
          <a:blipFill>
            <a:blip r:embed="rId4"/>
            <a:stretch>
              <a:fillRect/>
            </a:stretch>
          </a:blipFill>
        </p:spPr>
      </p:sp>
      <p:sp>
        <p:nvSpPr>
          <p:cNvPr id="9" name="Freeform 9"/>
          <p:cNvSpPr/>
          <p:nvPr/>
        </p:nvSpPr>
        <p:spPr>
          <a:xfrm rot="9173085">
            <a:off x="547951" y="-674957"/>
            <a:ext cx="1548268" cy="2256129"/>
          </a:xfrm>
          <a:custGeom>
            <a:avLst/>
            <a:gdLst/>
            <a:ahLst/>
            <a:cxnLst/>
            <a:rect l="l" t="t" r="r" b="b"/>
            <a:pathLst>
              <a:path w="1548268" h="2256129">
                <a:moveTo>
                  <a:pt x="0" y="0"/>
                </a:moveTo>
                <a:lnTo>
                  <a:pt x="1548268" y="0"/>
                </a:lnTo>
                <a:lnTo>
                  <a:pt x="1548268" y="2256128"/>
                </a:lnTo>
                <a:lnTo>
                  <a:pt x="0" y="2256128"/>
                </a:lnTo>
                <a:lnTo>
                  <a:pt x="0" y="0"/>
                </a:lnTo>
                <a:close/>
              </a:path>
            </a:pathLst>
          </a:custGeom>
          <a:blipFill>
            <a:blip r:embed="rId5"/>
            <a:stretch>
              <a:fillRect/>
            </a:stretch>
          </a:blipFill>
        </p:spPr>
      </p:sp>
      <p:sp>
        <p:nvSpPr>
          <p:cNvPr id="10" name="Freeform 10"/>
          <p:cNvSpPr/>
          <p:nvPr/>
        </p:nvSpPr>
        <p:spPr>
          <a:xfrm rot="9529906" flipH="1">
            <a:off x="1852022" y="-1133107"/>
            <a:ext cx="1270293" cy="3172429"/>
          </a:xfrm>
          <a:custGeom>
            <a:avLst/>
            <a:gdLst/>
            <a:ahLst/>
            <a:cxnLst/>
            <a:rect l="l" t="t" r="r" b="b"/>
            <a:pathLst>
              <a:path w="1270293" h="3172429">
                <a:moveTo>
                  <a:pt x="1270294" y="0"/>
                </a:moveTo>
                <a:lnTo>
                  <a:pt x="0" y="0"/>
                </a:lnTo>
                <a:lnTo>
                  <a:pt x="0" y="3172428"/>
                </a:lnTo>
                <a:lnTo>
                  <a:pt x="1270294" y="3172428"/>
                </a:lnTo>
                <a:lnTo>
                  <a:pt x="1270294" y="0"/>
                </a:lnTo>
                <a:close/>
              </a:path>
            </a:pathLst>
          </a:custGeom>
          <a:blipFill>
            <a:blip r:embed="rId6"/>
            <a:stretch>
              <a:fillRect/>
            </a:stretch>
          </a:blipFill>
        </p:spPr>
      </p:sp>
      <p:sp>
        <p:nvSpPr>
          <p:cNvPr id="11" name="Freeform 11"/>
          <p:cNvSpPr/>
          <p:nvPr/>
        </p:nvSpPr>
        <p:spPr>
          <a:xfrm rot="5490619">
            <a:off x="312608" y="3021072"/>
            <a:ext cx="554273" cy="1007769"/>
          </a:xfrm>
          <a:custGeom>
            <a:avLst/>
            <a:gdLst/>
            <a:ahLst/>
            <a:cxnLst/>
            <a:rect l="l" t="t" r="r" b="b"/>
            <a:pathLst>
              <a:path w="554273" h="1007769">
                <a:moveTo>
                  <a:pt x="0" y="0"/>
                </a:moveTo>
                <a:lnTo>
                  <a:pt x="554274" y="0"/>
                </a:lnTo>
                <a:lnTo>
                  <a:pt x="554274" y="1007769"/>
                </a:lnTo>
                <a:lnTo>
                  <a:pt x="0" y="1007769"/>
                </a:lnTo>
                <a:lnTo>
                  <a:pt x="0" y="0"/>
                </a:lnTo>
                <a:close/>
              </a:path>
            </a:pathLst>
          </a:custGeom>
          <a:blipFill>
            <a:blip r:embed="rId7"/>
            <a:stretch>
              <a:fillRect/>
            </a:stretch>
          </a:blipFill>
        </p:spPr>
      </p:sp>
      <p:sp>
        <p:nvSpPr>
          <p:cNvPr id="12" name="Freeform 12"/>
          <p:cNvSpPr/>
          <p:nvPr/>
        </p:nvSpPr>
        <p:spPr>
          <a:xfrm rot="-1853187">
            <a:off x="1936021" y="3559256"/>
            <a:ext cx="383936" cy="906043"/>
          </a:xfrm>
          <a:custGeom>
            <a:avLst/>
            <a:gdLst/>
            <a:ahLst/>
            <a:cxnLst/>
            <a:rect l="l" t="t" r="r" b="b"/>
            <a:pathLst>
              <a:path w="383936" h="906043">
                <a:moveTo>
                  <a:pt x="0" y="0"/>
                </a:moveTo>
                <a:lnTo>
                  <a:pt x="383936" y="0"/>
                </a:lnTo>
                <a:lnTo>
                  <a:pt x="383936" y="906043"/>
                </a:lnTo>
                <a:lnTo>
                  <a:pt x="0" y="906043"/>
                </a:lnTo>
                <a:lnTo>
                  <a:pt x="0" y="0"/>
                </a:lnTo>
                <a:close/>
              </a:path>
            </a:pathLst>
          </a:custGeom>
          <a:blipFill>
            <a:blip r:embed="rId8"/>
            <a:stretch>
              <a:fillRect/>
            </a:stretch>
          </a:blipFill>
        </p:spPr>
      </p:sp>
      <p:sp>
        <p:nvSpPr>
          <p:cNvPr id="13" name="Freeform 13"/>
          <p:cNvSpPr/>
          <p:nvPr/>
        </p:nvSpPr>
        <p:spPr>
          <a:xfrm rot="-1141099">
            <a:off x="16227382" y="7564634"/>
            <a:ext cx="1268138" cy="4354122"/>
          </a:xfrm>
          <a:custGeom>
            <a:avLst/>
            <a:gdLst/>
            <a:ahLst/>
            <a:cxnLst/>
            <a:rect l="l" t="t" r="r" b="b"/>
            <a:pathLst>
              <a:path w="1268138" h="4354122">
                <a:moveTo>
                  <a:pt x="0" y="0"/>
                </a:moveTo>
                <a:lnTo>
                  <a:pt x="1268138" y="0"/>
                </a:lnTo>
                <a:lnTo>
                  <a:pt x="1268138" y="4354122"/>
                </a:lnTo>
                <a:lnTo>
                  <a:pt x="0" y="4354122"/>
                </a:lnTo>
                <a:lnTo>
                  <a:pt x="0" y="0"/>
                </a:lnTo>
                <a:close/>
              </a:path>
            </a:pathLst>
          </a:custGeom>
          <a:blipFill>
            <a:blip r:embed="rId9"/>
            <a:stretch>
              <a:fillRect/>
            </a:stretch>
          </a:blipFill>
        </p:spPr>
      </p:sp>
      <p:sp>
        <p:nvSpPr>
          <p:cNvPr id="14" name="Freeform 14"/>
          <p:cNvSpPr/>
          <p:nvPr/>
        </p:nvSpPr>
        <p:spPr>
          <a:xfrm>
            <a:off x="-230227" y="8313410"/>
            <a:ext cx="964079" cy="2433006"/>
          </a:xfrm>
          <a:custGeom>
            <a:avLst/>
            <a:gdLst/>
            <a:ahLst/>
            <a:cxnLst/>
            <a:rect l="l" t="t" r="r" b="b"/>
            <a:pathLst>
              <a:path w="964079" h="2433006">
                <a:moveTo>
                  <a:pt x="0" y="0"/>
                </a:moveTo>
                <a:lnTo>
                  <a:pt x="964079" y="0"/>
                </a:lnTo>
                <a:lnTo>
                  <a:pt x="964079" y="2433007"/>
                </a:lnTo>
                <a:lnTo>
                  <a:pt x="0" y="2433007"/>
                </a:lnTo>
                <a:lnTo>
                  <a:pt x="0" y="0"/>
                </a:lnTo>
                <a:close/>
              </a:path>
            </a:pathLst>
          </a:custGeom>
          <a:blipFill>
            <a:blip r:embed="rId10"/>
            <a:stretch>
              <a:fillRect/>
            </a:stretch>
          </a:blipFill>
        </p:spPr>
      </p:sp>
      <p:sp>
        <p:nvSpPr>
          <p:cNvPr id="15" name="Freeform 15"/>
          <p:cNvSpPr/>
          <p:nvPr/>
        </p:nvSpPr>
        <p:spPr>
          <a:xfrm rot="954738">
            <a:off x="-36762" y="8612782"/>
            <a:ext cx="1541228" cy="3829139"/>
          </a:xfrm>
          <a:custGeom>
            <a:avLst/>
            <a:gdLst/>
            <a:ahLst/>
            <a:cxnLst/>
            <a:rect l="l" t="t" r="r" b="b"/>
            <a:pathLst>
              <a:path w="1541228" h="3829139">
                <a:moveTo>
                  <a:pt x="0" y="0"/>
                </a:moveTo>
                <a:lnTo>
                  <a:pt x="1541228" y="0"/>
                </a:lnTo>
                <a:lnTo>
                  <a:pt x="1541228" y="3829139"/>
                </a:lnTo>
                <a:lnTo>
                  <a:pt x="0" y="3829139"/>
                </a:lnTo>
                <a:lnTo>
                  <a:pt x="0" y="0"/>
                </a:lnTo>
                <a:close/>
              </a:path>
            </a:pathLst>
          </a:custGeom>
          <a:blipFill>
            <a:blip r:embed="rId4"/>
            <a:stretch>
              <a:fillRect/>
            </a:stretch>
          </a:blipFill>
        </p:spPr>
      </p:sp>
      <p:sp>
        <p:nvSpPr>
          <p:cNvPr id="16" name="Freeform 16"/>
          <p:cNvSpPr/>
          <p:nvPr/>
        </p:nvSpPr>
        <p:spPr>
          <a:xfrm rot="-9527996">
            <a:off x="16747399" y="-663098"/>
            <a:ext cx="1548268" cy="2256129"/>
          </a:xfrm>
          <a:custGeom>
            <a:avLst/>
            <a:gdLst/>
            <a:ahLst/>
            <a:cxnLst/>
            <a:rect l="l" t="t" r="r" b="b"/>
            <a:pathLst>
              <a:path w="1548268" h="2256129">
                <a:moveTo>
                  <a:pt x="0" y="0"/>
                </a:moveTo>
                <a:lnTo>
                  <a:pt x="1548269" y="0"/>
                </a:lnTo>
                <a:lnTo>
                  <a:pt x="1548269" y="2256129"/>
                </a:lnTo>
                <a:lnTo>
                  <a:pt x="0" y="2256129"/>
                </a:lnTo>
                <a:lnTo>
                  <a:pt x="0" y="0"/>
                </a:lnTo>
                <a:close/>
              </a:path>
            </a:pathLst>
          </a:custGeom>
          <a:blipFill>
            <a:blip r:embed="rId5"/>
            <a:stretch>
              <a:fillRect/>
            </a:stretch>
          </a:blipFill>
        </p:spPr>
      </p:sp>
      <p:sp>
        <p:nvSpPr>
          <p:cNvPr id="17" name="Freeform 17"/>
          <p:cNvSpPr/>
          <p:nvPr/>
        </p:nvSpPr>
        <p:spPr>
          <a:xfrm rot="-6732337" flipH="1">
            <a:off x="15749704" y="1149887"/>
            <a:ext cx="384789" cy="699616"/>
          </a:xfrm>
          <a:custGeom>
            <a:avLst/>
            <a:gdLst/>
            <a:ahLst/>
            <a:cxnLst/>
            <a:rect l="l" t="t" r="r" b="b"/>
            <a:pathLst>
              <a:path w="384789" h="699616">
                <a:moveTo>
                  <a:pt x="384789" y="0"/>
                </a:moveTo>
                <a:lnTo>
                  <a:pt x="0" y="0"/>
                </a:lnTo>
                <a:lnTo>
                  <a:pt x="0" y="699616"/>
                </a:lnTo>
                <a:lnTo>
                  <a:pt x="384789" y="699616"/>
                </a:lnTo>
                <a:lnTo>
                  <a:pt x="384789" y="0"/>
                </a:lnTo>
                <a:close/>
              </a:path>
            </a:pathLst>
          </a:custGeom>
          <a:blipFill>
            <a:blip r:embed="rId7"/>
            <a:stretch>
              <a:fillRect/>
            </a:stretch>
          </a:blipFill>
        </p:spPr>
      </p:sp>
      <p:sp>
        <p:nvSpPr>
          <p:cNvPr id="18" name="Freeform 18"/>
          <p:cNvSpPr/>
          <p:nvPr/>
        </p:nvSpPr>
        <p:spPr>
          <a:xfrm rot="2158146" flipH="1">
            <a:off x="16266961" y="2628013"/>
            <a:ext cx="249784" cy="589462"/>
          </a:xfrm>
          <a:custGeom>
            <a:avLst/>
            <a:gdLst/>
            <a:ahLst/>
            <a:cxnLst/>
            <a:rect l="l" t="t" r="r" b="b"/>
            <a:pathLst>
              <a:path w="249784" h="589462">
                <a:moveTo>
                  <a:pt x="249785" y="0"/>
                </a:moveTo>
                <a:lnTo>
                  <a:pt x="0" y="0"/>
                </a:lnTo>
                <a:lnTo>
                  <a:pt x="0" y="589462"/>
                </a:lnTo>
                <a:lnTo>
                  <a:pt x="249785" y="589462"/>
                </a:lnTo>
                <a:lnTo>
                  <a:pt x="249785" y="0"/>
                </a:lnTo>
                <a:close/>
              </a:path>
            </a:pathLst>
          </a:custGeom>
          <a:blipFill>
            <a:blip r:embed="rId8"/>
            <a:stretch>
              <a:fillRect/>
            </a:stretch>
          </a:blipFill>
        </p:spPr>
      </p:sp>
      <p:sp>
        <p:nvSpPr>
          <p:cNvPr id="19" name="Freeform 19"/>
          <p:cNvSpPr/>
          <p:nvPr/>
        </p:nvSpPr>
        <p:spPr>
          <a:xfrm>
            <a:off x="12690869" y="4613622"/>
            <a:ext cx="651951" cy="645432"/>
          </a:xfrm>
          <a:custGeom>
            <a:avLst/>
            <a:gdLst/>
            <a:ahLst/>
            <a:cxnLst/>
            <a:rect l="l" t="t" r="r" b="b"/>
            <a:pathLst>
              <a:path w="651951" h="645432">
                <a:moveTo>
                  <a:pt x="0" y="0"/>
                </a:moveTo>
                <a:lnTo>
                  <a:pt x="651951" y="0"/>
                </a:lnTo>
                <a:lnTo>
                  <a:pt x="651951" y="645432"/>
                </a:lnTo>
                <a:lnTo>
                  <a:pt x="0" y="645432"/>
                </a:lnTo>
                <a:lnTo>
                  <a:pt x="0" y="0"/>
                </a:lnTo>
                <a:close/>
              </a:path>
            </a:pathLst>
          </a:custGeom>
          <a:blipFill>
            <a:blip r:embed="rId11"/>
            <a:stretch>
              <a:fillRect/>
            </a:stretch>
          </a:blipFill>
        </p:spPr>
      </p:sp>
      <p:sp>
        <p:nvSpPr>
          <p:cNvPr id="20" name="TextBox 20"/>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33</a:t>
            </a:r>
          </a:p>
        </p:txBody>
      </p:sp>
      <p:sp>
        <p:nvSpPr>
          <p:cNvPr id="21" name="TextBox 21"/>
          <p:cNvSpPr txBox="1"/>
          <p:nvPr/>
        </p:nvSpPr>
        <p:spPr>
          <a:xfrm>
            <a:off x="1703641" y="3897978"/>
            <a:ext cx="15817892" cy="2904513"/>
          </a:xfrm>
          <a:prstGeom prst="rect">
            <a:avLst/>
          </a:prstGeom>
        </p:spPr>
        <p:txBody>
          <a:bodyPr lIns="0" tIns="0" rIns="0" bIns="0" rtlCol="0" anchor="t">
            <a:spAutoFit/>
          </a:bodyPr>
          <a:lstStyle/>
          <a:p>
            <a:pPr algn="ctr">
              <a:lnSpc>
                <a:spcPts val="7665"/>
              </a:lnSpc>
            </a:pPr>
            <a:r>
              <a:rPr lang="vi-VN" sz="5475" b="1" dirty="0">
                <a:solidFill>
                  <a:srgbClr val="FF3131"/>
                </a:solidFill>
                <a:latin typeface="DejaVu Serif Bold"/>
                <a:ea typeface="DejaVu Serif Bold"/>
                <a:cs typeface="DejaVu Serif Bold"/>
                <a:sym typeface="DejaVu Serif Bold"/>
              </a:rPr>
              <a:t>K</a:t>
            </a:r>
            <a:r>
              <a:rPr lang="en-US" sz="5475" b="1" dirty="0" err="1">
                <a:solidFill>
                  <a:srgbClr val="FF3131"/>
                </a:solidFill>
                <a:latin typeface="DejaVu Serif Bold"/>
                <a:ea typeface="DejaVu Serif Bold"/>
                <a:cs typeface="DejaVu Serif Bold"/>
                <a:sym typeface="DejaVu Serif Bold"/>
              </a:rPr>
              <a:t>ính</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chúc</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quý</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thầy</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cô</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giáo</a:t>
            </a:r>
            <a:r>
              <a:rPr lang="en-US" sz="5475" b="1" dirty="0">
                <a:solidFill>
                  <a:srgbClr val="FF3131"/>
                </a:solidFill>
                <a:latin typeface="DejaVu Serif Bold"/>
                <a:ea typeface="DejaVu Serif Bold"/>
                <a:cs typeface="DejaVu Serif Bold"/>
                <a:sym typeface="DejaVu Serif Bold"/>
              </a:rPr>
              <a:t> và các </a:t>
            </a:r>
            <a:r>
              <a:rPr lang="en-US" sz="5475" b="1" dirty="0" err="1">
                <a:solidFill>
                  <a:srgbClr val="FF3131"/>
                </a:solidFill>
                <a:latin typeface="DejaVu Serif Bold"/>
                <a:ea typeface="DejaVu Serif Bold"/>
                <a:cs typeface="DejaVu Serif Bold"/>
                <a:sym typeface="DejaVu Serif Bold"/>
              </a:rPr>
              <a:t>bạn</a:t>
            </a:r>
            <a:r>
              <a:rPr lang="en-US" sz="5475" b="1" dirty="0">
                <a:solidFill>
                  <a:srgbClr val="FF3131"/>
                </a:solidFill>
                <a:latin typeface="DejaVu Serif Bold"/>
                <a:ea typeface="DejaVu Serif Bold"/>
                <a:cs typeface="DejaVu Serif Bold"/>
                <a:sym typeface="DejaVu Serif Bold"/>
              </a:rPr>
              <a:t> thật </a:t>
            </a:r>
            <a:r>
              <a:rPr lang="en-US" sz="5475" b="1" dirty="0" err="1">
                <a:solidFill>
                  <a:srgbClr val="FF3131"/>
                </a:solidFill>
                <a:latin typeface="DejaVu Serif Bold"/>
                <a:ea typeface="DejaVu Serif Bold"/>
                <a:cs typeface="DejaVu Serif Bold"/>
                <a:sym typeface="DejaVu Serif Bold"/>
              </a:rPr>
              <a:t>nhiều</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sức</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khỏe</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niềm</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vui</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hạnh</a:t>
            </a:r>
            <a:r>
              <a:rPr lang="en-US" sz="5475" b="1" dirty="0">
                <a:solidFill>
                  <a:srgbClr val="FF3131"/>
                </a:solidFill>
                <a:latin typeface="DejaVu Serif Bold"/>
                <a:ea typeface="DejaVu Serif Bold"/>
                <a:cs typeface="DejaVu Serif Bold"/>
                <a:sym typeface="DejaVu Serif Bold"/>
              </a:rPr>
              <a:t> </a:t>
            </a:r>
            <a:r>
              <a:rPr lang="en-US" sz="5475" b="1" dirty="0" err="1">
                <a:solidFill>
                  <a:srgbClr val="FF3131"/>
                </a:solidFill>
                <a:latin typeface="DejaVu Serif Bold"/>
                <a:ea typeface="DejaVu Serif Bold"/>
                <a:cs typeface="DejaVu Serif Bold"/>
                <a:sym typeface="DejaVu Serif Bold"/>
              </a:rPr>
              <a:t>phúc</a:t>
            </a:r>
            <a:endParaRPr lang="en-US" sz="5475" b="1" dirty="0">
              <a:solidFill>
                <a:srgbClr val="FF3131"/>
              </a:solidFill>
              <a:latin typeface="DejaVu Serif Bold"/>
              <a:ea typeface="DejaVu Serif Bold"/>
              <a:cs typeface="DejaVu Serif Bold"/>
              <a:sym typeface="DejaVu Serif Bold"/>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38100" cap="sq">
              <a:solidFill>
                <a:srgbClr val="677EA4"/>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3380" flipH="1">
            <a:off x="14900829" y="5447419"/>
            <a:ext cx="4260163" cy="6491677"/>
          </a:xfrm>
          <a:custGeom>
            <a:avLst/>
            <a:gdLst/>
            <a:ahLst/>
            <a:cxnLst/>
            <a:rect l="l" t="t" r="r" b="b"/>
            <a:pathLst>
              <a:path w="4260163" h="6491677">
                <a:moveTo>
                  <a:pt x="4260162" y="0"/>
                </a:moveTo>
                <a:lnTo>
                  <a:pt x="0" y="0"/>
                </a:lnTo>
                <a:lnTo>
                  <a:pt x="0" y="6491677"/>
                </a:lnTo>
                <a:lnTo>
                  <a:pt x="4260162" y="6491677"/>
                </a:lnTo>
                <a:lnTo>
                  <a:pt x="4260162" y="0"/>
                </a:lnTo>
                <a:close/>
              </a:path>
            </a:pathLst>
          </a:custGeom>
          <a:blipFill>
            <a:blip r:embed="rId2"/>
            <a:stretch>
              <a:fillRect/>
            </a:stretch>
          </a:blipFill>
        </p:spPr>
      </p:sp>
      <p:sp>
        <p:nvSpPr>
          <p:cNvPr id="7" name="Freeform 7"/>
          <p:cNvSpPr/>
          <p:nvPr/>
        </p:nvSpPr>
        <p:spPr>
          <a:xfrm rot="-3294344">
            <a:off x="15058286" y="7262264"/>
            <a:ext cx="2236380" cy="5590951"/>
          </a:xfrm>
          <a:custGeom>
            <a:avLst/>
            <a:gdLst/>
            <a:ahLst/>
            <a:cxnLst/>
            <a:rect l="l" t="t" r="r" b="b"/>
            <a:pathLst>
              <a:path w="2236380" h="5590951">
                <a:moveTo>
                  <a:pt x="0" y="0"/>
                </a:moveTo>
                <a:lnTo>
                  <a:pt x="2236380" y="0"/>
                </a:lnTo>
                <a:lnTo>
                  <a:pt x="2236380" y="5590951"/>
                </a:lnTo>
                <a:lnTo>
                  <a:pt x="0" y="5590951"/>
                </a:lnTo>
                <a:lnTo>
                  <a:pt x="0" y="0"/>
                </a:lnTo>
                <a:close/>
              </a:path>
            </a:pathLst>
          </a:custGeom>
          <a:blipFill>
            <a:blip r:embed="rId3"/>
            <a:stretch>
              <a:fillRect/>
            </a:stretch>
          </a:blipFill>
        </p:spPr>
      </p:sp>
      <p:sp>
        <p:nvSpPr>
          <p:cNvPr id="8" name="Freeform 8"/>
          <p:cNvSpPr/>
          <p:nvPr/>
        </p:nvSpPr>
        <p:spPr>
          <a:xfrm rot="7962042">
            <a:off x="-1615455" y="-2988454"/>
            <a:ext cx="2770457" cy="6883122"/>
          </a:xfrm>
          <a:custGeom>
            <a:avLst/>
            <a:gdLst/>
            <a:ahLst/>
            <a:cxnLst/>
            <a:rect l="l" t="t" r="r" b="b"/>
            <a:pathLst>
              <a:path w="2770457" h="6883122">
                <a:moveTo>
                  <a:pt x="0" y="0"/>
                </a:moveTo>
                <a:lnTo>
                  <a:pt x="2770457" y="0"/>
                </a:lnTo>
                <a:lnTo>
                  <a:pt x="2770457" y="6883122"/>
                </a:lnTo>
                <a:lnTo>
                  <a:pt x="0" y="6883122"/>
                </a:lnTo>
                <a:lnTo>
                  <a:pt x="0" y="0"/>
                </a:lnTo>
                <a:close/>
              </a:path>
            </a:pathLst>
          </a:custGeom>
          <a:blipFill>
            <a:blip r:embed="rId4"/>
            <a:stretch>
              <a:fillRect/>
            </a:stretch>
          </a:blipFill>
        </p:spPr>
      </p:sp>
      <p:sp>
        <p:nvSpPr>
          <p:cNvPr id="9" name="Freeform 9"/>
          <p:cNvSpPr/>
          <p:nvPr/>
        </p:nvSpPr>
        <p:spPr>
          <a:xfrm rot="9173085">
            <a:off x="547951" y="-674957"/>
            <a:ext cx="1548268" cy="2256129"/>
          </a:xfrm>
          <a:custGeom>
            <a:avLst/>
            <a:gdLst/>
            <a:ahLst/>
            <a:cxnLst/>
            <a:rect l="l" t="t" r="r" b="b"/>
            <a:pathLst>
              <a:path w="1548268" h="2256129">
                <a:moveTo>
                  <a:pt x="0" y="0"/>
                </a:moveTo>
                <a:lnTo>
                  <a:pt x="1548268" y="0"/>
                </a:lnTo>
                <a:lnTo>
                  <a:pt x="1548268" y="2256128"/>
                </a:lnTo>
                <a:lnTo>
                  <a:pt x="0" y="2256128"/>
                </a:lnTo>
                <a:lnTo>
                  <a:pt x="0" y="0"/>
                </a:lnTo>
                <a:close/>
              </a:path>
            </a:pathLst>
          </a:custGeom>
          <a:blipFill>
            <a:blip r:embed="rId5"/>
            <a:stretch>
              <a:fillRect/>
            </a:stretch>
          </a:blipFill>
        </p:spPr>
      </p:sp>
      <p:sp>
        <p:nvSpPr>
          <p:cNvPr id="10" name="Freeform 10"/>
          <p:cNvSpPr/>
          <p:nvPr/>
        </p:nvSpPr>
        <p:spPr>
          <a:xfrm rot="9529906" flipH="1">
            <a:off x="1852022" y="-1133107"/>
            <a:ext cx="1270293" cy="3172429"/>
          </a:xfrm>
          <a:custGeom>
            <a:avLst/>
            <a:gdLst/>
            <a:ahLst/>
            <a:cxnLst/>
            <a:rect l="l" t="t" r="r" b="b"/>
            <a:pathLst>
              <a:path w="1270293" h="3172429">
                <a:moveTo>
                  <a:pt x="1270294" y="0"/>
                </a:moveTo>
                <a:lnTo>
                  <a:pt x="0" y="0"/>
                </a:lnTo>
                <a:lnTo>
                  <a:pt x="0" y="3172428"/>
                </a:lnTo>
                <a:lnTo>
                  <a:pt x="1270294" y="3172428"/>
                </a:lnTo>
                <a:lnTo>
                  <a:pt x="1270294" y="0"/>
                </a:lnTo>
                <a:close/>
              </a:path>
            </a:pathLst>
          </a:custGeom>
          <a:blipFill>
            <a:blip r:embed="rId6"/>
            <a:stretch>
              <a:fillRect/>
            </a:stretch>
          </a:blipFill>
        </p:spPr>
      </p:sp>
      <p:sp>
        <p:nvSpPr>
          <p:cNvPr id="11" name="Freeform 11"/>
          <p:cNvSpPr/>
          <p:nvPr/>
        </p:nvSpPr>
        <p:spPr>
          <a:xfrm rot="5490619">
            <a:off x="312608" y="3021072"/>
            <a:ext cx="554273" cy="1007769"/>
          </a:xfrm>
          <a:custGeom>
            <a:avLst/>
            <a:gdLst/>
            <a:ahLst/>
            <a:cxnLst/>
            <a:rect l="l" t="t" r="r" b="b"/>
            <a:pathLst>
              <a:path w="554273" h="1007769">
                <a:moveTo>
                  <a:pt x="0" y="0"/>
                </a:moveTo>
                <a:lnTo>
                  <a:pt x="554274" y="0"/>
                </a:lnTo>
                <a:lnTo>
                  <a:pt x="554274" y="1007769"/>
                </a:lnTo>
                <a:lnTo>
                  <a:pt x="0" y="1007769"/>
                </a:lnTo>
                <a:lnTo>
                  <a:pt x="0" y="0"/>
                </a:lnTo>
                <a:close/>
              </a:path>
            </a:pathLst>
          </a:custGeom>
          <a:blipFill>
            <a:blip r:embed="rId7"/>
            <a:stretch>
              <a:fillRect/>
            </a:stretch>
          </a:blipFill>
        </p:spPr>
      </p:sp>
      <p:sp>
        <p:nvSpPr>
          <p:cNvPr id="12" name="Freeform 12"/>
          <p:cNvSpPr/>
          <p:nvPr/>
        </p:nvSpPr>
        <p:spPr>
          <a:xfrm rot="-1853187">
            <a:off x="1936021" y="3559256"/>
            <a:ext cx="383936" cy="906043"/>
          </a:xfrm>
          <a:custGeom>
            <a:avLst/>
            <a:gdLst/>
            <a:ahLst/>
            <a:cxnLst/>
            <a:rect l="l" t="t" r="r" b="b"/>
            <a:pathLst>
              <a:path w="383936" h="906043">
                <a:moveTo>
                  <a:pt x="0" y="0"/>
                </a:moveTo>
                <a:lnTo>
                  <a:pt x="383936" y="0"/>
                </a:lnTo>
                <a:lnTo>
                  <a:pt x="383936" y="906043"/>
                </a:lnTo>
                <a:lnTo>
                  <a:pt x="0" y="906043"/>
                </a:lnTo>
                <a:lnTo>
                  <a:pt x="0" y="0"/>
                </a:lnTo>
                <a:close/>
              </a:path>
            </a:pathLst>
          </a:custGeom>
          <a:blipFill>
            <a:blip r:embed="rId8"/>
            <a:stretch>
              <a:fillRect/>
            </a:stretch>
          </a:blipFill>
        </p:spPr>
      </p:sp>
      <p:sp>
        <p:nvSpPr>
          <p:cNvPr id="13" name="Freeform 13"/>
          <p:cNvSpPr/>
          <p:nvPr/>
        </p:nvSpPr>
        <p:spPr>
          <a:xfrm rot="-1141099">
            <a:off x="16227382" y="7564634"/>
            <a:ext cx="1268138" cy="4354122"/>
          </a:xfrm>
          <a:custGeom>
            <a:avLst/>
            <a:gdLst/>
            <a:ahLst/>
            <a:cxnLst/>
            <a:rect l="l" t="t" r="r" b="b"/>
            <a:pathLst>
              <a:path w="1268138" h="4354122">
                <a:moveTo>
                  <a:pt x="0" y="0"/>
                </a:moveTo>
                <a:lnTo>
                  <a:pt x="1268138" y="0"/>
                </a:lnTo>
                <a:lnTo>
                  <a:pt x="1268138" y="4354122"/>
                </a:lnTo>
                <a:lnTo>
                  <a:pt x="0" y="4354122"/>
                </a:lnTo>
                <a:lnTo>
                  <a:pt x="0" y="0"/>
                </a:lnTo>
                <a:close/>
              </a:path>
            </a:pathLst>
          </a:custGeom>
          <a:blipFill>
            <a:blip r:embed="rId9"/>
            <a:stretch>
              <a:fillRect/>
            </a:stretch>
          </a:blipFill>
        </p:spPr>
      </p:sp>
      <p:sp>
        <p:nvSpPr>
          <p:cNvPr id="14" name="Freeform 14"/>
          <p:cNvSpPr/>
          <p:nvPr/>
        </p:nvSpPr>
        <p:spPr>
          <a:xfrm>
            <a:off x="-230227" y="8313410"/>
            <a:ext cx="964079" cy="2433006"/>
          </a:xfrm>
          <a:custGeom>
            <a:avLst/>
            <a:gdLst/>
            <a:ahLst/>
            <a:cxnLst/>
            <a:rect l="l" t="t" r="r" b="b"/>
            <a:pathLst>
              <a:path w="964079" h="2433006">
                <a:moveTo>
                  <a:pt x="0" y="0"/>
                </a:moveTo>
                <a:lnTo>
                  <a:pt x="964079" y="0"/>
                </a:lnTo>
                <a:lnTo>
                  <a:pt x="964079" y="2433007"/>
                </a:lnTo>
                <a:lnTo>
                  <a:pt x="0" y="2433007"/>
                </a:lnTo>
                <a:lnTo>
                  <a:pt x="0" y="0"/>
                </a:lnTo>
                <a:close/>
              </a:path>
            </a:pathLst>
          </a:custGeom>
          <a:blipFill>
            <a:blip r:embed="rId10"/>
            <a:stretch>
              <a:fillRect/>
            </a:stretch>
          </a:blipFill>
        </p:spPr>
      </p:sp>
      <p:sp>
        <p:nvSpPr>
          <p:cNvPr id="15" name="Freeform 15"/>
          <p:cNvSpPr/>
          <p:nvPr/>
        </p:nvSpPr>
        <p:spPr>
          <a:xfrm rot="954738">
            <a:off x="-36762" y="8612782"/>
            <a:ext cx="1541228" cy="3829139"/>
          </a:xfrm>
          <a:custGeom>
            <a:avLst/>
            <a:gdLst/>
            <a:ahLst/>
            <a:cxnLst/>
            <a:rect l="l" t="t" r="r" b="b"/>
            <a:pathLst>
              <a:path w="1541228" h="3829139">
                <a:moveTo>
                  <a:pt x="0" y="0"/>
                </a:moveTo>
                <a:lnTo>
                  <a:pt x="1541228" y="0"/>
                </a:lnTo>
                <a:lnTo>
                  <a:pt x="1541228" y="3829139"/>
                </a:lnTo>
                <a:lnTo>
                  <a:pt x="0" y="3829139"/>
                </a:lnTo>
                <a:lnTo>
                  <a:pt x="0" y="0"/>
                </a:lnTo>
                <a:close/>
              </a:path>
            </a:pathLst>
          </a:custGeom>
          <a:blipFill>
            <a:blip r:embed="rId4"/>
            <a:stretch>
              <a:fillRect/>
            </a:stretch>
          </a:blipFill>
        </p:spPr>
      </p:sp>
      <p:sp>
        <p:nvSpPr>
          <p:cNvPr id="16" name="Freeform 16"/>
          <p:cNvSpPr/>
          <p:nvPr/>
        </p:nvSpPr>
        <p:spPr>
          <a:xfrm rot="-9527996">
            <a:off x="16747399" y="-663098"/>
            <a:ext cx="1548268" cy="2256129"/>
          </a:xfrm>
          <a:custGeom>
            <a:avLst/>
            <a:gdLst/>
            <a:ahLst/>
            <a:cxnLst/>
            <a:rect l="l" t="t" r="r" b="b"/>
            <a:pathLst>
              <a:path w="1548268" h="2256129">
                <a:moveTo>
                  <a:pt x="0" y="0"/>
                </a:moveTo>
                <a:lnTo>
                  <a:pt x="1548269" y="0"/>
                </a:lnTo>
                <a:lnTo>
                  <a:pt x="1548269" y="2256129"/>
                </a:lnTo>
                <a:lnTo>
                  <a:pt x="0" y="2256129"/>
                </a:lnTo>
                <a:lnTo>
                  <a:pt x="0" y="0"/>
                </a:lnTo>
                <a:close/>
              </a:path>
            </a:pathLst>
          </a:custGeom>
          <a:blipFill>
            <a:blip r:embed="rId5"/>
            <a:stretch>
              <a:fillRect/>
            </a:stretch>
          </a:blipFill>
        </p:spPr>
      </p:sp>
      <p:sp>
        <p:nvSpPr>
          <p:cNvPr id="17" name="Freeform 17"/>
          <p:cNvSpPr/>
          <p:nvPr/>
        </p:nvSpPr>
        <p:spPr>
          <a:xfrm rot="-6732337" flipH="1">
            <a:off x="15749704" y="1149887"/>
            <a:ext cx="384789" cy="699616"/>
          </a:xfrm>
          <a:custGeom>
            <a:avLst/>
            <a:gdLst/>
            <a:ahLst/>
            <a:cxnLst/>
            <a:rect l="l" t="t" r="r" b="b"/>
            <a:pathLst>
              <a:path w="384789" h="699616">
                <a:moveTo>
                  <a:pt x="384789" y="0"/>
                </a:moveTo>
                <a:lnTo>
                  <a:pt x="0" y="0"/>
                </a:lnTo>
                <a:lnTo>
                  <a:pt x="0" y="699616"/>
                </a:lnTo>
                <a:lnTo>
                  <a:pt x="384789" y="699616"/>
                </a:lnTo>
                <a:lnTo>
                  <a:pt x="384789" y="0"/>
                </a:lnTo>
                <a:close/>
              </a:path>
            </a:pathLst>
          </a:custGeom>
          <a:blipFill>
            <a:blip r:embed="rId7"/>
            <a:stretch>
              <a:fillRect/>
            </a:stretch>
          </a:blipFill>
        </p:spPr>
      </p:sp>
      <p:sp>
        <p:nvSpPr>
          <p:cNvPr id="18" name="Freeform 18"/>
          <p:cNvSpPr/>
          <p:nvPr/>
        </p:nvSpPr>
        <p:spPr>
          <a:xfrm rot="2158146" flipH="1">
            <a:off x="16266961" y="2628013"/>
            <a:ext cx="249784" cy="589462"/>
          </a:xfrm>
          <a:custGeom>
            <a:avLst/>
            <a:gdLst/>
            <a:ahLst/>
            <a:cxnLst/>
            <a:rect l="l" t="t" r="r" b="b"/>
            <a:pathLst>
              <a:path w="249784" h="589462">
                <a:moveTo>
                  <a:pt x="249785" y="0"/>
                </a:moveTo>
                <a:lnTo>
                  <a:pt x="0" y="0"/>
                </a:lnTo>
                <a:lnTo>
                  <a:pt x="0" y="589462"/>
                </a:lnTo>
                <a:lnTo>
                  <a:pt x="249785" y="589462"/>
                </a:lnTo>
                <a:lnTo>
                  <a:pt x="249785" y="0"/>
                </a:lnTo>
                <a:close/>
              </a:path>
            </a:pathLst>
          </a:custGeom>
          <a:blipFill>
            <a:blip r:embed="rId8"/>
            <a:stretch>
              <a:fillRect/>
            </a:stretch>
          </a:blipFill>
        </p:spPr>
      </p:sp>
      <p:sp>
        <p:nvSpPr>
          <p:cNvPr id="19" name="TextBox 19"/>
          <p:cNvSpPr txBox="1"/>
          <p:nvPr/>
        </p:nvSpPr>
        <p:spPr>
          <a:xfrm>
            <a:off x="2770742" y="3631278"/>
            <a:ext cx="12746516" cy="1774189"/>
          </a:xfrm>
          <a:prstGeom prst="rect">
            <a:avLst/>
          </a:prstGeom>
        </p:spPr>
        <p:txBody>
          <a:bodyPr lIns="0" tIns="0" rIns="0" bIns="0" rtlCol="0" anchor="t">
            <a:spAutoFit/>
          </a:bodyPr>
          <a:lstStyle/>
          <a:p>
            <a:pPr algn="ctr">
              <a:lnSpc>
                <a:spcPts val="14560"/>
              </a:lnSpc>
            </a:pPr>
            <a:r>
              <a:rPr lang="en-US" sz="10400" spc="416" dirty="0">
                <a:solidFill>
                  <a:srgbClr val="FF3131"/>
                </a:solidFill>
                <a:latin typeface="TAN Meringue"/>
                <a:ea typeface="TAN Meringue"/>
                <a:cs typeface="TAN Meringue"/>
                <a:sym typeface="TAN Meringue"/>
              </a:rPr>
              <a:t>Thank You</a:t>
            </a:r>
          </a:p>
        </p:txBody>
      </p:sp>
      <p:sp>
        <p:nvSpPr>
          <p:cNvPr id="20" name="Freeform 20"/>
          <p:cNvSpPr/>
          <p:nvPr/>
        </p:nvSpPr>
        <p:spPr>
          <a:xfrm>
            <a:off x="12690869" y="4613622"/>
            <a:ext cx="651951" cy="645432"/>
          </a:xfrm>
          <a:custGeom>
            <a:avLst/>
            <a:gdLst/>
            <a:ahLst/>
            <a:cxnLst/>
            <a:rect l="l" t="t" r="r" b="b"/>
            <a:pathLst>
              <a:path w="651951" h="645432">
                <a:moveTo>
                  <a:pt x="0" y="0"/>
                </a:moveTo>
                <a:lnTo>
                  <a:pt x="651951" y="0"/>
                </a:lnTo>
                <a:lnTo>
                  <a:pt x="651951" y="645432"/>
                </a:lnTo>
                <a:lnTo>
                  <a:pt x="0" y="645432"/>
                </a:lnTo>
                <a:lnTo>
                  <a:pt x="0" y="0"/>
                </a:lnTo>
                <a:close/>
              </a:path>
            </a:pathLst>
          </a:custGeom>
          <a:blipFill>
            <a:blip r:embed="rId11"/>
            <a:stretch>
              <a:fillRect/>
            </a:stretch>
          </a:blipFill>
        </p:spPr>
      </p:sp>
      <p:sp>
        <p:nvSpPr>
          <p:cNvPr id="21" name="TextBox 2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34</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21" name="TextBox 2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3</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19100"/>
            <a:ext cx="17297400" cy="98679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5</a:t>
            </a:r>
          </a:p>
        </p:txBody>
      </p:sp>
      <p:pic>
        <p:nvPicPr>
          <p:cNvPr id="4" name="Content Placeholder 3">
            <a:extLst>
              <a:ext uri="{FF2B5EF4-FFF2-40B4-BE49-F238E27FC236}">
                <a16:creationId xmlns:a16="http://schemas.microsoft.com/office/drawing/2014/main" xmlns="" id="{2EFADABF-28EA-4597-ABE9-15E2C17FAE76}"/>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7D5EDC-9BCE-4E3C-B669-63211E596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059400" cy="10287000"/>
          </a:xfrm>
          <a:prstGeom prst="rect">
            <a:avLst/>
          </a:prstGeom>
        </p:spPr>
      </p:pic>
      <p:sp>
        <p:nvSpPr>
          <p:cNvPr id="2" name="TextBox 1"/>
          <p:cNvSpPr txBox="1"/>
          <p:nvPr/>
        </p:nvSpPr>
        <p:spPr>
          <a:xfrm>
            <a:off x="4267200" y="419100"/>
            <a:ext cx="11277600" cy="707886"/>
          </a:xfrm>
          <a:prstGeom prst="rect">
            <a:avLst/>
          </a:prstGeom>
          <a:noFill/>
        </p:spPr>
        <p:txBody>
          <a:bodyPr wrap="square" rtlCol="0">
            <a:spAutoFit/>
          </a:bodyPr>
          <a:lstStyle/>
          <a:p>
            <a:pPr algn="ctr"/>
            <a:r>
              <a:rPr lang="en-US" sz="4000" dirty="0" smtClean="0">
                <a:solidFill>
                  <a:srgbClr val="92D050"/>
                </a:solidFill>
                <a:latin typeface="Times New Roman" panose="02020603050405020304" pitchFamily="18" charset="0"/>
                <a:cs typeface="Times New Roman" panose="02020603050405020304" pitchFamily="18" charset="0"/>
              </a:rPr>
              <a:t>TH</a:t>
            </a:r>
            <a:r>
              <a:rPr lang="vi-VN" sz="4000" dirty="0" smtClean="0">
                <a:solidFill>
                  <a:srgbClr val="92D050"/>
                </a:solidFill>
                <a:latin typeface="Times New Roman" panose="02020603050405020304" pitchFamily="18" charset="0"/>
                <a:cs typeface="Times New Roman" panose="02020603050405020304" pitchFamily="18" charset="0"/>
              </a:rPr>
              <a:t>Ư</a:t>
            </a:r>
            <a:r>
              <a:rPr lang="en-US" sz="4000" dirty="0">
                <a:solidFill>
                  <a:srgbClr val="92D050"/>
                </a:solidFill>
                <a:latin typeface="Times New Roman" panose="02020603050405020304" pitchFamily="18" charset="0"/>
                <a:cs typeface="Times New Roman" panose="02020603050405020304" pitchFamily="18" charset="0"/>
              </a:rPr>
              <a:t> </a:t>
            </a:r>
            <a:r>
              <a:rPr lang="en-US" sz="4000" dirty="0" smtClean="0">
                <a:solidFill>
                  <a:srgbClr val="92D050"/>
                </a:solidFill>
                <a:latin typeface="Times New Roman" panose="02020603050405020304" pitchFamily="18" charset="0"/>
                <a:cs typeface="Times New Roman" panose="02020603050405020304" pitchFamily="18" charset="0"/>
              </a:rPr>
              <a:t>VIỆN TR</a:t>
            </a:r>
            <a:r>
              <a:rPr lang="vi-VN" sz="4000" dirty="0" smtClean="0">
                <a:solidFill>
                  <a:srgbClr val="92D050"/>
                </a:solidFill>
                <a:latin typeface="Times New Roman" panose="02020603050405020304" pitchFamily="18" charset="0"/>
                <a:cs typeface="Times New Roman" panose="02020603050405020304" pitchFamily="18" charset="0"/>
              </a:rPr>
              <a:t>ƯỜNG</a:t>
            </a:r>
            <a:r>
              <a:rPr lang="en-US" sz="4000" dirty="0">
                <a:solidFill>
                  <a:srgbClr val="92D050"/>
                </a:solidFill>
                <a:latin typeface="Times New Roman" panose="02020603050405020304" pitchFamily="18" charset="0"/>
                <a:cs typeface="Times New Roman" panose="02020603050405020304" pitchFamily="18" charset="0"/>
              </a:rPr>
              <a:t> TIỂU HỌC </a:t>
            </a:r>
            <a:r>
              <a:rPr lang="en-US" sz="4000" dirty="0" smtClean="0">
                <a:solidFill>
                  <a:srgbClr val="92D050"/>
                </a:solidFill>
                <a:latin typeface="Times New Roman" panose="02020603050405020304" pitchFamily="18" charset="0"/>
                <a:cs typeface="Times New Roman" panose="02020603050405020304" pitchFamily="18" charset="0"/>
              </a:rPr>
              <a:t>TỊNH PHONG</a:t>
            </a:r>
            <a:endParaRPr lang="en-US" sz="4000" dirty="0">
              <a:solidFill>
                <a:srgbClr val="92D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1784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6" name="Freeform 6"/>
          <p:cNvSpPr/>
          <p:nvPr/>
        </p:nvSpPr>
        <p:spPr>
          <a:xfrm>
            <a:off x="0" y="0"/>
            <a:ext cx="18288000" cy="11171039"/>
          </a:xfrm>
          <a:custGeom>
            <a:avLst/>
            <a:gdLst/>
            <a:ahLst/>
            <a:cxnLst/>
            <a:rect l="l" t="t" r="r" b="b"/>
            <a:pathLst>
              <a:path w="16175533" h="8031591">
                <a:moveTo>
                  <a:pt x="0" y="0"/>
                </a:moveTo>
                <a:lnTo>
                  <a:pt x="16175533" y="0"/>
                </a:lnTo>
                <a:lnTo>
                  <a:pt x="16175533" y="8031591"/>
                </a:lnTo>
                <a:lnTo>
                  <a:pt x="0" y="8031591"/>
                </a:lnTo>
                <a:lnTo>
                  <a:pt x="0" y="0"/>
                </a:lnTo>
                <a:close/>
              </a:path>
            </a:pathLst>
          </a:custGeom>
          <a:blipFill>
            <a:blip r:embed="rId3"/>
            <a:stretch>
              <a:fillRect t="-14951" b="-14951"/>
            </a:stretch>
          </a:blipFill>
        </p:spPr>
      </p:sp>
      <p:sp>
        <p:nvSpPr>
          <p:cNvPr id="21" name="TextBox 2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9</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43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6" name="Freeform 6"/>
          <p:cNvSpPr/>
          <p:nvPr/>
        </p:nvSpPr>
        <p:spPr>
          <a:xfrm>
            <a:off x="0" y="0"/>
            <a:ext cx="18329437" cy="10287000"/>
          </a:xfrm>
          <a:custGeom>
            <a:avLst/>
            <a:gdLst/>
            <a:ahLst/>
            <a:cxnLst/>
            <a:rect l="l" t="t" r="r" b="b"/>
            <a:pathLst>
              <a:path w="16175533" h="8031591">
                <a:moveTo>
                  <a:pt x="0" y="0"/>
                </a:moveTo>
                <a:lnTo>
                  <a:pt x="16175533" y="0"/>
                </a:lnTo>
                <a:lnTo>
                  <a:pt x="16175533" y="8031591"/>
                </a:lnTo>
                <a:lnTo>
                  <a:pt x="0" y="8031591"/>
                </a:lnTo>
                <a:lnTo>
                  <a:pt x="0" y="0"/>
                </a:lnTo>
                <a:close/>
              </a:path>
            </a:pathLst>
          </a:custGeom>
          <a:blipFill>
            <a:blip r:embed="rId3"/>
            <a:stretch>
              <a:fillRect t="-14951" b="-14951"/>
            </a:stretch>
          </a:blipFill>
        </p:spPr>
      </p:sp>
      <p:sp>
        <p:nvSpPr>
          <p:cNvPr id="21" name="TextBox 2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dirty="0">
                <a:solidFill>
                  <a:srgbClr val="677EA4"/>
                </a:solidFill>
                <a:latin typeface="Noto Serif Display"/>
                <a:ea typeface="Noto Serif Display"/>
                <a:cs typeface="Noto Serif Display"/>
                <a:sym typeface="Noto Serif Display"/>
              </a:rPr>
              <a:t>10</a:t>
            </a: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105" y="9073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6" name="Freeform 6"/>
          <p:cNvSpPr/>
          <p:nvPr/>
        </p:nvSpPr>
        <p:spPr>
          <a:xfrm>
            <a:off x="-40104" y="0"/>
            <a:ext cx="18328104" cy="10377737"/>
          </a:xfrm>
          <a:custGeom>
            <a:avLst/>
            <a:gdLst/>
            <a:ahLst/>
            <a:cxnLst/>
            <a:rect l="l" t="t" r="r" b="b"/>
            <a:pathLst>
              <a:path w="16088829" h="8164946">
                <a:moveTo>
                  <a:pt x="0" y="0"/>
                </a:moveTo>
                <a:lnTo>
                  <a:pt x="16088830" y="0"/>
                </a:lnTo>
                <a:lnTo>
                  <a:pt x="16088830" y="8164946"/>
                </a:lnTo>
                <a:lnTo>
                  <a:pt x="0" y="8164946"/>
                </a:lnTo>
                <a:lnTo>
                  <a:pt x="0" y="0"/>
                </a:lnTo>
                <a:close/>
              </a:path>
            </a:pathLst>
          </a:custGeom>
          <a:blipFill>
            <a:blip r:embed="rId3"/>
            <a:stretch>
              <a:fillRect t="-5173" b="-5173"/>
            </a:stretch>
          </a:blipFill>
        </p:spPr>
      </p:sp>
      <p:sp>
        <p:nvSpPr>
          <p:cNvPr id="21" name="TextBox 2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13</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57329" y="1195478"/>
            <a:ext cx="16660246"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38100" cap="sq">
              <a:solidFill>
                <a:srgbClr val="677EA4"/>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3978030">
            <a:off x="2202506" y="8795935"/>
            <a:ext cx="343462" cy="810529"/>
          </a:xfrm>
          <a:custGeom>
            <a:avLst/>
            <a:gdLst/>
            <a:ahLst/>
            <a:cxnLst/>
            <a:rect l="l" t="t" r="r" b="b"/>
            <a:pathLst>
              <a:path w="343462" h="810529">
                <a:moveTo>
                  <a:pt x="0" y="0"/>
                </a:moveTo>
                <a:lnTo>
                  <a:pt x="343462" y="0"/>
                </a:lnTo>
                <a:lnTo>
                  <a:pt x="343462" y="810529"/>
                </a:lnTo>
                <a:lnTo>
                  <a:pt x="0" y="810529"/>
                </a:lnTo>
                <a:lnTo>
                  <a:pt x="0" y="0"/>
                </a:lnTo>
                <a:close/>
              </a:path>
            </a:pathLst>
          </a:custGeom>
          <a:blipFill>
            <a:blip r:embed="rId3"/>
            <a:stretch>
              <a:fillRect/>
            </a:stretch>
          </a:blipFill>
        </p:spPr>
      </p:sp>
      <p:sp>
        <p:nvSpPr>
          <p:cNvPr id="7" name="Freeform 7"/>
          <p:cNvSpPr/>
          <p:nvPr/>
        </p:nvSpPr>
        <p:spPr>
          <a:xfrm rot="369602" flipH="1">
            <a:off x="-5553" y="7576964"/>
            <a:ext cx="1345069" cy="3362672"/>
          </a:xfrm>
          <a:custGeom>
            <a:avLst/>
            <a:gdLst/>
            <a:ahLst/>
            <a:cxnLst/>
            <a:rect l="l" t="t" r="r" b="b"/>
            <a:pathLst>
              <a:path w="1345069" h="3362672">
                <a:moveTo>
                  <a:pt x="1345069" y="0"/>
                </a:moveTo>
                <a:lnTo>
                  <a:pt x="0" y="0"/>
                </a:lnTo>
                <a:lnTo>
                  <a:pt x="0" y="3362672"/>
                </a:lnTo>
                <a:lnTo>
                  <a:pt x="1345069" y="3362672"/>
                </a:lnTo>
                <a:lnTo>
                  <a:pt x="1345069" y="0"/>
                </a:lnTo>
                <a:close/>
              </a:path>
            </a:pathLst>
          </a:custGeom>
          <a:blipFill>
            <a:blip r:embed="rId4"/>
            <a:stretch>
              <a:fillRect/>
            </a:stretch>
          </a:blipFill>
        </p:spPr>
      </p:sp>
      <p:sp>
        <p:nvSpPr>
          <p:cNvPr id="8" name="Freeform 8"/>
          <p:cNvSpPr/>
          <p:nvPr/>
        </p:nvSpPr>
        <p:spPr>
          <a:xfrm rot="-3838062">
            <a:off x="3309842" y="9458852"/>
            <a:ext cx="293615" cy="692897"/>
          </a:xfrm>
          <a:custGeom>
            <a:avLst/>
            <a:gdLst/>
            <a:ahLst/>
            <a:cxnLst/>
            <a:rect l="l" t="t" r="r" b="b"/>
            <a:pathLst>
              <a:path w="293615" h="692897">
                <a:moveTo>
                  <a:pt x="0" y="0"/>
                </a:moveTo>
                <a:lnTo>
                  <a:pt x="293615" y="0"/>
                </a:lnTo>
                <a:lnTo>
                  <a:pt x="293615" y="692898"/>
                </a:lnTo>
                <a:lnTo>
                  <a:pt x="0" y="692898"/>
                </a:lnTo>
                <a:lnTo>
                  <a:pt x="0" y="0"/>
                </a:lnTo>
                <a:close/>
              </a:path>
            </a:pathLst>
          </a:custGeom>
          <a:blipFill>
            <a:blip r:embed="rId3"/>
            <a:stretch>
              <a:fillRect/>
            </a:stretch>
          </a:blipFill>
        </p:spPr>
      </p:sp>
      <p:sp>
        <p:nvSpPr>
          <p:cNvPr id="9" name="Freeform 9"/>
          <p:cNvSpPr/>
          <p:nvPr/>
        </p:nvSpPr>
        <p:spPr>
          <a:xfrm rot="-8517225">
            <a:off x="16909403" y="-701532"/>
            <a:ext cx="1559085" cy="3198124"/>
          </a:xfrm>
          <a:custGeom>
            <a:avLst/>
            <a:gdLst/>
            <a:ahLst/>
            <a:cxnLst/>
            <a:rect l="l" t="t" r="r" b="b"/>
            <a:pathLst>
              <a:path w="1559085" h="3198124">
                <a:moveTo>
                  <a:pt x="0" y="0"/>
                </a:moveTo>
                <a:lnTo>
                  <a:pt x="1559085" y="0"/>
                </a:lnTo>
                <a:lnTo>
                  <a:pt x="1559085" y="3198123"/>
                </a:lnTo>
                <a:lnTo>
                  <a:pt x="0" y="3198123"/>
                </a:lnTo>
                <a:lnTo>
                  <a:pt x="0" y="0"/>
                </a:lnTo>
                <a:close/>
              </a:path>
            </a:pathLst>
          </a:custGeom>
          <a:blipFill>
            <a:blip r:embed="rId5"/>
            <a:stretch>
              <a:fillRect/>
            </a:stretch>
          </a:blipFill>
        </p:spPr>
      </p:sp>
      <p:sp>
        <p:nvSpPr>
          <p:cNvPr id="11" name="Freeform 11"/>
          <p:cNvSpPr/>
          <p:nvPr/>
        </p:nvSpPr>
        <p:spPr>
          <a:xfrm rot="917865" flipH="1">
            <a:off x="-2016635" y="7891518"/>
            <a:ext cx="4082632" cy="6221154"/>
          </a:xfrm>
          <a:custGeom>
            <a:avLst/>
            <a:gdLst/>
            <a:ahLst/>
            <a:cxnLst/>
            <a:rect l="l" t="t" r="r" b="b"/>
            <a:pathLst>
              <a:path w="4082632" h="6221154">
                <a:moveTo>
                  <a:pt x="4082632" y="0"/>
                </a:moveTo>
                <a:lnTo>
                  <a:pt x="0" y="0"/>
                </a:lnTo>
                <a:lnTo>
                  <a:pt x="0" y="6221154"/>
                </a:lnTo>
                <a:lnTo>
                  <a:pt x="4082632" y="6221154"/>
                </a:lnTo>
                <a:lnTo>
                  <a:pt x="4082632" y="0"/>
                </a:lnTo>
                <a:close/>
              </a:path>
            </a:pathLst>
          </a:custGeom>
          <a:blipFill>
            <a:blip r:embed="rId6"/>
            <a:stretch>
              <a:fillRect/>
            </a:stretch>
          </a:blipFill>
        </p:spPr>
      </p:sp>
      <p:sp>
        <p:nvSpPr>
          <p:cNvPr id="12" name="AutoShape 12"/>
          <p:cNvSpPr/>
          <p:nvPr/>
        </p:nvSpPr>
        <p:spPr>
          <a:xfrm>
            <a:off x="6600387" y="3436518"/>
            <a:ext cx="0" cy="5444541"/>
          </a:xfrm>
          <a:prstGeom prst="line">
            <a:avLst/>
          </a:prstGeom>
          <a:ln w="38100" cap="flat">
            <a:solidFill>
              <a:srgbClr val="F5D486"/>
            </a:solidFill>
            <a:prstDash val="solid"/>
            <a:headEnd type="none" w="sm" len="sm"/>
            <a:tailEnd type="none" w="sm" len="sm"/>
          </a:ln>
        </p:spPr>
      </p:sp>
      <p:sp>
        <p:nvSpPr>
          <p:cNvPr id="16" name="TextBox 16"/>
          <p:cNvSpPr txBox="1"/>
          <p:nvPr/>
        </p:nvSpPr>
        <p:spPr>
          <a:xfrm>
            <a:off x="6360453" y="1271426"/>
            <a:ext cx="12135528" cy="1576472"/>
          </a:xfrm>
          <a:prstGeom prst="rect">
            <a:avLst/>
          </a:prstGeom>
        </p:spPr>
        <p:txBody>
          <a:bodyPr lIns="0" tIns="0" rIns="0" bIns="0" rtlCol="0" anchor="t">
            <a:spAutoFit/>
          </a:bodyPr>
          <a:lstStyle/>
          <a:p>
            <a:pPr algn="ctr">
              <a:lnSpc>
                <a:spcPts val="12856"/>
              </a:lnSpc>
            </a:pPr>
            <a:r>
              <a:rPr lang="en-US" sz="9183" b="1" spc="367" dirty="0" err="1">
                <a:solidFill>
                  <a:srgbClr val="FF3131"/>
                </a:solidFill>
                <a:latin typeface="Dancing Script Bold"/>
                <a:ea typeface="Dancing Script Bold"/>
                <a:cs typeface="Dancing Script Bold"/>
                <a:sym typeface="Dancing Script Bold"/>
              </a:rPr>
              <a:t>Giới</a:t>
            </a:r>
            <a:r>
              <a:rPr lang="en-US" sz="9183" b="1" spc="367" dirty="0">
                <a:solidFill>
                  <a:srgbClr val="FF3131"/>
                </a:solidFill>
                <a:latin typeface="Dancing Script Bold"/>
                <a:ea typeface="Dancing Script Bold"/>
                <a:cs typeface="Dancing Script Bold"/>
                <a:sym typeface="Dancing Script Bold"/>
              </a:rPr>
              <a:t> </a:t>
            </a:r>
            <a:r>
              <a:rPr lang="en-US" sz="9183" b="1" spc="367" dirty="0" err="1">
                <a:solidFill>
                  <a:srgbClr val="FF3131"/>
                </a:solidFill>
                <a:latin typeface="Dancing Script Bold"/>
                <a:ea typeface="Dancing Script Bold"/>
                <a:cs typeface="Dancing Script Bold"/>
                <a:sym typeface="Dancing Script Bold"/>
              </a:rPr>
              <a:t>thiệu</a:t>
            </a:r>
            <a:r>
              <a:rPr lang="en-US" sz="9183" b="1" spc="367" dirty="0">
                <a:solidFill>
                  <a:srgbClr val="FF3131"/>
                </a:solidFill>
                <a:latin typeface="Dancing Script Bold"/>
                <a:ea typeface="Dancing Script Bold"/>
                <a:cs typeface="Dancing Script Bold"/>
                <a:sym typeface="Dancing Script Bold"/>
              </a:rPr>
              <a:t> </a:t>
            </a:r>
            <a:r>
              <a:rPr lang="en-US" sz="9183" b="1" spc="367" dirty="0" err="1">
                <a:solidFill>
                  <a:srgbClr val="FF3131"/>
                </a:solidFill>
                <a:latin typeface="Dancing Script Bold"/>
                <a:ea typeface="Dancing Script Bold"/>
                <a:cs typeface="Dancing Script Bold"/>
                <a:sym typeface="Dancing Script Bold"/>
              </a:rPr>
              <a:t>cuốn</a:t>
            </a:r>
            <a:r>
              <a:rPr lang="en-US" sz="9183" b="1" spc="367" dirty="0">
                <a:solidFill>
                  <a:srgbClr val="FF3131"/>
                </a:solidFill>
                <a:latin typeface="Dancing Script Bold"/>
                <a:ea typeface="Dancing Script Bold"/>
                <a:cs typeface="Dancing Script Bold"/>
                <a:sym typeface="Dancing Script Bold"/>
              </a:rPr>
              <a:t> </a:t>
            </a:r>
            <a:r>
              <a:rPr lang="en-US" sz="9183" b="1" spc="367" dirty="0" err="1">
                <a:solidFill>
                  <a:srgbClr val="FF3131"/>
                </a:solidFill>
                <a:latin typeface="Dancing Script Bold"/>
                <a:ea typeface="Dancing Script Bold"/>
                <a:cs typeface="Dancing Script Bold"/>
                <a:sym typeface="Dancing Script Bold"/>
              </a:rPr>
              <a:t>sách</a:t>
            </a:r>
            <a:endParaRPr lang="en-US" sz="9183" b="1" spc="367" dirty="0">
              <a:solidFill>
                <a:srgbClr val="FF3131"/>
              </a:solidFill>
              <a:latin typeface="Dancing Script Bold"/>
              <a:ea typeface="Dancing Script Bold"/>
              <a:cs typeface="Dancing Script Bold"/>
              <a:sym typeface="Dancing Script Bold"/>
            </a:endParaRPr>
          </a:p>
        </p:txBody>
      </p:sp>
      <p:sp>
        <p:nvSpPr>
          <p:cNvPr id="17" name="TextBox 17"/>
          <p:cNvSpPr txBox="1"/>
          <p:nvPr/>
        </p:nvSpPr>
        <p:spPr>
          <a:xfrm>
            <a:off x="6788461" y="2962349"/>
            <a:ext cx="10900485" cy="834911"/>
          </a:xfrm>
          <a:prstGeom prst="rect">
            <a:avLst/>
          </a:prstGeom>
        </p:spPr>
        <p:txBody>
          <a:bodyPr wrap="square" lIns="0" tIns="0" rIns="0" bIns="0" rtlCol="0" anchor="t">
            <a:spAutoFit/>
          </a:bodyPr>
          <a:lstStyle/>
          <a:p>
            <a:pPr algn="l">
              <a:lnSpc>
                <a:spcPts val="6858"/>
              </a:lnSpc>
            </a:pPr>
            <a:r>
              <a:rPr lang="vi-VN" sz="4898" dirty="0">
                <a:solidFill>
                  <a:srgbClr val="FF3131"/>
                </a:solidFill>
                <a:latin typeface="Agbalumo"/>
                <a:ea typeface="Agbalumo"/>
                <a:cs typeface="Agbalumo"/>
                <a:sym typeface="Agbalumo"/>
              </a:rPr>
              <a:t>                Ký ức tàu không số</a:t>
            </a:r>
            <a:endParaRPr lang="en-US" sz="4898" dirty="0">
              <a:solidFill>
                <a:srgbClr val="FF3131"/>
              </a:solidFill>
              <a:latin typeface="Agbalumo"/>
              <a:ea typeface="Agbalumo"/>
              <a:cs typeface="Agbalumo"/>
              <a:sym typeface="Agbalumo"/>
            </a:endParaRPr>
          </a:p>
        </p:txBody>
      </p:sp>
      <p:sp>
        <p:nvSpPr>
          <p:cNvPr id="18" name="TextBox 1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677EA4"/>
                </a:solidFill>
                <a:latin typeface="Noto Serif Display"/>
                <a:ea typeface="Noto Serif Display"/>
                <a:cs typeface="Noto Serif Display"/>
                <a:sym typeface="Noto Serif Display"/>
              </a:rPr>
              <a:t>14</a:t>
            </a:r>
          </a:p>
        </p:txBody>
      </p:sp>
      <p:sp>
        <p:nvSpPr>
          <p:cNvPr id="19" name="TextBox 19"/>
          <p:cNvSpPr txBox="1"/>
          <p:nvPr/>
        </p:nvSpPr>
        <p:spPr>
          <a:xfrm>
            <a:off x="6849216" y="4140310"/>
            <a:ext cx="10181455" cy="1339662"/>
          </a:xfrm>
          <a:prstGeom prst="rect">
            <a:avLst/>
          </a:prstGeom>
        </p:spPr>
        <p:txBody>
          <a:bodyPr lIns="0" tIns="0" rIns="0" bIns="0" rtlCol="0" anchor="t">
            <a:spAutoFit/>
          </a:bodyPr>
          <a:lstStyle/>
          <a:p>
            <a:pPr algn="just">
              <a:lnSpc>
                <a:spcPts val="5417"/>
              </a:lnSpc>
            </a:pPr>
            <a:r>
              <a:rPr lang="en-US" sz="3869" b="1" dirty="0" err="1">
                <a:solidFill>
                  <a:srgbClr val="FF3131"/>
                </a:solidFill>
                <a:latin typeface="Noto Serif Display Bold"/>
                <a:ea typeface="Noto Serif Display Bold"/>
                <a:cs typeface="Noto Serif Display Bold"/>
                <a:sym typeface="Noto Serif Display Bold"/>
              </a:rPr>
              <a:t>Cuốn</a:t>
            </a:r>
            <a:r>
              <a:rPr lang="en-US" sz="3869" b="1" dirty="0">
                <a:solidFill>
                  <a:srgbClr val="FF3131"/>
                </a:solidFill>
                <a:latin typeface="Noto Serif Display Bold"/>
                <a:ea typeface="Noto Serif Display Bold"/>
                <a:cs typeface="Noto Serif Display Bold"/>
                <a:sym typeface="Noto Serif Display Bold"/>
              </a:rPr>
              <a:t> sách </a:t>
            </a:r>
            <a:r>
              <a:rPr lang="en-US" sz="3869" b="1" dirty="0" err="1">
                <a:solidFill>
                  <a:srgbClr val="FF3131"/>
                </a:solidFill>
                <a:latin typeface="Noto Serif Display Bold"/>
                <a:ea typeface="Noto Serif Display Bold"/>
                <a:cs typeface="Noto Serif Display Bold"/>
                <a:sym typeface="Noto Serif Display Bold"/>
              </a:rPr>
              <a:t>được</a:t>
            </a:r>
            <a:r>
              <a:rPr lang="en-US" sz="3869" b="1" dirty="0">
                <a:solidFill>
                  <a:srgbClr val="FF3131"/>
                </a:solidFill>
                <a:latin typeface="Noto Serif Display Bold"/>
                <a:ea typeface="Noto Serif Display Bold"/>
                <a:cs typeface="Noto Serif Display Bold"/>
                <a:sym typeface="Noto Serif Display Bold"/>
              </a:rPr>
              <a:t> NXB </a:t>
            </a:r>
            <a:r>
              <a:rPr lang="vi-VN" sz="3869" b="1" dirty="0">
                <a:solidFill>
                  <a:srgbClr val="FF3131"/>
                </a:solidFill>
                <a:latin typeface="Noto Serif Display Bold"/>
                <a:ea typeface="Noto Serif Display Bold"/>
                <a:cs typeface="Noto Serif Display Bold"/>
                <a:sym typeface="Noto Serif Display Bold"/>
              </a:rPr>
              <a:t>Tổng hợp TP.HCM  xuất bản năm 2010</a:t>
            </a:r>
            <a:endParaRPr lang="en-US" sz="3869" b="1" dirty="0">
              <a:solidFill>
                <a:srgbClr val="FF3131"/>
              </a:solidFill>
              <a:latin typeface="Noto Serif Display Bold"/>
              <a:ea typeface="Noto Serif Display Bold"/>
              <a:cs typeface="Noto Serif Display Bold"/>
              <a:sym typeface="Noto Serif Display Bold"/>
            </a:endParaRPr>
          </a:p>
        </p:txBody>
      </p:sp>
      <p:sp>
        <p:nvSpPr>
          <p:cNvPr id="20" name="TextBox 20"/>
          <p:cNvSpPr txBox="1"/>
          <p:nvPr/>
        </p:nvSpPr>
        <p:spPr>
          <a:xfrm>
            <a:off x="5943601" y="5823022"/>
            <a:ext cx="7391388" cy="681853"/>
          </a:xfrm>
          <a:prstGeom prst="rect">
            <a:avLst/>
          </a:prstGeom>
        </p:spPr>
        <p:txBody>
          <a:bodyPr wrap="square" lIns="0" tIns="0" rIns="0" bIns="0" rtlCol="0" anchor="t">
            <a:spAutoFit/>
          </a:bodyPr>
          <a:lstStyle/>
          <a:p>
            <a:pPr algn="ctr">
              <a:lnSpc>
                <a:spcPts val="5661"/>
              </a:lnSpc>
            </a:pPr>
            <a:r>
              <a:rPr lang="en-US" sz="4044" b="1" dirty="0" err="1">
                <a:solidFill>
                  <a:srgbClr val="FF3131"/>
                </a:solidFill>
                <a:latin typeface="Noto Serif Display Bold"/>
                <a:ea typeface="Noto Serif Display Bold"/>
                <a:cs typeface="Noto Serif Display Bold"/>
                <a:sym typeface="Noto Serif Display Bold"/>
              </a:rPr>
              <a:t>Tác</a:t>
            </a:r>
            <a:r>
              <a:rPr lang="en-US" sz="4044" b="1" dirty="0">
                <a:solidFill>
                  <a:srgbClr val="FF3131"/>
                </a:solidFill>
                <a:latin typeface="Noto Serif Display Bold"/>
                <a:ea typeface="Noto Serif Display Bold"/>
                <a:cs typeface="Noto Serif Display Bold"/>
                <a:sym typeface="Noto Serif Display Bold"/>
              </a:rPr>
              <a:t> </a:t>
            </a:r>
            <a:r>
              <a:rPr lang="en-US" sz="4044" b="1" dirty="0" err="1">
                <a:solidFill>
                  <a:srgbClr val="FF3131"/>
                </a:solidFill>
                <a:latin typeface="Noto Serif Display Bold"/>
                <a:ea typeface="Noto Serif Display Bold"/>
                <a:cs typeface="Noto Serif Display Bold"/>
                <a:sym typeface="Noto Serif Display Bold"/>
              </a:rPr>
              <a:t>giả</a:t>
            </a:r>
            <a:r>
              <a:rPr lang="en-US" sz="4044" b="1" dirty="0">
                <a:solidFill>
                  <a:srgbClr val="FF3131"/>
                </a:solidFill>
                <a:latin typeface="Noto Serif Display Bold"/>
                <a:ea typeface="Noto Serif Display Bold"/>
                <a:cs typeface="Noto Serif Display Bold"/>
                <a:sym typeface="Noto Serif Display Bold"/>
              </a:rPr>
              <a:t> </a:t>
            </a:r>
            <a:r>
              <a:rPr lang="vi-VN" sz="4044" b="1" dirty="0">
                <a:solidFill>
                  <a:srgbClr val="FF3131"/>
                </a:solidFill>
                <a:latin typeface="Noto Serif Display Bold"/>
                <a:ea typeface="Noto Serif Display Bold"/>
                <a:cs typeface="Noto Serif Display Bold"/>
                <a:sym typeface="Noto Serif Display Bold"/>
              </a:rPr>
              <a:t>: Mã Thiện Đồng </a:t>
            </a:r>
            <a:endParaRPr lang="en-US" sz="4044" b="1" dirty="0">
              <a:solidFill>
                <a:srgbClr val="FF3131"/>
              </a:solidFill>
              <a:latin typeface="Noto Serif Display Bold"/>
              <a:ea typeface="Noto Serif Display Bold"/>
              <a:cs typeface="Noto Serif Display Bold"/>
              <a:sym typeface="Noto Serif Display Bold"/>
            </a:endParaRPr>
          </a:p>
        </p:txBody>
      </p:sp>
      <p:sp>
        <p:nvSpPr>
          <p:cNvPr id="21" name="TextBox 21"/>
          <p:cNvSpPr txBox="1"/>
          <p:nvPr/>
        </p:nvSpPr>
        <p:spPr>
          <a:xfrm>
            <a:off x="6849216" y="7136936"/>
            <a:ext cx="10016332" cy="671402"/>
          </a:xfrm>
          <a:prstGeom prst="rect">
            <a:avLst/>
          </a:prstGeom>
        </p:spPr>
        <p:txBody>
          <a:bodyPr lIns="0" tIns="0" rIns="0" bIns="0" rtlCol="0" anchor="t">
            <a:spAutoFit/>
          </a:bodyPr>
          <a:lstStyle/>
          <a:p>
            <a:pPr algn="just">
              <a:lnSpc>
                <a:spcPts val="5627"/>
              </a:lnSpc>
            </a:pPr>
            <a:r>
              <a:rPr lang="en-US" sz="4019" b="1" dirty="0" err="1">
                <a:solidFill>
                  <a:srgbClr val="FF3131"/>
                </a:solidFill>
                <a:latin typeface="Noto Serif Display Bold"/>
                <a:ea typeface="Noto Serif Display Bold"/>
                <a:cs typeface="Noto Serif Display Bold"/>
                <a:sym typeface="Noto Serif Display Bold"/>
              </a:rPr>
              <a:t>Dày</a:t>
            </a:r>
            <a:r>
              <a:rPr lang="en-US" sz="4019" b="1" dirty="0">
                <a:solidFill>
                  <a:srgbClr val="FF3131"/>
                </a:solidFill>
                <a:latin typeface="Noto Serif Display Bold"/>
                <a:ea typeface="Noto Serif Display Bold"/>
                <a:cs typeface="Noto Serif Display Bold"/>
                <a:sym typeface="Noto Serif Display Bold"/>
              </a:rPr>
              <a:t> </a:t>
            </a:r>
            <a:r>
              <a:rPr lang="vi-VN" sz="4019" b="1" dirty="0">
                <a:solidFill>
                  <a:srgbClr val="FF3131"/>
                </a:solidFill>
                <a:latin typeface="Noto Serif Display Bold"/>
                <a:ea typeface="Noto Serif Display Bold"/>
                <a:cs typeface="Noto Serif Display Bold"/>
                <a:sym typeface="Noto Serif Display Bold"/>
              </a:rPr>
              <a:t>231</a:t>
            </a:r>
            <a:r>
              <a:rPr lang="en-US" sz="4019" b="1" dirty="0">
                <a:solidFill>
                  <a:srgbClr val="FF3131"/>
                </a:solidFill>
                <a:latin typeface="Noto Serif Display Bold"/>
                <a:ea typeface="Noto Serif Display Bold"/>
                <a:cs typeface="Noto Serif Display Bold"/>
                <a:sym typeface="Noto Serif Display Bold"/>
              </a:rPr>
              <a:t> </a:t>
            </a:r>
            <a:r>
              <a:rPr lang="en-US" sz="4019" b="1" dirty="0" err="1">
                <a:solidFill>
                  <a:srgbClr val="FF3131"/>
                </a:solidFill>
                <a:latin typeface="Noto Serif Display Bold"/>
                <a:ea typeface="Noto Serif Display Bold"/>
                <a:cs typeface="Noto Serif Display Bold"/>
                <a:sym typeface="Noto Serif Display Bold"/>
              </a:rPr>
              <a:t>trang</a:t>
            </a:r>
            <a:r>
              <a:rPr lang="en-US" sz="4019" b="1" dirty="0">
                <a:solidFill>
                  <a:srgbClr val="FF3131"/>
                </a:solidFill>
                <a:latin typeface="Noto Serif Display Bold"/>
                <a:ea typeface="Noto Serif Display Bold"/>
                <a:cs typeface="Noto Serif Display Bold"/>
                <a:sym typeface="Noto Serif Display Bold"/>
              </a:rPr>
              <a:t>, </a:t>
            </a:r>
            <a:r>
              <a:rPr lang="en-US" sz="4019" b="1" dirty="0" err="1">
                <a:solidFill>
                  <a:srgbClr val="FF3131"/>
                </a:solidFill>
                <a:latin typeface="Noto Serif Display Bold"/>
                <a:ea typeface="Noto Serif Display Bold"/>
                <a:cs typeface="Noto Serif Display Bold"/>
                <a:sym typeface="Noto Serif Display Bold"/>
              </a:rPr>
              <a:t>khổ</a:t>
            </a:r>
            <a:r>
              <a:rPr lang="en-US" sz="4019" b="1" dirty="0">
                <a:solidFill>
                  <a:srgbClr val="FF3131"/>
                </a:solidFill>
                <a:latin typeface="Noto Serif Display Bold"/>
                <a:ea typeface="Noto Serif Display Bold"/>
                <a:cs typeface="Noto Serif Display Bold"/>
                <a:sym typeface="Noto Serif Display Bold"/>
              </a:rPr>
              <a:t> 15×2</a:t>
            </a:r>
            <a:r>
              <a:rPr lang="vi-VN" sz="4019" b="1" dirty="0">
                <a:solidFill>
                  <a:srgbClr val="FF3131"/>
                </a:solidFill>
                <a:latin typeface="Noto Serif Display Bold"/>
                <a:ea typeface="Noto Serif Display Bold"/>
                <a:cs typeface="Noto Serif Display Bold"/>
                <a:sym typeface="Noto Serif Display Bold"/>
              </a:rPr>
              <a:t>1</a:t>
            </a:r>
            <a:r>
              <a:rPr lang="en-US" sz="4019" b="1" dirty="0">
                <a:solidFill>
                  <a:srgbClr val="FF3131"/>
                </a:solidFill>
                <a:latin typeface="Noto Serif Display Bold"/>
                <a:ea typeface="Noto Serif Display Bold"/>
                <a:cs typeface="Noto Serif Display Bold"/>
                <a:sym typeface="Noto Serif Display Bold"/>
              </a:rPr>
              <a:t>cm</a:t>
            </a:r>
          </a:p>
        </p:txBody>
      </p:sp>
      <p:pic>
        <p:nvPicPr>
          <p:cNvPr id="15" name="Picture 14">
            <a:extLst>
              <a:ext uri="{FF2B5EF4-FFF2-40B4-BE49-F238E27FC236}">
                <a16:creationId xmlns:a16="http://schemas.microsoft.com/office/drawing/2014/main" xmlns="" id="{13C7B1C0-EDE6-440B-BFEA-FDCE12B3CE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565" y="1121405"/>
            <a:ext cx="5579337" cy="8374261"/>
          </a:xfrm>
          <a:prstGeom prst="rect">
            <a:avLst/>
          </a:prstGeom>
        </p:spPr>
      </p:pic>
      <p:sp>
        <p:nvSpPr>
          <p:cNvPr id="2" name="TextBox 1"/>
          <p:cNvSpPr txBox="1"/>
          <p:nvPr/>
        </p:nvSpPr>
        <p:spPr>
          <a:xfrm>
            <a:off x="7086600" y="1271426"/>
            <a:ext cx="9778948" cy="523220"/>
          </a:xfrm>
          <a:prstGeom prst="rect">
            <a:avLst/>
          </a:prstGeom>
          <a:noFill/>
        </p:spPr>
        <p:txBody>
          <a:bodyPr wrap="square" rtlCol="0">
            <a:spAutoFit/>
          </a:bodyPr>
          <a:lstStyle/>
          <a:p>
            <a:pPr algn="ctr"/>
            <a:r>
              <a:rPr lang="en-US" sz="2800" dirty="0" smtClean="0">
                <a:solidFill>
                  <a:srgbClr val="00B050"/>
                </a:solidFill>
                <a:latin typeface="Times New Roman" panose="02020603050405020304" pitchFamily="18" charset="0"/>
                <a:cs typeface="Times New Roman" panose="02020603050405020304" pitchFamily="18" charset="0"/>
              </a:rPr>
              <a:t>TH</a:t>
            </a:r>
            <a:r>
              <a:rPr lang="vi-VN" sz="2800" dirty="0" smtClean="0">
                <a:solidFill>
                  <a:srgbClr val="00B050"/>
                </a:solidFill>
                <a:latin typeface="Times New Roman" panose="02020603050405020304" pitchFamily="18" charset="0"/>
                <a:cs typeface="Times New Roman" panose="02020603050405020304" pitchFamily="18" charset="0"/>
              </a:rPr>
              <a:t>Ư </a:t>
            </a:r>
            <a:r>
              <a:rPr lang="en-US" sz="2800" dirty="0" smtClean="0">
                <a:solidFill>
                  <a:srgbClr val="00B050"/>
                </a:solidFill>
                <a:latin typeface="Times New Roman" panose="02020603050405020304" pitchFamily="18" charset="0"/>
                <a:cs typeface="Times New Roman" panose="02020603050405020304" pitchFamily="18" charset="0"/>
              </a:rPr>
              <a:t> VI </a:t>
            </a:r>
            <a:r>
              <a:rPr lang="en-US" sz="2800" dirty="0">
                <a:solidFill>
                  <a:srgbClr val="00B050"/>
                </a:solidFill>
                <a:latin typeface="Times New Roman" panose="02020603050405020304" pitchFamily="18" charset="0"/>
                <a:cs typeface="Times New Roman" panose="02020603050405020304" pitchFamily="18" charset="0"/>
              </a:rPr>
              <a:t>ỆN </a:t>
            </a:r>
            <a:r>
              <a:rPr lang="en-US" sz="2800" dirty="0" smtClean="0">
                <a:solidFill>
                  <a:srgbClr val="00B050"/>
                </a:solidFill>
                <a:latin typeface="Times New Roman" panose="02020603050405020304" pitchFamily="18" charset="0"/>
                <a:cs typeface="Times New Roman" panose="02020603050405020304" pitchFamily="18" charset="0"/>
              </a:rPr>
              <a:t> TR</a:t>
            </a:r>
            <a:r>
              <a:rPr lang="vi-VN" sz="2800" dirty="0" smtClean="0">
                <a:solidFill>
                  <a:srgbClr val="00B050"/>
                </a:solidFill>
                <a:latin typeface="Times New Roman" panose="02020603050405020304" pitchFamily="18" charset="0"/>
                <a:cs typeface="Times New Roman" panose="02020603050405020304" pitchFamily="18" charset="0"/>
              </a:rPr>
              <a:t>ƯỜNG </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a:solidFill>
                  <a:srgbClr val="00B050"/>
                </a:solidFill>
                <a:latin typeface="Times New Roman" panose="02020603050405020304" pitchFamily="18" charset="0"/>
                <a:cs typeface="Times New Roman" panose="02020603050405020304" pitchFamily="18" charset="0"/>
              </a:rPr>
              <a:t>TIỂU HỌC  T ỊNH </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smtClean="0">
                <a:solidFill>
                  <a:srgbClr val="00B050"/>
                </a:solidFill>
              </a:rPr>
              <a:t>PHONG</a:t>
            </a:r>
            <a:endParaRPr lang="en-US" sz="2800"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Tm="2000">
        <p:blinds dir="vert"/>
      </p:transition>
    </mc:Choice>
    <mc:Fallback xmlns="">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5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387</Words>
  <Application>Microsoft Office PowerPoint</Application>
  <PresentationFormat>Custom</PresentationFormat>
  <Paragraphs>50</Paragraphs>
  <Slides>28</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Sigmar One</vt:lpstr>
      <vt:lpstr>Dancing Script Bold</vt:lpstr>
      <vt:lpstr>Calibri</vt:lpstr>
      <vt:lpstr>Noto Serif Display</vt:lpstr>
      <vt:lpstr>DejaVu Serif Bold</vt:lpstr>
      <vt:lpstr>Arial</vt:lpstr>
      <vt:lpstr>Times New Roman</vt:lpstr>
      <vt:lpstr>Agbalumo</vt:lpstr>
      <vt:lpstr>Dancing Script</vt:lpstr>
      <vt:lpstr>TAN Meringue</vt:lpstr>
      <vt:lpstr>Noto Serif Display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Green Watercolor Flower Creative Portfolio Presentation</dc:title>
  <dc:creator>Admin</dc:creator>
  <cp:lastModifiedBy>MayTinhDucDung</cp:lastModifiedBy>
  <cp:revision>21</cp:revision>
  <dcterms:created xsi:type="dcterms:W3CDTF">2006-08-16T00:00:00Z</dcterms:created>
  <dcterms:modified xsi:type="dcterms:W3CDTF">2024-12-19T03:22:38Z</dcterms:modified>
  <dc:identifier>DAGY-v5sTHc</dc:identifier>
</cp:coreProperties>
</file>