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70" r:id="rId2"/>
    <p:sldId id="355" r:id="rId3"/>
    <p:sldId id="356" r:id="rId4"/>
    <p:sldId id="338" r:id="rId5"/>
    <p:sldId id="348" r:id="rId6"/>
    <p:sldId id="397" r:id="rId7"/>
    <p:sldId id="399" r:id="rId8"/>
    <p:sldId id="384" r:id="rId9"/>
    <p:sldId id="400" r:id="rId10"/>
    <p:sldId id="401" r:id="rId11"/>
    <p:sldId id="405" r:id="rId12"/>
    <p:sldId id="406" r:id="rId13"/>
    <p:sldId id="407" r:id="rId14"/>
    <p:sldId id="38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F"/>
    <a:srgbClr val="CCCCFF"/>
    <a:srgbClr val="FABB6E"/>
    <a:srgbClr val="F7931D"/>
    <a:srgbClr val="007DC6"/>
    <a:srgbClr val="F7931E"/>
    <a:srgbClr val="ED3352"/>
    <a:srgbClr val="E21436"/>
    <a:srgbClr val="A3D393"/>
    <a:srgbClr val="EF4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8288"/>
            <a:ext cx="911961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47" y="843973"/>
            <a:ext cx="3548324" cy="4699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3451" y="5773938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24" y="1043515"/>
            <a:ext cx="3287067" cy="4046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1604" y="5443013"/>
            <a:ext cx="632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04" y="1201077"/>
            <a:ext cx="5965592" cy="3518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961" y="5077150"/>
            <a:ext cx="632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ngửi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7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81" y="1113991"/>
            <a:ext cx="3330610" cy="4011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8439" y="5395574"/>
            <a:ext cx="713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3" y="393031"/>
            <a:ext cx="78889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3" y="3429000"/>
            <a:ext cx="2420543" cy="3006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20" y="3324387"/>
            <a:ext cx="3111902" cy="30328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3" y="1057131"/>
            <a:ext cx="3004474" cy="2154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0" y="931233"/>
            <a:ext cx="2744882" cy="2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727493">
            <a:off x="7672527" y="1317794"/>
            <a:ext cx="5458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3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6000" b="1" cap="none" spc="0" dirty="0">
              <a:ln w="22225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3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9119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9" y="0"/>
            <a:ext cx="9172579" cy="68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6723" y="359759"/>
            <a:ext cx="72560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  <a:endParaRPr lang="en-US" sz="23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722" y="914401"/>
            <a:ext cx="624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67" y="1455408"/>
            <a:ext cx="5496667" cy="4979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566" y="1766890"/>
            <a:ext cx="2700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 … ngày … tháng … năm …</a:t>
            </a:r>
          </a:p>
        </p:txBody>
      </p:sp>
    </p:spTree>
    <p:extLst>
      <p:ext uri="{BB962C8B-B14F-4D97-AF65-F5344CB8AC3E}">
        <p14:creationId xmlns:p14="http://schemas.microsoft.com/office/powerpoint/2010/main" val="1827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62877" y="1185995"/>
            <a:ext cx="6339706" cy="5283533"/>
            <a:chOff x="1262877" y="1185995"/>
            <a:chExt cx="6339706" cy="52835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083" y="1185995"/>
              <a:ext cx="4737835" cy="5283533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1341119" y="2372734"/>
              <a:ext cx="2508068" cy="391886"/>
            </a:xfrm>
            <a:prstGeom prst="wedgeRoundRectCallout">
              <a:avLst>
                <a:gd name="adj1" fmla="val 46529"/>
                <a:gd name="adj2" fmla="val 8694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2739" y="2361138"/>
              <a:ext cx="2644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hót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44399" y="2188068"/>
              <a:ext cx="2214068" cy="403482"/>
              <a:chOff x="4544399" y="2188068"/>
              <a:chExt cx="2214068" cy="403482"/>
            </a:xfrm>
          </p:grpSpPr>
          <p:sp>
            <p:nvSpPr>
              <p:cNvPr id="30" name="Rounded Rectangular Callout 29"/>
              <p:cNvSpPr/>
              <p:nvPr/>
            </p:nvSpPr>
            <p:spPr>
              <a:xfrm>
                <a:off x="4612779" y="2199664"/>
                <a:ext cx="2145688" cy="391886"/>
              </a:xfrm>
              <a:prstGeom prst="wedgeRoundRectCallout">
                <a:avLst>
                  <a:gd name="adj1" fmla="val -40732"/>
                  <a:gd name="adj2" fmla="val 11138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44399" y="2188068"/>
                <a:ext cx="2214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phun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33884" y="3149803"/>
              <a:ext cx="1768699" cy="403482"/>
              <a:chOff x="4544399" y="2188068"/>
              <a:chExt cx="2214068" cy="403482"/>
            </a:xfrm>
          </p:grpSpPr>
          <p:sp>
            <p:nvSpPr>
              <p:cNvPr id="43" name="Rounded Rectangular Callout 42"/>
              <p:cNvSpPr/>
              <p:nvPr/>
            </p:nvSpPr>
            <p:spPr>
              <a:xfrm>
                <a:off x="4612779" y="2199664"/>
                <a:ext cx="2145688" cy="391886"/>
              </a:xfrm>
              <a:prstGeom prst="wedgeRoundRectCallout">
                <a:avLst>
                  <a:gd name="adj1" fmla="val -40732"/>
                  <a:gd name="adj2" fmla="val 11138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544399" y="2188068"/>
                <a:ext cx="1787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Lông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ounded Rectangular Callout 45"/>
            <p:cNvSpPr/>
            <p:nvPr/>
          </p:nvSpPr>
          <p:spPr>
            <a:xfrm>
              <a:off x="4027727" y="3936912"/>
              <a:ext cx="1519633" cy="391886"/>
            </a:xfrm>
            <a:prstGeom prst="wedgeRoundRectCallout">
              <a:avLst>
                <a:gd name="adj1" fmla="val -40732"/>
                <a:gd name="adj2" fmla="val 11138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79298" y="3925316"/>
              <a:ext cx="116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ngọt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ed Rectangular Callout 48"/>
            <p:cNvSpPr/>
            <p:nvPr/>
          </p:nvSpPr>
          <p:spPr>
            <a:xfrm>
              <a:off x="1341119" y="3553285"/>
              <a:ext cx="1564599" cy="697809"/>
            </a:xfrm>
            <a:prstGeom prst="wedgeRoundRectCallout">
              <a:avLst>
                <a:gd name="adj1" fmla="val 48964"/>
                <a:gd name="adj2" fmla="val 7769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62877" y="3587534"/>
              <a:ext cx="1721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thơm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2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83" y="1185995"/>
            <a:ext cx="4737835" cy="52835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72739" y="2361138"/>
            <a:ext cx="2644827" cy="403482"/>
            <a:chOff x="1272739" y="2361138"/>
            <a:chExt cx="2644827" cy="403482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341119" y="2372734"/>
              <a:ext cx="2508068" cy="391886"/>
            </a:xfrm>
            <a:prstGeom prst="wedgeRoundRectCallout">
              <a:avLst>
                <a:gd name="adj1" fmla="val 46529"/>
                <a:gd name="adj2" fmla="val 86944"/>
                <a:gd name="adj3" fmla="val 1666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2739" y="2361138"/>
              <a:ext cx="2644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hót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44399" y="2188068"/>
            <a:ext cx="2214068" cy="403482"/>
            <a:chOff x="4544399" y="2188068"/>
            <a:chExt cx="2214068" cy="403482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4612779" y="2199664"/>
              <a:ext cx="2145688" cy="391886"/>
            </a:xfrm>
            <a:prstGeom prst="wedgeRoundRectCallout">
              <a:avLst>
                <a:gd name="adj1" fmla="val -40732"/>
                <a:gd name="adj2" fmla="val 111388"/>
                <a:gd name="adj3" fmla="val 1666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44399" y="2188068"/>
              <a:ext cx="221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phun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33884" y="3149803"/>
            <a:ext cx="1768699" cy="403482"/>
            <a:chOff x="4544399" y="2188068"/>
            <a:chExt cx="2214068" cy="403482"/>
          </a:xfrm>
        </p:grpSpPr>
        <p:sp>
          <p:nvSpPr>
            <p:cNvPr id="43" name="Rounded Rectangular Callout 42"/>
            <p:cNvSpPr/>
            <p:nvPr/>
          </p:nvSpPr>
          <p:spPr>
            <a:xfrm>
              <a:off x="4612779" y="2199664"/>
              <a:ext cx="2145688" cy="391886"/>
            </a:xfrm>
            <a:prstGeom prst="wedgeRoundRectCallout">
              <a:avLst>
                <a:gd name="adj1" fmla="val -40732"/>
                <a:gd name="adj2" fmla="val 111388"/>
                <a:gd name="adj3" fmla="val 1666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44399" y="218806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Lông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35753" y="3925316"/>
            <a:ext cx="1584237" cy="409280"/>
            <a:chOff x="3935753" y="3925316"/>
            <a:chExt cx="1584237" cy="409280"/>
          </a:xfrm>
        </p:grpSpPr>
        <p:sp>
          <p:nvSpPr>
            <p:cNvPr id="46" name="Rounded Rectangular Callout 45"/>
            <p:cNvSpPr/>
            <p:nvPr/>
          </p:nvSpPr>
          <p:spPr>
            <a:xfrm>
              <a:off x="4000357" y="3942710"/>
              <a:ext cx="1519633" cy="391886"/>
            </a:xfrm>
            <a:prstGeom prst="wedgeRoundRectCallout">
              <a:avLst>
                <a:gd name="adj1" fmla="val -30990"/>
                <a:gd name="adj2" fmla="val 111388"/>
                <a:gd name="adj3" fmla="val 1666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35753" y="3925316"/>
              <a:ext cx="116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ngọt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2877" y="3553285"/>
            <a:ext cx="1721082" cy="697809"/>
            <a:chOff x="1262877" y="3553285"/>
            <a:chExt cx="1721082" cy="697809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1341119" y="3553285"/>
              <a:ext cx="1564599" cy="697809"/>
            </a:xfrm>
            <a:prstGeom prst="wedgeRoundRectCallout">
              <a:avLst>
                <a:gd name="adj1" fmla="val 48964"/>
                <a:gd name="adj2" fmla="val 77692"/>
                <a:gd name="adj3" fmla="val 16667"/>
              </a:avLst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62877" y="3587534"/>
              <a:ext cx="1721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thơm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1062446" y="1351871"/>
            <a:ext cx="1060972" cy="847793"/>
          </a:xfrm>
          <a:prstGeom prst="cloudCallout">
            <a:avLst>
              <a:gd name="adj1" fmla="val 65352"/>
              <a:gd name="adj2" fmla="val 868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261955" y="1591717"/>
            <a:ext cx="1159233" cy="847793"/>
          </a:xfrm>
          <a:prstGeom prst="cloudCallout">
            <a:avLst>
              <a:gd name="adj1" fmla="val -97990"/>
              <a:gd name="adj2" fmla="val 4472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7317265" y="3429000"/>
            <a:ext cx="1286804" cy="967813"/>
          </a:xfrm>
          <a:prstGeom prst="cloudCallout">
            <a:avLst>
              <a:gd name="adj1" fmla="val -104853"/>
              <a:gd name="adj2" fmla="val -5799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940425" y="5071209"/>
            <a:ext cx="1422016" cy="661705"/>
          </a:xfrm>
          <a:prstGeom prst="cloudCallout">
            <a:avLst>
              <a:gd name="adj1" fmla="val -59930"/>
              <a:gd name="adj2" fmla="val -1108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81067" y="4777305"/>
            <a:ext cx="1422016" cy="955609"/>
          </a:xfrm>
          <a:prstGeom prst="cloudCallout">
            <a:avLst>
              <a:gd name="adj1" fmla="val 24583"/>
              <a:gd name="adj2" fmla="val -12009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Mắt,mũi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2430" y="2820008"/>
            <a:ext cx="7919140" cy="1217984"/>
            <a:chOff x="662961" y="4478623"/>
            <a:chExt cx="7919140" cy="1217984"/>
          </a:xfrm>
        </p:grpSpPr>
        <p:grpSp>
          <p:nvGrpSpPr>
            <p:cNvPr id="6" name="Group 5"/>
            <p:cNvGrpSpPr/>
            <p:nvPr/>
          </p:nvGrpSpPr>
          <p:grpSpPr>
            <a:xfrm>
              <a:off x="662961" y="4478623"/>
              <a:ext cx="7919140" cy="1217984"/>
              <a:chOff x="903420" y="2365902"/>
              <a:chExt cx="6839486" cy="1045981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40141C8-F642-4FFD-AB4E-13F559FC703B}"/>
                  </a:ext>
                </a:extLst>
              </p:cNvPr>
              <p:cNvSpPr/>
              <p:nvPr/>
            </p:nvSpPr>
            <p:spPr>
              <a:xfrm>
                <a:off x="903420" y="2365902"/>
                <a:ext cx="6839486" cy="1045981"/>
              </a:xfrm>
              <a:prstGeom prst="roundRect">
                <a:avLst/>
              </a:prstGeom>
              <a:solidFill>
                <a:srgbClr val="F05A72"/>
              </a:solidFill>
              <a:ln>
                <a:solidFill>
                  <a:srgbClr val="F05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7E45CD84-6E8C-4541-B4AB-CFEF091763BC}"/>
                  </a:ext>
                </a:extLst>
              </p:cNvPr>
              <p:cNvSpPr/>
              <p:nvPr/>
            </p:nvSpPr>
            <p:spPr>
              <a:xfrm>
                <a:off x="1021805" y="2447323"/>
                <a:ext cx="6622187" cy="901126"/>
              </a:xfrm>
              <a:prstGeom prst="roundRect">
                <a:avLst/>
              </a:prstGeom>
              <a:solidFill>
                <a:srgbClr val="F05A72"/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93144" y="4676169"/>
              <a:ext cx="75024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solidFill>
                    <a:schemeClr val="bg1"/>
                  </a:solidFill>
                </a:rPr>
                <a:t>Năm </a:t>
              </a:r>
              <a:r>
                <a:rPr lang="vi-VN" sz="2400">
                  <a:solidFill>
                    <a:schemeClr val="bg1"/>
                  </a:solidFill>
                </a:rPr>
                <a:t>giác </a:t>
              </a:r>
              <a:r>
                <a:rPr lang="vi-VN" sz="2400" smtClean="0">
                  <a:solidFill>
                    <a:schemeClr val="bg1"/>
                  </a:solidFill>
                </a:rPr>
                <a:t>quan</a:t>
              </a:r>
              <a:r>
                <a:rPr lang="en-US" sz="2400" smtClean="0">
                  <a:solidFill>
                    <a:schemeClr val="bg1"/>
                  </a:solidFill>
                </a:rPr>
                <a:t>: mắt, mũi, tai, lưỡi và da giúp chúng mình nhận biết các vật xung quanh.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4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5418" y="893585"/>
            <a:ext cx="8064818" cy="5714695"/>
            <a:chOff x="405418" y="893585"/>
            <a:chExt cx="8064818" cy="5714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158" y="1915886"/>
              <a:ext cx="3521684" cy="3243544"/>
            </a:xfrm>
            <a:prstGeom prst="rect">
              <a:avLst/>
            </a:prstGeom>
          </p:spPr>
        </p:pic>
        <p:sp>
          <p:nvSpPr>
            <p:cNvPr id="15" name="Rounded Rectangular Callout 14"/>
            <p:cNvSpPr/>
            <p:nvPr/>
          </p:nvSpPr>
          <p:spPr>
            <a:xfrm>
              <a:off x="2316960" y="901314"/>
              <a:ext cx="3047519" cy="1014572"/>
            </a:xfrm>
            <a:prstGeom prst="wedgeRoundRectCallout">
              <a:avLst>
                <a:gd name="adj1" fmla="val -7439"/>
                <a:gd name="adj2" fmla="val 62000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2776" y="943415"/>
              <a:ext cx="2906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i="1" dirty="0"/>
                <a:t>Giác quan </a:t>
              </a:r>
              <a:r>
                <a:rPr lang="vi-VN" i="1" dirty="0" smtClean="0"/>
                <a:t>nào</a:t>
              </a:r>
              <a:r>
                <a:rPr lang="en-US" i="1" dirty="0" smtClean="0"/>
                <a:t> </a:t>
              </a:r>
              <a:r>
                <a:rPr lang="vi-VN" i="1" dirty="0" smtClean="0"/>
                <a:t>giúp </a:t>
              </a:r>
              <a:r>
                <a:rPr lang="vi-VN" i="1" dirty="0"/>
                <a:t>bạn nhận </a:t>
              </a:r>
              <a:r>
                <a:rPr lang="vi-VN" i="1" dirty="0" smtClean="0"/>
                <a:t>biết</a:t>
              </a:r>
              <a:r>
                <a:rPr lang="en-US" i="1" dirty="0" smtClean="0"/>
                <a:t> </a:t>
              </a:r>
              <a:r>
                <a:rPr lang="vi-VN" i="1" dirty="0" smtClean="0"/>
                <a:t>màu </a:t>
              </a:r>
              <a:r>
                <a:rPr lang="vi-VN" i="1" dirty="0"/>
                <a:t>đỏ và vị </a:t>
              </a:r>
              <a:r>
                <a:rPr lang="vi-VN" i="1" dirty="0" smtClean="0"/>
                <a:t>ngọt</a:t>
              </a:r>
              <a:r>
                <a:rPr lang="en-US" i="1" dirty="0" smtClean="0"/>
                <a:t> </a:t>
              </a:r>
              <a:r>
                <a:rPr lang="vi-VN" i="1" dirty="0" smtClean="0"/>
                <a:t>của </a:t>
              </a:r>
              <a:r>
                <a:rPr lang="vi-VN" i="1" dirty="0"/>
                <a:t>miếng dưa hấu</a:t>
              </a:r>
              <a:r>
                <a:rPr lang="vi-VN" i="1" dirty="0" smtClean="0"/>
                <a:t>?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782931" y="5985484"/>
              <a:ext cx="456989" cy="453055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50312" y="5968176"/>
              <a:ext cx="609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805" y="3326513"/>
              <a:ext cx="2225431" cy="26804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170" y="5085617"/>
              <a:ext cx="2581320" cy="15226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602" y="982374"/>
              <a:ext cx="1495634" cy="22389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33" y="3832843"/>
              <a:ext cx="1734395" cy="21353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18" y="893585"/>
              <a:ext cx="1666821" cy="2207412"/>
            </a:xfrm>
            <a:prstGeom prst="rect">
              <a:avLst/>
            </a:prstGeom>
          </p:spPr>
        </p:pic>
        <p:sp>
          <p:nvSpPr>
            <p:cNvPr id="20" name="Rounded Rectangular Callout 19"/>
            <p:cNvSpPr/>
            <p:nvPr/>
          </p:nvSpPr>
          <p:spPr>
            <a:xfrm>
              <a:off x="5609200" y="1209834"/>
              <a:ext cx="1271933" cy="536311"/>
            </a:xfrm>
            <a:prstGeom prst="wedgeRoundRectCallout">
              <a:avLst>
                <a:gd name="adj1" fmla="val -51258"/>
                <a:gd name="adj2" fmla="val 10421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5016" y="1264825"/>
              <a:ext cx="129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i="1" dirty="0" err="1" smtClean="0"/>
                <a:t>Mắt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và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lưỡi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00" y="2094487"/>
            <a:ext cx="4939471" cy="454935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9976" y="382308"/>
            <a:ext cx="761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1223" y="1001251"/>
            <a:ext cx="3646919" cy="1125304"/>
            <a:chOff x="531223" y="1001251"/>
            <a:chExt cx="3646919" cy="1125304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531223" y="1001251"/>
              <a:ext cx="3646919" cy="1093236"/>
            </a:xfrm>
            <a:prstGeom prst="wedgeRoundRectCallout">
              <a:avLst>
                <a:gd name="adj1" fmla="val -5711"/>
                <a:gd name="adj2" fmla="val 100626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223" y="1018559"/>
              <a:ext cx="36469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Giác quan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giúp </a:t>
              </a:r>
              <a:r>
                <a:rPr lang="vi-VN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bạn nhận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màu </a:t>
              </a:r>
              <a:r>
                <a:rPr lang="vi-VN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đỏ và vị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ngọt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của </a:t>
              </a:r>
              <a:r>
                <a:rPr lang="vi-VN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miếng dưa hấu</a:t>
              </a:r>
              <a:r>
                <a:rPr lang="vi-VN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71" y="676052"/>
            <a:ext cx="2322402" cy="34766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03376" y="1567864"/>
            <a:ext cx="1801927" cy="536311"/>
            <a:chOff x="4703376" y="1567864"/>
            <a:chExt cx="1801927" cy="536311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4703376" y="1567864"/>
              <a:ext cx="1664995" cy="536311"/>
            </a:xfrm>
            <a:prstGeom prst="wedgeRoundRectCallout">
              <a:avLst>
                <a:gd name="adj1" fmla="val -51258"/>
                <a:gd name="adj2" fmla="val 104218"/>
                <a:gd name="adj3" fmla="val 16667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75119" y="1620575"/>
              <a:ext cx="1730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lưỡi</a:t>
              </a:r>
              <a:endParaRPr lang="en-US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12685</TotalTime>
  <Words>2189</Words>
  <Application>Microsoft Office PowerPoint</Application>
  <PresentationFormat>On-screen Show (4:3)</PresentationFormat>
  <Paragraphs>160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1627</cp:revision>
  <dcterms:created xsi:type="dcterms:W3CDTF">2018-11-09T03:14:06Z</dcterms:created>
  <dcterms:modified xsi:type="dcterms:W3CDTF">2024-07-10T22:06:29Z</dcterms:modified>
</cp:coreProperties>
</file>