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33" r:id="rId2"/>
    <p:sldId id="334" r:id="rId3"/>
    <p:sldId id="292" r:id="rId4"/>
    <p:sldId id="305" r:id="rId5"/>
    <p:sldId id="313" r:id="rId6"/>
    <p:sldId id="332" r:id="rId7"/>
    <p:sldId id="314" r:id="rId8"/>
    <p:sldId id="328" r:id="rId9"/>
    <p:sldId id="320" r:id="rId10"/>
    <p:sldId id="321" r:id="rId11"/>
    <p:sldId id="331" r:id="rId12"/>
    <p:sldId id="325" r:id="rId13"/>
    <p:sldId id="335" r:id="rId14"/>
  </p:sldIdLst>
  <p:sldSz cx="9144000" cy="6858000" type="screen4x3"/>
  <p:notesSz cx="6858000" cy="9144000"/>
  <p:embeddedFontLst>
    <p:embeddedFont>
      <p:font typeface="Tahoma" panose="020B0604030504040204" pitchFamily="34" charset="0"/>
      <p:regular r:id="rId16"/>
      <p:bold r:id="rId17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.VnAvant" panose="020B7200000000000000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.VnTimeH" panose="020B7200000000000000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3739"/>
  </p:normalViewPr>
  <p:slideViewPr>
    <p:cSldViewPr showGuides="1">
      <p:cViewPr varScale="1">
        <p:scale>
          <a:sx n="69" d="100"/>
          <a:sy n="69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28/5/2024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934300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10</a:t>
            </a:fld>
            <a:endParaRPr lang="en-US" sz="1200" dirty="0"/>
          </a:p>
        </p:txBody>
      </p:sp>
      <p:sp>
        <p:nvSpPr>
          <p:cNvPr id="26627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10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ổng hợp 50+ Background powerpoint doraemon Dễ thương và phù hợp cho trẻ e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514600" y="7899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UBND HUYỆN SƠN TỊNH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 TIỂU HỌC TỊNH HÀ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21336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</a:t>
            </a:r>
          </a:p>
        </p:txBody>
      </p:sp>
      <p:sp>
        <p:nvSpPr>
          <p:cNvPr id="7" name="圆角矩形 1"/>
          <p:cNvSpPr/>
          <p:nvPr/>
        </p:nvSpPr>
        <p:spPr>
          <a:xfrm>
            <a:off x="2355850" y="2954121"/>
            <a:ext cx="4730750" cy="8191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TIẾNG VIỆT - LỚP 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4032033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8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Tạ</a:t>
            </a:r>
            <a:r>
              <a:rPr lang="en-US" altLang="zh-CN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Bích</a:t>
            </a:r>
            <a:r>
              <a:rPr lang="en-US" altLang="zh-CN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Phượng</a:t>
            </a:r>
            <a:endParaRPr lang="zh-CN" altLang="en-US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" y="5181600"/>
            <a:ext cx="81740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Bµ che giã cho ba chó gµ.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3400" cy="450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838200" y="533400"/>
            <a:ext cx="15240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12" name="Oval 11"/>
          <p:cNvSpPr/>
          <p:nvPr/>
        </p:nvSpPr>
        <p:spPr>
          <a:xfrm>
            <a:off x="381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9700" y="5181600"/>
            <a:ext cx="73977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54888" y="5181600"/>
            <a:ext cx="590550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792480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3352800" y="457200"/>
            <a:ext cx="265747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VËt nu«i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43000" y="533400"/>
            <a:ext cx="15240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 nền PowerPoint bãi cỏ vui chơi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53401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2933700" y="990600"/>
            <a:ext cx="3276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2362200"/>
            <a:ext cx="533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3600" b="1" dirty="0" smtClean="0"/>
              <a:t> </a:t>
            </a:r>
            <a:r>
              <a:rPr lang="vi-VN" altLang="en-US" sz="3600" b="1" dirty="0"/>
              <a:t>Nãi c©u víi mét trong c¸c tõ ng÷ mµ </a:t>
            </a:r>
            <a:r>
              <a:rPr lang="en-US" altLang="en-US" sz="3600" b="1" dirty="0" err="1" smtClean="0"/>
              <a:t>em</a:t>
            </a:r>
            <a:r>
              <a:rPr lang="vi-VN" altLang="en-US" sz="3600" b="1" dirty="0" smtClean="0"/>
              <a:t> </a:t>
            </a:r>
            <a:r>
              <a:rPr lang="vi-VN" altLang="en-US" sz="3600" b="1" dirty="0"/>
              <a:t>võa t×m </a:t>
            </a:r>
            <a:r>
              <a:rPr lang="vi-VN" altLang="en-US" sz="3600" b="1" dirty="0" smtClean="0"/>
              <a:t>®­</a:t>
            </a:r>
            <a:r>
              <a:rPr lang="en-US" altLang="en-US" sz="3600" b="1" dirty="0" err="1" smtClean="0"/>
              <a:t>ược</a:t>
            </a:r>
            <a:r>
              <a:rPr lang="vi-VN" altLang="en-US" sz="3600" b="1" dirty="0" smtClean="0"/>
              <a:t> </a:t>
            </a:r>
            <a:r>
              <a:rPr lang="vi-VN" altLang="en-US" sz="3600" b="1" dirty="0"/>
              <a:t>?</a:t>
            </a: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2243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522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ình nền cho PowerPoint rừng cây và bầu trờ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/>
          <p:cNvSpPr txBox="1"/>
          <p:nvPr/>
        </p:nvSpPr>
        <p:spPr>
          <a:xfrm>
            <a:off x="571500" y="1452274"/>
            <a:ext cx="8001000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dirty="0">
                <a:latin typeface=".VnAvant" panose="020B7200000000000000" pitchFamily="34" charset="0"/>
              </a:rPr>
              <a:t>     </a:t>
            </a:r>
            <a:r>
              <a:rPr lang="en-US" alt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G  g    Gi  gi</a:t>
            </a:r>
          </a:p>
        </p:txBody>
      </p:sp>
    </p:spTree>
    <p:extLst>
      <p:ext uri="{BB962C8B-B14F-4D97-AF65-F5344CB8AC3E}">
        <p14:creationId xmlns:p14="http://schemas.microsoft.com/office/powerpoint/2010/main" val="23949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143000" y="24574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Hµ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trøng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82600"/>
            <a:ext cx="7977188" cy="4565650"/>
          </a:xfrm>
          <a:prstGeom prst="rect">
            <a:avLst/>
          </a:prstGeom>
          <a:solidFill>
            <a:srgbClr val="00BE00"/>
          </a:solidFill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066800" y="21336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" y="2133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6600" y="4876800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0" y="1066800"/>
            <a:ext cx="3505200" cy="685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113" y="838200"/>
            <a:ext cx="3505200" cy="1066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1713" y="523240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35713" y="5232400"/>
            <a:ext cx="8016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algn="ctr" eaLnBrk="1" hangingPunct="1"/>
            <a:r>
              <a:rPr lang="vi-VN" altLang="en-US" dirty="0"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   g      Gi   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641350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4953000"/>
            <a:ext cx="8077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8080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775" y="5029200"/>
            <a:ext cx="555625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70600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04100" y="5029200"/>
            <a:ext cx="69373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3113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3600" y="5029200"/>
            <a:ext cx="555625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57400" y="5029200"/>
            <a:ext cx="557213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2514600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90600"/>
            <a:ext cx="2590800" cy="191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33800"/>
            <a:ext cx="24384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733800"/>
            <a:ext cx="2667000" cy="177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Box 21"/>
          <p:cNvSpPr txBox="1"/>
          <p:nvPr/>
        </p:nvSpPr>
        <p:spPr>
          <a:xfrm>
            <a:off x="1447800" y="2895600"/>
            <a:ext cx="1960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 gµ g«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1" name="Rectangle 22"/>
          <p:cNvSpPr/>
          <p:nvPr/>
        </p:nvSpPr>
        <p:spPr>
          <a:xfrm>
            <a:off x="5638800" y="2971800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®å gç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2" name="Rectangle 23"/>
          <p:cNvSpPr/>
          <p:nvPr/>
        </p:nvSpPr>
        <p:spPr>
          <a:xfrm>
            <a:off x="1371600" y="5562600"/>
            <a:ext cx="19399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gi¸ ®ç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3" name="Rectangle 24"/>
          <p:cNvSpPr/>
          <p:nvPr/>
        </p:nvSpPr>
        <p:spPr>
          <a:xfrm>
            <a:off x="5410200" y="5638800"/>
            <a:ext cx="17653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cô giµ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61088" y="5638800"/>
            <a:ext cx="64611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26200" y="2973388"/>
            <a:ext cx="5302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7600" y="2894013"/>
            <a:ext cx="530225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74800" y="2894013"/>
            <a:ext cx="52863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3188" y="5562600"/>
            <a:ext cx="6477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</TotalTime>
  <Words>180</Words>
  <Application>Microsoft Office PowerPoint</Application>
  <PresentationFormat>On-screen Show (4:3)</PresentationFormat>
  <Paragraphs>69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Tahoma</vt:lpstr>
      <vt:lpstr>Microsoft YaHei</vt:lpstr>
      <vt:lpstr>.VnAvant</vt:lpstr>
      <vt:lpstr>Times New Roman</vt:lpstr>
      <vt:lpstr>Calibri</vt:lpstr>
      <vt:lpstr>.VnTimeH</vt:lpstr>
      <vt:lpstr>Default Design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122</cp:revision>
  <dcterms:created xsi:type="dcterms:W3CDTF">2002-08-27T21:28:28Z</dcterms:created>
  <dcterms:modified xsi:type="dcterms:W3CDTF">2024-05-28T16:47:11Z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