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sldIdLst>
    <p:sldId id="310" r:id="rId2"/>
    <p:sldId id="311" r:id="rId3"/>
    <p:sldId id="295" r:id="rId4"/>
    <p:sldId id="281" r:id="rId5"/>
    <p:sldId id="296" r:id="rId6"/>
    <p:sldId id="282" r:id="rId7"/>
    <p:sldId id="297" r:id="rId8"/>
    <p:sldId id="298" r:id="rId9"/>
    <p:sldId id="299" r:id="rId10"/>
    <p:sldId id="277" r:id="rId11"/>
    <p:sldId id="284" r:id="rId12"/>
    <p:sldId id="309" r:id="rId13"/>
    <p:sldId id="289" r:id="rId14"/>
    <p:sldId id="303" r:id="rId15"/>
    <p:sldId id="290" r:id="rId16"/>
    <p:sldId id="307" r:id="rId17"/>
    <p:sldId id="308" r:id="rId18"/>
    <p:sldId id="304" r:id="rId19"/>
    <p:sldId id="31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9" d="100"/>
          <a:sy n="69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72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1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475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3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0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2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6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2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4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28/5/2024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5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uyet\Lop%201\Luyen%20chu%20lop%201\Video%20vi&#7871;t%20ch&#7919;\Ch&#7919;%20th&#432;&#7901;ng%205%20li\Ch&#7919;%20o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ẫu background hoa nhẹ nhàng v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60"/>
            <a:ext cx="9136743" cy="69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4339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UBND HUYỆN SƠN TỊNH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TRƯỜNG TIỂU HỌC TỊNH HÀ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676400"/>
            <a:ext cx="6096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</a:t>
            </a:r>
            <a:endParaRPr lang="en-US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8157" y="3254371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4373408"/>
            <a:ext cx="5436743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TÔN THỊ DIỄM TRANG.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1..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4859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hám phá hơn 173 hình nền dạy học đẹp mới nhất - curveshano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-25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237700" y="457200"/>
            <a:ext cx="7558314" cy="144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4000" b="1" kern="0" spc="1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CỦNG</a:t>
            </a:r>
            <a:r>
              <a:rPr lang="en-GB" sz="4000" b="1" kern="0" spc="1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4000" b="1" kern="0" spc="1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CỐ</a:t>
            </a:r>
            <a:r>
              <a:rPr lang="en-GB" sz="4000" b="1" kern="0" spc="1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4000" b="1" kern="0" spc="1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GB" sz="4000" b="1" kern="0" spc="1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4000" b="1" kern="0" spc="1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GB" sz="4000" b="1" kern="0" spc="1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00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ẫu background nhẹ nhàng,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62100" y="1703390"/>
            <a:ext cx="60198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O,o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ọc sin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3886200"/>
            <a:ext cx="5128512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1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  <p:pic>
        <p:nvPicPr>
          <p:cNvPr id="9" name="Picture 8" descr="DOREMON | NHỮNG ĐIỀU THÚ VỊ VỀ CHÚ MÈO MÁY MÀ BẠN CHƯA BIẾ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38" y="-58057"/>
            <a:ext cx="3699863" cy="4110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5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gặm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019800" y="5562600"/>
            <a:ext cx="7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562600"/>
            <a:ext cx="12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1052</TotalTime>
  <Words>87</Words>
  <Application>Microsoft Office PowerPoint</Application>
  <PresentationFormat>On-screen Show (4:3)</PresentationFormat>
  <Paragraphs>47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宋体</vt:lpstr>
      <vt:lpstr>.VnAvant</vt:lpstr>
      <vt:lpstr>Arial</vt:lpstr>
      <vt:lpstr>Arial-Rounded</vt:lpstr>
      <vt:lpstr>Calibri</vt:lpstr>
      <vt:lpstr>Lato</vt:lpstr>
      <vt:lpstr>Microsoft YaHei</vt:lpstr>
      <vt:lpstr>Quicksand Medium</vt:lpstr>
      <vt:lpstr>华文新魏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77</cp:revision>
  <dcterms:created xsi:type="dcterms:W3CDTF">2020-08-10T13:41:50Z</dcterms:created>
  <dcterms:modified xsi:type="dcterms:W3CDTF">2024-05-28T16:47:09Z</dcterms:modified>
</cp:coreProperties>
</file>