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396" r:id="rId4"/>
    <p:sldId id="306" r:id="rId5"/>
    <p:sldId id="260" r:id="rId6"/>
    <p:sldId id="284" r:id="rId7"/>
    <p:sldId id="309" r:id="rId8"/>
    <p:sldId id="307" r:id="rId9"/>
    <p:sldId id="312" r:id="rId10"/>
    <p:sldId id="314" r:id="rId11"/>
    <p:sldId id="315" r:id="rId12"/>
    <p:sldId id="316" r:id="rId13"/>
    <p:sldId id="3395" r:id="rId14"/>
    <p:sldId id="317" r:id="rId15"/>
    <p:sldId id="318" r:id="rId16"/>
    <p:sldId id="256" r:id="rId17"/>
    <p:sldId id="339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9518" y="2682756"/>
            <a:ext cx="8309499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6181728" y="804672"/>
            <a:ext cx="5534025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400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81234" y="2876486"/>
            <a:ext cx="1852159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zh-CN" altLang="en-US" sz="2400" dirty="0">
              <a:solidFill>
                <a:srgbClr val="E75329"/>
              </a:solidFill>
              <a:latin typeface="Arial" panose="020B0604020202020204" pitchFamily="34" charset="0"/>
              <a:ea typeface="Adobe 黑体 Std R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41279" y="3284108"/>
            <a:ext cx="6120680" cy="480901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6111132" cy="156966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3041279" y="4117381"/>
            <a:ext cx="6120680" cy="830997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358959" y="203635"/>
            <a:ext cx="844550" cy="84296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1B85FD-D68F-4E2C-ACB7-1F16A1444B29}"/>
              </a:ext>
            </a:extLst>
          </p:cNvPr>
          <p:cNvSpPr/>
          <p:nvPr/>
        </p:nvSpPr>
        <p:spPr>
          <a:xfrm>
            <a:off x="2509421" y="123858"/>
            <a:ext cx="7173158" cy="8617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ĐUỔI HÌNH BẮT CHỮ. </a:t>
            </a:r>
            <a:endParaRPr lang="en-US" sz="2400" b="1" kern="0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D6146-E8C7-4455-B3A2-209E7FCD8F39}"/>
              </a:ext>
            </a:extLst>
          </p:cNvPr>
          <p:cNvSpPr txBox="1"/>
          <p:nvPr/>
        </p:nvSpPr>
        <p:spPr>
          <a:xfrm>
            <a:off x="1576874" y="1054358"/>
            <a:ext cx="8649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0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31030814-E89F-4891-90C5-EBDF90D0E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" y="7936"/>
            <a:ext cx="1133854" cy="6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18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3111"/>
              </p:ext>
            </p:extLst>
          </p:nvPr>
        </p:nvGraphicFramePr>
        <p:xfrm>
          <a:off x="4140713" y="1415605"/>
          <a:ext cx="7982704" cy="430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1815</Words>
  <Application>Microsoft Office PowerPoint</Application>
  <PresentationFormat>Widescreen</PresentationFormat>
  <Paragraphs>188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宋体</vt:lpstr>
      <vt:lpstr>Adobe 黑体 Std R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24</cp:revision>
  <dcterms:created xsi:type="dcterms:W3CDTF">2023-07-05T09:11:09Z</dcterms:created>
  <dcterms:modified xsi:type="dcterms:W3CDTF">2025-02-13T08:53:24Z</dcterms:modified>
</cp:coreProperties>
</file>