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0" r:id="rId4"/>
    <p:sldId id="258" r:id="rId5"/>
    <p:sldId id="261" r:id="rId6"/>
    <p:sldId id="262" r:id="rId7"/>
    <p:sldId id="278" r:id="rId8"/>
    <p:sldId id="263" r:id="rId9"/>
    <p:sldId id="264" r:id="rId10"/>
    <p:sldId id="273" r:id="rId11"/>
    <p:sldId id="265" r:id="rId12"/>
    <p:sldId id="270" r:id="rId13"/>
    <p:sldId id="271" r:id="rId14"/>
    <p:sldId id="281" r:id="rId15"/>
    <p:sldId id="286" r:id="rId16"/>
    <p:sldId id="287" r:id="rId17"/>
    <p:sldId id="288" r:id="rId18"/>
    <p:sldId id="289" r:id="rId19"/>
    <p:sldId id="279" r:id="rId20"/>
    <p:sldId id="280" r:id="rId21"/>
    <p:sldId id="267" r:id="rId22"/>
    <p:sldId id="268" r:id="rId23"/>
    <p:sldId id="2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CF04D-DD3C-4A2B-BDEA-1EC7F21DE613}" type="doc">
      <dgm:prSet loTypeId="urn:microsoft.com/office/officeart/2008/layout/VerticalCurvedList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7F9FF0-D905-4310-9086-F9E86BADE902}">
      <dgm:prSet phldrT="[Text]"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Hình</a:t>
          </a:r>
          <a:r>
            <a:rPr lang="en-US" dirty="0"/>
            <a:t> </a:t>
          </a:r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tâm</a:t>
          </a:r>
          <a:r>
            <a:rPr lang="en-US" dirty="0"/>
            <a:t> </a:t>
          </a:r>
          <a:r>
            <a:rPr lang="en-US" dirty="0" err="1"/>
            <a:t>đối</a:t>
          </a:r>
          <a:r>
            <a:rPr lang="en-US" dirty="0"/>
            <a:t> </a:t>
          </a:r>
          <a:r>
            <a:rPr lang="en-US" dirty="0" err="1"/>
            <a:t>xứng</a:t>
          </a:r>
          <a:endParaRPr lang="en-US" dirty="0"/>
        </a:p>
      </dgm:t>
    </dgm:pt>
    <dgm:pt modelId="{52247B35-23D2-46B0-8C1B-8E4BB4FA9CD8}" type="parTrans" cxnId="{9A6A4EAF-96F5-4A96-A85B-99DF874D560B}">
      <dgm:prSet/>
      <dgm:spPr/>
      <dgm:t>
        <a:bodyPr/>
        <a:lstStyle/>
        <a:p>
          <a:endParaRPr lang="en-US"/>
        </a:p>
      </dgm:t>
    </dgm:pt>
    <dgm:pt modelId="{AD1C7CB1-42DB-4CAF-8E9A-605874234335}" type="sibTrans" cxnId="{9A6A4EAF-96F5-4A96-A85B-99DF874D560B}">
      <dgm:prSet/>
      <dgm:spPr/>
      <dgm:t>
        <a:bodyPr/>
        <a:lstStyle/>
        <a:p>
          <a:endParaRPr lang="en-US"/>
        </a:p>
      </dgm:t>
    </dgm:pt>
    <dgm:pt modelId="{24680859-352F-434E-A73A-7739921AA4E9}">
      <dgm:prSet phldrT="[Text]"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Tâm</a:t>
          </a:r>
          <a:r>
            <a:rPr lang="en-US" dirty="0"/>
            <a:t> </a:t>
          </a:r>
          <a:r>
            <a:rPr lang="en-US" dirty="0" err="1"/>
            <a:t>đố</a:t>
          </a:r>
          <a:r>
            <a:rPr lang="en-US" dirty="0"/>
            <a:t> </a:t>
          </a:r>
          <a:r>
            <a:rPr lang="en-US" dirty="0" err="1"/>
            <a:t>xứng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1 </a:t>
          </a:r>
          <a:r>
            <a:rPr lang="en-US" dirty="0" err="1"/>
            <a:t>số</a:t>
          </a:r>
          <a:r>
            <a:rPr lang="en-US" dirty="0"/>
            <a:t> </a:t>
          </a:r>
          <a:r>
            <a:rPr lang="en-US" dirty="0" err="1"/>
            <a:t>hình</a:t>
          </a:r>
          <a:r>
            <a:rPr lang="en-US" dirty="0"/>
            <a:t> </a:t>
          </a:r>
          <a:r>
            <a:rPr lang="en-US" dirty="0" err="1"/>
            <a:t>phẳng</a:t>
          </a:r>
          <a:endParaRPr lang="en-US" dirty="0"/>
        </a:p>
      </dgm:t>
    </dgm:pt>
    <dgm:pt modelId="{94088993-A75C-4F8D-86F1-EDEC6A78DD39}" type="parTrans" cxnId="{BEDE1A10-0802-433A-8AC1-D4B5E9119B8A}">
      <dgm:prSet/>
      <dgm:spPr/>
      <dgm:t>
        <a:bodyPr/>
        <a:lstStyle/>
        <a:p>
          <a:endParaRPr lang="en-US"/>
        </a:p>
      </dgm:t>
    </dgm:pt>
    <dgm:pt modelId="{CFF0EFC0-7E8D-4774-A555-72DDA71A8885}" type="sibTrans" cxnId="{BEDE1A10-0802-433A-8AC1-D4B5E9119B8A}">
      <dgm:prSet/>
      <dgm:spPr/>
      <dgm:t>
        <a:bodyPr/>
        <a:lstStyle/>
        <a:p>
          <a:endParaRPr lang="en-US"/>
        </a:p>
      </dgm:t>
    </dgm:pt>
    <dgm:pt modelId="{B02714E0-D3C4-46C6-88CD-89C1A955E629}" type="pres">
      <dgm:prSet presAssocID="{FB4CF04D-DD3C-4A2B-BDEA-1EC7F21DE613}" presName="Name0" presStyleCnt="0">
        <dgm:presLayoutVars>
          <dgm:chMax val="7"/>
          <dgm:chPref val="7"/>
          <dgm:dir/>
        </dgm:presLayoutVars>
      </dgm:prSet>
      <dgm:spPr/>
    </dgm:pt>
    <dgm:pt modelId="{CEB9B9BD-8BE0-4058-B4DC-4D979E7E2E0C}" type="pres">
      <dgm:prSet presAssocID="{FB4CF04D-DD3C-4A2B-BDEA-1EC7F21DE613}" presName="Name1" presStyleCnt="0"/>
      <dgm:spPr/>
    </dgm:pt>
    <dgm:pt modelId="{EFDB8930-189C-4094-9064-B6533BA28C00}" type="pres">
      <dgm:prSet presAssocID="{FB4CF04D-DD3C-4A2B-BDEA-1EC7F21DE613}" presName="cycle" presStyleCnt="0"/>
      <dgm:spPr/>
    </dgm:pt>
    <dgm:pt modelId="{0A3DF740-043E-46DC-8BA4-A6D2B57CCD92}" type="pres">
      <dgm:prSet presAssocID="{FB4CF04D-DD3C-4A2B-BDEA-1EC7F21DE613}" presName="srcNode" presStyleLbl="node1" presStyleIdx="0" presStyleCnt="2"/>
      <dgm:spPr/>
    </dgm:pt>
    <dgm:pt modelId="{12D52BB3-3BC1-4B43-81C5-A78F99E6E50B}" type="pres">
      <dgm:prSet presAssocID="{FB4CF04D-DD3C-4A2B-BDEA-1EC7F21DE613}" presName="conn" presStyleLbl="parChTrans1D2" presStyleIdx="0" presStyleCnt="1"/>
      <dgm:spPr/>
    </dgm:pt>
    <dgm:pt modelId="{3CFB681C-9186-45AC-92AF-A176095EDA84}" type="pres">
      <dgm:prSet presAssocID="{FB4CF04D-DD3C-4A2B-BDEA-1EC7F21DE613}" presName="extraNode" presStyleLbl="node1" presStyleIdx="0" presStyleCnt="2"/>
      <dgm:spPr/>
    </dgm:pt>
    <dgm:pt modelId="{4FDB470C-EC73-4629-8326-56B87ADA1016}" type="pres">
      <dgm:prSet presAssocID="{FB4CF04D-DD3C-4A2B-BDEA-1EC7F21DE613}" presName="dstNode" presStyleLbl="node1" presStyleIdx="0" presStyleCnt="2"/>
      <dgm:spPr/>
    </dgm:pt>
    <dgm:pt modelId="{BCB6EB86-ECF5-48D8-B4DD-E65CA293AFDC}" type="pres">
      <dgm:prSet presAssocID="{927F9FF0-D905-4310-9086-F9E86BADE902}" presName="text_1" presStyleLbl="node1" presStyleIdx="0" presStyleCnt="2">
        <dgm:presLayoutVars>
          <dgm:bulletEnabled val="1"/>
        </dgm:presLayoutVars>
      </dgm:prSet>
      <dgm:spPr/>
    </dgm:pt>
    <dgm:pt modelId="{D6338EF6-2CC7-46E2-9B91-C5EBC30C9EF0}" type="pres">
      <dgm:prSet presAssocID="{927F9FF0-D905-4310-9086-F9E86BADE902}" presName="accent_1" presStyleCnt="0"/>
      <dgm:spPr/>
    </dgm:pt>
    <dgm:pt modelId="{C5D70D2B-BF98-4843-A71D-9F6F890FD2E9}" type="pres">
      <dgm:prSet presAssocID="{927F9FF0-D905-4310-9086-F9E86BADE902}" presName="accentRepeatNode" presStyleLbl="solidFgAcc1" presStyleIdx="0" presStyleCnt="2"/>
      <dgm:spPr/>
    </dgm:pt>
    <dgm:pt modelId="{52B8E05D-FB42-42E5-A639-26C907D9CA4A}" type="pres">
      <dgm:prSet presAssocID="{24680859-352F-434E-A73A-7739921AA4E9}" presName="text_2" presStyleLbl="node1" presStyleIdx="1" presStyleCnt="2">
        <dgm:presLayoutVars>
          <dgm:bulletEnabled val="1"/>
        </dgm:presLayoutVars>
      </dgm:prSet>
      <dgm:spPr/>
    </dgm:pt>
    <dgm:pt modelId="{8872010F-91BF-4CE7-8BA0-BEF9A9D8D62E}" type="pres">
      <dgm:prSet presAssocID="{24680859-352F-434E-A73A-7739921AA4E9}" presName="accent_2" presStyleCnt="0"/>
      <dgm:spPr/>
    </dgm:pt>
    <dgm:pt modelId="{9AAF3988-A85C-432B-996A-6956DAF6A211}" type="pres">
      <dgm:prSet presAssocID="{24680859-352F-434E-A73A-7739921AA4E9}" presName="accentRepeatNode" presStyleLbl="solidFgAcc1" presStyleIdx="1" presStyleCnt="2"/>
      <dgm:spPr/>
    </dgm:pt>
  </dgm:ptLst>
  <dgm:cxnLst>
    <dgm:cxn modelId="{BEDE1A10-0802-433A-8AC1-D4B5E9119B8A}" srcId="{FB4CF04D-DD3C-4A2B-BDEA-1EC7F21DE613}" destId="{24680859-352F-434E-A73A-7739921AA4E9}" srcOrd="1" destOrd="0" parTransId="{94088993-A75C-4F8D-86F1-EDEC6A78DD39}" sibTransId="{CFF0EFC0-7E8D-4774-A555-72DDA71A8885}"/>
    <dgm:cxn modelId="{7D9D2136-5384-45BF-9A60-6C79D2307FD5}" type="presOf" srcId="{24680859-352F-434E-A73A-7739921AA4E9}" destId="{52B8E05D-FB42-42E5-A639-26C907D9CA4A}" srcOrd="0" destOrd="0" presId="urn:microsoft.com/office/officeart/2008/layout/VerticalCurvedList"/>
    <dgm:cxn modelId="{82C08E3F-6459-4D22-BA85-88D3441A2C1D}" type="presOf" srcId="{FB4CF04D-DD3C-4A2B-BDEA-1EC7F21DE613}" destId="{B02714E0-D3C4-46C6-88CD-89C1A955E629}" srcOrd="0" destOrd="0" presId="urn:microsoft.com/office/officeart/2008/layout/VerticalCurvedList"/>
    <dgm:cxn modelId="{40E51E76-B86F-4E98-A5FC-9EBB6B461CF2}" type="presOf" srcId="{927F9FF0-D905-4310-9086-F9E86BADE902}" destId="{BCB6EB86-ECF5-48D8-B4DD-E65CA293AFDC}" srcOrd="0" destOrd="0" presId="urn:microsoft.com/office/officeart/2008/layout/VerticalCurvedList"/>
    <dgm:cxn modelId="{9A6A4EAF-96F5-4A96-A85B-99DF874D560B}" srcId="{FB4CF04D-DD3C-4A2B-BDEA-1EC7F21DE613}" destId="{927F9FF0-D905-4310-9086-F9E86BADE902}" srcOrd="0" destOrd="0" parTransId="{52247B35-23D2-46B0-8C1B-8E4BB4FA9CD8}" sibTransId="{AD1C7CB1-42DB-4CAF-8E9A-605874234335}"/>
    <dgm:cxn modelId="{DE62CFCA-34CC-4B73-8409-9416185F4D84}" type="presOf" srcId="{AD1C7CB1-42DB-4CAF-8E9A-605874234335}" destId="{12D52BB3-3BC1-4B43-81C5-A78F99E6E50B}" srcOrd="0" destOrd="0" presId="urn:microsoft.com/office/officeart/2008/layout/VerticalCurvedList"/>
    <dgm:cxn modelId="{4E933951-B818-4268-BC29-B60D0B001424}" type="presParOf" srcId="{B02714E0-D3C4-46C6-88CD-89C1A955E629}" destId="{CEB9B9BD-8BE0-4058-B4DC-4D979E7E2E0C}" srcOrd="0" destOrd="0" presId="urn:microsoft.com/office/officeart/2008/layout/VerticalCurvedList"/>
    <dgm:cxn modelId="{942F277E-58DA-49D1-AAA9-8D8E751930BF}" type="presParOf" srcId="{CEB9B9BD-8BE0-4058-B4DC-4D979E7E2E0C}" destId="{EFDB8930-189C-4094-9064-B6533BA28C00}" srcOrd="0" destOrd="0" presId="urn:microsoft.com/office/officeart/2008/layout/VerticalCurvedList"/>
    <dgm:cxn modelId="{63ECB7DB-C494-4F73-8435-641E1B1365E1}" type="presParOf" srcId="{EFDB8930-189C-4094-9064-B6533BA28C00}" destId="{0A3DF740-043E-46DC-8BA4-A6D2B57CCD92}" srcOrd="0" destOrd="0" presId="urn:microsoft.com/office/officeart/2008/layout/VerticalCurvedList"/>
    <dgm:cxn modelId="{CE383553-6195-4AB8-9A82-F1A05CACD0F9}" type="presParOf" srcId="{EFDB8930-189C-4094-9064-B6533BA28C00}" destId="{12D52BB3-3BC1-4B43-81C5-A78F99E6E50B}" srcOrd="1" destOrd="0" presId="urn:microsoft.com/office/officeart/2008/layout/VerticalCurvedList"/>
    <dgm:cxn modelId="{8A3926F5-0906-4217-AB0E-50099E978DDE}" type="presParOf" srcId="{EFDB8930-189C-4094-9064-B6533BA28C00}" destId="{3CFB681C-9186-45AC-92AF-A176095EDA84}" srcOrd="2" destOrd="0" presId="urn:microsoft.com/office/officeart/2008/layout/VerticalCurvedList"/>
    <dgm:cxn modelId="{9C799469-C830-4183-B826-7C45D7DB26EE}" type="presParOf" srcId="{EFDB8930-189C-4094-9064-B6533BA28C00}" destId="{4FDB470C-EC73-4629-8326-56B87ADA1016}" srcOrd="3" destOrd="0" presId="urn:microsoft.com/office/officeart/2008/layout/VerticalCurvedList"/>
    <dgm:cxn modelId="{2D92ACD0-476B-4845-9B1F-630F674D1EC4}" type="presParOf" srcId="{CEB9B9BD-8BE0-4058-B4DC-4D979E7E2E0C}" destId="{BCB6EB86-ECF5-48D8-B4DD-E65CA293AFDC}" srcOrd="1" destOrd="0" presId="urn:microsoft.com/office/officeart/2008/layout/VerticalCurvedList"/>
    <dgm:cxn modelId="{410B52F9-7E5B-4982-95E5-E4AD6583FCE1}" type="presParOf" srcId="{CEB9B9BD-8BE0-4058-B4DC-4D979E7E2E0C}" destId="{D6338EF6-2CC7-46E2-9B91-C5EBC30C9EF0}" srcOrd="2" destOrd="0" presId="urn:microsoft.com/office/officeart/2008/layout/VerticalCurvedList"/>
    <dgm:cxn modelId="{A5F055C6-C3FA-496F-8605-B109EA2ED215}" type="presParOf" srcId="{D6338EF6-2CC7-46E2-9B91-C5EBC30C9EF0}" destId="{C5D70D2B-BF98-4843-A71D-9F6F890FD2E9}" srcOrd="0" destOrd="0" presId="urn:microsoft.com/office/officeart/2008/layout/VerticalCurvedList"/>
    <dgm:cxn modelId="{1A337244-5414-4FCF-B159-E584FB424755}" type="presParOf" srcId="{CEB9B9BD-8BE0-4058-B4DC-4D979E7E2E0C}" destId="{52B8E05D-FB42-42E5-A639-26C907D9CA4A}" srcOrd="3" destOrd="0" presId="urn:microsoft.com/office/officeart/2008/layout/VerticalCurvedList"/>
    <dgm:cxn modelId="{2989C85E-CAF0-4214-B620-166B8DF7C578}" type="presParOf" srcId="{CEB9B9BD-8BE0-4058-B4DC-4D979E7E2E0C}" destId="{8872010F-91BF-4CE7-8BA0-BEF9A9D8D62E}" srcOrd="4" destOrd="0" presId="urn:microsoft.com/office/officeart/2008/layout/VerticalCurvedList"/>
    <dgm:cxn modelId="{4FD14D0C-745A-41D5-AD11-32D467BB58BD}" type="presParOf" srcId="{8872010F-91BF-4CE7-8BA0-BEF9A9D8D62E}" destId="{9AAF3988-A85C-432B-996A-6956DAF6A2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52BB3-3BC1-4B43-81C5-A78F99E6E50B}">
      <dsp:nvSpPr>
        <dsp:cNvPr id="0" name=""/>
        <dsp:cNvSpPr/>
      </dsp:nvSpPr>
      <dsp:spPr>
        <a:xfrm>
          <a:off x="-6823326" y="-1051632"/>
          <a:ext cx="8186013" cy="8186013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B6EB86-ECF5-48D8-B4DD-E65CA293AFDC}">
      <dsp:nvSpPr>
        <dsp:cNvPr id="0" name=""/>
        <dsp:cNvSpPr/>
      </dsp:nvSpPr>
      <dsp:spPr>
        <a:xfrm>
          <a:off x="1118161" y="868981"/>
          <a:ext cx="8682865" cy="17377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9315" tIns="139700" rIns="139700" bIns="13970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1. </a:t>
          </a:r>
          <a:r>
            <a:rPr lang="en-US" sz="5500" kern="1200" dirty="0" err="1"/>
            <a:t>Hình</a:t>
          </a:r>
          <a:r>
            <a:rPr lang="en-US" sz="5500" kern="1200" dirty="0"/>
            <a:t> </a:t>
          </a:r>
          <a:r>
            <a:rPr lang="en-US" sz="5500" kern="1200" dirty="0" err="1"/>
            <a:t>có</a:t>
          </a:r>
          <a:r>
            <a:rPr lang="en-US" sz="5500" kern="1200" dirty="0"/>
            <a:t> </a:t>
          </a:r>
          <a:r>
            <a:rPr lang="en-US" sz="5500" kern="1200" dirty="0" err="1"/>
            <a:t>tâm</a:t>
          </a:r>
          <a:r>
            <a:rPr lang="en-US" sz="5500" kern="1200" dirty="0"/>
            <a:t> </a:t>
          </a:r>
          <a:r>
            <a:rPr lang="en-US" sz="5500" kern="1200" dirty="0" err="1"/>
            <a:t>đối</a:t>
          </a:r>
          <a:r>
            <a:rPr lang="en-US" sz="5500" kern="1200" dirty="0"/>
            <a:t> </a:t>
          </a:r>
          <a:r>
            <a:rPr lang="en-US" sz="5500" kern="1200" dirty="0" err="1"/>
            <a:t>xứng</a:t>
          </a:r>
          <a:endParaRPr lang="en-US" sz="5500" kern="1200" dirty="0"/>
        </a:p>
      </dsp:txBody>
      <dsp:txXfrm>
        <a:off x="1118161" y="868981"/>
        <a:ext cx="8682865" cy="1737719"/>
      </dsp:txXfrm>
    </dsp:sp>
    <dsp:sp modelId="{C5D70D2B-BF98-4843-A71D-9F6F890FD2E9}">
      <dsp:nvSpPr>
        <dsp:cNvPr id="0" name=""/>
        <dsp:cNvSpPr/>
      </dsp:nvSpPr>
      <dsp:spPr>
        <a:xfrm>
          <a:off x="32086" y="651766"/>
          <a:ext cx="2172149" cy="2172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B8E05D-FB42-42E5-A639-26C907D9CA4A}">
      <dsp:nvSpPr>
        <dsp:cNvPr id="0" name=""/>
        <dsp:cNvSpPr/>
      </dsp:nvSpPr>
      <dsp:spPr>
        <a:xfrm>
          <a:off x="1118161" y="3476047"/>
          <a:ext cx="8682865" cy="1737719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9315" tIns="139700" rIns="139700" bIns="13970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2. </a:t>
          </a:r>
          <a:r>
            <a:rPr lang="en-US" sz="5500" kern="1200" dirty="0" err="1"/>
            <a:t>Tâm</a:t>
          </a:r>
          <a:r>
            <a:rPr lang="en-US" sz="5500" kern="1200" dirty="0"/>
            <a:t> </a:t>
          </a:r>
          <a:r>
            <a:rPr lang="en-US" sz="5500" kern="1200" dirty="0" err="1"/>
            <a:t>đố</a:t>
          </a:r>
          <a:r>
            <a:rPr lang="en-US" sz="5500" kern="1200" dirty="0"/>
            <a:t> </a:t>
          </a:r>
          <a:r>
            <a:rPr lang="en-US" sz="5500" kern="1200" dirty="0" err="1"/>
            <a:t>xứng</a:t>
          </a:r>
          <a:r>
            <a:rPr lang="en-US" sz="5500" kern="1200" dirty="0"/>
            <a:t> </a:t>
          </a:r>
          <a:r>
            <a:rPr lang="en-US" sz="5500" kern="1200" dirty="0" err="1"/>
            <a:t>của</a:t>
          </a:r>
          <a:r>
            <a:rPr lang="en-US" sz="5500" kern="1200" dirty="0"/>
            <a:t> 1 </a:t>
          </a:r>
          <a:r>
            <a:rPr lang="en-US" sz="5500" kern="1200" dirty="0" err="1"/>
            <a:t>số</a:t>
          </a:r>
          <a:r>
            <a:rPr lang="en-US" sz="5500" kern="1200" dirty="0"/>
            <a:t> </a:t>
          </a:r>
          <a:r>
            <a:rPr lang="en-US" sz="5500" kern="1200" dirty="0" err="1"/>
            <a:t>hình</a:t>
          </a:r>
          <a:r>
            <a:rPr lang="en-US" sz="5500" kern="1200" dirty="0"/>
            <a:t> </a:t>
          </a:r>
          <a:r>
            <a:rPr lang="en-US" sz="5500" kern="1200" dirty="0" err="1"/>
            <a:t>phẳng</a:t>
          </a:r>
          <a:endParaRPr lang="en-US" sz="5500" kern="1200" dirty="0"/>
        </a:p>
      </dsp:txBody>
      <dsp:txXfrm>
        <a:off x="1118161" y="3476047"/>
        <a:ext cx="8682865" cy="1737719"/>
      </dsp:txXfrm>
    </dsp:sp>
    <dsp:sp modelId="{9AAF3988-A85C-432B-996A-6956DAF6A211}">
      <dsp:nvSpPr>
        <dsp:cNvPr id="0" name=""/>
        <dsp:cNvSpPr/>
      </dsp:nvSpPr>
      <dsp:spPr>
        <a:xfrm>
          <a:off x="32086" y="3258832"/>
          <a:ext cx="2172149" cy="2172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A0C8-DD61-4407-8AA5-E6B1ED01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74D3B-B720-4220-A693-75CE1F11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17730-38F4-4BD2-998F-520C3EC3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32A4-B148-4D74-A738-8F211E83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C79ED-51CD-430B-BDEE-A4E9E8D0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2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EC88-5539-4D5D-8546-CAC5576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8B684-7DD5-42E6-A419-AAEF7FDD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0FC0E-38A5-4AD4-B260-E19352DB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74751-4D22-4929-8B7A-1348A357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BFB43-602B-4B88-AFD2-9DF4C0BE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8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60EC9-D3E0-49F5-B8AC-4A34FAE52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F349E-23FF-43EA-A069-62E61C684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6B79C-1077-4FFA-B8AD-04C698F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CA0E-210D-40E0-9958-B418B040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83FF2-A7B1-4DF3-BBF5-A5FF1BB2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6E53-9BD7-4FB4-A4AD-0549873E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357F3-6C3B-49C1-99AD-4990E84B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0E721-F501-4D97-8E1F-915A3A10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4AB3-20B8-4C21-90D8-21B47796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60D7-97CA-4BE9-8849-AB636A79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2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38F9-FF66-4FEC-8F49-09BF0CA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5AED4-8121-4833-B278-1E7D50F3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B5F7-AC30-4D8E-A67F-D0460D09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765A-5AAE-4BB4-BE0B-BB184A05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B9437-1A2B-488C-9F12-D833B167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9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441B-8149-4BF7-8329-0CA4BBC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E2F7-8FAD-4BE8-9B87-045EC8C28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6DA40-54E4-4752-85F3-90AFEAC26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BAA3E-3B0A-4E29-9B6A-9F35183E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5230D-7C4C-459B-8DF2-5C49DCA7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B514D-9783-4563-AB58-36B00CC8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4937-4929-419D-AF27-E0D6A4E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28AD3-F5A8-4405-84A2-24F7EF54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B8CFF-3393-4B73-96CD-0DCF82D63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FBAD9-56EC-445B-A45C-000327661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B10E2-F232-4AE4-8E64-D328D197B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D3EE1-776A-4E55-A04F-0A7E4120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9C913-BCAE-40E9-AC02-384630E2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EE27B-95AA-4780-B7FB-E593EE8D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7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054B-AF92-4A00-A294-D0B0D45B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B76C1-B2D2-4071-8C03-5276833E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29C01-ABC3-43E2-A0EA-8359BC02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EBB51-3A0C-4244-A593-7E9E9BC6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9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3029-A91C-4EDE-9691-ADF2FAE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A138-2B68-484E-A532-A6D0295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7D9EC-1B14-4D28-A719-CACA61BC9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945FF-2B50-4DC9-9515-5C8ABF84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5E844-4576-4B97-8A26-2884945E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F25BC-8177-40B4-905E-10879F97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0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4B5D-2FE5-4E5C-A828-0791FE21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0C86F-F829-4895-9948-BFEC5DA41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89CA3-5B1B-429D-B081-935D088C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89B44-2E55-449D-9755-E066BFEA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4E9D1-7635-4118-9884-D41F6D38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04140-1DFC-47ED-9C8F-CF660DCF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5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C6CC5-2976-48E4-9DA7-C6F68A43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154F7-EC49-4C91-8296-BE7D75C7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904F1-A638-4D0B-AF9F-7068DD644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C165-B762-42E3-8810-94456B5AF9B2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AE09B-ABDD-4D81-8056-A45AA92C6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66D88-646F-462B-8F2B-A416C3B25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0775-F658-44BD-831E-2B32475A4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3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" Target="slide18.xml"/><Relationship Id="rId7" Type="http://schemas.openxmlformats.org/officeDocument/2006/relationships/slide" Target="slide15.xml"/><Relationship Id="rId12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11" Type="http://schemas.openxmlformats.org/officeDocument/2006/relationships/image" Target="../media/image21.png"/><Relationship Id="rId5" Type="http://schemas.openxmlformats.org/officeDocument/2006/relationships/slide" Target="slide17.xml"/><Relationship Id="rId10" Type="http://schemas.openxmlformats.org/officeDocument/2006/relationships/image" Target="../media/image20.gif"/><Relationship Id="rId4" Type="http://schemas.openxmlformats.org/officeDocument/2006/relationships/image" Target="../media/image17.gif"/><Relationship Id="rId9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14.xml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14.xml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14.xml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oogleusercontent.com/-Tk55LJDFflU/WsHNwwaiKSI/AAAAAAAAB6g/jFfcR8uLDVMfXANO8wdQVpwHcT3NMu_AQCHMYCw/h136/5-mau_slide_powerpoint_dep_ctu.vn_(27).gif">
            <a:extLst>
              <a:ext uri="{FF2B5EF4-FFF2-40B4-BE49-F238E27FC236}">
                <a16:creationId xmlns:a16="http://schemas.microsoft.com/office/drawing/2014/main" id="{3505E02C-2CD3-4F74-B3AE-7EDEBF5D8F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3" y="4979963"/>
            <a:ext cx="3032007" cy="18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lh3.googleusercontent.com/-hCZmtIGIYWo/WsHN9xcCJ-I/AAAAAAAAB7c/XZXLuzX8LEgcBZyvQvRyNuKebeDk0QYhwCHMYCw/h136/6-mau_slide_powerpoint_dep_ctu.vn_(38).jpg">
            <a:extLst>
              <a:ext uri="{FF2B5EF4-FFF2-40B4-BE49-F238E27FC236}">
                <a16:creationId xmlns:a16="http://schemas.microsoft.com/office/drawing/2014/main" id="{B0CF9666-51B8-4643-866F-6C74CC0079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4" y="440934"/>
            <a:ext cx="30289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4F0E1F-7190-4964-87D6-F1F379B7A8E2}"/>
              </a:ext>
            </a:extLst>
          </p:cNvPr>
          <p:cNvSpPr/>
          <p:nvPr/>
        </p:nvSpPr>
        <p:spPr>
          <a:xfrm>
            <a:off x="2802601" y="1336536"/>
            <a:ext cx="6980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Chào mừng các thầy cô </a:t>
            </a:r>
          </a:p>
          <a:p>
            <a:pPr algn="ctr"/>
            <a:r>
              <a:rPr lang="en-US" sz="5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về dự giờ thăm lớp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80FBC-76AD-4D87-AAC6-2B7FEBE2460E}"/>
              </a:ext>
            </a:extLst>
          </p:cNvPr>
          <p:cNvSpPr txBox="1"/>
          <p:nvPr/>
        </p:nvSpPr>
        <p:spPr>
          <a:xfrm flipH="1">
            <a:off x="4008705" y="3952582"/>
            <a:ext cx="5971317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vi-VN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Trương Thị Việt Kiều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vi-VN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THCS NGUYỄN CHÁNH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02" y="200232"/>
            <a:ext cx="1213243" cy="100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40835" y="556591"/>
            <a:ext cx="83753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, </a:t>
            </a:r>
            <a:r>
              <a:rPr lang="en-US" sz="2800" dirty="0" err="1"/>
              <a:t>chong</a:t>
            </a:r>
            <a:r>
              <a:rPr lang="en-US" sz="2800" dirty="0"/>
              <a:t> </a:t>
            </a:r>
            <a:r>
              <a:rPr lang="en-US" sz="2800" dirty="0" err="1"/>
              <a:t>chóng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, </a:t>
            </a:r>
            <a:r>
              <a:rPr lang="en-US" sz="2800" dirty="0" err="1"/>
              <a:t>chong</a:t>
            </a:r>
            <a:r>
              <a:rPr lang="en-US" sz="2800" dirty="0"/>
              <a:t> </a:t>
            </a:r>
            <a:r>
              <a:rPr lang="en-US" sz="2800" dirty="0" err="1"/>
              <a:t>chóng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,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ở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: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O,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quay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O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nửa</a:t>
            </a:r>
            <a:r>
              <a:rPr lang="en-US" sz="2800" dirty="0"/>
              <a:t> </a:t>
            </a:r>
            <a:r>
              <a:rPr lang="en-US" sz="2800" dirty="0" err="1"/>
              <a:t>vòng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“ </a:t>
            </a:r>
            <a:r>
              <a:rPr lang="en-US" sz="2800" dirty="0" err="1"/>
              <a:t>chồng</a:t>
            </a:r>
            <a:r>
              <a:rPr lang="en-US" sz="2800" dirty="0"/>
              <a:t> </a:t>
            </a:r>
            <a:r>
              <a:rPr lang="en-US" sz="2800" dirty="0" err="1"/>
              <a:t>khít</a:t>
            </a:r>
            <a:r>
              <a:rPr lang="en-US" sz="2800" dirty="0"/>
              <a:t>”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nó</a:t>
            </a:r>
            <a:r>
              <a:rPr lang="en-US" sz="2800" dirty="0"/>
              <a:t> ở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ban </a:t>
            </a:r>
            <a:r>
              <a:rPr lang="en-US" sz="2800" dirty="0" err="1"/>
              <a:t>đầu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26365" y="3207026"/>
            <a:ext cx="8017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O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92289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9C44DA-F71F-4B8A-ABB0-829E87F953B1}"/>
              </a:ext>
            </a:extLst>
          </p:cNvPr>
          <p:cNvSpPr/>
          <p:nvPr/>
        </p:nvSpPr>
        <p:spPr>
          <a:xfrm>
            <a:off x="3878315" y="2348357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949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646" y="822960"/>
            <a:ext cx="10855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Bài</a:t>
            </a:r>
            <a:r>
              <a:rPr lang="en-US" sz="3200" dirty="0">
                <a:solidFill>
                  <a:srgbClr val="FF0000"/>
                </a:solidFill>
              </a:rPr>
              <a:t> 1: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xứng</a:t>
            </a:r>
            <a:r>
              <a:rPr lang="en-US" sz="3200" dirty="0"/>
              <a:t>. </a:t>
            </a:r>
            <a:r>
              <a:rPr lang="en-US" sz="3200" dirty="0" err="1"/>
              <a:t>Tâm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xứng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nó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647" y="3056708"/>
            <a:ext cx="10855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1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xứng</a:t>
            </a:r>
            <a:r>
              <a:rPr lang="en-US" sz="3200" dirty="0"/>
              <a:t>. </a:t>
            </a:r>
            <a:r>
              <a:rPr lang="en-US" sz="3200" dirty="0" err="1"/>
              <a:t>Tâm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xứng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nó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trung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nó</a:t>
            </a:r>
            <a:r>
              <a:rPr lang="en-US" sz="32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1" y="2285999"/>
            <a:ext cx="184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Lời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130" y="410817"/>
            <a:ext cx="10840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>
                <a:solidFill>
                  <a:srgbClr val="FF0000"/>
                </a:solidFill>
              </a:rPr>
              <a:t>Trò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chơi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590260"/>
            <a:ext cx="8736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50504" y="2372138"/>
            <a:ext cx="8736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95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174283" y="5742169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9293760" y="2331630"/>
            <a:ext cx="361229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3" action="ppaction://hlinksldjump"/>
            <a:extLst>
              <a:ext uri="{FF2B5EF4-FFF2-40B4-BE49-F238E27FC236}">
                <a16:creationId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242" y="770717"/>
            <a:ext cx="1749437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4879518" y="3599207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5" action="ppaction://hlinksldjump"/>
            <a:extLst>
              <a:ext uri="{FF2B5EF4-FFF2-40B4-BE49-F238E27FC236}">
                <a16:creationId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77" y="2419573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6167925" y="82486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7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28" y="301209"/>
            <a:ext cx="1589852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2174148" y="208126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9" action="ppaction://hlinksldjump"/>
            <a:extLst>
              <a:ext uri="{FF2B5EF4-FFF2-40B4-BE49-F238E27FC236}">
                <a16:creationId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10" y="632190"/>
            <a:ext cx="2091294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474724" y="5746057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621150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621150"/>
            <a:ext cx="1333986" cy="1333986"/>
          </a:xfrm>
          <a:prstGeom prst="rect">
            <a:avLst/>
          </a:prstGeom>
        </p:spPr>
      </p:pic>
      <p:sp>
        <p:nvSpPr>
          <p:cNvPr id="16" name="Heart 15">
            <a:hlinkClick r:id="rId12" action="ppaction://hlinksldjump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63" grpId="0" animBg="1"/>
      <p:bldP spid="62" grpId="0" animBg="1"/>
      <p:bldP spid="60" grpId="0" animBg="1"/>
      <p:bldP spid="61" grpId="0" animBg="1"/>
      <p:bldP spid="47" grpId="0" animBg="1"/>
      <p:bldP spid="50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9"/>
          <p:cNvSpPr>
            <a:spLocks noChangeArrowheads="1"/>
          </p:cNvSpPr>
          <p:nvPr/>
        </p:nvSpPr>
        <p:spPr bwMode="auto">
          <a:xfrm>
            <a:off x="1316567" y="2811463"/>
            <a:ext cx="9550400" cy="7937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0000FF"/>
              </a:solidFill>
            </a:endParaRPr>
          </a:p>
        </p:txBody>
      </p:sp>
      <p:sp>
        <p:nvSpPr>
          <p:cNvPr id="5128" name="Line 193"/>
          <p:cNvSpPr>
            <a:spLocks noChangeShapeType="1"/>
          </p:cNvSpPr>
          <p:nvPr/>
        </p:nvSpPr>
        <p:spPr bwMode="auto">
          <a:xfrm>
            <a:off x="4165600" y="1370013"/>
            <a:ext cx="7315200" cy="0"/>
          </a:xfrm>
          <a:prstGeom prst="line">
            <a:avLst/>
          </a:prstGeom>
          <a:noFill/>
          <a:ln w="57150" cmpd="thinThick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4"/>
          <p:cNvGrpSpPr>
            <a:grpSpLocks/>
          </p:cNvGrpSpPr>
          <p:nvPr/>
        </p:nvGrpSpPr>
        <p:grpSpPr bwMode="auto">
          <a:xfrm>
            <a:off x="406400" y="685800"/>
            <a:ext cx="2235200" cy="1371600"/>
            <a:chOff x="2544" y="2160"/>
            <a:chExt cx="1152" cy="1008"/>
          </a:xfrm>
        </p:grpSpPr>
        <p:grpSp>
          <p:nvGrpSpPr>
            <p:cNvPr id="3" name="Group 195"/>
            <p:cNvGrpSpPr>
              <a:grpSpLocks/>
            </p:cNvGrpSpPr>
            <p:nvPr/>
          </p:nvGrpSpPr>
          <p:grpSpPr bwMode="auto">
            <a:xfrm>
              <a:off x="2544" y="2160"/>
              <a:ext cx="1152" cy="1008"/>
              <a:chOff x="720" y="2125"/>
              <a:chExt cx="899" cy="995"/>
            </a:xfrm>
          </p:grpSpPr>
          <p:sp>
            <p:nvSpPr>
              <p:cNvPr id="5154" name="AutoShape 196"/>
              <p:cNvSpPr>
                <a:spLocks noChangeArrowheads="1"/>
              </p:cNvSpPr>
              <p:nvPr/>
            </p:nvSpPr>
            <p:spPr bwMode="auto">
              <a:xfrm>
                <a:off x="720" y="2125"/>
                <a:ext cx="899" cy="816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  <p:sp>
            <p:nvSpPr>
              <p:cNvPr id="5155" name="AutoShape 197"/>
              <p:cNvSpPr>
                <a:spLocks noChangeArrowheads="1"/>
              </p:cNvSpPr>
              <p:nvPr/>
            </p:nvSpPr>
            <p:spPr bwMode="auto">
              <a:xfrm flipH="1">
                <a:off x="1423" y="2435"/>
                <a:ext cx="100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  <p:sp>
            <p:nvSpPr>
              <p:cNvPr id="5156" name="AutoShape 198"/>
              <p:cNvSpPr>
                <a:spLocks noChangeArrowheads="1"/>
              </p:cNvSpPr>
              <p:nvPr/>
            </p:nvSpPr>
            <p:spPr bwMode="auto">
              <a:xfrm>
                <a:off x="807" y="2417"/>
                <a:ext cx="96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  <p:sp>
            <p:nvSpPr>
              <p:cNvPr id="5157" name="Oval 199"/>
              <p:cNvSpPr>
                <a:spLocks noChangeArrowheads="1"/>
              </p:cNvSpPr>
              <p:nvPr/>
            </p:nvSpPr>
            <p:spPr bwMode="auto">
              <a:xfrm>
                <a:off x="855" y="2221"/>
                <a:ext cx="624" cy="624"/>
              </a:xfrm>
              <a:prstGeom prst="ellipse">
                <a:avLst/>
              </a:prstGeom>
              <a:gradFill rotWithShape="1">
                <a:gsLst>
                  <a:gs pos="0">
                    <a:srgbClr val="E4BAE5"/>
                  </a:gs>
                  <a:gs pos="100000">
                    <a:srgbClr val="6A566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  <p:sp>
            <p:nvSpPr>
              <p:cNvPr id="5158" name="AutoShape 200"/>
              <p:cNvSpPr>
                <a:spLocks noChangeArrowheads="1"/>
              </p:cNvSpPr>
              <p:nvPr/>
            </p:nvSpPr>
            <p:spPr bwMode="auto">
              <a:xfrm>
                <a:off x="793" y="2832"/>
                <a:ext cx="765" cy="288"/>
              </a:xfrm>
              <a:prstGeom prst="ribbon2">
                <a:avLst>
                  <a:gd name="adj1" fmla="val 12500"/>
                  <a:gd name="adj2" fmla="val 50000"/>
                </a:avLst>
              </a:prstGeom>
              <a:gradFill rotWithShape="1">
                <a:gsLst>
                  <a:gs pos="0">
                    <a:srgbClr val="6A566A"/>
                  </a:gs>
                  <a:gs pos="100000">
                    <a:srgbClr val="E4BAE5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>
                    <a:solidFill>
                      <a:srgbClr val="FF0066"/>
                    </a:solidFill>
                    <a:latin typeface=".VnTime" pitchFamily="34" charset="0"/>
                  </a:rPr>
                  <a:t>2021</a:t>
                </a:r>
              </a:p>
            </p:txBody>
          </p:sp>
          <p:sp>
            <p:nvSpPr>
              <p:cNvPr id="5159" name="AutoShape 201"/>
              <p:cNvSpPr>
                <a:spLocks noChangeArrowheads="1"/>
              </p:cNvSpPr>
              <p:nvPr/>
            </p:nvSpPr>
            <p:spPr bwMode="auto">
              <a:xfrm rot="5400000">
                <a:off x="1095" y="2044"/>
                <a:ext cx="155" cy="343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</p:grpSp>
        <p:sp>
          <p:nvSpPr>
            <p:cNvPr id="5153" name="AutoShape 202"/>
            <p:cNvSpPr>
              <a:spLocks noChangeArrowheads="1"/>
            </p:cNvSpPr>
            <p:nvPr/>
          </p:nvSpPr>
          <p:spPr bwMode="auto">
            <a:xfrm rot="-5578887">
              <a:off x="3049" y="2520"/>
              <a:ext cx="142" cy="383"/>
            </a:xfrm>
            <a:prstGeom prst="moon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vi-VN">
                <a:latin typeface=".VnTime" pitchFamily="34" charset="0"/>
              </a:endParaRPr>
            </a:p>
          </p:txBody>
        </p:sp>
      </p:grpSp>
      <p:sp>
        <p:nvSpPr>
          <p:cNvPr id="305355" name="Text Box 203"/>
          <p:cNvSpPr txBox="1">
            <a:spLocks noChangeArrowheads="1"/>
          </p:cNvSpPr>
          <p:nvPr/>
        </p:nvSpPr>
        <p:spPr bwMode="auto">
          <a:xfrm>
            <a:off x="1289050" y="8524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05356" name="Text Box 204"/>
          <p:cNvSpPr txBox="1">
            <a:spLocks noChangeArrowheads="1"/>
          </p:cNvSpPr>
          <p:nvPr/>
        </p:nvSpPr>
        <p:spPr bwMode="auto">
          <a:xfrm>
            <a:off x="1289050" y="852489"/>
            <a:ext cx="516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05357" name="Text Box 205"/>
          <p:cNvSpPr txBox="1">
            <a:spLocks noChangeArrowheads="1"/>
          </p:cNvSpPr>
          <p:nvPr/>
        </p:nvSpPr>
        <p:spPr bwMode="auto">
          <a:xfrm>
            <a:off x="1289050" y="8524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05358" name="Text Box 206"/>
          <p:cNvSpPr txBox="1">
            <a:spLocks noChangeArrowheads="1"/>
          </p:cNvSpPr>
          <p:nvPr/>
        </p:nvSpPr>
        <p:spPr bwMode="auto">
          <a:xfrm>
            <a:off x="1280584" y="8524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305359" name="Text Box 207"/>
          <p:cNvSpPr txBox="1">
            <a:spLocks noChangeArrowheads="1"/>
          </p:cNvSpPr>
          <p:nvPr/>
        </p:nvSpPr>
        <p:spPr bwMode="auto">
          <a:xfrm>
            <a:off x="1289050" y="8524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5360" name="Text Box 208"/>
          <p:cNvSpPr txBox="1">
            <a:spLocks noChangeArrowheads="1"/>
          </p:cNvSpPr>
          <p:nvPr/>
        </p:nvSpPr>
        <p:spPr bwMode="auto">
          <a:xfrm>
            <a:off x="1289050" y="852489"/>
            <a:ext cx="516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305361" name="Text Box 209"/>
          <p:cNvSpPr txBox="1">
            <a:spLocks noChangeArrowheads="1"/>
          </p:cNvSpPr>
          <p:nvPr/>
        </p:nvSpPr>
        <p:spPr bwMode="auto">
          <a:xfrm>
            <a:off x="1289050" y="9286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305362" name="Text Box 210"/>
          <p:cNvSpPr txBox="1">
            <a:spLocks noChangeArrowheads="1"/>
          </p:cNvSpPr>
          <p:nvPr/>
        </p:nvSpPr>
        <p:spPr bwMode="auto">
          <a:xfrm>
            <a:off x="1289050" y="852489"/>
            <a:ext cx="51646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05363" name="Text Box 211"/>
          <p:cNvSpPr txBox="1">
            <a:spLocks noChangeArrowheads="1"/>
          </p:cNvSpPr>
          <p:nvPr/>
        </p:nvSpPr>
        <p:spPr bwMode="auto">
          <a:xfrm>
            <a:off x="1289050" y="9286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305364" name="Text Box 212"/>
          <p:cNvSpPr txBox="1">
            <a:spLocks noChangeArrowheads="1"/>
          </p:cNvSpPr>
          <p:nvPr/>
        </p:nvSpPr>
        <p:spPr bwMode="auto">
          <a:xfrm>
            <a:off x="1085851" y="88582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305365" name="Text Box 213"/>
          <p:cNvSpPr txBox="1">
            <a:spLocks noChangeArrowheads="1"/>
          </p:cNvSpPr>
          <p:nvPr/>
        </p:nvSpPr>
        <p:spPr bwMode="auto">
          <a:xfrm>
            <a:off x="1289051" y="914400"/>
            <a:ext cx="5397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305366" name="Text Box 214"/>
          <p:cNvSpPr txBox="1">
            <a:spLocks noChangeArrowheads="1"/>
          </p:cNvSpPr>
          <p:nvPr/>
        </p:nvSpPr>
        <p:spPr bwMode="auto">
          <a:xfrm>
            <a:off x="2743200" y="3302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2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60000" y="6019800"/>
            <a:ext cx="11176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849218" y="3425687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45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6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7" name="Rectangle 9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8" name="Rectangle 10"/>
          <p:cNvSpPr>
            <a:spLocks noChangeArrowheads="1"/>
          </p:cNvSpPr>
          <p:nvPr/>
        </p:nvSpPr>
        <p:spPr bwMode="auto">
          <a:xfrm>
            <a:off x="0" y="447675"/>
            <a:ext cx="2263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300">
                <a:latin typeface="Times New Roman" pitchFamily="18" charset="0"/>
                <a:cs typeface="Calibri" pitchFamily="34" charset="0"/>
              </a:rPr>
              <a:t> </a:t>
            </a:r>
            <a:endParaRPr lang="en-US"/>
          </a:p>
        </p:txBody>
      </p:sp>
      <p:sp>
        <p:nvSpPr>
          <p:cNvPr id="5149" name="Rectangle 11"/>
          <p:cNvSpPr>
            <a:spLocks noChangeArrowheads="1"/>
          </p:cNvSpPr>
          <p:nvPr/>
        </p:nvSpPr>
        <p:spPr bwMode="auto">
          <a:xfrm>
            <a:off x="0" y="895350"/>
            <a:ext cx="2263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300">
                <a:latin typeface="Times New Roman" pitchFamily="18" charset="0"/>
                <a:cs typeface="Calibri" pitchFamily="34" charset="0"/>
              </a:rPr>
              <a:t> </a:t>
            </a:r>
            <a:endParaRPr lang="en-US"/>
          </a:p>
        </p:txBody>
      </p:sp>
      <p:sp>
        <p:nvSpPr>
          <p:cNvPr id="5150" name="Rectangle 12"/>
          <p:cNvSpPr>
            <a:spLocks noChangeArrowheads="1"/>
          </p:cNvSpPr>
          <p:nvPr/>
        </p:nvSpPr>
        <p:spPr bwMode="auto">
          <a:xfrm>
            <a:off x="0" y="1095375"/>
            <a:ext cx="2263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300">
                <a:latin typeface="Times New Roman" pitchFamily="18" charset="0"/>
                <a:cs typeface="Calibri" pitchFamily="34" charset="0"/>
              </a:rPr>
              <a:t> </a:t>
            </a:r>
            <a:endParaRPr lang="en-US"/>
          </a:p>
        </p:txBody>
      </p:sp>
      <p:sp>
        <p:nvSpPr>
          <p:cNvPr id="5151" name="Rectangle 13"/>
          <p:cNvSpPr>
            <a:spLocks noChangeArrowheads="1"/>
          </p:cNvSpPr>
          <p:nvPr/>
        </p:nvSpPr>
        <p:spPr bwMode="auto">
          <a:xfrm>
            <a:off x="0" y="1295400"/>
            <a:ext cx="2103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800"/>
              <a:t> </a:t>
            </a:r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313043" y="1126435"/>
            <a:ext cx="7898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1: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: H, K, N, M, X.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?</a:t>
            </a:r>
          </a:p>
          <a:p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233530" y="2610678"/>
            <a:ext cx="2875722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K, N, 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B. H, N, X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C. H, K, X.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D. N, M, X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30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355" grpId="0"/>
      <p:bldP spid="305357" grpId="0"/>
      <p:bldP spid="305358" grpId="0"/>
      <p:bldP spid="305359" grpId="0"/>
      <p:bldP spid="305360" grpId="0"/>
      <p:bldP spid="305361" grpId="0"/>
      <p:bldP spid="305362" grpId="0"/>
      <p:bldP spid="305363" grpId="0"/>
      <p:bldP spid="305364" grpId="0"/>
      <p:bldP spid="305365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39"/>
          <p:cNvSpPr>
            <a:spLocks noChangeArrowheads="1"/>
          </p:cNvSpPr>
          <p:nvPr/>
        </p:nvSpPr>
        <p:spPr bwMode="auto">
          <a:xfrm>
            <a:off x="1316567" y="2811463"/>
            <a:ext cx="9550400" cy="7937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0000FF"/>
              </a:solidFill>
            </a:endParaRPr>
          </a:p>
        </p:txBody>
      </p:sp>
      <p:sp>
        <p:nvSpPr>
          <p:cNvPr id="6152" name="Line 193"/>
          <p:cNvSpPr>
            <a:spLocks noChangeShapeType="1"/>
          </p:cNvSpPr>
          <p:nvPr/>
        </p:nvSpPr>
        <p:spPr bwMode="auto">
          <a:xfrm>
            <a:off x="4165600" y="1370013"/>
            <a:ext cx="7315200" cy="0"/>
          </a:xfrm>
          <a:prstGeom prst="line">
            <a:avLst/>
          </a:prstGeom>
          <a:noFill/>
          <a:ln w="57150" cmpd="thinThick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4"/>
          <p:cNvGrpSpPr>
            <a:grpSpLocks/>
          </p:cNvGrpSpPr>
          <p:nvPr/>
        </p:nvGrpSpPr>
        <p:grpSpPr bwMode="auto">
          <a:xfrm>
            <a:off x="406400" y="381000"/>
            <a:ext cx="2235200" cy="1371600"/>
            <a:chOff x="2544" y="2160"/>
            <a:chExt cx="1152" cy="1008"/>
          </a:xfrm>
        </p:grpSpPr>
        <p:grpSp>
          <p:nvGrpSpPr>
            <p:cNvPr id="3" name="Group 195"/>
            <p:cNvGrpSpPr>
              <a:grpSpLocks/>
            </p:cNvGrpSpPr>
            <p:nvPr/>
          </p:nvGrpSpPr>
          <p:grpSpPr bwMode="auto">
            <a:xfrm>
              <a:off x="2544" y="2160"/>
              <a:ext cx="1152" cy="1008"/>
              <a:chOff x="720" y="2125"/>
              <a:chExt cx="899" cy="995"/>
            </a:xfrm>
          </p:grpSpPr>
          <p:sp>
            <p:nvSpPr>
              <p:cNvPr id="6171" name="AutoShape 196"/>
              <p:cNvSpPr>
                <a:spLocks noChangeArrowheads="1"/>
              </p:cNvSpPr>
              <p:nvPr/>
            </p:nvSpPr>
            <p:spPr bwMode="auto">
              <a:xfrm>
                <a:off x="720" y="2125"/>
                <a:ext cx="899" cy="816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  <p:sp>
            <p:nvSpPr>
              <p:cNvPr id="6172" name="AutoShape 197"/>
              <p:cNvSpPr>
                <a:spLocks noChangeArrowheads="1"/>
              </p:cNvSpPr>
              <p:nvPr/>
            </p:nvSpPr>
            <p:spPr bwMode="auto">
              <a:xfrm flipH="1">
                <a:off x="1423" y="2435"/>
                <a:ext cx="100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  <p:sp>
            <p:nvSpPr>
              <p:cNvPr id="6173" name="AutoShape 198"/>
              <p:cNvSpPr>
                <a:spLocks noChangeArrowheads="1"/>
              </p:cNvSpPr>
              <p:nvPr/>
            </p:nvSpPr>
            <p:spPr bwMode="auto">
              <a:xfrm>
                <a:off x="807" y="2417"/>
                <a:ext cx="96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  <p:sp>
            <p:nvSpPr>
              <p:cNvPr id="6174" name="Oval 199"/>
              <p:cNvSpPr>
                <a:spLocks noChangeArrowheads="1"/>
              </p:cNvSpPr>
              <p:nvPr/>
            </p:nvSpPr>
            <p:spPr bwMode="auto">
              <a:xfrm>
                <a:off x="855" y="2221"/>
                <a:ext cx="624" cy="624"/>
              </a:xfrm>
              <a:prstGeom prst="ellipse">
                <a:avLst/>
              </a:prstGeom>
              <a:gradFill rotWithShape="1">
                <a:gsLst>
                  <a:gs pos="0">
                    <a:srgbClr val="E4BAE5"/>
                  </a:gs>
                  <a:gs pos="100000">
                    <a:srgbClr val="6A566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  <p:sp>
            <p:nvSpPr>
              <p:cNvPr id="6175" name="AutoShape 200"/>
              <p:cNvSpPr>
                <a:spLocks noChangeArrowheads="1"/>
              </p:cNvSpPr>
              <p:nvPr/>
            </p:nvSpPr>
            <p:spPr bwMode="auto">
              <a:xfrm>
                <a:off x="793" y="2832"/>
                <a:ext cx="765" cy="288"/>
              </a:xfrm>
              <a:prstGeom prst="ribbon2">
                <a:avLst>
                  <a:gd name="adj1" fmla="val 12500"/>
                  <a:gd name="adj2" fmla="val 50000"/>
                </a:avLst>
              </a:prstGeom>
              <a:gradFill rotWithShape="1">
                <a:gsLst>
                  <a:gs pos="0">
                    <a:srgbClr val="6A566A"/>
                  </a:gs>
                  <a:gs pos="100000">
                    <a:srgbClr val="E4BAE5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>
                    <a:solidFill>
                      <a:srgbClr val="FF0066"/>
                    </a:solidFill>
                    <a:latin typeface=".VnTime" pitchFamily="34" charset="0"/>
                  </a:rPr>
                  <a:t>2021</a:t>
                </a:r>
              </a:p>
            </p:txBody>
          </p:sp>
          <p:sp>
            <p:nvSpPr>
              <p:cNvPr id="6176" name="AutoShape 201"/>
              <p:cNvSpPr>
                <a:spLocks noChangeArrowheads="1"/>
              </p:cNvSpPr>
              <p:nvPr/>
            </p:nvSpPr>
            <p:spPr bwMode="auto">
              <a:xfrm rot="5400000">
                <a:off x="1095" y="2044"/>
                <a:ext cx="155" cy="343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</p:grpSp>
        <p:sp>
          <p:nvSpPr>
            <p:cNvPr id="6170" name="AutoShape 202"/>
            <p:cNvSpPr>
              <a:spLocks noChangeArrowheads="1"/>
            </p:cNvSpPr>
            <p:nvPr/>
          </p:nvSpPr>
          <p:spPr bwMode="auto">
            <a:xfrm rot="-5578887">
              <a:off x="3049" y="2520"/>
              <a:ext cx="142" cy="383"/>
            </a:xfrm>
            <a:prstGeom prst="moon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vi-VN">
                <a:latin typeface=".VnTime" pitchFamily="34" charset="0"/>
              </a:endParaRPr>
            </a:p>
          </p:txBody>
        </p:sp>
      </p:grpSp>
      <p:sp>
        <p:nvSpPr>
          <p:cNvPr id="305355" name="Text Box 203"/>
          <p:cNvSpPr txBox="1">
            <a:spLocks noChangeArrowheads="1"/>
          </p:cNvSpPr>
          <p:nvPr/>
        </p:nvSpPr>
        <p:spPr bwMode="auto">
          <a:xfrm>
            <a:off x="1289050" y="8524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05356" name="Text Box 204"/>
          <p:cNvSpPr txBox="1">
            <a:spLocks noChangeArrowheads="1"/>
          </p:cNvSpPr>
          <p:nvPr/>
        </p:nvSpPr>
        <p:spPr bwMode="auto">
          <a:xfrm>
            <a:off x="1289050" y="852489"/>
            <a:ext cx="516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05357" name="Text Box 205"/>
          <p:cNvSpPr txBox="1">
            <a:spLocks noChangeArrowheads="1"/>
          </p:cNvSpPr>
          <p:nvPr/>
        </p:nvSpPr>
        <p:spPr bwMode="auto">
          <a:xfrm>
            <a:off x="1289050" y="8524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05358" name="Text Box 206"/>
          <p:cNvSpPr txBox="1">
            <a:spLocks noChangeArrowheads="1"/>
          </p:cNvSpPr>
          <p:nvPr/>
        </p:nvSpPr>
        <p:spPr bwMode="auto">
          <a:xfrm>
            <a:off x="1280584" y="8524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305359" name="Text Box 207"/>
          <p:cNvSpPr txBox="1">
            <a:spLocks noChangeArrowheads="1"/>
          </p:cNvSpPr>
          <p:nvPr/>
        </p:nvSpPr>
        <p:spPr bwMode="auto">
          <a:xfrm>
            <a:off x="1289050" y="8524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5360" name="Text Box 208"/>
          <p:cNvSpPr txBox="1">
            <a:spLocks noChangeArrowheads="1"/>
          </p:cNvSpPr>
          <p:nvPr/>
        </p:nvSpPr>
        <p:spPr bwMode="auto">
          <a:xfrm>
            <a:off x="1289050" y="852489"/>
            <a:ext cx="516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305361" name="Text Box 209"/>
          <p:cNvSpPr txBox="1">
            <a:spLocks noChangeArrowheads="1"/>
          </p:cNvSpPr>
          <p:nvPr/>
        </p:nvSpPr>
        <p:spPr bwMode="auto">
          <a:xfrm>
            <a:off x="1289050" y="9286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305362" name="Text Box 210"/>
          <p:cNvSpPr txBox="1">
            <a:spLocks noChangeArrowheads="1"/>
          </p:cNvSpPr>
          <p:nvPr/>
        </p:nvSpPr>
        <p:spPr bwMode="auto">
          <a:xfrm>
            <a:off x="1289050" y="852489"/>
            <a:ext cx="516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305363" name="Text Box 211"/>
          <p:cNvSpPr txBox="1">
            <a:spLocks noChangeArrowheads="1"/>
          </p:cNvSpPr>
          <p:nvPr/>
        </p:nvSpPr>
        <p:spPr bwMode="auto">
          <a:xfrm>
            <a:off x="1289050" y="9286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305364" name="Text Box 212"/>
          <p:cNvSpPr txBox="1">
            <a:spLocks noChangeArrowheads="1"/>
          </p:cNvSpPr>
          <p:nvPr/>
        </p:nvSpPr>
        <p:spPr bwMode="auto">
          <a:xfrm>
            <a:off x="1085851" y="88582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305365" name="Text Box 213"/>
          <p:cNvSpPr txBox="1">
            <a:spLocks noChangeArrowheads="1"/>
          </p:cNvSpPr>
          <p:nvPr/>
        </p:nvSpPr>
        <p:spPr bwMode="auto">
          <a:xfrm>
            <a:off x="1289051" y="914400"/>
            <a:ext cx="5397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305366" name="Text Box 214"/>
          <p:cNvSpPr txBox="1">
            <a:spLocks noChangeArrowheads="1"/>
          </p:cNvSpPr>
          <p:nvPr/>
        </p:nvSpPr>
        <p:spPr bwMode="auto">
          <a:xfrm>
            <a:off x="2540000" y="5334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6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1" y="5943600"/>
            <a:ext cx="1113367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91270" y="4310270"/>
            <a:ext cx="750956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61183" y="848139"/>
            <a:ext cx="66393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2: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?</a:t>
            </a:r>
          </a:p>
          <a:p>
            <a:endParaRPr lang="en-US" sz="28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3254" y="1777862"/>
            <a:ext cx="62865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996069" y="3534013"/>
            <a:ext cx="49960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a, b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B. a, c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C. a, c, 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D. </a:t>
            </a:r>
            <a:r>
              <a:rPr lang="en-US" sz="2800" dirty="0" err="1"/>
              <a:t>Cả</a:t>
            </a:r>
            <a:r>
              <a:rPr lang="en-US" sz="2800" dirty="0"/>
              <a:t> 4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30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355" grpId="0"/>
      <p:bldP spid="305357" grpId="0"/>
      <p:bldP spid="305358" grpId="0"/>
      <p:bldP spid="305359" grpId="0"/>
      <p:bldP spid="305360" grpId="0"/>
      <p:bldP spid="305361" grpId="0"/>
      <p:bldP spid="305362" grpId="0"/>
      <p:bldP spid="305363" grpId="0"/>
      <p:bldP spid="305364" grpId="0"/>
      <p:bldP spid="305365" grpId="0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9"/>
          <p:cNvSpPr>
            <a:spLocks noChangeArrowheads="1"/>
          </p:cNvSpPr>
          <p:nvPr/>
        </p:nvSpPr>
        <p:spPr bwMode="auto">
          <a:xfrm>
            <a:off x="1316567" y="2811463"/>
            <a:ext cx="9550400" cy="7937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0000FF"/>
              </a:solidFill>
            </a:endParaRPr>
          </a:p>
        </p:txBody>
      </p:sp>
      <p:sp>
        <p:nvSpPr>
          <p:cNvPr id="7174" name="Line 193"/>
          <p:cNvSpPr>
            <a:spLocks noChangeShapeType="1"/>
          </p:cNvSpPr>
          <p:nvPr/>
        </p:nvSpPr>
        <p:spPr bwMode="auto">
          <a:xfrm>
            <a:off x="4165600" y="1370013"/>
            <a:ext cx="7315200" cy="0"/>
          </a:xfrm>
          <a:prstGeom prst="line">
            <a:avLst/>
          </a:prstGeom>
          <a:noFill/>
          <a:ln w="57150" cmpd="thinThick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4"/>
          <p:cNvGrpSpPr>
            <a:grpSpLocks/>
          </p:cNvGrpSpPr>
          <p:nvPr/>
        </p:nvGrpSpPr>
        <p:grpSpPr bwMode="auto">
          <a:xfrm>
            <a:off x="406400" y="685800"/>
            <a:ext cx="2235200" cy="1371600"/>
            <a:chOff x="2544" y="2160"/>
            <a:chExt cx="1152" cy="1008"/>
          </a:xfrm>
        </p:grpSpPr>
        <p:grpSp>
          <p:nvGrpSpPr>
            <p:cNvPr id="3" name="Group 195"/>
            <p:cNvGrpSpPr>
              <a:grpSpLocks/>
            </p:cNvGrpSpPr>
            <p:nvPr/>
          </p:nvGrpSpPr>
          <p:grpSpPr bwMode="auto">
            <a:xfrm>
              <a:off x="2544" y="2160"/>
              <a:ext cx="1152" cy="1008"/>
              <a:chOff x="720" y="2125"/>
              <a:chExt cx="899" cy="995"/>
            </a:xfrm>
          </p:grpSpPr>
          <p:sp>
            <p:nvSpPr>
              <p:cNvPr id="7202" name="AutoShape 196"/>
              <p:cNvSpPr>
                <a:spLocks noChangeArrowheads="1"/>
              </p:cNvSpPr>
              <p:nvPr/>
            </p:nvSpPr>
            <p:spPr bwMode="auto">
              <a:xfrm>
                <a:off x="720" y="2125"/>
                <a:ext cx="899" cy="816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  <p:sp>
            <p:nvSpPr>
              <p:cNvPr id="7203" name="AutoShape 197"/>
              <p:cNvSpPr>
                <a:spLocks noChangeArrowheads="1"/>
              </p:cNvSpPr>
              <p:nvPr/>
            </p:nvSpPr>
            <p:spPr bwMode="auto">
              <a:xfrm flipH="1">
                <a:off x="1423" y="2435"/>
                <a:ext cx="100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  <p:sp>
            <p:nvSpPr>
              <p:cNvPr id="7204" name="AutoShape 198"/>
              <p:cNvSpPr>
                <a:spLocks noChangeArrowheads="1"/>
              </p:cNvSpPr>
              <p:nvPr/>
            </p:nvSpPr>
            <p:spPr bwMode="auto">
              <a:xfrm>
                <a:off x="807" y="2417"/>
                <a:ext cx="96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  <p:sp>
            <p:nvSpPr>
              <p:cNvPr id="7205" name="Oval 199"/>
              <p:cNvSpPr>
                <a:spLocks noChangeArrowheads="1"/>
              </p:cNvSpPr>
              <p:nvPr/>
            </p:nvSpPr>
            <p:spPr bwMode="auto">
              <a:xfrm>
                <a:off x="855" y="2221"/>
                <a:ext cx="624" cy="624"/>
              </a:xfrm>
              <a:prstGeom prst="ellipse">
                <a:avLst/>
              </a:prstGeom>
              <a:gradFill rotWithShape="1">
                <a:gsLst>
                  <a:gs pos="0">
                    <a:srgbClr val="E4BAE5"/>
                  </a:gs>
                  <a:gs pos="100000">
                    <a:srgbClr val="6A566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  <p:sp>
            <p:nvSpPr>
              <p:cNvPr id="7206" name="AutoShape 200"/>
              <p:cNvSpPr>
                <a:spLocks noChangeArrowheads="1"/>
              </p:cNvSpPr>
              <p:nvPr/>
            </p:nvSpPr>
            <p:spPr bwMode="auto">
              <a:xfrm>
                <a:off x="793" y="2832"/>
                <a:ext cx="765" cy="288"/>
              </a:xfrm>
              <a:prstGeom prst="ribbon2">
                <a:avLst>
                  <a:gd name="adj1" fmla="val 12500"/>
                  <a:gd name="adj2" fmla="val 50000"/>
                </a:avLst>
              </a:prstGeom>
              <a:gradFill rotWithShape="1">
                <a:gsLst>
                  <a:gs pos="0">
                    <a:srgbClr val="6A566A"/>
                  </a:gs>
                  <a:gs pos="100000">
                    <a:srgbClr val="E4BAE5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>
                    <a:solidFill>
                      <a:srgbClr val="FF0066"/>
                    </a:solidFill>
                    <a:latin typeface=".VnTime" pitchFamily="34" charset="0"/>
                  </a:rPr>
                  <a:t>2021</a:t>
                </a:r>
              </a:p>
            </p:txBody>
          </p:sp>
          <p:sp>
            <p:nvSpPr>
              <p:cNvPr id="7207" name="AutoShape 201"/>
              <p:cNvSpPr>
                <a:spLocks noChangeArrowheads="1"/>
              </p:cNvSpPr>
              <p:nvPr/>
            </p:nvSpPr>
            <p:spPr bwMode="auto">
              <a:xfrm rot="5400000">
                <a:off x="1095" y="2044"/>
                <a:ext cx="155" cy="343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</p:grpSp>
        <p:sp>
          <p:nvSpPr>
            <p:cNvPr id="7201" name="AutoShape 202"/>
            <p:cNvSpPr>
              <a:spLocks noChangeArrowheads="1"/>
            </p:cNvSpPr>
            <p:nvPr/>
          </p:nvSpPr>
          <p:spPr bwMode="auto">
            <a:xfrm rot="-5578887">
              <a:off x="3049" y="2520"/>
              <a:ext cx="142" cy="383"/>
            </a:xfrm>
            <a:prstGeom prst="moon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vi-VN">
                <a:latin typeface=".VnTime" pitchFamily="34" charset="0"/>
              </a:endParaRPr>
            </a:p>
          </p:txBody>
        </p:sp>
      </p:grpSp>
      <p:sp>
        <p:nvSpPr>
          <p:cNvPr id="305355" name="Text Box 203"/>
          <p:cNvSpPr txBox="1">
            <a:spLocks noChangeArrowheads="1"/>
          </p:cNvSpPr>
          <p:nvPr/>
        </p:nvSpPr>
        <p:spPr bwMode="auto">
          <a:xfrm>
            <a:off x="1289050" y="8524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05356" name="Text Box 204"/>
          <p:cNvSpPr txBox="1">
            <a:spLocks noChangeArrowheads="1"/>
          </p:cNvSpPr>
          <p:nvPr/>
        </p:nvSpPr>
        <p:spPr bwMode="auto">
          <a:xfrm>
            <a:off x="1289050" y="852489"/>
            <a:ext cx="516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05357" name="Text Box 205"/>
          <p:cNvSpPr txBox="1">
            <a:spLocks noChangeArrowheads="1"/>
          </p:cNvSpPr>
          <p:nvPr/>
        </p:nvSpPr>
        <p:spPr bwMode="auto">
          <a:xfrm>
            <a:off x="1289050" y="8524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05358" name="Text Box 206"/>
          <p:cNvSpPr txBox="1">
            <a:spLocks noChangeArrowheads="1"/>
          </p:cNvSpPr>
          <p:nvPr/>
        </p:nvSpPr>
        <p:spPr bwMode="auto">
          <a:xfrm>
            <a:off x="1280584" y="8524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305359" name="Text Box 207"/>
          <p:cNvSpPr txBox="1">
            <a:spLocks noChangeArrowheads="1"/>
          </p:cNvSpPr>
          <p:nvPr/>
        </p:nvSpPr>
        <p:spPr bwMode="auto">
          <a:xfrm>
            <a:off x="1289050" y="8524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5360" name="Text Box 208"/>
          <p:cNvSpPr txBox="1">
            <a:spLocks noChangeArrowheads="1"/>
          </p:cNvSpPr>
          <p:nvPr/>
        </p:nvSpPr>
        <p:spPr bwMode="auto">
          <a:xfrm>
            <a:off x="1289050" y="852489"/>
            <a:ext cx="516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305361" name="Text Box 209"/>
          <p:cNvSpPr txBox="1">
            <a:spLocks noChangeArrowheads="1"/>
          </p:cNvSpPr>
          <p:nvPr/>
        </p:nvSpPr>
        <p:spPr bwMode="auto">
          <a:xfrm>
            <a:off x="1289050" y="9286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305362" name="Text Box 210"/>
          <p:cNvSpPr txBox="1">
            <a:spLocks noChangeArrowheads="1"/>
          </p:cNvSpPr>
          <p:nvPr/>
        </p:nvSpPr>
        <p:spPr bwMode="auto">
          <a:xfrm>
            <a:off x="1289050" y="852489"/>
            <a:ext cx="516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305363" name="Text Box 211"/>
          <p:cNvSpPr txBox="1">
            <a:spLocks noChangeArrowheads="1"/>
          </p:cNvSpPr>
          <p:nvPr/>
        </p:nvSpPr>
        <p:spPr bwMode="auto">
          <a:xfrm>
            <a:off x="1289050" y="9286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305364" name="Text Box 212"/>
          <p:cNvSpPr txBox="1">
            <a:spLocks noChangeArrowheads="1"/>
          </p:cNvSpPr>
          <p:nvPr/>
        </p:nvSpPr>
        <p:spPr bwMode="auto">
          <a:xfrm>
            <a:off x="1085851" y="88582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305365" name="Text Box 213"/>
          <p:cNvSpPr txBox="1">
            <a:spLocks noChangeArrowheads="1"/>
          </p:cNvSpPr>
          <p:nvPr/>
        </p:nvSpPr>
        <p:spPr bwMode="auto">
          <a:xfrm>
            <a:off x="1289051" y="914400"/>
            <a:ext cx="5397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305366" name="Text Box 214"/>
          <p:cNvSpPr txBox="1">
            <a:spLocks noChangeArrowheads="1"/>
          </p:cNvSpPr>
          <p:nvPr/>
        </p:nvSpPr>
        <p:spPr bwMode="auto">
          <a:xfrm>
            <a:off x="2713567" y="503239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32" name="Oval 31"/>
          <p:cNvSpPr/>
          <p:nvPr/>
        </p:nvSpPr>
        <p:spPr>
          <a:xfrm>
            <a:off x="5155095" y="5025887"/>
            <a:ext cx="733287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90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1" y="5943600"/>
            <a:ext cx="1113367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69635" y="993912"/>
            <a:ext cx="7195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3: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:</a:t>
            </a:r>
          </a:p>
          <a:p>
            <a:endParaRPr lang="en-US" sz="2800" dirty="0"/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3254" y="1777862"/>
            <a:ext cx="62865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5420139" y="3611470"/>
            <a:ext cx="2822714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a, b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B. a, c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C. a, b, c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D. </a:t>
            </a:r>
            <a:r>
              <a:rPr lang="en-US" sz="2800" dirty="0" err="1"/>
              <a:t>Cả</a:t>
            </a:r>
            <a:r>
              <a:rPr lang="en-US" sz="2800" dirty="0"/>
              <a:t> 4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30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355" grpId="0"/>
      <p:bldP spid="305357" grpId="0"/>
      <p:bldP spid="305358" grpId="0"/>
      <p:bldP spid="305359" grpId="0"/>
      <p:bldP spid="305360" grpId="0"/>
      <p:bldP spid="305361" grpId="0"/>
      <p:bldP spid="305362" grpId="0"/>
      <p:bldP spid="305363" grpId="0"/>
      <p:bldP spid="305364" grpId="0"/>
      <p:bldP spid="305365" grpId="0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39"/>
          <p:cNvSpPr>
            <a:spLocks noChangeArrowheads="1"/>
          </p:cNvSpPr>
          <p:nvPr/>
        </p:nvSpPr>
        <p:spPr bwMode="auto">
          <a:xfrm>
            <a:off x="1316567" y="2811463"/>
            <a:ext cx="9550400" cy="7937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0000FF"/>
              </a:solidFill>
            </a:endParaRPr>
          </a:p>
        </p:txBody>
      </p:sp>
      <p:sp>
        <p:nvSpPr>
          <p:cNvPr id="8200" name="Line 193"/>
          <p:cNvSpPr>
            <a:spLocks noChangeShapeType="1"/>
          </p:cNvSpPr>
          <p:nvPr/>
        </p:nvSpPr>
        <p:spPr bwMode="auto">
          <a:xfrm>
            <a:off x="4165600" y="1370013"/>
            <a:ext cx="7315200" cy="0"/>
          </a:xfrm>
          <a:prstGeom prst="line">
            <a:avLst/>
          </a:prstGeom>
          <a:noFill/>
          <a:ln w="57150" cmpd="thinThick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4"/>
          <p:cNvGrpSpPr>
            <a:grpSpLocks/>
          </p:cNvGrpSpPr>
          <p:nvPr/>
        </p:nvGrpSpPr>
        <p:grpSpPr bwMode="auto">
          <a:xfrm>
            <a:off x="406400" y="685800"/>
            <a:ext cx="2235200" cy="1371600"/>
            <a:chOff x="2544" y="2160"/>
            <a:chExt cx="1152" cy="1008"/>
          </a:xfrm>
        </p:grpSpPr>
        <p:grpSp>
          <p:nvGrpSpPr>
            <p:cNvPr id="3" name="Group 195"/>
            <p:cNvGrpSpPr>
              <a:grpSpLocks/>
            </p:cNvGrpSpPr>
            <p:nvPr/>
          </p:nvGrpSpPr>
          <p:grpSpPr bwMode="auto">
            <a:xfrm>
              <a:off x="2544" y="2160"/>
              <a:ext cx="1152" cy="1008"/>
              <a:chOff x="720" y="2125"/>
              <a:chExt cx="899" cy="995"/>
            </a:xfrm>
          </p:grpSpPr>
          <p:sp>
            <p:nvSpPr>
              <p:cNvPr id="8219" name="AutoShape 196"/>
              <p:cNvSpPr>
                <a:spLocks noChangeArrowheads="1"/>
              </p:cNvSpPr>
              <p:nvPr/>
            </p:nvSpPr>
            <p:spPr bwMode="auto">
              <a:xfrm>
                <a:off x="720" y="2125"/>
                <a:ext cx="899" cy="816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  <p:sp>
            <p:nvSpPr>
              <p:cNvPr id="8220" name="AutoShape 197"/>
              <p:cNvSpPr>
                <a:spLocks noChangeArrowheads="1"/>
              </p:cNvSpPr>
              <p:nvPr/>
            </p:nvSpPr>
            <p:spPr bwMode="auto">
              <a:xfrm flipH="1">
                <a:off x="1423" y="2435"/>
                <a:ext cx="100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  <p:sp>
            <p:nvSpPr>
              <p:cNvPr id="8221" name="AutoShape 198"/>
              <p:cNvSpPr>
                <a:spLocks noChangeArrowheads="1"/>
              </p:cNvSpPr>
              <p:nvPr/>
            </p:nvSpPr>
            <p:spPr bwMode="auto">
              <a:xfrm>
                <a:off x="807" y="2417"/>
                <a:ext cx="96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  <p:sp>
            <p:nvSpPr>
              <p:cNvPr id="8222" name="Oval 199"/>
              <p:cNvSpPr>
                <a:spLocks noChangeArrowheads="1"/>
              </p:cNvSpPr>
              <p:nvPr/>
            </p:nvSpPr>
            <p:spPr bwMode="auto">
              <a:xfrm>
                <a:off x="855" y="2221"/>
                <a:ext cx="624" cy="624"/>
              </a:xfrm>
              <a:prstGeom prst="ellipse">
                <a:avLst/>
              </a:prstGeom>
              <a:gradFill rotWithShape="1">
                <a:gsLst>
                  <a:gs pos="0">
                    <a:srgbClr val="E4BAE5"/>
                  </a:gs>
                  <a:gs pos="100000">
                    <a:srgbClr val="6A566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  <p:sp>
            <p:nvSpPr>
              <p:cNvPr id="8223" name="AutoShape 200"/>
              <p:cNvSpPr>
                <a:spLocks noChangeArrowheads="1"/>
              </p:cNvSpPr>
              <p:nvPr/>
            </p:nvSpPr>
            <p:spPr bwMode="auto">
              <a:xfrm>
                <a:off x="793" y="2832"/>
                <a:ext cx="765" cy="288"/>
              </a:xfrm>
              <a:prstGeom prst="ribbon2">
                <a:avLst>
                  <a:gd name="adj1" fmla="val 12500"/>
                  <a:gd name="adj2" fmla="val 50000"/>
                </a:avLst>
              </a:prstGeom>
              <a:gradFill rotWithShape="1">
                <a:gsLst>
                  <a:gs pos="0">
                    <a:srgbClr val="6A566A"/>
                  </a:gs>
                  <a:gs pos="100000">
                    <a:srgbClr val="E4BAE5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>
                    <a:solidFill>
                      <a:srgbClr val="FF0066"/>
                    </a:solidFill>
                    <a:latin typeface=".VnTime" pitchFamily="34" charset="0"/>
                  </a:rPr>
                  <a:t>2021</a:t>
                </a:r>
              </a:p>
            </p:txBody>
          </p:sp>
          <p:sp>
            <p:nvSpPr>
              <p:cNvPr id="8224" name="AutoShape 201"/>
              <p:cNvSpPr>
                <a:spLocks noChangeArrowheads="1"/>
              </p:cNvSpPr>
              <p:nvPr/>
            </p:nvSpPr>
            <p:spPr bwMode="auto">
              <a:xfrm rot="5400000">
                <a:off x="1095" y="2044"/>
                <a:ext cx="155" cy="343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vi-VN">
                  <a:latin typeface=".VnTime" pitchFamily="34" charset="0"/>
                </a:endParaRPr>
              </a:p>
            </p:txBody>
          </p:sp>
        </p:grpSp>
        <p:sp>
          <p:nvSpPr>
            <p:cNvPr id="8218" name="AutoShape 202"/>
            <p:cNvSpPr>
              <a:spLocks noChangeArrowheads="1"/>
            </p:cNvSpPr>
            <p:nvPr/>
          </p:nvSpPr>
          <p:spPr bwMode="auto">
            <a:xfrm rot="-5578887">
              <a:off x="3049" y="2520"/>
              <a:ext cx="142" cy="383"/>
            </a:xfrm>
            <a:prstGeom prst="moon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vi-VN">
                <a:latin typeface=".VnTime" pitchFamily="34" charset="0"/>
              </a:endParaRPr>
            </a:p>
          </p:txBody>
        </p:sp>
      </p:grpSp>
      <p:sp>
        <p:nvSpPr>
          <p:cNvPr id="305355" name="Text Box 203"/>
          <p:cNvSpPr txBox="1">
            <a:spLocks noChangeArrowheads="1"/>
          </p:cNvSpPr>
          <p:nvPr/>
        </p:nvSpPr>
        <p:spPr bwMode="auto">
          <a:xfrm>
            <a:off x="1289050" y="8524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05356" name="Text Box 204"/>
          <p:cNvSpPr txBox="1">
            <a:spLocks noChangeArrowheads="1"/>
          </p:cNvSpPr>
          <p:nvPr/>
        </p:nvSpPr>
        <p:spPr bwMode="auto">
          <a:xfrm>
            <a:off x="1289050" y="852489"/>
            <a:ext cx="516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05357" name="Text Box 205"/>
          <p:cNvSpPr txBox="1">
            <a:spLocks noChangeArrowheads="1"/>
          </p:cNvSpPr>
          <p:nvPr/>
        </p:nvSpPr>
        <p:spPr bwMode="auto">
          <a:xfrm>
            <a:off x="1289050" y="8524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05358" name="Text Box 206"/>
          <p:cNvSpPr txBox="1">
            <a:spLocks noChangeArrowheads="1"/>
          </p:cNvSpPr>
          <p:nvPr/>
        </p:nvSpPr>
        <p:spPr bwMode="auto">
          <a:xfrm>
            <a:off x="1280584" y="8524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305359" name="Text Box 207"/>
          <p:cNvSpPr txBox="1">
            <a:spLocks noChangeArrowheads="1"/>
          </p:cNvSpPr>
          <p:nvPr/>
        </p:nvSpPr>
        <p:spPr bwMode="auto">
          <a:xfrm>
            <a:off x="1289050" y="8524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5360" name="Text Box 208"/>
          <p:cNvSpPr txBox="1">
            <a:spLocks noChangeArrowheads="1"/>
          </p:cNvSpPr>
          <p:nvPr/>
        </p:nvSpPr>
        <p:spPr bwMode="auto">
          <a:xfrm>
            <a:off x="1289050" y="852489"/>
            <a:ext cx="516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305361" name="Text Box 209"/>
          <p:cNvSpPr txBox="1">
            <a:spLocks noChangeArrowheads="1"/>
          </p:cNvSpPr>
          <p:nvPr/>
        </p:nvSpPr>
        <p:spPr bwMode="auto">
          <a:xfrm>
            <a:off x="1289050" y="9286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305362" name="Text Box 210"/>
          <p:cNvSpPr txBox="1">
            <a:spLocks noChangeArrowheads="1"/>
          </p:cNvSpPr>
          <p:nvPr/>
        </p:nvSpPr>
        <p:spPr bwMode="auto">
          <a:xfrm>
            <a:off x="1289050" y="852489"/>
            <a:ext cx="516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305363" name="Text Box 211"/>
          <p:cNvSpPr txBox="1">
            <a:spLocks noChangeArrowheads="1"/>
          </p:cNvSpPr>
          <p:nvPr/>
        </p:nvSpPr>
        <p:spPr bwMode="auto">
          <a:xfrm>
            <a:off x="1289050" y="92868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305364" name="Text Box 212"/>
          <p:cNvSpPr txBox="1">
            <a:spLocks noChangeArrowheads="1"/>
          </p:cNvSpPr>
          <p:nvPr/>
        </p:nvSpPr>
        <p:spPr bwMode="auto">
          <a:xfrm>
            <a:off x="1085851" y="88582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305365" name="Text Box 213"/>
          <p:cNvSpPr txBox="1">
            <a:spLocks noChangeArrowheads="1"/>
          </p:cNvSpPr>
          <p:nvPr/>
        </p:nvSpPr>
        <p:spPr bwMode="auto">
          <a:xfrm>
            <a:off x="1289051" y="914400"/>
            <a:ext cx="5397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305366" name="Text Box 214"/>
          <p:cNvSpPr txBox="1">
            <a:spLocks noChangeArrowheads="1"/>
          </p:cNvSpPr>
          <p:nvPr/>
        </p:nvSpPr>
        <p:spPr bwMode="auto">
          <a:xfrm>
            <a:off x="2713567" y="503239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32" name="Oval 31"/>
          <p:cNvSpPr/>
          <p:nvPr/>
        </p:nvSpPr>
        <p:spPr>
          <a:xfrm>
            <a:off x="4664766" y="4108174"/>
            <a:ext cx="662609" cy="652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16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54749" y="5983356"/>
            <a:ext cx="1113367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53947" y="622853"/>
            <a:ext cx="64405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4.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đôi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?</a:t>
            </a:r>
          </a:p>
          <a:p>
            <a:endParaRPr lang="en-US" sz="2800" dirty="0"/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3254" y="1777862"/>
            <a:ext cx="62865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837043" y="3975652"/>
            <a:ext cx="1762540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a, c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B. b, c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C. c, 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D. a, d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30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355" grpId="0"/>
      <p:bldP spid="305357" grpId="0"/>
      <p:bldP spid="305358" grpId="0"/>
      <p:bldP spid="305359" grpId="0"/>
      <p:bldP spid="305360" grpId="0"/>
      <p:bldP spid="305361" grpId="0"/>
      <p:bldP spid="305362" grpId="0"/>
      <p:bldP spid="305363" grpId="0"/>
      <p:bldP spid="305364" grpId="0"/>
      <p:bldP spid="305365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B9DF97-ECE8-49FA-B354-18B2BB18F7DC}"/>
              </a:ext>
            </a:extLst>
          </p:cNvPr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VẬN DỤNG, MỞ RỘNG</a:t>
            </a:r>
          </a:p>
        </p:txBody>
      </p:sp>
    </p:spTree>
    <p:extLst>
      <p:ext uri="{BB962C8B-B14F-4D97-AF65-F5344CB8AC3E}">
        <p14:creationId xmlns:p14="http://schemas.microsoft.com/office/powerpoint/2010/main" val="367605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trò chơi khởi động cho một buổi sinh hoạt tập thể - Sinh Viên Công Giáo  Trung Chí">
            <a:extLst>
              <a:ext uri="{FF2B5EF4-FFF2-40B4-BE49-F238E27FC236}">
                <a16:creationId xmlns:a16="http://schemas.microsoft.com/office/drawing/2014/main" id="{E2AF0098-DC4E-43D9-BA5C-026F393B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47" y="340894"/>
            <a:ext cx="6368717" cy="6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5029679" y="2690200"/>
            <a:ext cx="16995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</a:t>
            </a:r>
          </a:p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79910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584" y="195944"/>
            <a:ext cx="3971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Thực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hành</a:t>
            </a:r>
            <a:r>
              <a:rPr lang="en-US" sz="3200" dirty="0">
                <a:solidFill>
                  <a:srgbClr val="FF0000"/>
                </a:solidFill>
              </a:rPr>
              <a:t>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646" y="770708"/>
            <a:ext cx="104110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đôi</a:t>
            </a:r>
            <a:r>
              <a:rPr lang="en-US" sz="2800" dirty="0"/>
              <a:t>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5.8a. 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5.8b.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ta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(h5.8c).</a:t>
            </a:r>
          </a:p>
          <a:p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nếp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O.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O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ghimđể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xoay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O.</a:t>
            </a:r>
          </a:p>
          <a:p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quay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nửa</a:t>
            </a:r>
            <a:r>
              <a:rPr lang="en-US" sz="2800" dirty="0"/>
              <a:t> </a:t>
            </a:r>
            <a:r>
              <a:rPr lang="en-US" sz="2800" dirty="0" err="1"/>
              <a:t>vòng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O,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kiểm</a:t>
            </a:r>
            <a:r>
              <a:rPr lang="en-US" sz="2800" dirty="0"/>
              <a:t> </a:t>
            </a:r>
            <a:r>
              <a:rPr lang="en-US" sz="2800" dirty="0" err="1"/>
              <a:t>tra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O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endParaRPr lang="en-US" sz="28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152" y="3792311"/>
            <a:ext cx="8642305" cy="287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74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ôi nhà hoạt hình, phim hoạt hình png | Klipartz">
            <a:extLst>
              <a:ext uri="{FF2B5EF4-FFF2-40B4-BE49-F238E27FC236}">
                <a16:creationId xmlns:a16="http://schemas.microsoft.com/office/drawing/2014/main" id="{B6D2A223-7998-46D0-8638-5871D10F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8" b="98547" l="6742" r="91798">
                        <a14:foregroundMark x1="11685" y1="4888" x2="18652" y2="19287"/>
                        <a14:foregroundMark x1="6742" y1="22061" x2="6742" y2="23910"/>
                        <a14:foregroundMark x1="90225" y1="45046" x2="91910" y2="49273"/>
                        <a14:foregroundMark x1="80899" y1="89960" x2="55169" y2="94848"/>
                        <a14:foregroundMark x1="55169" y1="94848" x2="34944" y2="88507"/>
                        <a14:foregroundMark x1="34944" y1="88507" x2="16292" y2="75826"/>
                        <a14:foregroundMark x1="16292" y1="75826" x2="17978" y2="59181"/>
                        <a14:foregroundMark x1="17978" y1="59181" x2="17978" y2="59181"/>
                        <a14:foregroundMark x1="55843" y1="98547" x2="49101" y2="98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1" y="1195754"/>
            <a:ext cx="4814121" cy="40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126AF6-F803-4780-A560-0FCC3114307F}"/>
              </a:ext>
            </a:extLst>
          </p:cNvPr>
          <p:cNvSpPr txBox="1"/>
          <p:nvPr/>
        </p:nvSpPr>
        <p:spPr>
          <a:xfrm>
            <a:off x="6358597" y="548640"/>
            <a:ext cx="4438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1086" y="1593668"/>
            <a:ext cx="62440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lai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: 5.12 (SBT/86)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: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lục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thoi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, </a:t>
            </a:r>
            <a:r>
              <a:rPr lang="en-US" sz="2800" dirty="0" err="1"/>
              <a:t>kéo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728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1E69DE-A999-4A5A-BF3C-D81043EEFF71}"/>
              </a:ext>
            </a:extLst>
          </p:cNvPr>
          <p:cNvSpPr/>
          <p:nvPr/>
        </p:nvSpPr>
        <p:spPr>
          <a:xfrm>
            <a:off x="995506" y="1799717"/>
            <a:ext cx="9666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Cảm ơn thầy cô giáo và các em!</a:t>
            </a:r>
          </a:p>
        </p:txBody>
      </p:sp>
      <p:pic>
        <p:nvPicPr>
          <p:cNvPr id="5" name="Picture 13" descr="https://lh3.googleusercontent.com/-ZEG6AmUlTpE/WsOIcBL3nwI/AAAAAAAACXM/wa4kqWY_ZzoWOQwhUdu_n4BCpzGBB09CACHMYCw/h136/2-ctu.vn_anh_dong_mau_slide_powerpoint_dep_(19).gif">
            <a:extLst>
              <a:ext uri="{FF2B5EF4-FFF2-40B4-BE49-F238E27FC236}">
                <a16:creationId xmlns:a16="http://schemas.microsoft.com/office/drawing/2014/main" id="{1CC349FE-0FCC-4426-8C9E-2BC04B3A99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0" y="260977"/>
            <a:ext cx="51435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s://lh3.googleusercontent.com/-pdjmI0guhoI/WsOKKvIORNI/AAAAAAAACe4/2w9xoJp1uAIMMyCEXg8RzbupS6Phi1WYACHMYCw/h136/4-ctu.vn_anh_dong_mau_slide_powerpoint_dep_(113).gif">
            <a:extLst>
              <a:ext uri="{FF2B5EF4-FFF2-40B4-BE49-F238E27FC236}">
                <a16:creationId xmlns:a16="http://schemas.microsoft.com/office/drawing/2014/main" id="{D91DE3CE-B8DB-43A1-B8A9-7BC3822BB0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20" y="4766497"/>
            <a:ext cx="15240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72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4F4C89-B71E-4565-9053-B9FDD9A14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9" y="1713870"/>
            <a:ext cx="858983" cy="751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C44601-7D08-4918-902E-83ADB82CC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43" y="1665380"/>
            <a:ext cx="608926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3F601-B130-451E-95AC-B09493DC7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92" y="3053195"/>
            <a:ext cx="751609" cy="7516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796682-07EB-45AA-A1B5-4EAEFC9C9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918" y="1665380"/>
            <a:ext cx="838200" cy="76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005C4B-F818-4A39-8C41-898121DE66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5661" y="3588327"/>
            <a:ext cx="1167159" cy="9154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03BCEF-D8B5-4D46-B9FF-B70C0B401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1944" y="1127650"/>
            <a:ext cx="752475" cy="9620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AD2A6F-506D-4992-9111-5124083A37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7681" y="3007812"/>
            <a:ext cx="1133475" cy="1038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A8AE27-797C-4886-9656-E6A18C5206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0906" y="4900096"/>
            <a:ext cx="866775" cy="9620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24F215-80D8-4C47-8AE7-72207C2302BC}"/>
              </a:ext>
            </a:extLst>
          </p:cNvPr>
          <p:cNvSpPr txBox="1"/>
          <p:nvPr/>
        </p:nvSpPr>
        <p:spPr>
          <a:xfrm flipH="1">
            <a:off x="1676400" y="637309"/>
            <a:ext cx="6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Một số biểu tượng trong sách</a:t>
            </a:r>
          </a:p>
        </p:txBody>
      </p:sp>
    </p:spTree>
    <p:extLst>
      <p:ext uri="{BB962C8B-B14F-4D97-AF65-F5344CB8AC3E}">
        <p14:creationId xmlns:p14="http://schemas.microsoft.com/office/powerpoint/2010/main" val="193704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5250" y="1032186"/>
            <a:ext cx="3180441" cy="276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3444" y="1196134"/>
            <a:ext cx="2628194" cy="267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74359" y="1325387"/>
            <a:ext cx="2569149" cy="268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89162" y="4323806"/>
            <a:ext cx="340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Trống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Sơn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656210" y="4245429"/>
            <a:ext cx="3111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lộ</a:t>
            </a:r>
            <a:r>
              <a:rPr lang="en-US" sz="2800" dirty="0"/>
              <a:t> Jacksonville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71015" y="4454435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Cỏ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lá</a:t>
            </a:r>
            <a:endParaRPr lang="en-US" sz="2800" dirty="0"/>
          </a:p>
        </p:txBody>
      </p:sp>
      <p:sp>
        <p:nvSpPr>
          <p:cNvPr id="9" name="Oval Callout 8"/>
          <p:cNvSpPr/>
          <p:nvPr/>
        </p:nvSpPr>
        <p:spPr>
          <a:xfrm>
            <a:off x="4996069" y="4810539"/>
            <a:ext cx="4479235" cy="1848678"/>
          </a:xfrm>
          <a:prstGeom prst="wedgeEllipseCallout">
            <a:avLst>
              <a:gd name="adj1" fmla="val -45390"/>
              <a:gd name="adj2" fmla="val -73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59897" y="5128591"/>
            <a:ext cx="3750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Trong</a:t>
            </a:r>
            <a:r>
              <a:rPr lang="en-US" sz="2800" dirty="0"/>
              <a:t> 3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2270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FE906C-3FCB-4BAD-BE12-9664D7BF94BE}"/>
              </a:ext>
            </a:extLst>
          </p:cNvPr>
          <p:cNvSpPr txBox="1"/>
          <p:nvPr/>
        </p:nvSpPr>
        <p:spPr>
          <a:xfrm>
            <a:off x="1759525" y="1163782"/>
            <a:ext cx="5992997" cy="1912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/>
              <a:t>TIẾT  54  BÀI  22:  </a:t>
            </a:r>
          </a:p>
          <a:p>
            <a:pPr algn="ctr">
              <a:lnSpc>
                <a:spcPct val="200000"/>
              </a:lnSpc>
            </a:pPr>
            <a:r>
              <a:rPr lang="en-US" sz="3200" b="1" dirty="0"/>
              <a:t> HÌNH CÓ TÂM ĐỐI XỨNG</a:t>
            </a:r>
          </a:p>
        </p:txBody>
      </p:sp>
    </p:spTree>
    <p:extLst>
      <p:ext uri="{BB962C8B-B14F-4D97-AF65-F5344CB8AC3E}">
        <p14:creationId xmlns:p14="http://schemas.microsoft.com/office/powerpoint/2010/main" val="2772974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541FE2-10EB-450D-9D14-369EA18E323A}"/>
              </a:ext>
            </a:extLst>
          </p:cNvPr>
          <p:cNvSpPr txBox="1"/>
          <p:nvPr/>
        </p:nvSpPr>
        <p:spPr>
          <a:xfrm>
            <a:off x="4552603" y="320656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MỤC TIÊU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38352" y="1306287"/>
            <a:ext cx="8018711" cy="5847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xứng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9164" y="2181498"/>
            <a:ext cx="10230686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13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16E9F-637A-4F74-94B8-237D9D330B1D}"/>
              </a:ext>
            </a:extLst>
          </p:cNvPr>
          <p:cNvSpPr txBox="1"/>
          <p:nvPr/>
        </p:nvSpPr>
        <p:spPr>
          <a:xfrm>
            <a:off x="4055165" y="291548"/>
            <a:ext cx="470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CẤU TRÚC BÀI HỌC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1CE783-31DB-41FE-A3D9-B1E1DDF37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0797296"/>
              </p:ext>
            </p:extLst>
          </p:nvPr>
        </p:nvGraphicFramePr>
        <p:xfrm>
          <a:off x="1245703" y="601461"/>
          <a:ext cx="9833113" cy="608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191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2699112" y="3854353"/>
            <a:ext cx="90727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937631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6023" y="300445"/>
            <a:ext cx="124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HĐ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0526" y="940526"/>
            <a:ext cx="10149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chong</a:t>
            </a:r>
            <a:r>
              <a:rPr lang="en-US" sz="2800" dirty="0"/>
              <a:t> </a:t>
            </a:r>
            <a:r>
              <a:rPr lang="en-US" sz="2800" dirty="0" err="1"/>
              <a:t>chóng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.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mầu</a:t>
            </a:r>
            <a:r>
              <a:rPr lang="en-US" sz="2800" dirty="0"/>
              <a:t> </a:t>
            </a:r>
            <a:r>
              <a:rPr lang="en-US" sz="2800" dirty="0" err="1"/>
              <a:t>tô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viền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chong</a:t>
            </a:r>
            <a:r>
              <a:rPr lang="en-US" sz="2800" dirty="0"/>
              <a:t> </a:t>
            </a:r>
            <a:r>
              <a:rPr lang="en-US" sz="2800" dirty="0" err="1"/>
              <a:t>chóng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ban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ghim</a:t>
            </a:r>
            <a:r>
              <a:rPr lang="en-US" sz="2800" dirty="0"/>
              <a:t> </a:t>
            </a:r>
            <a:r>
              <a:rPr lang="en-US" sz="2800" dirty="0" err="1"/>
              <a:t>chong</a:t>
            </a:r>
            <a:r>
              <a:rPr lang="en-US" sz="2800" dirty="0"/>
              <a:t> </a:t>
            </a:r>
            <a:r>
              <a:rPr lang="en-US" sz="2800" dirty="0" err="1"/>
              <a:t>chóng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O (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).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chong</a:t>
            </a:r>
            <a:r>
              <a:rPr lang="en-US" sz="2800" dirty="0"/>
              <a:t> </a:t>
            </a:r>
            <a:r>
              <a:rPr lang="en-US" sz="2800" dirty="0" err="1"/>
              <a:t>chóng</a:t>
            </a:r>
            <a:r>
              <a:rPr lang="en-US" sz="2800" dirty="0"/>
              <a:t> quay </a:t>
            </a:r>
            <a:r>
              <a:rPr lang="en-US" sz="2800" dirty="0" err="1"/>
              <a:t>chung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O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(h.5.6) 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818783" y="0"/>
            <a:ext cx="3988904" cy="2252870"/>
          </a:xfrm>
          <a:prstGeom prst="wedgeEllipseCallout">
            <a:avLst>
              <a:gd name="adj1" fmla="val -33125"/>
              <a:gd name="adj2" fmla="val 913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68139" y="543339"/>
            <a:ext cx="3061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chong</a:t>
            </a:r>
            <a:r>
              <a:rPr lang="en-US" sz="2800" dirty="0"/>
              <a:t> </a:t>
            </a:r>
            <a:r>
              <a:rPr lang="en-US" sz="2800" dirty="0" err="1"/>
              <a:t>chóng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so </a:t>
            </a:r>
            <a:r>
              <a:rPr lang="en-US" sz="2800" dirty="0" err="1"/>
              <a:t>với</a:t>
            </a:r>
            <a:r>
              <a:rPr lang="en-US" sz="2800" dirty="0"/>
              <a:t> ban </a:t>
            </a:r>
            <a:r>
              <a:rPr lang="en-US" sz="2800" dirty="0" err="1"/>
              <a:t>đầu</a:t>
            </a:r>
            <a:r>
              <a:rPr lang="en-US" sz="28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7165" y="5950226"/>
            <a:ext cx="915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: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chong</a:t>
            </a:r>
            <a:r>
              <a:rPr lang="en-US" sz="2800" dirty="0"/>
              <a:t> </a:t>
            </a:r>
            <a:r>
              <a:rPr lang="en-US" sz="2800" dirty="0" err="1"/>
              <a:t>chóng</a:t>
            </a:r>
            <a:r>
              <a:rPr lang="en-US" sz="2800" dirty="0"/>
              <a:t> </a:t>
            </a:r>
            <a:r>
              <a:rPr lang="en-US" sz="2800" dirty="0" err="1"/>
              <a:t>trùng</a:t>
            </a:r>
            <a:r>
              <a:rPr lang="en-US" sz="2800" dirty="0"/>
              <a:t> </a:t>
            </a:r>
            <a:r>
              <a:rPr lang="en-US" sz="2800" dirty="0" err="1"/>
              <a:t>khớp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ban </a:t>
            </a:r>
            <a:r>
              <a:rPr lang="en-US" sz="2800" dirty="0" err="1"/>
              <a:t>đầu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DB2842-111C-47DE-8AF8-DAA26CBD0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3428">
            <a:off x="5186717" y="3153595"/>
            <a:ext cx="1885950" cy="1838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D53739-7615-4615-A12E-39BA0AEA8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4267">
            <a:off x="9579144" y="3177668"/>
            <a:ext cx="1733550" cy="1847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CF88A4-C828-44BD-8496-D9E55ABB7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81526">
            <a:off x="2413564" y="3105419"/>
            <a:ext cx="2000250" cy="1857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2080DD-173C-473A-ACBF-4A4D5F68D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" y="3118382"/>
            <a:ext cx="1638300" cy="18383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03A53D-1301-4E91-89C2-924AC458E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5509">
            <a:off x="7525164" y="3114943"/>
            <a:ext cx="18859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3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591" y="344557"/>
            <a:ext cx="110655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HĐ 2</a:t>
            </a:r>
            <a:r>
              <a:rPr lang="en-US" sz="2800" dirty="0"/>
              <a:t>: </a:t>
            </a:r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, </a:t>
            </a:r>
            <a:r>
              <a:rPr lang="en-US" sz="2800" dirty="0" err="1"/>
              <a:t>ta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( h.5.7a),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chong</a:t>
            </a:r>
            <a:r>
              <a:rPr lang="en-US" sz="2800" dirty="0"/>
              <a:t> </a:t>
            </a:r>
            <a:r>
              <a:rPr lang="en-US" sz="2800" dirty="0" err="1"/>
              <a:t>chóng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(h.5.7b)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chong</a:t>
            </a:r>
            <a:r>
              <a:rPr lang="en-US" sz="2800" dirty="0"/>
              <a:t> </a:t>
            </a:r>
            <a:r>
              <a:rPr lang="en-US" sz="2800" dirty="0" err="1"/>
              <a:t>chóng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(h.5.7c) 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quay </a:t>
            </a:r>
            <a:r>
              <a:rPr lang="en-US" sz="2800" dirty="0" err="1"/>
              <a:t>nửa</a:t>
            </a:r>
            <a:r>
              <a:rPr lang="en-US" sz="2800" dirty="0"/>
              <a:t> </a:t>
            </a:r>
            <a:r>
              <a:rPr lang="en-US" sz="2800" dirty="0" err="1"/>
              <a:t>vòng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O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32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477" y="1742249"/>
            <a:ext cx="8695288" cy="483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Callout 4"/>
          <p:cNvSpPr/>
          <p:nvPr/>
        </p:nvSpPr>
        <p:spPr>
          <a:xfrm>
            <a:off x="8014447" y="0"/>
            <a:ext cx="3899647" cy="18691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90965" y="174812"/>
            <a:ext cx="3307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khớp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ban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9117496" y="2166340"/>
            <a:ext cx="3074504" cy="423582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07826" y="2689412"/>
            <a:ext cx="21449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, </a:t>
            </a:r>
            <a:r>
              <a:rPr lang="en-US" sz="2800" dirty="0" err="1"/>
              <a:t>chong</a:t>
            </a:r>
            <a:r>
              <a:rPr lang="en-US" sz="2800" dirty="0"/>
              <a:t> </a:t>
            </a:r>
            <a:r>
              <a:rPr lang="en-US" sz="2800" dirty="0" err="1"/>
              <a:t>chóng</a:t>
            </a:r>
            <a:r>
              <a:rPr lang="en-US" sz="2800" dirty="0"/>
              <a:t> 4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</a:t>
            </a:r>
            <a:r>
              <a:rPr lang="en-US" sz="2800" dirty="0" err="1"/>
              <a:t>chồng</a:t>
            </a:r>
            <a:r>
              <a:rPr lang="en-US" sz="2800" dirty="0"/>
              <a:t> </a:t>
            </a:r>
            <a:r>
              <a:rPr lang="en-US" sz="2800" dirty="0" err="1"/>
              <a:t>khít</a:t>
            </a:r>
            <a:r>
              <a:rPr lang="en-US" sz="2800" dirty="0"/>
              <a:t> so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ban </a:t>
            </a:r>
            <a:r>
              <a:rPr lang="en-US" sz="2800" dirty="0" err="1"/>
              <a:t>đầu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9639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  <p:bldP spid="6" grpId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881</Words>
  <Application>Microsoft Office PowerPoint</Application>
  <PresentationFormat>Widescreen</PresentationFormat>
  <Paragraphs>138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.VnTime</vt:lpstr>
      <vt:lpstr>Arial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37</cp:revision>
  <dcterms:created xsi:type="dcterms:W3CDTF">2021-06-21T15:30:30Z</dcterms:created>
  <dcterms:modified xsi:type="dcterms:W3CDTF">2024-12-30T11:40:22Z</dcterms:modified>
</cp:coreProperties>
</file>