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Lst>
  <p:notesMasterIdLst>
    <p:notesMasterId r:id="rId48"/>
  </p:notesMasterIdLst>
  <p:sldIdLst>
    <p:sldId id="256" r:id="rId3"/>
    <p:sldId id="259" r:id="rId4"/>
    <p:sldId id="257" r:id="rId5"/>
    <p:sldId id="292" r:id="rId6"/>
    <p:sldId id="293" r:id="rId7"/>
    <p:sldId id="289" r:id="rId8"/>
    <p:sldId id="290" r:id="rId9"/>
    <p:sldId id="260" r:id="rId10"/>
    <p:sldId id="291" r:id="rId11"/>
    <p:sldId id="296" r:id="rId12"/>
    <p:sldId id="298" r:id="rId13"/>
    <p:sldId id="299" r:id="rId14"/>
    <p:sldId id="300" r:id="rId15"/>
    <p:sldId id="301" r:id="rId16"/>
    <p:sldId id="302" r:id="rId17"/>
    <p:sldId id="304" r:id="rId18"/>
    <p:sldId id="303" r:id="rId19"/>
    <p:sldId id="305" r:id="rId20"/>
    <p:sldId id="306" r:id="rId21"/>
    <p:sldId id="360" r:id="rId22"/>
    <p:sldId id="307" r:id="rId23"/>
    <p:sldId id="308" r:id="rId24"/>
    <p:sldId id="314" r:id="rId25"/>
    <p:sldId id="316" r:id="rId26"/>
    <p:sldId id="310" r:id="rId27"/>
    <p:sldId id="311" r:id="rId28"/>
    <p:sldId id="312" r:id="rId29"/>
    <p:sldId id="313" r:id="rId30"/>
    <p:sldId id="323" r:id="rId31"/>
    <p:sldId id="327" r:id="rId32"/>
    <p:sldId id="326" r:id="rId33"/>
    <p:sldId id="346" r:id="rId34"/>
    <p:sldId id="322" r:id="rId35"/>
    <p:sldId id="330" r:id="rId36"/>
    <p:sldId id="331" r:id="rId37"/>
    <p:sldId id="333" r:id="rId38"/>
    <p:sldId id="337" r:id="rId39"/>
    <p:sldId id="338" r:id="rId40"/>
    <p:sldId id="334" r:id="rId41"/>
    <p:sldId id="335" r:id="rId42"/>
    <p:sldId id="336" r:id="rId43"/>
    <p:sldId id="258" r:id="rId44"/>
    <p:sldId id="332" r:id="rId45"/>
    <p:sldId id="324" r:id="rId46"/>
    <p:sldId id="329" r:id="rId47"/>
  </p:sldIdLst>
  <p:sldSz cx="9144000" cy="5143500" type="screen16x9"/>
  <p:notesSz cx="6858000" cy="9144000"/>
  <p:embeddedFontLst>
    <p:embeddedFont>
      <p:font typeface="华文新魏" panose="020B0503020204020204" pitchFamily="2" charset="-122"/>
      <p:regular r:id="rId49"/>
    </p:embeddedFont>
    <p:embeddedFont>
      <p:font typeface="Archivo Black" panose="020B0604020202020204" charset="0"/>
      <p:regular r:id="rId50"/>
    </p:embeddedFont>
    <p:embeddedFont>
      <p:font typeface="Chivo" panose="020B0604020202020204" charset="0"/>
      <p:regular r:id="rId51"/>
    </p:embeddedFont>
    <p:embeddedFont>
      <p:font typeface="Fira Sans Extra Condensed" panose="020F0502020204030204" pitchFamily="34" charset="0"/>
      <p:regular r:id="rId52"/>
      <p:bold r:id="rId53"/>
    </p:embeddedFont>
    <p:embeddedFont>
      <p:font typeface="Fredoka One" panose="020F0502020204030204" pitchFamily="2" charset="0"/>
      <p:regular r:id="rId54"/>
    </p:embeddedFont>
    <p:embeddedFont>
      <p:font typeface="Hammersmith One" panose="020F0502020204030204" pitchFamily="2"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12d6a910809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12d6a910809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12d6a910809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12d6a910809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12d6a910809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12d6a910809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88089" y="178344"/>
            <a:ext cx="8767822" cy="4786812"/>
            <a:chOff x="240700" y="905375"/>
            <a:chExt cx="7132950" cy="3894250"/>
          </a:xfrm>
        </p:grpSpPr>
        <p:sp>
          <p:nvSpPr>
            <p:cNvPr id="10" name="Google Shape;10;p2"/>
            <p:cNvSpPr/>
            <p:nvPr/>
          </p:nvSpPr>
          <p:spPr>
            <a:xfrm>
              <a:off x="327375" y="987700"/>
              <a:ext cx="6959625" cy="3729600"/>
            </a:xfrm>
            <a:custGeom>
              <a:avLst/>
              <a:gdLst/>
              <a:ahLst/>
              <a:cxnLst/>
              <a:rect l="l" t="t" r="r" b="b"/>
              <a:pathLst>
                <a:path w="278385" h="149184" fill="none" extrusionOk="0">
                  <a:moveTo>
                    <a:pt x="0" y="1"/>
                  </a:moveTo>
                  <a:lnTo>
                    <a:pt x="278385" y="1"/>
                  </a:lnTo>
                  <a:lnTo>
                    <a:pt x="278385" y="149184"/>
                  </a:lnTo>
                  <a:lnTo>
                    <a:pt x="0" y="149184"/>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40700" y="905375"/>
              <a:ext cx="7132950" cy="3894250"/>
            </a:xfrm>
            <a:custGeom>
              <a:avLst/>
              <a:gdLst/>
              <a:ahLst/>
              <a:cxnLst/>
              <a:rect l="l" t="t" r="r" b="b"/>
              <a:pathLst>
                <a:path w="285318" h="155770" fill="none" extrusionOk="0">
                  <a:moveTo>
                    <a:pt x="278385" y="6933"/>
                  </a:moveTo>
                  <a:lnTo>
                    <a:pt x="278385" y="1"/>
                  </a:lnTo>
                  <a:lnTo>
                    <a:pt x="6933" y="1"/>
                  </a:lnTo>
                  <a:lnTo>
                    <a:pt x="6933" y="6933"/>
                  </a:lnTo>
                  <a:lnTo>
                    <a:pt x="1" y="6933"/>
                  </a:lnTo>
                  <a:lnTo>
                    <a:pt x="1" y="148837"/>
                  </a:lnTo>
                  <a:lnTo>
                    <a:pt x="6933" y="148837"/>
                  </a:lnTo>
                  <a:lnTo>
                    <a:pt x="6933" y="155769"/>
                  </a:lnTo>
                  <a:lnTo>
                    <a:pt x="278385" y="155769"/>
                  </a:lnTo>
                  <a:lnTo>
                    <a:pt x="278385" y="148837"/>
                  </a:lnTo>
                  <a:lnTo>
                    <a:pt x="285318" y="148837"/>
                  </a:lnTo>
                  <a:lnTo>
                    <a:pt x="285318" y="6933"/>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722375" y="886540"/>
            <a:ext cx="4873200" cy="28611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5500"/>
              <a:buNone/>
              <a:defRPr sz="55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722375" y="3765806"/>
            <a:ext cx="4873200" cy="46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7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C012C-B1B7-47F6-B168-A941E97A73A9}"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C012C-B1B7-47F6-B168-A941E97A73A9}"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C012C-B1B7-47F6-B168-A941E97A73A9}"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C012C-B1B7-47F6-B168-A941E97A73A9}"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8C012C-B1B7-47F6-B168-A941E97A73A9}"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8C012C-B1B7-47F6-B168-A941E97A73A9}"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C012C-B1B7-47F6-B168-A941E97A73A9}"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C012C-B1B7-47F6-B168-A941E97A73A9}"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grpSp>
        <p:nvGrpSpPr>
          <p:cNvPr id="15" name="Google Shape;15;p3"/>
          <p:cNvGrpSpPr/>
          <p:nvPr/>
        </p:nvGrpSpPr>
        <p:grpSpPr>
          <a:xfrm>
            <a:off x="188089" y="178344"/>
            <a:ext cx="8767822" cy="4786812"/>
            <a:chOff x="240700" y="905375"/>
            <a:chExt cx="7132950" cy="3894250"/>
          </a:xfrm>
        </p:grpSpPr>
        <p:sp>
          <p:nvSpPr>
            <p:cNvPr id="16" name="Google Shape;16;p3"/>
            <p:cNvSpPr/>
            <p:nvPr/>
          </p:nvSpPr>
          <p:spPr>
            <a:xfrm>
              <a:off x="327375" y="987700"/>
              <a:ext cx="6959625" cy="3729600"/>
            </a:xfrm>
            <a:custGeom>
              <a:avLst/>
              <a:gdLst/>
              <a:ahLst/>
              <a:cxnLst/>
              <a:rect l="l" t="t" r="r" b="b"/>
              <a:pathLst>
                <a:path w="278385" h="149184" fill="none" extrusionOk="0">
                  <a:moveTo>
                    <a:pt x="0" y="1"/>
                  </a:moveTo>
                  <a:lnTo>
                    <a:pt x="278385" y="1"/>
                  </a:lnTo>
                  <a:lnTo>
                    <a:pt x="278385" y="149184"/>
                  </a:lnTo>
                  <a:lnTo>
                    <a:pt x="0" y="149184"/>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240700" y="905375"/>
              <a:ext cx="7132950" cy="3894250"/>
            </a:xfrm>
            <a:custGeom>
              <a:avLst/>
              <a:gdLst/>
              <a:ahLst/>
              <a:cxnLst/>
              <a:rect l="l" t="t" r="r" b="b"/>
              <a:pathLst>
                <a:path w="285318" h="155770" fill="none" extrusionOk="0">
                  <a:moveTo>
                    <a:pt x="278385" y="6933"/>
                  </a:moveTo>
                  <a:lnTo>
                    <a:pt x="278385" y="1"/>
                  </a:lnTo>
                  <a:lnTo>
                    <a:pt x="6933" y="1"/>
                  </a:lnTo>
                  <a:lnTo>
                    <a:pt x="6933" y="6933"/>
                  </a:lnTo>
                  <a:lnTo>
                    <a:pt x="1" y="6933"/>
                  </a:lnTo>
                  <a:lnTo>
                    <a:pt x="1" y="148837"/>
                  </a:lnTo>
                  <a:lnTo>
                    <a:pt x="6933" y="148837"/>
                  </a:lnTo>
                  <a:lnTo>
                    <a:pt x="6933" y="155769"/>
                  </a:lnTo>
                  <a:lnTo>
                    <a:pt x="278385" y="155769"/>
                  </a:lnTo>
                  <a:lnTo>
                    <a:pt x="278385" y="148837"/>
                  </a:lnTo>
                  <a:lnTo>
                    <a:pt x="285318" y="148837"/>
                  </a:lnTo>
                  <a:lnTo>
                    <a:pt x="285318" y="6933"/>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3"/>
          <p:cNvSpPr txBox="1">
            <a:spLocks noGrp="1"/>
          </p:cNvSpPr>
          <p:nvPr>
            <p:ph type="title"/>
          </p:nvPr>
        </p:nvSpPr>
        <p:spPr>
          <a:xfrm>
            <a:off x="722375" y="2316100"/>
            <a:ext cx="4539600" cy="1512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9" name="Google Shape;19;p3"/>
          <p:cNvSpPr txBox="1">
            <a:spLocks noGrp="1"/>
          </p:cNvSpPr>
          <p:nvPr>
            <p:ph type="title" idx="2" hasCustomPrompt="1"/>
          </p:nvPr>
        </p:nvSpPr>
        <p:spPr>
          <a:xfrm>
            <a:off x="820843" y="930152"/>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0" name="Google Shape;20;p3"/>
          <p:cNvSpPr txBox="1">
            <a:spLocks noGrp="1"/>
          </p:cNvSpPr>
          <p:nvPr>
            <p:ph type="subTitle" idx="1"/>
          </p:nvPr>
        </p:nvSpPr>
        <p:spPr>
          <a:xfrm>
            <a:off x="722375" y="3855475"/>
            <a:ext cx="2964900" cy="69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a:lvl1pPr>
            <a:lvl2pPr lvl="1" rtl="0">
              <a:lnSpc>
                <a:spcPct val="100000"/>
              </a:lnSpc>
              <a:spcBef>
                <a:spcPts val="0"/>
              </a:spcBef>
              <a:spcAft>
                <a:spcPts val="0"/>
              </a:spcAft>
              <a:buNone/>
              <a:defRPr sz="1700"/>
            </a:lvl2pPr>
            <a:lvl3pPr lvl="2" rtl="0">
              <a:lnSpc>
                <a:spcPct val="100000"/>
              </a:lnSpc>
              <a:spcBef>
                <a:spcPts val="0"/>
              </a:spcBef>
              <a:spcAft>
                <a:spcPts val="0"/>
              </a:spcAft>
              <a:buNone/>
              <a:defRPr sz="1700"/>
            </a:lvl3pPr>
            <a:lvl4pPr lvl="3" rtl="0">
              <a:lnSpc>
                <a:spcPct val="100000"/>
              </a:lnSpc>
              <a:spcBef>
                <a:spcPts val="0"/>
              </a:spcBef>
              <a:spcAft>
                <a:spcPts val="0"/>
              </a:spcAft>
              <a:buNone/>
              <a:defRPr sz="1700"/>
            </a:lvl4pPr>
            <a:lvl5pPr lvl="4" rtl="0">
              <a:lnSpc>
                <a:spcPct val="100000"/>
              </a:lnSpc>
              <a:spcBef>
                <a:spcPts val="0"/>
              </a:spcBef>
              <a:spcAft>
                <a:spcPts val="0"/>
              </a:spcAft>
              <a:buNone/>
              <a:defRPr sz="1700"/>
            </a:lvl5pPr>
            <a:lvl6pPr lvl="5" rtl="0">
              <a:lnSpc>
                <a:spcPct val="100000"/>
              </a:lnSpc>
              <a:spcBef>
                <a:spcPts val="0"/>
              </a:spcBef>
              <a:spcAft>
                <a:spcPts val="0"/>
              </a:spcAft>
              <a:buNone/>
              <a:defRPr sz="1700"/>
            </a:lvl6pPr>
            <a:lvl7pPr lvl="6" rtl="0">
              <a:lnSpc>
                <a:spcPct val="100000"/>
              </a:lnSpc>
              <a:spcBef>
                <a:spcPts val="0"/>
              </a:spcBef>
              <a:spcAft>
                <a:spcPts val="0"/>
              </a:spcAft>
              <a:buNone/>
              <a:defRPr sz="1700"/>
            </a:lvl7pPr>
            <a:lvl8pPr lvl="7" rtl="0">
              <a:lnSpc>
                <a:spcPct val="100000"/>
              </a:lnSpc>
              <a:spcBef>
                <a:spcPts val="0"/>
              </a:spcBef>
              <a:spcAft>
                <a:spcPts val="0"/>
              </a:spcAft>
              <a:buNone/>
              <a:defRPr sz="1700"/>
            </a:lvl8pPr>
            <a:lvl9pPr lvl="8" rtl="0">
              <a:lnSpc>
                <a:spcPct val="100000"/>
              </a:lnSpc>
              <a:spcBef>
                <a:spcPts val="0"/>
              </a:spcBef>
              <a:spcAft>
                <a:spcPts val="0"/>
              </a:spcAft>
              <a:buNone/>
              <a:defRPr sz="17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grpSp>
        <p:nvGrpSpPr>
          <p:cNvPr id="143" name="Google Shape;143;p6"/>
          <p:cNvGrpSpPr/>
          <p:nvPr/>
        </p:nvGrpSpPr>
        <p:grpSpPr>
          <a:xfrm>
            <a:off x="188089" y="178344"/>
            <a:ext cx="8767822" cy="4786812"/>
            <a:chOff x="240700" y="905375"/>
            <a:chExt cx="7132950" cy="3894250"/>
          </a:xfrm>
        </p:grpSpPr>
        <p:sp>
          <p:nvSpPr>
            <p:cNvPr id="144" name="Google Shape;144;p6"/>
            <p:cNvSpPr/>
            <p:nvPr/>
          </p:nvSpPr>
          <p:spPr>
            <a:xfrm>
              <a:off x="327375" y="987700"/>
              <a:ext cx="6959625" cy="3729600"/>
            </a:xfrm>
            <a:custGeom>
              <a:avLst/>
              <a:gdLst/>
              <a:ahLst/>
              <a:cxnLst/>
              <a:rect l="l" t="t" r="r" b="b"/>
              <a:pathLst>
                <a:path w="278385" h="149184" fill="none" extrusionOk="0">
                  <a:moveTo>
                    <a:pt x="0" y="1"/>
                  </a:moveTo>
                  <a:lnTo>
                    <a:pt x="278385" y="1"/>
                  </a:lnTo>
                  <a:lnTo>
                    <a:pt x="278385" y="149184"/>
                  </a:lnTo>
                  <a:lnTo>
                    <a:pt x="0" y="149184"/>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240700" y="905375"/>
              <a:ext cx="7132950" cy="3894250"/>
            </a:xfrm>
            <a:custGeom>
              <a:avLst/>
              <a:gdLst/>
              <a:ahLst/>
              <a:cxnLst/>
              <a:rect l="l" t="t" r="r" b="b"/>
              <a:pathLst>
                <a:path w="285318" h="155770" fill="none" extrusionOk="0">
                  <a:moveTo>
                    <a:pt x="278385" y="6933"/>
                  </a:moveTo>
                  <a:lnTo>
                    <a:pt x="278385" y="1"/>
                  </a:lnTo>
                  <a:lnTo>
                    <a:pt x="6933" y="1"/>
                  </a:lnTo>
                  <a:lnTo>
                    <a:pt x="6933" y="6933"/>
                  </a:lnTo>
                  <a:lnTo>
                    <a:pt x="1" y="6933"/>
                  </a:lnTo>
                  <a:lnTo>
                    <a:pt x="1" y="148837"/>
                  </a:lnTo>
                  <a:lnTo>
                    <a:pt x="6933" y="148837"/>
                  </a:lnTo>
                  <a:lnTo>
                    <a:pt x="6933" y="155769"/>
                  </a:lnTo>
                  <a:lnTo>
                    <a:pt x="278385" y="155769"/>
                  </a:lnTo>
                  <a:lnTo>
                    <a:pt x="278385" y="148837"/>
                  </a:lnTo>
                  <a:lnTo>
                    <a:pt x="285318" y="148837"/>
                  </a:lnTo>
                  <a:lnTo>
                    <a:pt x="285318" y="6933"/>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6"/>
          <p:cNvSpPr txBox="1">
            <a:spLocks noGrp="1"/>
          </p:cNvSpPr>
          <p:nvPr>
            <p:ph type="title"/>
          </p:nvPr>
        </p:nvSpPr>
        <p:spPr>
          <a:xfrm>
            <a:off x="720000" y="463800"/>
            <a:ext cx="57813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panose="02000000000000000000"/>
              <a:buNone/>
              <a:defRPr sz="3200"/>
            </a:lvl1pPr>
            <a:lvl2pPr lvl="1" algn="ctr" rtl="0">
              <a:spcBef>
                <a:spcPts val="0"/>
              </a:spcBef>
              <a:spcAft>
                <a:spcPts val="0"/>
              </a:spcAft>
              <a:buClr>
                <a:schemeClr val="dk1"/>
              </a:buClr>
              <a:buSzPts val="3600"/>
              <a:buFont typeface="Fredoka One" panose="02000000000000000000"/>
              <a:buNone/>
              <a:defRPr sz="3600">
                <a:solidFill>
                  <a:schemeClr val="dk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dk1"/>
              </a:buClr>
              <a:buSzPts val="3600"/>
              <a:buFont typeface="Fredoka One" panose="02000000000000000000"/>
              <a:buNone/>
              <a:defRPr sz="3600">
                <a:solidFill>
                  <a:schemeClr val="dk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dk1"/>
              </a:buClr>
              <a:buSzPts val="3600"/>
              <a:buFont typeface="Fredoka One" panose="02000000000000000000"/>
              <a:buNone/>
              <a:defRPr sz="3600">
                <a:solidFill>
                  <a:schemeClr val="dk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dk1"/>
              </a:buClr>
              <a:buSzPts val="3600"/>
              <a:buFont typeface="Fredoka One" panose="02000000000000000000"/>
              <a:buNone/>
              <a:defRPr sz="3600">
                <a:solidFill>
                  <a:schemeClr val="dk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dk1"/>
              </a:buClr>
              <a:buSzPts val="3600"/>
              <a:buFont typeface="Fredoka One" panose="02000000000000000000"/>
              <a:buNone/>
              <a:defRPr sz="3600">
                <a:solidFill>
                  <a:schemeClr val="dk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dk1"/>
              </a:buClr>
              <a:buSzPts val="3600"/>
              <a:buFont typeface="Fredoka One" panose="02000000000000000000"/>
              <a:buNone/>
              <a:defRPr sz="3600">
                <a:solidFill>
                  <a:schemeClr val="dk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dk1"/>
              </a:buClr>
              <a:buSzPts val="3600"/>
              <a:buFont typeface="Fredoka One" panose="02000000000000000000"/>
              <a:buNone/>
              <a:defRPr sz="3600">
                <a:solidFill>
                  <a:schemeClr val="dk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dk1"/>
              </a:buClr>
              <a:buSzPts val="3600"/>
              <a:buFont typeface="Fredoka One" panose="02000000000000000000"/>
              <a:buNone/>
              <a:defRPr sz="3600">
                <a:solidFill>
                  <a:schemeClr val="dk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0"/>
        <p:cNvGrpSpPr/>
        <p:nvPr/>
      </p:nvGrpSpPr>
      <p:grpSpPr>
        <a:xfrm>
          <a:off x="0" y="0"/>
          <a:ext cx="0" cy="0"/>
          <a:chOff x="0" y="0"/>
          <a:chExt cx="0" cy="0"/>
        </a:xfrm>
      </p:grpSpPr>
      <p:grpSp>
        <p:nvGrpSpPr>
          <p:cNvPr id="211" name="Google Shape;211;p9"/>
          <p:cNvGrpSpPr/>
          <p:nvPr/>
        </p:nvGrpSpPr>
        <p:grpSpPr>
          <a:xfrm>
            <a:off x="188089" y="178344"/>
            <a:ext cx="8767822" cy="4786812"/>
            <a:chOff x="240700" y="905375"/>
            <a:chExt cx="7132950" cy="3894250"/>
          </a:xfrm>
        </p:grpSpPr>
        <p:sp>
          <p:nvSpPr>
            <p:cNvPr id="212" name="Google Shape;212;p9"/>
            <p:cNvSpPr/>
            <p:nvPr/>
          </p:nvSpPr>
          <p:spPr>
            <a:xfrm>
              <a:off x="327375" y="987700"/>
              <a:ext cx="6959625" cy="3729600"/>
            </a:xfrm>
            <a:custGeom>
              <a:avLst/>
              <a:gdLst/>
              <a:ahLst/>
              <a:cxnLst/>
              <a:rect l="l" t="t" r="r" b="b"/>
              <a:pathLst>
                <a:path w="278385" h="149184" fill="none" extrusionOk="0">
                  <a:moveTo>
                    <a:pt x="0" y="1"/>
                  </a:moveTo>
                  <a:lnTo>
                    <a:pt x="278385" y="1"/>
                  </a:lnTo>
                  <a:lnTo>
                    <a:pt x="278385" y="149184"/>
                  </a:lnTo>
                  <a:lnTo>
                    <a:pt x="0" y="149184"/>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240700" y="905375"/>
              <a:ext cx="7132950" cy="3894250"/>
            </a:xfrm>
            <a:custGeom>
              <a:avLst/>
              <a:gdLst/>
              <a:ahLst/>
              <a:cxnLst/>
              <a:rect l="l" t="t" r="r" b="b"/>
              <a:pathLst>
                <a:path w="285318" h="155770" fill="none" extrusionOk="0">
                  <a:moveTo>
                    <a:pt x="278385" y="6933"/>
                  </a:moveTo>
                  <a:lnTo>
                    <a:pt x="278385" y="1"/>
                  </a:lnTo>
                  <a:lnTo>
                    <a:pt x="6933" y="1"/>
                  </a:lnTo>
                  <a:lnTo>
                    <a:pt x="6933" y="6933"/>
                  </a:lnTo>
                  <a:lnTo>
                    <a:pt x="1" y="6933"/>
                  </a:lnTo>
                  <a:lnTo>
                    <a:pt x="1" y="148837"/>
                  </a:lnTo>
                  <a:lnTo>
                    <a:pt x="6933" y="148837"/>
                  </a:lnTo>
                  <a:lnTo>
                    <a:pt x="6933" y="155769"/>
                  </a:lnTo>
                  <a:lnTo>
                    <a:pt x="278385" y="155769"/>
                  </a:lnTo>
                  <a:lnTo>
                    <a:pt x="278385" y="148837"/>
                  </a:lnTo>
                  <a:lnTo>
                    <a:pt x="285318" y="148837"/>
                  </a:lnTo>
                  <a:lnTo>
                    <a:pt x="285318" y="6933"/>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9"/>
          <p:cNvSpPr txBox="1">
            <a:spLocks noGrp="1"/>
          </p:cNvSpPr>
          <p:nvPr>
            <p:ph type="subTitle" idx="1"/>
          </p:nvPr>
        </p:nvSpPr>
        <p:spPr>
          <a:xfrm>
            <a:off x="4019225" y="2194454"/>
            <a:ext cx="4402500" cy="151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sp>
        <p:nvSpPr>
          <p:cNvPr id="215" name="Google Shape;215;p9"/>
          <p:cNvSpPr txBox="1">
            <a:spLocks noGrp="1"/>
          </p:cNvSpPr>
          <p:nvPr>
            <p:ph type="title"/>
          </p:nvPr>
        </p:nvSpPr>
        <p:spPr>
          <a:xfrm>
            <a:off x="4019350" y="1415576"/>
            <a:ext cx="44025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4400"/>
            </a:lvl1pPr>
            <a:lvl2pPr lvl="1" rtl="0">
              <a:spcBef>
                <a:spcPts val="0"/>
              </a:spcBef>
              <a:spcAft>
                <a:spcPts val="0"/>
              </a:spcAft>
              <a:buSzPts val="3600"/>
              <a:buFont typeface="Palanquin Dark" panose="020B0004020203020204"/>
              <a:buNone/>
              <a:defRPr>
                <a:latin typeface="Palanquin Dark" panose="020B0004020203020204"/>
                <a:ea typeface="Palanquin Dark" panose="020B0004020203020204"/>
                <a:cs typeface="Palanquin Dark" panose="020B0004020203020204"/>
                <a:sym typeface="Palanquin Dark" panose="020B0004020203020204"/>
              </a:defRPr>
            </a:lvl2pPr>
            <a:lvl3pPr lvl="2" rtl="0">
              <a:spcBef>
                <a:spcPts val="0"/>
              </a:spcBef>
              <a:spcAft>
                <a:spcPts val="0"/>
              </a:spcAft>
              <a:buSzPts val="3600"/>
              <a:buFont typeface="Palanquin Dark" panose="020B0004020203020204"/>
              <a:buNone/>
              <a:defRPr>
                <a:latin typeface="Palanquin Dark" panose="020B0004020203020204"/>
                <a:ea typeface="Palanquin Dark" panose="020B0004020203020204"/>
                <a:cs typeface="Palanquin Dark" panose="020B0004020203020204"/>
                <a:sym typeface="Palanquin Dark" panose="020B0004020203020204"/>
              </a:defRPr>
            </a:lvl3pPr>
            <a:lvl4pPr lvl="3" rtl="0">
              <a:spcBef>
                <a:spcPts val="0"/>
              </a:spcBef>
              <a:spcAft>
                <a:spcPts val="0"/>
              </a:spcAft>
              <a:buSzPts val="3600"/>
              <a:buFont typeface="Palanquin Dark" panose="020B0004020203020204"/>
              <a:buNone/>
              <a:defRPr>
                <a:latin typeface="Palanquin Dark" panose="020B0004020203020204"/>
                <a:ea typeface="Palanquin Dark" panose="020B0004020203020204"/>
                <a:cs typeface="Palanquin Dark" panose="020B0004020203020204"/>
                <a:sym typeface="Palanquin Dark" panose="020B0004020203020204"/>
              </a:defRPr>
            </a:lvl4pPr>
            <a:lvl5pPr lvl="4" rtl="0">
              <a:spcBef>
                <a:spcPts val="0"/>
              </a:spcBef>
              <a:spcAft>
                <a:spcPts val="0"/>
              </a:spcAft>
              <a:buSzPts val="3600"/>
              <a:buFont typeface="Palanquin Dark" panose="020B0004020203020204"/>
              <a:buNone/>
              <a:defRPr>
                <a:latin typeface="Palanquin Dark" panose="020B0004020203020204"/>
                <a:ea typeface="Palanquin Dark" panose="020B0004020203020204"/>
                <a:cs typeface="Palanquin Dark" panose="020B0004020203020204"/>
                <a:sym typeface="Palanquin Dark" panose="020B0004020203020204"/>
              </a:defRPr>
            </a:lvl5pPr>
            <a:lvl6pPr lvl="5" rtl="0">
              <a:spcBef>
                <a:spcPts val="0"/>
              </a:spcBef>
              <a:spcAft>
                <a:spcPts val="0"/>
              </a:spcAft>
              <a:buSzPts val="3600"/>
              <a:buFont typeface="Palanquin Dark" panose="020B0004020203020204"/>
              <a:buNone/>
              <a:defRPr>
                <a:latin typeface="Palanquin Dark" panose="020B0004020203020204"/>
                <a:ea typeface="Palanquin Dark" panose="020B0004020203020204"/>
                <a:cs typeface="Palanquin Dark" panose="020B0004020203020204"/>
                <a:sym typeface="Palanquin Dark" panose="020B0004020203020204"/>
              </a:defRPr>
            </a:lvl6pPr>
            <a:lvl7pPr lvl="6" rtl="0">
              <a:spcBef>
                <a:spcPts val="0"/>
              </a:spcBef>
              <a:spcAft>
                <a:spcPts val="0"/>
              </a:spcAft>
              <a:buSzPts val="3600"/>
              <a:buFont typeface="Palanquin Dark" panose="020B0004020203020204"/>
              <a:buNone/>
              <a:defRPr>
                <a:latin typeface="Palanquin Dark" panose="020B0004020203020204"/>
                <a:ea typeface="Palanquin Dark" panose="020B0004020203020204"/>
                <a:cs typeface="Palanquin Dark" panose="020B0004020203020204"/>
                <a:sym typeface="Palanquin Dark" panose="020B0004020203020204"/>
              </a:defRPr>
            </a:lvl7pPr>
            <a:lvl8pPr lvl="7" rtl="0">
              <a:spcBef>
                <a:spcPts val="0"/>
              </a:spcBef>
              <a:spcAft>
                <a:spcPts val="0"/>
              </a:spcAft>
              <a:buSzPts val="3600"/>
              <a:buFont typeface="Palanquin Dark" panose="020B0004020203020204"/>
              <a:buNone/>
              <a:defRPr>
                <a:latin typeface="Palanquin Dark" panose="020B0004020203020204"/>
                <a:ea typeface="Palanquin Dark" panose="020B0004020203020204"/>
                <a:cs typeface="Palanquin Dark" panose="020B0004020203020204"/>
                <a:sym typeface="Palanquin Dark" panose="020B0004020203020204"/>
              </a:defRPr>
            </a:lvl8pPr>
            <a:lvl9pPr lvl="8" rtl="0">
              <a:spcBef>
                <a:spcPts val="0"/>
              </a:spcBef>
              <a:spcAft>
                <a:spcPts val="0"/>
              </a:spcAft>
              <a:buSzPts val="3600"/>
              <a:buFont typeface="Palanquin Dark" panose="020B0004020203020204"/>
              <a:buNone/>
              <a:defRPr>
                <a:latin typeface="Palanquin Dark" panose="020B0004020203020204"/>
                <a:ea typeface="Palanquin Dark" panose="020B0004020203020204"/>
                <a:cs typeface="Palanquin Dark" panose="020B0004020203020204"/>
                <a:sym typeface="Palanquin Dark" panose="020B0004020203020204"/>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925"/>
        <p:cNvGrpSpPr/>
        <p:nvPr/>
      </p:nvGrpSpPr>
      <p:grpSpPr>
        <a:xfrm>
          <a:off x="0" y="0"/>
          <a:ext cx="0" cy="0"/>
          <a:chOff x="0" y="0"/>
          <a:chExt cx="0" cy="0"/>
        </a:xfrm>
      </p:grpSpPr>
      <p:grpSp>
        <p:nvGrpSpPr>
          <p:cNvPr id="926" name="Google Shape;926;p27"/>
          <p:cNvGrpSpPr/>
          <p:nvPr/>
        </p:nvGrpSpPr>
        <p:grpSpPr>
          <a:xfrm>
            <a:off x="188089" y="178344"/>
            <a:ext cx="8767822" cy="4786812"/>
            <a:chOff x="240700" y="905375"/>
            <a:chExt cx="7132950" cy="3894250"/>
          </a:xfrm>
        </p:grpSpPr>
        <p:sp>
          <p:nvSpPr>
            <p:cNvPr id="927" name="Google Shape;927;p27"/>
            <p:cNvSpPr/>
            <p:nvPr/>
          </p:nvSpPr>
          <p:spPr>
            <a:xfrm>
              <a:off x="327375" y="987700"/>
              <a:ext cx="6959625" cy="3729600"/>
            </a:xfrm>
            <a:custGeom>
              <a:avLst/>
              <a:gdLst/>
              <a:ahLst/>
              <a:cxnLst/>
              <a:rect l="l" t="t" r="r" b="b"/>
              <a:pathLst>
                <a:path w="278385" h="149184" fill="none" extrusionOk="0">
                  <a:moveTo>
                    <a:pt x="0" y="1"/>
                  </a:moveTo>
                  <a:lnTo>
                    <a:pt x="278385" y="1"/>
                  </a:lnTo>
                  <a:lnTo>
                    <a:pt x="278385" y="149184"/>
                  </a:lnTo>
                  <a:lnTo>
                    <a:pt x="0" y="149184"/>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a:off x="240700" y="905375"/>
              <a:ext cx="7132950" cy="3894250"/>
            </a:xfrm>
            <a:custGeom>
              <a:avLst/>
              <a:gdLst/>
              <a:ahLst/>
              <a:cxnLst/>
              <a:rect l="l" t="t" r="r" b="b"/>
              <a:pathLst>
                <a:path w="285318" h="155770" fill="none" extrusionOk="0">
                  <a:moveTo>
                    <a:pt x="278385" y="6933"/>
                  </a:moveTo>
                  <a:lnTo>
                    <a:pt x="278385" y="1"/>
                  </a:lnTo>
                  <a:lnTo>
                    <a:pt x="6933" y="1"/>
                  </a:lnTo>
                  <a:lnTo>
                    <a:pt x="6933" y="6933"/>
                  </a:lnTo>
                  <a:lnTo>
                    <a:pt x="1" y="6933"/>
                  </a:lnTo>
                  <a:lnTo>
                    <a:pt x="1" y="148837"/>
                  </a:lnTo>
                  <a:lnTo>
                    <a:pt x="6933" y="148837"/>
                  </a:lnTo>
                  <a:lnTo>
                    <a:pt x="6933" y="155769"/>
                  </a:lnTo>
                  <a:lnTo>
                    <a:pt x="278385" y="155769"/>
                  </a:lnTo>
                  <a:lnTo>
                    <a:pt x="278385" y="148837"/>
                  </a:lnTo>
                  <a:lnTo>
                    <a:pt x="285318" y="148837"/>
                  </a:lnTo>
                  <a:lnTo>
                    <a:pt x="285318" y="6933"/>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27"/>
          <p:cNvGrpSpPr/>
          <p:nvPr/>
        </p:nvGrpSpPr>
        <p:grpSpPr>
          <a:xfrm rot="-1800044">
            <a:off x="8037389" y="-252933"/>
            <a:ext cx="1691593" cy="2461713"/>
            <a:chOff x="2136935" y="539427"/>
            <a:chExt cx="1691631" cy="2461767"/>
          </a:xfrm>
        </p:grpSpPr>
        <p:grpSp>
          <p:nvGrpSpPr>
            <p:cNvPr id="930" name="Google Shape;930;p27"/>
            <p:cNvGrpSpPr/>
            <p:nvPr/>
          </p:nvGrpSpPr>
          <p:grpSpPr>
            <a:xfrm>
              <a:off x="2136935" y="539427"/>
              <a:ext cx="1691631" cy="1197833"/>
              <a:chOff x="3271675" y="3002600"/>
              <a:chExt cx="2088175" cy="1559475"/>
            </a:xfrm>
          </p:grpSpPr>
          <p:sp>
            <p:nvSpPr>
              <p:cNvPr id="931" name="Google Shape;931;p27"/>
              <p:cNvSpPr/>
              <p:nvPr/>
            </p:nvSpPr>
            <p:spPr>
              <a:xfrm>
                <a:off x="3271675" y="3002600"/>
                <a:ext cx="2088175" cy="1559475"/>
              </a:xfrm>
              <a:custGeom>
                <a:avLst/>
                <a:gdLst/>
                <a:ahLst/>
                <a:cxnLst/>
                <a:rect l="l" t="t" r="r" b="b"/>
                <a:pathLst>
                  <a:path w="83527" h="62379" extrusionOk="0">
                    <a:moveTo>
                      <a:pt x="0" y="0"/>
                    </a:moveTo>
                    <a:lnTo>
                      <a:pt x="0" y="62378"/>
                    </a:lnTo>
                    <a:lnTo>
                      <a:pt x="83527" y="62378"/>
                    </a:lnTo>
                    <a:lnTo>
                      <a:pt x="83527" y="0"/>
                    </a:lnTo>
                    <a:close/>
                  </a:path>
                </a:pathLst>
              </a:custGeom>
              <a:solidFill>
                <a:schemeClr val="accent4"/>
              </a:solidFill>
              <a:ln>
                <a:noFill/>
              </a:ln>
              <a:effectLst>
                <a:outerShdw dist="85725"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a:off x="3271675" y="4356050"/>
                <a:ext cx="2088175" cy="78425"/>
              </a:xfrm>
              <a:custGeom>
                <a:avLst/>
                <a:gdLst/>
                <a:ahLst/>
                <a:cxnLst/>
                <a:rect l="l" t="t" r="r" b="b"/>
                <a:pathLst>
                  <a:path w="83527" h="3137" extrusionOk="0">
                    <a:moveTo>
                      <a:pt x="0" y="1"/>
                    </a:moveTo>
                    <a:lnTo>
                      <a:pt x="0" y="3136"/>
                    </a:lnTo>
                    <a:lnTo>
                      <a:pt x="83527" y="3136"/>
                    </a:lnTo>
                    <a:lnTo>
                      <a:pt x="83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a:off x="3271675" y="4092550"/>
                <a:ext cx="2088175" cy="194325"/>
              </a:xfrm>
              <a:custGeom>
                <a:avLst/>
                <a:gdLst/>
                <a:ahLst/>
                <a:cxnLst/>
                <a:rect l="l" t="t" r="r" b="b"/>
                <a:pathLst>
                  <a:path w="83527" h="7773" extrusionOk="0">
                    <a:moveTo>
                      <a:pt x="0" y="0"/>
                    </a:moveTo>
                    <a:lnTo>
                      <a:pt x="0" y="7772"/>
                    </a:lnTo>
                    <a:lnTo>
                      <a:pt x="83527" y="7772"/>
                    </a:lnTo>
                    <a:lnTo>
                      <a:pt x="83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27"/>
            <p:cNvGrpSpPr/>
            <p:nvPr/>
          </p:nvGrpSpPr>
          <p:grpSpPr>
            <a:xfrm>
              <a:off x="2474900" y="797415"/>
              <a:ext cx="324425" cy="2203780"/>
              <a:chOff x="4908675" y="2468875"/>
              <a:chExt cx="324425" cy="1818000"/>
            </a:xfrm>
          </p:grpSpPr>
          <p:sp>
            <p:nvSpPr>
              <p:cNvPr id="935" name="Google Shape;935;p27"/>
              <p:cNvSpPr/>
              <p:nvPr/>
            </p:nvSpPr>
            <p:spPr>
              <a:xfrm>
                <a:off x="4908675" y="2468875"/>
                <a:ext cx="324425" cy="1195875"/>
              </a:xfrm>
              <a:custGeom>
                <a:avLst/>
                <a:gdLst/>
                <a:ahLst/>
                <a:cxnLst/>
                <a:rect l="l" t="t" r="r" b="b"/>
                <a:pathLst>
                  <a:path w="12977" h="47835" extrusionOk="0">
                    <a:moveTo>
                      <a:pt x="1" y="1"/>
                    </a:moveTo>
                    <a:lnTo>
                      <a:pt x="1" y="47835"/>
                    </a:lnTo>
                    <a:lnTo>
                      <a:pt x="12976" y="47835"/>
                    </a:lnTo>
                    <a:lnTo>
                      <a:pt x="129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a:off x="4908675" y="2468875"/>
                <a:ext cx="324425" cy="81750"/>
              </a:xfrm>
              <a:custGeom>
                <a:avLst/>
                <a:gdLst/>
                <a:ahLst/>
                <a:cxnLst/>
                <a:rect l="l" t="t" r="r" b="b"/>
                <a:pathLst>
                  <a:path w="12977" h="3270" extrusionOk="0">
                    <a:moveTo>
                      <a:pt x="1" y="1"/>
                    </a:moveTo>
                    <a:lnTo>
                      <a:pt x="1" y="3270"/>
                    </a:lnTo>
                    <a:lnTo>
                      <a:pt x="12976" y="3270"/>
                    </a:lnTo>
                    <a:lnTo>
                      <a:pt x="129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a:off x="4931200" y="2553925"/>
                <a:ext cx="92575" cy="92600"/>
              </a:xfrm>
              <a:custGeom>
                <a:avLst/>
                <a:gdLst/>
                <a:ahLst/>
                <a:cxnLst/>
                <a:rect l="l" t="t" r="r" b="b"/>
                <a:pathLst>
                  <a:path w="3703" h="3704" fill="none" extrusionOk="0">
                    <a:moveTo>
                      <a:pt x="1835" y="1"/>
                    </a:moveTo>
                    <a:lnTo>
                      <a:pt x="3703" y="1836"/>
                    </a:lnTo>
                    <a:lnTo>
                      <a:pt x="1835" y="3704"/>
                    </a:lnTo>
                    <a:lnTo>
                      <a:pt x="0" y="1836"/>
                    </a:lnTo>
                    <a:close/>
                  </a:path>
                </a:pathLst>
              </a:custGeom>
              <a:solidFill>
                <a:schemeClr val="accent3"/>
              </a:solidFill>
              <a:ln w="7500" cap="flat" cmpd="sng">
                <a:solidFill>
                  <a:srgbClr val="E9AD4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a:off x="5022925" y="2553925"/>
                <a:ext cx="92600" cy="91775"/>
              </a:xfrm>
              <a:custGeom>
                <a:avLst/>
                <a:gdLst/>
                <a:ahLst/>
                <a:cxnLst/>
                <a:rect l="l" t="t" r="r" b="b"/>
                <a:pathLst>
                  <a:path w="3704" h="3671" fill="none" extrusionOk="0">
                    <a:moveTo>
                      <a:pt x="1835" y="1"/>
                    </a:moveTo>
                    <a:lnTo>
                      <a:pt x="3703" y="1836"/>
                    </a:lnTo>
                    <a:lnTo>
                      <a:pt x="1835" y="3670"/>
                    </a:lnTo>
                    <a:lnTo>
                      <a:pt x="0" y="1836"/>
                    </a:lnTo>
                    <a:close/>
                  </a:path>
                </a:pathLst>
              </a:custGeom>
              <a:solidFill>
                <a:schemeClr val="accent3"/>
              </a:solidFill>
              <a:ln w="7500" cap="flat" cmpd="sng">
                <a:solidFill>
                  <a:srgbClr val="E9AD4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a:off x="5114650" y="2553925"/>
                <a:ext cx="92600" cy="91775"/>
              </a:xfrm>
              <a:custGeom>
                <a:avLst/>
                <a:gdLst/>
                <a:ahLst/>
                <a:cxnLst/>
                <a:rect l="l" t="t" r="r" b="b"/>
                <a:pathLst>
                  <a:path w="3704" h="3671" fill="none" extrusionOk="0">
                    <a:moveTo>
                      <a:pt x="1835" y="1"/>
                    </a:moveTo>
                    <a:lnTo>
                      <a:pt x="3703" y="1836"/>
                    </a:lnTo>
                    <a:lnTo>
                      <a:pt x="1835" y="3670"/>
                    </a:lnTo>
                    <a:lnTo>
                      <a:pt x="1" y="1836"/>
                    </a:lnTo>
                    <a:close/>
                  </a:path>
                </a:pathLst>
              </a:custGeom>
              <a:solidFill>
                <a:schemeClr val="accent3"/>
              </a:solidFill>
              <a:ln w="7500" cap="flat" cmpd="sng">
                <a:solidFill>
                  <a:srgbClr val="E9AD4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a:off x="4997075" y="2868325"/>
                <a:ext cx="57575" cy="928200"/>
              </a:xfrm>
              <a:custGeom>
                <a:avLst/>
                <a:gdLst/>
                <a:ahLst/>
                <a:cxnLst/>
                <a:rect l="l" t="t" r="r" b="b"/>
                <a:pathLst>
                  <a:path w="2303" h="37128" extrusionOk="0">
                    <a:moveTo>
                      <a:pt x="1068" y="1"/>
                    </a:moveTo>
                    <a:lnTo>
                      <a:pt x="0" y="37127"/>
                    </a:lnTo>
                    <a:lnTo>
                      <a:pt x="2302" y="37127"/>
                    </a:lnTo>
                    <a:lnTo>
                      <a:pt x="23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a:off x="5086300" y="2868325"/>
                <a:ext cx="58400" cy="928200"/>
              </a:xfrm>
              <a:custGeom>
                <a:avLst/>
                <a:gdLst/>
                <a:ahLst/>
                <a:cxnLst/>
                <a:rect l="l" t="t" r="r" b="b"/>
                <a:pathLst>
                  <a:path w="2336" h="37128" extrusionOk="0">
                    <a:moveTo>
                      <a:pt x="1" y="1"/>
                    </a:moveTo>
                    <a:lnTo>
                      <a:pt x="1" y="37127"/>
                    </a:lnTo>
                    <a:lnTo>
                      <a:pt x="2336" y="37127"/>
                    </a:lnTo>
                    <a:lnTo>
                      <a:pt x="12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a:off x="4982050" y="3796500"/>
                <a:ext cx="72600" cy="490375"/>
              </a:xfrm>
              <a:custGeom>
                <a:avLst/>
                <a:gdLst/>
                <a:ahLst/>
                <a:cxnLst/>
                <a:rect l="l" t="t" r="r" b="b"/>
                <a:pathLst>
                  <a:path w="2904" h="19615" extrusionOk="0">
                    <a:moveTo>
                      <a:pt x="601" y="0"/>
                    </a:moveTo>
                    <a:lnTo>
                      <a:pt x="1" y="19614"/>
                    </a:lnTo>
                    <a:lnTo>
                      <a:pt x="2903" y="19614"/>
                    </a:lnTo>
                    <a:lnTo>
                      <a:pt x="29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a:off x="5086300" y="3796500"/>
                <a:ext cx="72575" cy="490375"/>
              </a:xfrm>
              <a:custGeom>
                <a:avLst/>
                <a:gdLst/>
                <a:ahLst/>
                <a:cxnLst/>
                <a:rect l="l" t="t" r="r" b="b"/>
                <a:pathLst>
                  <a:path w="2903" h="19615" extrusionOk="0">
                    <a:moveTo>
                      <a:pt x="1" y="0"/>
                    </a:moveTo>
                    <a:lnTo>
                      <a:pt x="1" y="19614"/>
                    </a:lnTo>
                    <a:lnTo>
                      <a:pt x="2903" y="19614"/>
                    </a:lnTo>
                    <a:lnTo>
                      <a:pt x="23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a:off x="4997900" y="3757300"/>
                <a:ext cx="56750" cy="25"/>
              </a:xfrm>
              <a:custGeom>
                <a:avLst/>
                <a:gdLst/>
                <a:ahLst/>
                <a:cxnLst/>
                <a:rect l="l" t="t" r="r" b="b"/>
                <a:pathLst>
                  <a:path w="2270" h="1" fill="none" extrusionOk="0">
                    <a:moveTo>
                      <a:pt x="1" y="0"/>
                    </a:moveTo>
                    <a:lnTo>
                      <a:pt x="2269" y="0"/>
                    </a:lnTo>
                  </a:path>
                </a:pathLst>
              </a:custGeom>
              <a:noFill/>
              <a:ln w="7500" cap="flat"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a:off x="5086300" y="3757300"/>
                <a:ext cx="56725" cy="25"/>
              </a:xfrm>
              <a:custGeom>
                <a:avLst/>
                <a:gdLst/>
                <a:ahLst/>
                <a:cxnLst/>
                <a:rect l="l" t="t" r="r" b="b"/>
                <a:pathLst>
                  <a:path w="2269" h="1" fill="none" extrusionOk="0">
                    <a:moveTo>
                      <a:pt x="1" y="0"/>
                    </a:moveTo>
                    <a:lnTo>
                      <a:pt x="2269" y="0"/>
                    </a:lnTo>
                  </a:path>
                </a:pathLst>
              </a:custGeom>
              <a:noFill/>
              <a:ln w="7500" cap="flat"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7"/>
              <p:cNvSpPr/>
              <p:nvPr/>
            </p:nvSpPr>
            <p:spPr>
              <a:xfrm>
                <a:off x="5018750" y="3796500"/>
                <a:ext cx="25" cy="490375"/>
              </a:xfrm>
              <a:custGeom>
                <a:avLst/>
                <a:gdLst/>
                <a:ahLst/>
                <a:cxnLst/>
                <a:rect l="l" t="t" r="r" b="b"/>
                <a:pathLst>
                  <a:path w="1" h="19615" fill="none" extrusionOk="0">
                    <a:moveTo>
                      <a:pt x="1" y="0"/>
                    </a:moveTo>
                    <a:lnTo>
                      <a:pt x="1" y="19614"/>
                    </a:lnTo>
                  </a:path>
                </a:pathLst>
              </a:custGeom>
              <a:no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7"/>
              <p:cNvSpPr/>
              <p:nvPr/>
            </p:nvSpPr>
            <p:spPr>
              <a:xfrm>
                <a:off x="5123000" y="3796500"/>
                <a:ext cx="25" cy="490375"/>
              </a:xfrm>
              <a:custGeom>
                <a:avLst/>
                <a:gdLst/>
                <a:ahLst/>
                <a:cxnLst/>
                <a:rect l="l" t="t" r="r" b="b"/>
                <a:pathLst>
                  <a:path w="1" h="19615" fill="none" extrusionOk="0">
                    <a:moveTo>
                      <a:pt x="0" y="0"/>
                    </a:moveTo>
                    <a:lnTo>
                      <a:pt x="0" y="19614"/>
                    </a:lnTo>
                  </a:path>
                </a:pathLst>
              </a:custGeom>
              <a:no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7"/>
              <p:cNvSpPr/>
              <p:nvPr/>
            </p:nvSpPr>
            <p:spPr>
              <a:xfrm>
                <a:off x="4908675" y="2506400"/>
                <a:ext cx="324425" cy="25"/>
              </a:xfrm>
              <a:custGeom>
                <a:avLst/>
                <a:gdLst/>
                <a:ahLst/>
                <a:cxnLst/>
                <a:rect l="l" t="t" r="r" b="b"/>
                <a:pathLst>
                  <a:path w="12977" h="1" fill="none" extrusionOk="0">
                    <a:moveTo>
                      <a:pt x="1" y="1"/>
                    </a:moveTo>
                    <a:lnTo>
                      <a:pt x="12976" y="1"/>
                    </a:lnTo>
                  </a:path>
                </a:pathLst>
              </a:custGeom>
              <a:no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9" name="Google Shape;949;p27"/>
          <p:cNvGrpSpPr/>
          <p:nvPr/>
        </p:nvGrpSpPr>
        <p:grpSpPr>
          <a:xfrm>
            <a:off x="-302498" y="4085706"/>
            <a:ext cx="1314078" cy="1198149"/>
            <a:chOff x="7252250" y="1395950"/>
            <a:chExt cx="919000" cy="837925"/>
          </a:xfrm>
        </p:grpSpPr>
        <p:sp>
          <p:nvSpPr>
            <p:cNvPr id="950" name="Google Shape;950;p27"/>
            <p:cNvSpPr/>
            <p:nvPr/>
          </p:nvSpPr>
          <p:spPr>
            <a:xfrm>
              <a:off x="7252250" y="1395950"/>
              <a:ext cx="919000" cy="837925"/>
            </a:xfrm>
            <a:custGeom>
              <a:avLst/>
              <a:gdLst/>
              <a:ahLst/>
              <a:cxnLst/>
              <a:rect l="l" t="t" r="r" b="b"/>
              <a:pathLst>
                <a:path w="36760" h="33517" extrusionOk="0">
                  <a:moveTo>
                    <a:pt x="18380" y="1"/>
                  </a:moveTo>
                  <a:cubicBezTo>
                    <a:pt x="14094" y="1"/>
                    <a:pt x="9807" y="1635"/>
                    <a:pt x="6538" y="4904"/>
                  </a:cubicBezTo>
                  <a:cubicBezTo>
                    <a:pt x="0" y="11442"/>
                    <a:pt x="0" y="22050"/>
                    <a:pt x="6538" y="28588"/>
                  </a:cubicBezTo>
                  <a:cubicBezTo>
                    <a:pt x="9807" y="31873"/>
                    <a:pt x="14094" y="33516"/>
                    <a:pt x="18380" y="33516"/>
                  </a:cubicBezTo>
                  <a:cubicBezTo>
                    <a:pt x="22666" y="33516"/>
                    <a:pt x="26953" y="31873"/>
                    <a:pt x="30222" y="28588"/>
                  </a:cubicBezTo>
                  <a:cubicBezTo>
                    <a:pt x="36760" y="22050"/>
                    <a:pt x="36760" y="11442"/>
                    <a:pt x="30222" y="4904"/>
                  </a:cubicBezTo>
                  <a:cubicBezTo>
                    <a:pt x="26953" y="1635"/>
                    <a:pt x="22666" y="1"/>
                    <a:pt x="18380" y="1"/>
                  </a:cubicBezTo>
                  <a:close/>
                </a:path>
              </a:pathLst>
            </a:custGeom>
            <a:solidFill>
              <a:schemeClr val="lt1"/>
            </a:solidFill>
            <a:ln>
              <a:noFill/>
            </a:ln>
            <a:effectLst>
              <a:outerShdw dist="85725" dir="215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7"/>
            <p:cNvSpPr/>
            <p:nvPr/>
          </p:nvSpPr>
          <p:spPr>
            <a:xfrm>
              <a:off x="7364000" y="1466825"/>
              <a:ext cx="697175" cy="698025"/>
            </a:xfrm>
            <a:custGeom>
              <a:avLst/>
              <a:gdLst/>
              <a:ahLst/>
              <a:cxnLst/>
              <a:rect l="l" t="t" r="r" b="b"/>
              <a:pathLst>
                <a:path w="27887" h="27921" extrusionOk="0">
                  <a:moveTo>
                    <a:pt x="13543" y="1"/>
                  </a:moveTo>
                  <a:cubicBezTo>
                    <a:pt x="6004" y="234"/>
                    <a:pt x="0" y="6406"/>
                    <a:pt x="0" y="13944"/>
                  </a:cubicBezTo>
                  <a:cubicBezTo>
                    <a:pt x="0" y="21516"/>
                    <a:pt x="6004" y="27687"/>
                    <a:pt x="13543" y="27921"/>
                  </a:cubicBezTo>
                  <a:lnTo>
                    <a:pt x="13910" y="27921"/>
                  </a:lnTo>
                  <a:cubicBezTo>
                    <a:pt x="14877" y="27921"/>
                    <a:pt x="15845" y="27821"/>
                    <a:pt x="16812" y="27621"/>
                  </a:cubicBezTo>
                  <a:cubicBezTo>
                    <a:pt x="17446" y="27487"/>
                    <a:pt x="18046" y="27287"/>
                    <a:pt x="18680" y="27087"/>
                  </a:cubicBezTo>
                  <a:cubicBezTo>
                    <a:pt x="19080" y="26920"/>
                    <a:pt x="19481" y="26753"/>
                    <a:pt x="19881" y="26553"/>
                  </a:cubicBezTo>
                  <a:cubicBezTo>
                    <a:pt x="22850" y="25152"/>
                    <a:pt x="25218" y="22751"/>
                    <a:pt x="26619" y="19782"/>
                  </a:cubicBezTo>
                  <a:cubicBezTo>
                    <a:pt x="27453" y="17947"/>
                    <a:pt x="27887" y="15946"/>
                    <a:pt x="27887" y="13944"/>
                  </a:cubicBezTo>
                  <a:cubicBezTo>
                    <a:pt x="27887" y="10142"/>
                    <a:pt x="26319" y="6506"/>
                    <a:pt x="23584" y="3870"/>
                  </a:cubicBezTo>
                  <a:cubicBezTo>
                    <a:pt x="22483" y="2836"/>
                    <a:pt x="21249" y="1969"/>
                    <a:pt x="19881" y="1335"/>
                  </a:cubicBezTo>
                  <a:cubicBezTo>
                    <a:pt x="19514" y="1135"/>
                    <a:pt x="19080" y="968"/>
                    <a:pt x="18680" y="835"/>
                  </a:cubicBezTo>
                  <a:cubicBezTo>
                    <a:pt x="18046" y="601"/>
                    <a:pt x="17446" y="435"/>
                    <a:pt x="16812" y="301"/>
                  </a:cubicBezTo>
                  <a:cubicBezTo>
                    <a:pt x="15845" y="101"/>
                    <a:pt x="14877" y="1"/>
                    <a:pt x="13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7"/>
            <p:cNvSpPr/>
            <p:nvPr/>
          </p:nvSpPr>
          <p:spPr>
            <a:xfrm>
              <a:off x="7784300" y="1473500"/>
              <a:ext cx="46725" cy="683850"/>
            </a:xfrm>
            <a:custGeom>
              <a:avLst/>
              <a:gdLst/>
              <a:ahLst/>
              <a:cxnLst/>
              <a:rect l="l" t="t" r="r" b="b"/>
              <a:pathLst>
                <a:path w="1869" h="27354" extrusionOk="0">
                  <a:moveTo>
                    <a:pt x="0" y="1"/>
                  </a:moveTo>
                  <a:lnTo>
                    <a:pt x="0" y="27354"/>
                  </a:lnTo>
                  <a:cubicBezTo>
                    <a:pt x="634" y="27220"/>
                    <a:pt x="1234" y="27020"/>
                    <a:pt x="1868" y="26787"/>
                  </a:cubicBezTo>
                  <a:lnTo>
                    <a:pt x="1868" y="535"/>
                  </a:lnTo>
                  <a:cubicBezTo>
                    <a:pt x="1234" y="301"/>
                    <a:pt x="634" y="1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7"/>
            <p:cNvSpPr/>
            <p:nvPr/>
          </p:nvSpPr>
          <p:spPr>
            <a:xfrm>
              <a:off x="7861000" y="1499350"/>
              <a:ext cx="92600" cy="631325"/>
            </a:xfrm>
            <a:custGeom>
              <a:avLst/>
              <a:gdLst/>
              <a:ahLst/>
              <a:cxnLst/>
              <a:rect l="l" t="t" r="r" b="b"/>
              <a:pathLst>
                <a:path w="3704" h="25253" extrusionOk="0">
                  <a:moveTo>
                    <a:pt x="1" y="1"/>
                  </a:moveTo>
                  <a:lnTo>
                    <a:pt x="1" y="25252"/>
                  </a:lnTo>
                  <a:cubicBezTo>
                    <a:pt x="1369" y="24619"/>
                    <a:pt x="2603" y="23751"/>
                    <a:pt x="3704" y="22717"/>
                  </a:cubicBezTo>
                  <a:lnTo>
                    <a:pt x="3704" y="2569"/>
                  </a:lnTo>
                  <a:cubicBezTo>
                    <a:pt x="2603" y="1502"/>
                    <a:pt x="1369" y="63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7"/>
            <p:cNvSpPr/>
            <p:nvPr/>
          </p:nvSpPr>
          <p:spPr>
            <a:xfrm>
              <a:off x="7486575" y="1928825"/>
              <a:ext cx="85925" cy="85100"/>
            </a:xfrm>
            <a:custGeom>
              <a:avLst/>
              <a:gdLst/>
              <a:ahLst/>
              <a:cxnLst/>
              <a:rect l="l" t="t" r="r" b="b"/>
              <a:pathLst>
                <a:path w="3437" h="3404" extrusionOk="0">
                  <a:moveTo>
                    <a:pt x="1735" y="1"/>
                  </a:moveTo>
                  <a:lnTo>
                    <a:pt x="1" y="1702"/>
                  </a:lnTo>
                  <a:lnTo>
                    <a:pt x="1735" y="3403"/>
                  </a:lnTo>
                  <a:lnTo>
                    <a:pt x="3436" y="1702"/>
                  </a:lnTo>
                  <a:lnTo>
                    <a:pt x="1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7"/>
            <p:cNvSpPr/>
            <p:nvPr/>
          </p:nvSpPr>
          <p:spPr>
            <a:xfrm>
              <a:off x="7486575" y="1626950"/>
              <a:ext cx="85925" cy="85100"/>
            </a:xfrm>
            <a:custGeom>
              <a:avLst/>
              <a:gdLst/>
              <a:ahLst/>
              <a:cxnLst/>
              <a:rect l="l" t="t" r="r" b="b"/>
              <a:pathLst>
                <a:path w="3437" h="3404" extrusionOk="0">
                  <a:moveTo>
                    <a:pt x="1702" y="1"/>
                  </a:moveTo>
                  <a:lnTo>
                    <a:pt x="1" y="1702"/>
                  </a:lnTo>
                  <a:lnTo>
                    <a:pt x="1702" y="3403"/>
                  </a:lnTo>
                  <a:lnTo>
                    <a:pt x="3436" y="1702"/>
                  </a:lnTo>
                  <a:lnTo>
                    <a:pt x="1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7"/>
            <p:cNvSpPr/>
            <p:nvPr/>
          </p:nvSpPr>
          <p:spPr>
            <a:xfrm>
              <a:off x="7855175" y="1928825"/>
              <a:ext cx="85925" cy="85100"/>
            </a:xfrm>
            <a:custGeom>
              <a:avLst/>
              <a:gdLst/>
              <a:ahLst/>
              <a:cxnLst/>
              <a:rect l="l" t="t" r="r" b="b"/>
              <a:pathLst>
                <a:path w="3437" h="3404" extrusionOk="0">
                  <a:moveTo>
                    <a:pt x="1702" y="1"/>
                  </a:moveTo>
                  <a:lnTo>
                    <a:pt x="0" y="1702"/>
                  </a:lnTo>
                  <a:lnTo>
                    <a:pt x="1702" y="3403"/>
                  </a:lnTo>
                  <a:lnTo>
                    <a:pt x="3436" y="1702"/>
                  </a:lnTo>
                  <a:lnTo>
                    <a:pt x="1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7"/>
            <p:cNvSpPr/>
            <p:nvPr/>
          </p:nvSpPr>
          <p:spPr>
            <a:xfrm>
              <a:off x="7855175" y="1626950"/>
              <a:ext cx="85925" cy="85100"/>
            </a:xfrm>
            <a:custGeom>
              <a:avLst/>
              <a:gdLst/>
              <a:ahLst/>
              <a:cxnLst/>
              <a:rect l="l" t="t" r="r" b="b"/>
              <a:pathLst>
                <a:path w="3437" h="3404" extrusionOk="0">
                  <a:moveTo>
                    <a:pt x="1735" y="1"/>
                  </a:moveTo>
                  <a:lnTo>
                    <a:pt x="0" y="1702"/>
                  </a:lnTo>
                  <a:lnTo>
                    <a:pt x="1735" y="3403"/>
                  </a:lnTo>
                  <a:lnTo>
                    <a:pt x="3436" y="1702"/>
                  </a:lnTo>
                  <a:lnTo>
                    <a:pt x="17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7"/>
            <p:cNvSpPr/>
            <p:nvPr/>
          </p:nvSpPr>
          <p:spPr>
            <a:xfrm>
              <a:off x="7855175" y="1777900"/>
              <a:ext cx="85925" cy="85075"/>
            </a:xfrm>
            <a:custGeom>
              <a:avLst/>
              <a:gdLst/>
              <a:ahLst/>
              <a:cxnLst/>
              <a:rect l="l" t="t" r="r" b="b"/>
              <a:pathLst>
                <a:path w="3437" h="3403" extrusionOk="0">
                  <a:moveTo>
                    <a:pt x="1702" y="0"/>
                  </a:moveTo>
                  <a:lnTo>
                    <a:pt x="0" y="1701"/>
                  </a:lnTo>
                  <a:lnTo>
                    <a:pt x="1702" y="3403"/>
                  </a:lnTo>
                  <a:lnTo>
                    <a:pt x="3436" y="1701"/>
                  </a:lnTo>
                  <a:lnTo>
                    <a:pt x="1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7"/>
            <p:cNvSpPr/>
            <p:nvPr/>
          </p:nvSpPr>
          <p:spPr>
            <a:xfrm>
              <a:off x="7486575" y="1777900"/>
              <a:ext cx="85925" cy="85075"/>
            </a:xfrm>
            <a:custGeom>
              <a:avLst/>
              <a:gdLst/>
              <a:ahLst/>
              <a:cxnLst/>
              <a:rect l="l" t="t" r="r" b="b"/>
              <a:pathLst>
                <a:path w="3437" h="3403" extrusionOk="0">
                  <a:moveTo>
                    <a:pt x="1735" y="0"/>
                  </a:moveTo>
                  <a:lnTo>
                    <a:pt x="1" y="1701"/>
                  </a:lnTo>
                  <a:lnTo>
                    <a:pt x="1735" y="3403"/>
                  </a:lnTo>
                  <a:lnTo>
                    <a:pt x="3436" y="1701"/>
                  </a:lnTo>
                  <a:lnTo>
                    <a:pt x="17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7"/>
            <p:cNvSpPr/>
            <p:nvPr/>
          </p:nvSpPr>
          <p:spPr>
            <a:xfrm>
              <a:off x="7635025" y="1920700"/>
              <a:ext cx="144275" cy="133250"/>
            </a:xfrm>
            <a:custGeom>
              <a:avLst/>
              <a:gdLst/>
              <a:ahLst/>
              <a:cxnLst/>
              <a:rect l="l" t="t" r="r" b="b"/>
              <a:pathLst>
                <a:path w="5771" h="5330" extrusionOk="0">
                  <a:moveTo>
                    <a:pt x="4153" y="1"/>
                  </a:moveTo>
                  <a:cubicBezTo>
                    <a:pt x="4078" y="1"/>
                    <a:pt x="4003" y="9"/>
                    <a:pt x="3936" y="26"/>
                  </a:cubicBezTo>
                  <a:cubicBezTo>
                    <a:pt x="3069" y="92"/>
                    <a:pt x="2268" y="393"/>
                    <a:pt x="1601" y="926"/>
                  </a:cubicBezTo>
                  <a:lnTo>
                    <a:pt x="1535" y="893"/>
                  </a:lnTo>
                  <a:lnTo>
                    <a:pt x="1435" y="1060"/>
                  </a:lnTo>
                  <a:cubicBezTo>
                    <a:pt x="1368" y="1126"/>
                    <a:pt x="1334" y="1160"/>
                    <a:pt x="1268" y="1193"/>
                  </a:cubicBezTo>
                  <a:cubicBezTo>
                    <a:pt x="934" y="1560"/>
                    <a:pt x="634" y="1960"/>
                    <a:pt x="434" y="2427"/>
                  </a:cubicBezTo>
                  <a:lnTo>
                    <a:pt x="167" y="3028"/>
                  </a:lnTo>
                  <a:cubicBezTo>
                    <a:pt x="167" y="3028"/>
                    <a:pt x="167" y="3028"/>
                    <a:pt x="167" y="3061"/>
                  </a:cubicBezTo>
                  <a:cubicBezTo>
                    <a:pt x="134" y="3095"/>
                    <a:pt x="134" y="3095"/>
                    <a:pt x="134" y="3128"/>
                  </a:cubicBezTo>
                  <a:lnTo>
                    <a:pt x="134" y="3161"/>
                  </a:lnTo>
                  <a:lnTo>
                    <a:pt x="134" y="3195"/>
                  </a:lnTo>
                  <a:lnTo>
                    <a:pt x="100" y="3328"/>
                  </a:lnTo>
                  <a:cubicBezTo>
                    <a:pt x="0" y="3795"/>
                    <a:pt x="100" y="4262"/>
                    <a:pt x="367" y="4662"/>
                  </a:cubicBezTo>
                  <a:cubicBezTo>
                    <a:pt x="501" y="4829"/>
                    <a:pt x="667" y="4996"/>
                    <a:pt x="867" y="5096"/>
                  </a:cubicBezTo>
                  <a:cubicBezTo>
                    <a:pt x="901" y="5129"/>
                    <a:pt x="968" y="5163"/>
                    <a:pt x="1034" y="5196"/>
                  </a:cubicBezTo>
                  <a:cubicBezTo>
                    <a:pt x="1134" y="5229"/>
                    <a:pt x="1234" y="5296"/>
                    <a:pt x="1334" y="5296"/>
                  </a:cubicBezTo>
                  <a:cubicBezTo>
                    <a:pt x="1435" y="5329"/>
                    <a:pt x="1501" y="5329"/>
                    <a:pt x="1568" y="5329"/>
                  </a:cubicBezTo>
                  <a:lnTo>
                    <a:pt x="1902" y="5329"/>
                  </a:lnTo>
                  <a:cubicBezTo>
                    <a:pt x="2068" y="5329"/>
                    <a:pt x="2202" y="5296"/>
                    <a:pt x="2369" y="5263"/>
                  </a:cubicBezTo>
                  <a:cubicBezTo>
                    <a:pt x="3236" y="5063"/>
                    <a:pt x="4003" y="4629"/>
                    <a:pt x="4603" y="3962"/>
                  </a:cubicBezTo>
                  <a:lnTo>
                    <a:pt x="4637" y="3928"/>
                  </a:lnTo>
                  <a:cubicBezTo>
                    <a:pt x="4737" y="3795"/>
                    <a:pt x="4870" y="3662"/>
                    <a:pt x="4970" y="3528"/>
                  </a:cubicBezTo>
                  <a:lnTo>
                    <a:pt x="5304" y="3095"/>
                  </a:lnTo>
                  <a:lnTo>
                    <a:pt x="5237" y="3061"/>
                  </a:lnTo>
                  <a:cubicBezTo>
                    <a:pt x="5271" y="2994"/>
                    <a:pt x="5304" y="2928"/>
                    <a:pt x="5337" y="2861"/>
                  </a:cubicBezTo>
                  <a:lnTo>
                    <a:pt x="5604" y="2294"/>
                  </a:lnTo>
                  <a:cubicBezTo>
                    <a:pt x="5704" y="2027"/>
                    <a:pt x="5771" y="1760"/>
                    <a:pt x="5738" y="1460"/>
                  </a:cubicBezTo>
                  <a:cubicBezTo>
                    <a:pt x="5738" y="1393"/>
                    <a:pt x="5738" y="1327"/>
                    <a:pt x="5704" y="1260"/>
                  </a:cubicBezTo>
                  <a:cubicBezTo>
                    <a:pt x="5704" y="1227"/>
                    <a:pt x="5704" y="1193"/>
                    <a:pt x="5704" y="1193"/>
                  </a:cubicBezTo>
                  <a:cubicBezTo>
                    <a:pt x="5704" y="1160"/>
                    <a:pt x="5704" y="1126"/>
                    <a:pt x="5671" y="1093"/>
                  </a:cubicBezTo>
                  <a:cubicBezTo>
                    <a:pt x="5638" y="960"/>
                    <a:pt x="5571" y="860"/>
                    <a:pt x="5537" y="760"/>
                  </a:cubicBezTo>
                  <a:cubicBezTo>
                    <a:pt x="5537" y="893"/>
                    <a:pt x="5504" y="1060"/>
                    <a:pt x="5437" y="1193"/>
                  </a:cubicBezTo>
                  <a:lnTo>
                    <a:pt x="5237" y="1660"/>
                  </a:lnTo>
                  <a:cubicBezTo>
                    <a:pt x="4804" y="2594"/>
                    <a:pt x="3903" y="3228"/>
                    <a:pt x="2869" y="3361"/>
                  </a:cubicBezTo>
                  <a:lnTo>
                    <a:pt x="2602" y="3361"/>
                  </a:lnTo>
                  <a:cubicBezTo>
                    <a:pt x="2369" y="3295"/>
                    <a:pt x="2202" y="3161"/>
                    <a:pt x="2068" y="2994"/>
                  </a:cubicBezTo>
                  <a:cubicBezTo>
                    <a:pt x="2035" y="2961"/>
                    <a:pt x="2002" y="2894"/>
                    <a:pt x="2002" y="2861"/>
                  </a:cubicBezTo>
                  <a:cubicBezTo>
                    <a:pt x="1902" y="2661"/>
                    <a:pt x="1902" y="2461"/>
                    <a:pt x="1968" y="2294"/>
                  </a:cubicBezTo>
                  <a:cubicBezTo>
                    <a:pt x="1968" y="2261"/>
                    <a:pt x="1968" y="2227"/>
                    <a:pt x="2002" y="2161"/>
                  </a:cubicBezTo>
                  <a:lnTo>
                    <a:pt x="2202" y="1694"/>
                  </a:lnTo>
                  <a:cubicBezTo>
                    <a:pt x="2268" y="1593"/>
                    <a:pt x="2335" y="1493"/>
                    <a:pt x="2402" y="1393"/>
                  </a:cubicBezTo>
                  <a:cubicBezTo>
                    <a:pt x="2836" y="626"/>
                    <a:pt x="3603" y="126"/>
                    <a:pt x="4470" y="26"/>
                  </a:cubicBezTo>
                  <a:lnTo>
                    <a:pt x="4370" y="26"/>
                  </a:lnTo>
                  <a:cubicBezTo>
                    <a:pt x="4303" y="9"/>
                    <a:pt x="4228" y="1"/>
                    <a:pt x="4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a:off x="7746775" y="1922175"/>
              <a:ext cx="25" cy="25"/>
            </a:xfrm>
            <a:custGeom>
              <a:avLst/>
              <a:gdLst/>
              <a:ahLst/>
              <a:cxnLst/>
              <a:rect l="l" t="t" r="r" b="b"/>
              <a:pathLst>
                <a:path w="1" h="1" extrusionOk="0">
                  <a:moveTo>
                    <a:pt x="0" y="0"/>
                  </a:moveTo>
                  <a:close/>
                </a:path>
              </a:pathLst>
            </a:custGeom>
            <a:solidFill>
              <a:srgbClr val="2542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a:off x="7658375" y="1893625"/>
              <a:ext cx="144075" cy="135300"/>
            </a:xfrm>
            <a:custGeom>
              <a:avLst/>
              <a:gdLst/>
              <a:ahLst/>
              <a:cxnLst/>
              <a:rect l="l" t="t" r="r" b="b"/>
              <a:pathLst>
                <a:path w="5763" h="5412" extrusionOk="0">
                  <a:moveTo>
                    <a:pt x="3754" y="1134"/>
                  </a:moveTo>
                  <a:cubicBezTo>
                    <a:pt x="4203" y="1134"/>
                    <a:pt x="4570" y="1479"/>
                    <a:pt x="4570" y="1909"/>
                  </a:cubicBezTo>
                  <a:cubicBezTo>
                    <a:pt x="4603" y="2009"/>
                    <a:pt x="4570" y="2143"/>
                    <a:pt x="4537" y="2243"/>
                  </a:cubicBezTo>
                  <a:cubicBezTo>
                    <a:pt x="4537" y="2276"/>
                    <a:pt x="4503" y="2276"/>
                    <a:pt x="4503" y="2310"/>
                  </a:cubicBezTo>
                  <a:lnTo>
                    <a:pt x="4303" y="2743"/>
                  </a:lnTo>
                  <a:lnTo>
                    <a:pt x="4303" y="2777"/>
                  </a:lnTo>
                  <a:cubicBezTo>
                    <a:pt x="3870" y="3744"/>
                    <a:pt x="2969" y="4378"/>
                    <a:pt x="1935" y="4478"/>
                  </a:cubicBezTo>
                  <a:cubicBezTo>
                    <a:pt x="1885" y="4494"/>
                    <a:pt x="1835" y="4503"/>
                    <a:pt x="1789" y="4503"/>
                  </a:cubicBezTo>
                  <a:cubicBezTo>
                    <a:pt x="1743" y="4503"/>
                    <a:pt x="1701" y="4494"/>
                    <a:pt x="1668" y="4478"/>
                  </a:cubicBezTo>
                  <a:cubicBezTo>
                    <a:pt x="1568" y="4478"/>
                    <a:pt x="1501" y="4444"/>
                    <a:pt x="1435" y="4411"/>
                  </a:cubicBezTo>
                  <a:cubicBezTo>
                    <a:pt x="1301" y="4344"/>
                    <a:pt x="1201" y="4244"/>
                    <a:pt x="1134" y="4144"/>
                  </a:cubicBezTo>
                  <a:cubicBezTo>
                    <a:pt x="1134" y="4111"/>
                    <a:pt x="1134" y="4111"/>
                    <a:pt x="1134" y="4111"/>
                  </a:cubicBezTo>
                  <a:cubicBezTo>
                    <a:pt x="1101" y="4077"/>
                    <a:pt x="1068" y="4011"/>
                    <a:pt x="1068" y="3977"/>
                  </a:cubicBezTo>
                  <a:cubicBezTo>
                    <a:pt x="1001" y="3811"/>
                    <a:pt x="968" y="3610"/>
                    <a:pt x="1034" y="3444"/>
                  </a:cubicBezTo>
                  <a:cubicBezTo>
                    <a:pt x="1034" y="3377"/>
                    <a:pt x="1068" y="3344"/>
                    <a:pt x="1068" y="3310"/>
                  </a:cubicBezTo>
                  <a:lnTo>
                    <a:pt x="1301" y="2843"/>
                  </a:lnTo>
                  <a:cubicBezTo>
                    <a:pt x="1334" y="2743"/>
                    <a:pt x="1401" y="2643"/>
                    <a:pt x="1468" y="2510"/>
                  </a:cubicBezTo>
                  <a:cubicBezTo>
                    <a:pt x="1801" y="1976"/>
                    <a:pt x="2302" y="1576"/>
                    <a:pt x="2902" y="1309"/>
                  </a:cubicBezTo>
                  <a:cubicBezTo>
                    <a:pt x="3069" y="1275"/>
                    <a:pt x="3236" y="1209"/>
                    <a:pt x="3403" y="1175"/>
                  </a:cubicBezTo>
                  <a:lnTo>
                    <a:pt x="3536" y="1142"/>
                  </a:lnTo>
                  <a:lnTo>
                    <a:pt x="3636" y="1142"/>
                  </a:lnTo>
                  <a:cubicBezTo>
                    <a:pt x="3676" y="1137"/>
                    <a:pt x="3715" y="1134"/>
                    <a:pt x="3754" y="1134"/>
                  </a:cubicBezTo>
                  <a:close/>
                  <a:moveTo>
                    <a:pt x="3955" y="1"/>
                  </a:moveTo>
                  <a:cubicBezTo>
                    <a:pt x="3905" y="1"/>
                    <a:pt x="3854" y="3"/>
                    <a:pt x="3803" y="8"/>
                  </a:cubicBezTo>
                  <a:lnTo>
                    <a:pt x="3603" y="41"/>
                  </a:lnTo>
                  <a:cubicBezTo>
                    <a:pt x="3436" y="75"/>
                    <a:pt x="3269" y="108"/>
                    <a:pt x="3102" y="141"/>
                  </a:cubicBezTo>
                  <a:cubicBezTo>
                    <a:pt x="2435" y="341"/>
                    <a:pt x="1801" y="675"/>
                    <a:pt x="1301" y="1175"/>
                  </a:cubicBezTo>
                  <a:cubicBezTo>
                    <a:pt x="1268" y="1309"/>
                    <a:pt x="1234" y="1376"/>
                    <a:pt x="1201" y="1376"/>
                  </a:cubicBezTo>
                  <a:lnTo>
                    <a:pt x="1134" y="1442"/>
                  </a:lnTo>
                  <a:cubicBezTo>
                    <a:pt x="1101" y="1442"/>
                    <a:pt x="1068" y="1476"/>
                    <a:pt x="1068" y="1509"/>
                  </a:cubicBezTo>
                  <a:lnTo>
                    <a:pt x="1001" y="1576"/>
                  </a:lnTo>
                  <a:lnTo>
                    <a:pt x="934" y="1642"/>
                  </a:lnTo>
                  <a:cubicBezTo>
                    <a:pt x="901" y="1709"/>
                    <a:pt x="867" y="1742"/>
                    <a:pt x="834" y="1809"/>
                  </a:cubicBezTo>
                  <a:cubicBezTo>
                    <a:pt x="801" y="1843"/>
                    <a:pt x="767" y="1876"/>
                    <a:pt x="734" y="1943"/>
                  </a:cubicBezTo>
                  <a:cubicBezTo>
                    <a:pt x="701" y="1943"/>
                    <a:pt x="701" y="1976"/>
                    <a:pt x="701" y="2009"/>
                  </a:cubicBezTo>
                  <a:cubicBezTo>
                    <a:pt x="667" y="2076"/>
                    <a:pt x="601" y="2143"/>
                    <a:pt x="567" y="2209"/>
                  </a:cubicBezTo>
                  <a:cubicBezTo>
                    <a:pt x="501" y="2310"/>
                    <a:pt x="434" y="2443"/>
                    <a:pt x="400" y="2576"/>
                  </a:cubicBezTo>
                  <a:lnTo>
                    <a:pt x="134" y="3143"/>
                  </a:lnTo>
                  <a:cubicBezTo>
                    <a:pt x="67" y="3244"/>
                    <a:pt x="34" y="3344"/>
                    <a:pt x="34" y="3444"/>
                  </a:cubicBezTo>
                  <a:cubicBezTo>
                    <a:pt x="34" y="3477"/>
                    <a:pt x="34" y="3477"/>
                    <a:pt x="34" y="3510"/>
                  </a:cubicBezTo>
                  <a:lnTo>
                    <a:pt x="34" y="3544"/>
                  </a:lnTo>
                  <a:cubicBezTo>
                    <a:pt x="0" y="3577"/>
                    <a:pt x="0" y="3577"/>
                    <a:pt x="34" y="3610"/>
                  </a:cubicBezTo>
                  <a:cubicBezTo>
                    <a:pt x="34" y="3610"/>
                    <a:pt x="34" y="3644"/>
                    <a:pt x="34" y="3677"/>
                  </a:cubicBezTo>
                  <a:cubicBezTo>
                    <a:pt x="34" y="3677"/>
                    <a:pt x="34" y="3677"/>
                    <a:pt x="34" y="3711"/>
                  </a:cubicBezTo>
                  <a:cubicBezTo>
                    <a:pt x="34" y="3744"/>
                    <a:pt x="34" y="3777"/>
                    <a:pt x="34" y="3811"/>
                  </a:cubicBezTo>
                  <a:cubicBezTo>
                    <a:pt x="34" y="3844"/>
                    <a:pt x="34" y="3911"/>
                    <a:pt x="34" y="3977"/>
                  </a:cubicBezTo>
                  <a:cubicBezTo>
                    <a:pt x="0" y="4011"/>
                    <a:pt x="0" y="4044"/>
                    <a:pt x="34" y="4077"/>
                  </a:cubicBezTo>
                  <a:cubicBezTo>
                    <a:pt x="34" y="4111"/>
                    <a:pt x="34" y="4144"/>
                    <a:pt x="34" y="4211"/>
                  </a:cubicBezTo>
                  <a:cubicBezTo>
                    <a:pt x="34" y="4211"/>
                    <a:pt x="34" y="4244"/>
                    <a:pt x="67" y="4278"/>
                  </a:cubicBezTo>
                  <a:cubicBezTo>
                    <a:pt x="67" y="4278"/>
                    <a:pt x="67" y="4278"/>
                    <a:pt x="67" y="4311"/>
                  </a:cubicBezTo>
                  <a:cubicBezTo>
                    <a:pt x="67" y="4344"/>
                    <a:pt x="100" y="4411"/>
                    <a:pt x="134" y="4444"/>
                  </a:cubicBezTo>
                  <a:cubicBezTo>
                    <a:pt x="167" y="4578"/>
                    <a:pt x="234" y="4678"/>
                    <a:pt x="300" y="4778"/>
                  </a:cubicBezTo>
                  <a:cubicBezTo>
                    <a:pt x="334" y="4845"/>
                    <a:pt x="367" y="4878"/>
                    <a:pt x="434" y="4945"/>
                  </a:cubicBezTo>
                  <a:cubicBezTo>
                    <a:pt x="434" y="4945"/>
                    <a:pt x="467" y="4978"/>
                    <a:pt x="501" y="5011"/>
                  </a:cubicBezTo>
                  <a:lnTo>
                    <a:pt x="567" y="5045"/>
                  </a:lnTo>
                  <a:cubicBezTo>
                    <a:pt x="567" y="5078"/>
                    <a:pt x="567" y="5078"/>
                    <a:pt x="601" y="5078"/>
                  </a:cubicBezTo>
                  <a:lnTo>
                    <a:pt x="634" y="5145"/>
                  </a:lnTo>
                  <a:cubicBezTo>
                    <a:pt x="667" y="5145"/>
                    <a:pt x="701" y="5145"/>
                    <a:pt x="701" y="5178"/>
                  </a:cubicBezTo>
                  <a:cubicBezTo>
                    <a:pt x="767" y="5212"/>
                    <a:pt x="834" y="5245"/>
                    <a:pt x="867" y="5278"/>
                  </a:cubicBezTo>
                  <a:lnTo>
                    <a:pt x="1001" y="5345"/>
                  </a:lnTo>
                  <a:lnTo>
                    <a:pt x="1034" y="5345"/>
                  </a:lnTo>
                  <a:lnTo>
                    <a:pt x="1201" y="5378"/>
                  </a:lnTo>
                  <a:cubicBezTo>
                    <a:pt x="1234" y="5378"/>
                    <a:pt x="1268" y="5378"/>
                    <a:pt x="1301" y="5412"/>
                  </a:cubicBezTo>
                  <a:lnTo>
                    <a:pt x="1768" y="5412"/>
                  </a:lnTo>
                  <a:cubicBezTo>
                    <a:pt x="2769" y="5278"/>
                    <a:pt x="3669" y="4845"/>
                    <a:pt x="4370" y="4144"/>
                  </a:cubicBezTo>
                  <a:cubicBezTo>
                    <a:pt x="4704" y="3777"/>
                    <a:pt x="5004" y="3377"/>
                    <a:pt x="5204" y="2943"/>
                  </a:cubicBezTo>
                  <a:lnTo>
                    <a:pt x="5404" y="2476"/>
                  </a:lnTo>
                  <a:lnTo>
                    <a:pt x="5471" y="2343"/>
                  </a:lnTo>
                  <a:cubicBezTo>
                    <a:pt x="5537" y="2243"/>
                    <a:pt x="5571" y="2109"/>
                    <a:pt x="5604" y="1976"/>
                  </a:cubicBezTo>
                  <a:cubicBezTo>
                    <a:pt x="5763" y="928"/>
                    <a:pt x="4954" y="1"/>
                    <a:pt x="39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a:off x="7772625" y="1940500"/>
              <a:ext cx="850" cy="875"/>
            </a:xfrm>
            <a:custGeom>
              <a:avLst/>
              <a:gdLst/>
              <a:ahLst/>
              <a:cxnLst/>
              <a:rect l="l" t="t" r="r" b="b"/>
              <a:pathLst>
                <a:path w="34" h="35" extrusionOk="0">
                  <a:moveTo>
                    <a:pt x="0" y="1"/>
                  </a:moveTo>
                  <a:lnTo>
                    <a:pt x="33" y="34"/>
                  </a:lnTo>
                  <a:lnTo>
                    <a:pt x="33" y="34"/>
                  </a:lnTo>
                  <a:close/>
                </a:path>
              </a:pathLst>
            </a:custGeom>
            <a:solidFill>
              <a:srgbClr val="96C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7746775" y="1922175"/>
              <a:ext cx="25" cy="25"/>
            </a:xfrm>
            <a:custGeom>
              <a:avLst/>
              <a:gdLst/>
              <a:ahLst/>
              <a:cxnLst/>
              <a:rect l="l" t="t" r="r" b="b"/>
              <a:pathLst>
                <a:path w="1" h="1" extrusionOk="0">
                  <a:moveTo>
                    <a:pt x="0" y="0"/>
                  </a:moveTo>
                  <a:close/>
                </a:path>
              </a:pathLst>
            </a:custGeom>
            <a:solidFill>
              <a:srgbClr val="96C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7674200" y="1955525"/>
              <a:ext cx="61750" cy="60075"/>
            </a:xfrm>
            <a:custGeom>
              <a:avLst/>
              <a:gdLst/>
              <a:ahLst/>
              <a:cxnLst/>
              <a:rect l="l" t="t" r="r" b="b"/>
              <a:pathLst>
                <a:path w="2470" h="2403" extrusionOk="0">
                  <a:moveTo>
                    <a:pt x="2136" y="0"/>
                  </a:moveTo>
                  <a:lnTo>
                    <a:pt x="1" y="2068"/>
                  </a:lnTo>
                  <a:lnTo>
                    <a:pt x="301" y="2402"/>
                  </a:lnTo>
                  <a:lnTo>
                    <a:pt x="2469" y="334"/>
                  </a:lnTo>
                  <a:lnTo>
                    <a:pt x="2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7727575" y="1945525"/>
              <a:ext cx="70925" cy="21700"/>
            </a:xfrm>
            <a:custGeom>
              <a:avLst/>
              <a:gdLst/>
              <a:ahLst/>
              <a:cxnLst/>
              <a:rect l="l" t="t" r="r" b="b"/>
              <a:pathLst>
                <a:path w="2837" h="868" extrusionOk="0">
                  <a:moveTo>
                    <a:pt x="2836" y="0"/>
                  </a:moveTo>
                  <a:lnTo>
                    <a:pt x="1969" y="133"/>
                  </a:lnTo>
                  <a:lnTo>
                    <a:pt x="1769" y="133"/>
                  </a:lnTo>
                  <a:lnTo>
                    <a:pt x="334" y="367"/>
                  </a:lnTo>
                  <a:lnTo>
                    <a:pt x="1" y="400"/>
                  </a:lnTo>
                  <a:lnTo>
                    <a:pt x="34" y="667"/>
                  </a:lnTo>
                  <a:lnTo>
                    <a:pt x="68" y="867"/>
                  </a:lnTo>
                  <a:lnTo>
                    <a:pt x="201" y="834"/>
                  </a:lnTo>
                  <a:lnTo>
                    <a:pt x="1535" y="634"/>
                  </a:lnTo>
                  <a:lnTo>
                    <a:pt x="2036" y="567"/>
                  </a:lnTo>
                  <a:lnTo>
                    <a:pt x="2636" y="467"/>
                  </a:lnTo>
                  <a:lnTo>
                    <a:pt x="2703" y="367"/>
                  </a:lnTo>
                  <a:cubicBezTo>
                    <a:pt x="2769" y="234"/>
                    <a:pt x="2803" y="100"/>
                    <a:pt x="2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7723425" y="1897150"/>
              <a:ext cx="25025" cy="65900"/>
            </a:xfrm>
            <a:custGeom>
              <a:avLst/>
              <a:gdLst/>
              <a:ahLst/>
              <a:cxnLst/>
              <a:rect l="l" t="t" r="r" b="b"/>
              <a:pathLst>
                <a:path w="1001" h="2636" extrusionOk="0">
                  <a:moveTo>
                    <a:pt x="1001" y="0"/>
                  </a:moveTo>
                  <a:lnTo>
                    <a:pt x="500" y="100"/>
                  </a:lnTo>
                  <a:lnTo>
                    <a:pt x="334" y="968"/>
                  </a:lnTo>
                  <a:lnTo>
                    <a:pt x="300" y="1168"/>
                  </a:lnTo>
                  <a:lnTo>
                    <a:pt x="0" y="2502"/>
                  </a:lnTo>
                  <a:lnTo>
                    <a:pt x="0" y="2535"/>
                  </a:lnTo>
                  <a:lnTo>
                    <a:pt x="200" y="2602"/>
                  </a:lnTo>
                  <a:lnTo>
                    <a:pt x="467" y="2636"/>
                  </a:lnTo>
                  <a:lnTo>
                    <a:pt x="534" y="2302"/>
                  </a:lnTo>
                  <a:lnTo>
                    <a:pt x="801" y="1001"/>
                  </a:lnTo>
                  <a:lnTo>
                    <a:pt x="801" y="968"/>
                  </a:lnTo>
                  <a:lnTo>
                    <a:pt x="10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7635025" y="1755575"/>
              <a:ext cx="144275" cy="134100"/>
            </a:xfrm>
            <a:custGeom>
              <a:avLst/>
              <a:gdLst/>
              <a:ahLst/>
              <a:cxnLst/>
              <a:rect l="l" t="t" r="r" b="b"/>
              <a:pathLst>
                <a:path w="5771" h="5364" extrusionOk="0">
                  <a:moveTo>
                    <a:pt x="5504" y="726"/>
                  </a:moveTo>
                  <a:cubicBezTo>
                    <a:pt x="5504" y="726"/>
                    <a:pt x="5504" y="760"/>
                    <a:pt x="5537" y="760"/>
                  </a:cubicBezTo>
                  <a:lnTo>
                    <a:pt x="5504" y="726"/>
                  </a:lnTo>
                  <a:close/>
                  <a:moveTo>
                    <a:pt x="4153" y="1"/>
                  </a:moveTo>
                  <a:cubicBezTo>
                    <a:pt x="4078" y="1"/>
                    <a:pt x="4003" y="9"/>
                    <a:pt x="3936" y="26"/>
                  </a:cubicBezTo>
                  <a:cubicBezTo>
                    <a:pt x="3069" y="93"/>
                    <a:pt x="2268" y="426"/>
                    <a:pt x="1601" y="960"/>
                  </a:cubicBezTo>
                  <a:lnTo>
                    <a:pt x="1535" y="893"/>
                  </a:lnTo>
                  <a:lnTo>
                    <a:pt x="1435" y="1093"/>
                  </a:lnTo>
                  <a:cubicBezTo>
                    <a:pt x="1368" y="1127"/>
                    <a:pt x="1334" y="1160"/>
                    <a:pt x="1268" y="1227"/>
                  </a:cubicBezTo>
                  <a:cubicBezTo>
                    <a:pt x="934" y="1560"/>
                    <a:pt x="634" y="1994"/>
                    <a:pt x="434" y="2461"/>
                  </a:cubicBezTo>
                  <a:lnTo>
                    <a:pt x="167" y="3028"/>
                  </a:lnTo>
                  <a:cubicBezTo>
                    <a:pt x="167" y="3028"/>
                    <a:pt x="167" y="3061"/>
                    <a:pt x="167" y="3061"/>
                  </a:cubicBezTo>
                  <a:cubicBezTo>
                    <a:pt x="167" y="3095"/>
                    <a:pt x="167" y="3128"/>
                    <a:pt x="134" y="3128"/>
                  </a:cubicBezTo>
                  <a:lnTo>
                    <a:pt x="134" y="3195"/>
                  </a:lnTo>
                  <a:lnTo>
                    <a:pt x="100" y="3328"/>
                  </a:lnTo>
                  <a:cubicBezTo>
                    <a:pt x="0" y="3795"/>
                    <a:pt x="100" y="4296"/>
                    <a:pt x="367" y="4663"/>
                  </a:cubicBezTo>
                  <a:cubicBezTo>
                    <a:pt x="501" y="4863"/>
                    <a:pt x="667" y="4996"/>
                    <a:pt x="867" y="5096"/>
                  </a:cubicBezTo>
                  <a:cubicBezTo>
                    <a:pt x="901" y="5163"/>
                    <a:pt x="968" y="5196"/>
                    <a:pt x="1034" y="5196"/>
                  </a:cubicBezTo>
                  <a:cubicBezTo>
                    <a:pt x="1134" y="5263"/>
                    <a:pt x="1234" y="5296"/>
                    <a:pt x="1368" y="5330"/>
                  </a:cubicBezTo>
                  <a:cubicBezTo>
                    <a:pt x="1435" y="5330"/>
                    <a:pt x="1501" y="5330"/>
                    <a:pt x="1568" y="5363"/>
                  </a:cubicBezTo>
                  <a:lnTo>
                    <a:pt x="1902" y="5363"/>
                  </a:lnTo>
                  <a:cubicBezTo>
                    <a:pt x="2068" y="5330"/>
                    <a:pt x="2202" y="5296"/>
                    <a:pt x="2369" y="5263"/>
                  </a:cubicBezTo>
                  <a:cubicBezTo>
                    <a:pt x="3236" y="5063"/>
                    <a:pt x="4003" y="4629"/>
                    <a:pt x="4603" y="3962"/>
                  </a:cubicBezTo>
                  <a:lnTo>
                    <a:pt x="4637" y="3929"/>
                  </a:lnTo>
                  <a:cubicBezTo>
                    <a:pt x="4737" y="3795"/>
                    <a:pt x="4870" y="3662"/>
                    <a:pt x="4970" y="3528"/>
                  </a:cubicBezTo>
                  <a:lnTo>
                    <a:pt x="5304" y="3095"/>
                  </a:lnTo>
                  <a:lnTo>
                    <a:pt x="5237" y="3061"/>
                  </a:lnTo>
                  <a:lnTo>
                    <a:pt x="5271" y="2995"/>
                  </a:lnTo>
                  <a:cubicBezTo>
                    <a:pt x="5304" y="2961"/>
                    <a:pt x="5304" y="2928"/>
                    <a:pt x="5337" y="2895"/>
                  </a:cubicBezTo>
                  <a:lnTo>
                    <a:pt x="5604" y="2294"/>
                  </a:lnTo>
                  <a:cubicBezTo>
                    <a:pt x="5704" y="2027"/>
                    <a:pt x="5771" y="1761"/>
                    <a:pt x="5738" y="1460"/>
                  </a:cubicBezTo>
                  <a:cubicBezTo>
                    <a:pt x="5738" y="1394"/>
                    <a:pt x="5738" y="1327"/>
                    <a:pt x="5704" y="1260"/>
                  </a:cubicBezTo>
                  <a:cubicBezTo>
                    <a:pt x="5704" y="1227"/>
                    <a:pt x="5704" y="1227"/>
                    <a:pt x="5704" y="1193"/>
                  </a:cubicBezTo>
                  <a:cubicBezTo>
                    <a:pt x="5704" y="1160"/>
                    <a:pt x="5704" y="1127"/>
                    <a:pt x="5671" y="1093"/>
                  </a:cubicBezTo>
                  <a:cubicBezTo>
                    <a:pt x="5638" y="960"/>
                    <a:pt x="5571" y="860"/>
                    <a:pt x="5537" y="760"/>
                  </a:cubicBezTo>
                  <a:cubicBezTo>
                    <a:pt x="5537" y="927"/>
                    <a:pt x="5504" y="1060"/>
                    <a:pt x="5437" y="1193"/>
                  </a:cubicBezTo>
                  <a:lnTo>
                    <a:pt x="5237" y="1660"/>
                  </a:lnTo>
                  <a:cubicBezTo>
                    <a:pt x="4804" y="2594"/>
                    <a:pt x="3903" y="3262"/>
                    <a:pt x="2869" y="3362"/>
                  </a:cubicBezTo>
                  <a:lnTo>
                    <a:pt x="2602" y="3362"/>
                  </a:lnTo>
                  <a:cubicBezTo>
                    <a:pt x="2369" y="3328"/>
                    <a:pt x="2202" y="3195"/>
                    <a:pt x="2068" y="2995"/>
                  </a:cubicBezTo>
                  <a:cubicBezTo>
                    <a:pt x="2035" y="2961"/>
                    <a:pt x="2002" y="2895"/>
                    <a:pt x="2002" y="2861"/>
                  </a:cubicBezTo>
                  <a:cubicBezTo>
                    <a:pt x="1902" y="2695"/>
                    <a:pt x="1902" y="2494"/>
                    <a:pt x="1968" y="2294"/>
                  </a:cubicBezTo>
                  <a:cubicBezTo>
                    <a:pt x="1968" y="2261"/>
                    <a:pt x="1968" y="2228"/>
                    <a:pt x="2002" y="2194"/>
                  </a:cubicBezTo>
                  <a:lnTo>
                    <a:pt x="2202" y="1727"/>
                  </a:lnTo>
                  <a:cubicBezTo>
                    <a:pt x="2268" y="1594"/>
                    <a:pt x="2335" y="1494"/>
                    <a:pt x="2402" y="1394"/>
                  </a:cubicBezTo>
                  <a:cubicBezTo>
                    <a:pt x="2836" y="660"/>
                    <a:pt x="3603" y="159"/>
                    <a:pt x="4470" y="26"/>
                  </a:cubicBezTo>
                  <a:lnTo>
                    <a:pt x="4370" y="26"/>
                  </a:lnTo>
                  <a:cubicBezTo>
                    <a:pt x="4303" y="9"/>
                    <a:pt x="4228" y="1"/>
                    <a:pt x="4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7746775" y="1757050"/>
              <a:ext cx="25" cy="25"/>
            </a:xfrm>
            <a:custGeom>
              <a:avLst/>
              <a:gdLst/>
              <a:ahLst/>
              <a:cxnLst/>
              <a:rect l="l" t="t" r="r" b="b"/>
              <a:pathLst>
                <a:path w="1" h="1" extrusionOk="0">
                  <a:moveTo>
                    <a:pt x="0" y="0"/>
                  </a:moveTo>
                  <a:close/>
                </a:path>
              </a:pathLst>
            </a:custGeom>
            <a:solidFill>
              <a:srgbClr val="2542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7658375" y="1728550"/>
              <a:ext cx="148825" cy="135050"/>
            </a:xfrm>
            <a:custGeom>
              <a:avLst/>
              <a:gdLst/>
              <a:ahLst/>
              <a:cxnLst/>
              <a:rect l="l" t="t" r="r" b="b"/>
              <a:pathLst>
                <a:path w="5953" h="5402" extrusionOk="0">
                  <a:moveTo>
                    <a:pt x="3754" y="1132"/>
                  </a:moveTo>
                  <a:cubicBezTo>
                    <a:pt x="4203" y="1132"/>
                    <a:pt x="4570" y="1478"/>
                    <a:pt x="4570" y="1908"/>
                  </a:cubicBezTo>
                  <a:cubicBezTo>
                    <a:pt x="4603" y="2041"/>
                    <a:pt x="4570" y="2141"/>
                    <a:pt x="4537" y="2241"/>
                  </a:cubicBezTo>
                  <a:cubicBezTo>
                    <a:pt x="4537" y="2274"/>
                    <a:pt x="4503" y="2308"/>
                    <a:pt x="4503" y="2341"/>
                  </a:cubicBezTo>
                  <a:lnTo>
                    <a:pt x="4303" y="2741"/>
                  </a:lnTo>
                  <a:lnTo>
                    <a:pt x="4303" y="2808"/>
                  </a:lnTo>
                  <a:cubicBezTo>
                    <a:pt x="3870" y="3742"/>
                    <a:pt x="2969" y="4409"/>
                    <a:pt x="1935" y="4509"/>
                  </a:cubicBezTo>
                  <a:lnTo>
                    <a:pt x="1668" y="4509"/>
                  </a:lnTo>
                  <a:cubicBezTo>
                    <a:pt x="1568" y="4476"/>
                    <a:pt x="1501" y="4476"/>
                    <a:pt x="1435" y="4443"/>
                  </a:cubicBezTo>
                  <a:cubicBezTo>
                    <a:pt x="1301" y="4376"/>
                    <a:pt x="1201" y="4276"/>
                    <a:pt x="1134" y="4142"/>
                  </a:cubicBezTo>
                  <a:lnTo>
                    <a:pt x="1134" y="4109"/>
                  </a:lnTo>
                  <a:cubicBezTo>
                    <a:pt x="1101" y="4076"/>
                    <a:pt x="1068" y="4042"/>
                    <a:pt x="1068" y="4009"/>
                  </a:cubicBezTo>
                  <a:cubicBezTo>
                    <a:pt x="1001" y="3842"/>
                    <a:pt x="968" y="3642"/>
                    <a:pt x="1034" y="3442"/>
                  </a:cubicBezTo>
                  <a:cubicBezTo>
                    <a:pt x="1034" y="3409"/>
                    <a:pt x="1068" y="3375"/>
                    <a:pt x="1068" y="3342"/>
                  </a:cubicBezTo>
                  <a:lnTo>
                    <a:pt x="1301" y="2875"/>
                  </a:lnTo>
                  <a:cubicBezTo>
                    <a:pt x="1334" y="2741"/>
                    <a:pt x="1401" y="2641"/>
                    <a:pt x="1468" y="2541"/>
                  </a:cubicBezTo>
                  <a:cubicBezTo>
                    <a:pt x="1801" y="2008"/>
                    <a:pt x="2302" y="1574"/>
                    <a:pt x="2902" y="1340"/>
                  </a:cubicBezTo>
                  <a:cubicBezTo>
                    <a:pt x="3069" y="1274"/>
                    <a:pt x="3236" y="1240"/>
                    <a:pt x="3403" y="1207"/>
                  </a:cubicBezTo>
                  <a:lnTo>
                    <a:pt x="3536" y="1174"/>
                  </a:lnTo>
                  <a:lnTo>
                    <a:pt x="3536" y="1140"/>
                  </a:lnTo>
                  <a:lnTo>
                    <a:pt x="3636" y="1140"/>
                  </a:lnTo>
                  <a:cubicBezTo>
                    <a:pt x="3676" y="1135"/>
                    <a:pt x="3715" y="1132"/>
                    <a:pt x="3754" y="1132"/>
                  </a:cubicBezTo>
                  <a:close/>
                  <a:moveTo>
                    <a:pt x="3943" y="1"/>
                  </a:moveTo>
                  <a:cubicBezTo>
                    <a:pt x="3897" y="1"/>
                    <a:pt x="3850" y="2"/>
                    <a:pt x="3803" y="6"/>
                  </a:cubicBezTo>
                  <a:lnTo>
                    <a:pt x="3603" y="40"/>
                  </a:lnTo>
                  <a:cubicBezTo>
                    <a:pt x="3436" y="73"/>
                    <a:pt x="3269" y="106"/>
                    <a:pt x="3102" y="140"/>
                  </a:cubicBezTo>
                  <a:cubicBezTo>
                    <a:pt x="2435" y="340"/>
                    <a:pt x="1835" y="673"/>
                    <a:pt x="1301" y="1174"/>
                  </a:cubicBezTo>
                  <a:cubicBezTo>
                    <a:pt x="1268" y="1307"/>
                    <a:pt x="1234" y="1340"/>
                    <a:pt x="1201" y="1407"/>
                  </a:cubicBezTo>
                  <a:lnTo>
                    <a:pt x="1134" y="1441"/>
                  </a:lnTo>
                  <a:cubicBezTo>
                    <a:pt x="1101" y="1474"/>
                    <a:pt x="1068" y="1507"/>
                    <a:pt x="1068" y="1541"/>
                  </a:cubicBezTo>
                  <a:lnTo>
                    <a:pt x="1001" y="1574"/>
                  </a:lnTo>
                  <a:lnTo>
                    <a:pt x="934" y="1674"/>
                  </a:lnTo>
                  <a:lnTo>
                    <a:pt x="834" y="1807"/>
                  </a:lnTo>
                  <a:cubicBezTo>
                    <a:pt x="801" y="1841"/>
                    <a:pt x="767" y="1908"/>
                    <a:pt x="734" y="1941"/>
                  </a:cubicBezTo>
                  <a:cubicBezTo>
                    <a:pt x="701" y="1974"/>
                    <a:pt x="701" y="1974"/>
                    <a:pt x="701" y="2008"/>
                  </a:cubicBezTo>
                  <a:cubicBezTo>
                    <a:pt x="667" y="2074"/>
                    <a:pt x="601" y="2141"/>
                    <a:pt x="567" y="2208"/>
                  </a:cubicBezTo>
                  <a:cubicBezTo>
                    <a:pt x="501" y="2308"/>
                    <a:pt x="434" y="2441"/>
                    <a:pt x="400" y="2575"/>
                  </a:cubicBezTo>
                  <a:lnTo>
                    <a:pt x="134" y="3142"/>
                  </a:lnTo>
                  <a:cubicBezTo>
                    <a:pt x="67" y="3242"/>
                    <a:pt x="34" y="3342"/>
                    <a:pt x="34" y="3442"/>
                  </a:cubicBezTo>
                  <a:cubicBezTo>
                    <a:pt x="34" y="3475"/>
                    <a:pt x="34" y="3475"/>
                    <a:pt x="34" y="3509"/>
                  </a:cubicBezTo>
                  <a:lnTo>
                    <a:pt x="34" y="3542"/>
                  </a:lnTo>
                  <a:cubicBezTo>
                    <a:pt x="0" y="3575"/>
                    <a:pt x="0" y="3575"/>
                    <a:pt x="34" y="3609"/>
                  </a:cubicBezTo>
                  <a:cubicBezTo>
                    <a:pt x="34" y="3609"/>
                    <a:pt x="34" y="3642"/>
                    <a:pt x="34" y="3675"/>
                  </a:cubicBezTo>
                  <a:cubicBezTo>
                    <a:pt x="34" y="3675"/>
                    <a:pt x="34" y="3675"/>
                    <a:pt x="34" y="3709"/>
                  </a:cubicBezTo>
                  <a:cubicBezTo>
                    <a:pt x="34" y="3742"/>
                    <a:pt x="34" y="3776"/>
                    <a:pt x="34" y="3809"/>
                  </a:cubicBezTo>
                  <a:cubicBezTo>
                    <a:pt x="34" y="3876"/>
                    <a:pt x="34" y="3909"/>
                    <a:pt x="34" y="3976"/>
                  </a:cubicBezTo>
                  <a:cubicBezTo>
                    <a:pt x="0" y="4009"/>
                    <a:pt x="0" y="4042"/>
                    <a:pt x="34" y="4076"/>
                  </a:cubicBezTo>
                  <a:cubicBezTo>
                    <a:pt x="34" y="4109"/>
                    <a:pt x="34" y="4142"/>
                    <a:pt x="34" y="4209"/>
                  </a:cubicBezTo>
                  <a:cubicBezTo>
                    <a:pt x="34" y="4209"/>
                    <a:pt x="34" y="4243"/>
                    <a:pt x="67" y="4276"/>
                  </a:cubicBezTo>
                  <a:cubicBezTo>
                    <a:pt x="67" y="4276"/>
                    <a:pt x="67" y="4276"/>
                    <a:pt x="67" y="4309"/>
                  </a:cubicBezTo>
                  <a:cubicBezTo>
                    <a:pt x="67" y="4343"/>
                    <a:pt x="100" y="4409"/>
                    <a:pt x="134" y="4443"/>
                  </a:cubicBezTo>
                  <a:cubicBezTo>
                    <a:pt x="167" y="4576"/>
                    <a:pt x="234" y="4676"/>
                    <a:pt x="300" y="4776"/>
                  </a:cubicBezTo>
                  <a:lnTo>
                    <a:pt x="434" y="4943"/>
                  </a:lnTo>
                  <a:lnTo>
                    <a:pt x="501" y="5010"/>
                  </a:lnTo>
                  <a:lnTo>
                    <a:pt x="567" y="5043"/>
                  </a:lnTo>
                  <a:lnTo>
                    <a:pt x="601" y="5076"/>
                  </a:lnTo>
                  <a:lnTo>
                    <a:pt x="634" y="5143"/>
                  </a:lnTo>
                  <a:cubicBezTo>
                    <a:pt x="667" y="5143"/>
                    <a:pt x="701" y="5143"/>
                    <a:pt x="701" y="5177"/>
                  </a:cubicBezTo>
                  <a:cubicBezTo>
                    <a:pt x="767" y="5210"/>
                    <a:pt x="834" y="5243"/>
                    <a:pt x="867" y="5277"/>
                  </a:cubicBezTo>
                  <a:cubicBezTo>
                    <a:pt x="901" y="5310"/>
                    <a:pt x="968" y="5310"/>
                    <a:pt x="1001" y="5310"/>
                  </a:cubicBezTo>
                  <a:lnTo>
                    <a:pt x="1034" y="5310"/>
                  </a:lnTo>
                  <a:cubicBezTo>
                    <a:pt x="1101" y="5343"/>
                    <a:pt x="1134" y="5343"/>
                    <a:pt x="1201" y="5377"/>
                  </a:cubicBezTo>
                  <a:lnTo>
                    <a:pt x="1435" y="5377"/>
                  </a:lnTo>
                  <a:cubicBezTo>
                    <a:pt x="1485" y="5393"/>
                    <a:pt x="1543" y="5402"/>
                    <a:pt x="1601" y="5402"/>
                  </a:cubicBezTo>
                  <a:cubicBezTo>
                    <a:pt x="1660" y="5402"/>
                    <a:pt x="1718" y="5393"/>
                    <a:pt x="1768" y="5377"/>
                  </a:cubicBezTo>
                  <a:cubicBezTo>
                    <a:pt x="2769" y="5277"/>
                    <a:pt x="3669" y="4843"/>
                    <a:pt x="4370" y="4142"/>
                  </a:cubicBezTo>
                  <a:cubicBezTo>
                    <a:pt x="4704" y="3776"/>
                    <a:pt x="5004" y="3375"/>
                    <a:pt x="5204" y="2942"/>
                  </a:cubicBezTo>
                  <a:lnTo>
                    <a:pt x="5404" y="2475"/>
                  </a:lnTo>
                  <a:lnTo>
                    <a:pt x="5471" y="2341"/>
                  </a:lnTo>
                  <a:cubicBezTo>
                    <a:pt x="5952" y="1217"/>
                    <a:pt x="5136" y="1"/>
                    <a:pt x="39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7772625" y="1775400"/>
              <a:ext cx="850" cy="850"/>
            </a:xfrm>
            <a:custGeom>
              <a:avLst/>
              <a:gdLst/>
              <a:ahLst/>
              <a:cxnLst/>
              <a:rect l="l" t="t" r="r" b="b"/>
              <a:pathLst>
                <a:path w="34" h="34" extrusionOk="0">
                  <a:moveTo>
                    <a:pt x="0" y="0"/>
                  </a:moveTo>
                  <a:cubicBezTo>
                    <a:pt x="0" y="0"/>
                    <a:pt x="0" y="34"/>
                    <a:pt x="33" y="34"/>
                  </a:cubicBezTo>
                  <a:lnTo>
                    <a:pt x="0" y="0"/>
                  </a:lnTo>
                  <a:close/>
                </a:path>
              </a:pathLst>
            </a:custGeom>
            <a:solidFill>
              <a:srgbClr val="96C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7746775" y="1757050"/>
              <a:ext cx="25" cy="25"/>
            </a:xfrm>
            <a:custGeom>
              <a:avLst/>
              <a:gdLst/>
              <a:ahLst/>
              <a:cxnLst/>
              <a:rect l="l" t="t" r="r" b="b"/>
              <a:pathLst>
                <a:path w="1" h="1" extrusionOk="0">
                  <a:moveTo>
                    <a:pt x="0" y="0"/>
                  </a:moveTo>
                  <a:close/>
                </a:path>
              </a:pathLst>
            </a:custGeom>
            <a:solidFill>
              <a:srgbClr val="96C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7674200" y="1790400"/>
              <a:ext cx="61750" cy="60075"/>
            </a:xfrm>
            <a:custGeom>
              <a:avLst/>
              <a:gdLst/>
              <a:ahLst/>
              <a:cxnLst/>
              <a:rect l="l" t="t" r="r" b="b"/>
              <a:pathLst>
                <a:path w="2470" h="2403" extrusionOk="0">
                  <a:moveTo>
                    <a:pt x="2136" y="1"/>
                  </a:moveTo>
                  <a:lnTo>
                    <a:pt x="1" y="2069"/>
                  </a:lnTo>
                  <a:lnTo>
                    <a:pt x="301" y="2402"/>
                  </a:lnTo>
                  <a:lnTo>
                    <a:pt x="2469" y="368"/>
                  </a:lnTo>
                  <a:lnTo>
                    <a:pt x="21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7727575" y="1780400"/>
              <a:ext cx="70925" cy="22525"/>
            </a:xfrm>
            <a:custGeom>
              <a:avLst/>
              <a:gdLst/>
              <a:ahLst/>
              <a:cxnLst/>
              <a:rect l="l" t="t" r="r" b="b"/>
              <a:pathLst>
                <a:path w="2837" h="901" extrusionOk="0">
                  <a:moveTo>
                    <a:pt x="2836" y="0"/>
                  </a:moveTo>
                  <a:lnTo>
                    <a:pt x="1969" y="134"/>
                  </a:lnTo>
                  <a:lnTo>
                    <a:pt x="1769" y="167"/>
                  </a:lnTo>
                  <a:lnTo>
                    <a:pt x="334" y="367"/>
                  </a:lnTo>
                  <a:lnTo>
                    <a:pt x="1" y="434"/>
                  </a:lnTo>
                  <a:lnTo>
                    <a:pt x="34" y="667"/>
                  </a:lnTo>
                  <a:lnTo>
                    <a:pt x="68" y="901"/>
                  </a:lnTo>
                  <a:lnTo>
                    <a:pt x="201" y="868"/>
                  </a:lnTo>
                  <a:lnTo>
                    <a:pt x="1535" y="667"/>
                  </a:lnTo>
                  <a:lnTo>
                    <a:pt x="2036" y="601"/>
                  </a:lnTo>
                  <a:lnTo>
                    <a:pt x="2636" y="501"/>
                  </a:lnTo>
                  <a:lnTo>
                    <a:pt x="2703" y="401"/>
                  </a:lnTo>
                  <a:cubicBezTo>
                    <a:pt x="2769" y="267"/>
                    <a:pt x="2803" y="134"/>
                    <a:pt x="2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7723425" y="1732025"/>
              <a:ext cx="25025" cy="66750"/>
            </a:xfrm>
            <a:custGeom>
              <a:avLst/>
              <a:gdLst/>
              <a:ahLst/>
              <a:cxnLst/>
              <a:rect l="l" t="t" r="r" b="b"/>
              <a:pathLst>
                <a:path w="1001" h="2670" extrusionOk="0">
                  <a:moveTo>
                    <a:pt x="1001" y="1"/>
                  </a:moveTo>
                  <a:lnTo>
                    <a:pt x="500" y="101"/>
                  </a:lnTo>
                  <a:lnTo>
                    <a:pt x="334" y="968"/>
                  </a:lnTo>
                  <a:lnTo>
                    <a:pt x="300" y="1168"/>
                  </a:lnTo>
                  <a:lnTo>
                    <a:pt x="0" y="2502"/>
                  </a:lnTo>
                  <a:lnTo>
                    <a:pt x="0" y="2569"/>
                  </a:lnTo>
                  <a:lnTo>
                    <a:pt x="200" y="2602"/>
                  </a:lnTo>
                  <a:lnTo>
                    <a:pt x="467" y="2669"/>
                  </a:lnTo>
                  <a:lnTo>
                    <a:pt x="467" y="2636"/>
                  </a:lnTo>
                  <a:lnTo>
                    <a:pt x="534" y="2302"/>
                  </a:lnTo>
                  <a:lnTo>
                    <a:pt x="801" y="1035"/>
                  </a:lnTo>
                  <a:lnTo>
                    <a:pt x="801" y="968"/>
                  </a:lnTo>
                  <a:lnTo>
                    <a:pt x="10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7"/>
            <p:cNvSpPr/>
            <p:nvPr/>
          </p:nvSpPr>
          <p:spPr>
            <a:xfrm>
              <a:off x="7636675" y="1591100"/>
              <a:ext cx="142625" cy="133450"/>
            </a:xfrm>
            <a:custGeom>
              <a:avLst/>
              <a:gdLst/>
              <a:ahLst/>
              <a:cxnLst/>
              <a:rect l="l" t="t" r="r" b="b"/>
              <a:pathLst>
                <a:path w="5705" h="5338" extrusionOk="0">
                  <a:moveTo>
                    <a:pt x="3870" y="0"/>
                  </a:moveTo>
                  <a:cubicBezTo>
                    <a:pt x="3003" y="67"/>
                    <a:pt x="2202" y="401"/>
                    <a:pt x="1535" y="934"/>
                  </a:cubicBezTo>
                  <a:lnTo>
                    <a:pt x="1469" y="901"/>
                  </a:lnTo>
                  <a:lnTo>
                    <a:pt x="1369" y="1068"/>
                  </a:lnTo>
                  <a:lnTo>
                    <a:pt x="1202" y="1201"/>
                  </a:lnTo>
                  <a:cubicBezTo>
                    <a:pt x="868" y="1568"/>
                    <a:pt x="601" y="1968"/>
                    <a:pt x="368" y="2435"/>
                  </a:cubicBezTo>
                  <a:lnTo>
                    <a:pt x="101" y="3002"/>
                  </a:lnTo>
                  <a:cubicBezTo>
                    <a:pt x="101" y="3002"/>
                    <a:pt x="101" y="3036"/>
                    <a:pt x="101" y="3036"/>
                  </a:cubicBezTo>
                  <a:cubicBezTo>
                    <a:pt x="101" y="3069"/>
                    <a:pt x="101" y="3102"/>
                    <a:pt x="68" y="3136"/>
                  </a:cubicBezTo>
                  <a:lnTo>
                    <a:pt x="68" y="3169"/>
                  </a:lnTo>
                  <a:lnTo>
                    <a:pt x="68" y="3203"/>
                  </a:lnTo>
                  <a:lnTo>
                    <a:pt x="34" y="3303"/>
                  </a:lnTo>
                  <a:cubicBezTo>
                    <a:pt x="1" y="3569"/>
                    <a:pt x="1" y="3836"/>
                    <a:pt x="34" y="4070"/>
                  </a:cubicBezTo>
                  <a:cubicBezTo>
                    <a:pt x="101" y="4303"/>
                    <a:pt x="201" y="4470"/>
                    <a:pt x="301" y="4637"/>
                  </a:cubicBezTo>
                  <a:cubicBezTo>
                    <a:pt x="435" y="4837"/>
                    <a:pt x="601" y="4970"/>
                    <a:pt x="801" y="5104"/>
                  </a:cubicBezTo>
                  <a:cubicBezTo>
                    <a:pt x="835" y="5137"/>
                    <a:pt x="902" y="5171"/>
                    <a:pt x="968" y="5204"/>
                  </a:cubicBezTo>
                  <a:cubicBezTo>
                    <a:pt x="1068" y="5237"/>
                    <a:pt x="1168" y="5271"/>
                    <a:pt x="1268" y="5304"/>
                  </a:cubicBezTo>
                  <a:cubicBezTo>
                    <a:pt x="1369" y="5304"/>
                    <a:pt x="1435" y="5337"/>
                    <a:pt x="1502" y="5337"/>
                  </a:cubicBezTo>
                  <a:lnTo>
                    <a:pt x="1836" y="5337"/>
                  </a:lnTo>
                  <a:cubicBezTo>
                    <a:pt x="2002" y="5337"/>
                    <a:pt x="2136" y="5304"/>
                    <a:pt x="2303" y="5271"/>
                  </a:cubicBezTo>
                  <a:cubicBezTo>
                    <a:pt x="3170" y="5071"/>
                    <a:pt x="3937" y="4604"/>
                    <a:pt x="4537" y="3970"/>
                  </a:cubicBezTo>
                  <a:lnTo>
                    <a:pt x="4571" y="3936"/>
                  </a:lnTo>
                  <a:cubicBezTo>
                    <a:pt x="4671" y="3803"/>
                    <a:pt x="4804" y="3670"/>
                    <a:pt x="4904" y="3503"/>
                  </a:cubicBezTo>
                  <a:lnTo>
                    <a:pt x="5238" y="3102"/>
                  </a:lnTo>
                  <a:lnTo>
                    <a:pt x="5171" y="3069"/>
                  </a:lnTo>
                  <a:cubicBezTo>
                    <a:pt x="5205" y="3036"/>
                    <a:pt x="5205" y="3002"/>
                    <a:pt x="5205" y="2969"/>
                  </a:cubicBezTo>
                  <a:cubicBezTo>
                    <a:pt x="5238" y="2936"/>
                    <a:pt x="5238" y="2902"/>
                    <a:pt x="5271" y="2869"/>
                  </a:cubicBezTo>
                  <a:lnTo>
                    <a:pt x="5538" y="2302"/>
                  </a:lnTo>
                  <a:cubicBezTo>
                    <a:pt x="5638" y="2035"/>
                    <a:pt x="5705" y="1735"/>
                    <a:pt x="5672" y="1468"/>
                  </a:cubicBezTo>
                  <a:cubicBezTo>
                    <a:pt x="5672" y="1401"/>
                    <a:pt x="5672" y="1301"/>
                    <a:pt x="5638" y="1234"/>
                  </a:cubicBezTo>
                  <a:cubicBezTo>
                    <a:pt x="5638" y="1234"/>
                    <a:pt x="5638" y="1201"/>
                    <a:pt x="5638" y="1168"/>
                  </a:cubicBezTo>
                  <a:cubicBezTo>
                    <a:pt x="5638" y="1134"/>
                    <a:pt x="5605" y="1101"/>
                    <a:pt x="5605" y="1068"/>
                  </a:cubicBezTo>
                  <a:cubicBezTo>
                    <a:pt x="5572" y="968"/>
                    <a:pt x="5505" y="868"/>
                    <a:pt x="5471" y="767"/>
                  </a:cubicBezTo>
                  <a:cubicBezTo>
                    <a:pt x="5471" y="901"/>
                    <a:pt x="5438" y="1034"/>
                    <a:pt x="5371" y="1168"/>
                  </a:cubicBezTo>
                  <a:lnTo>
                    <a:pt x="5171" y="1635"/>
                  </a:lnTo>
                  <a:cubicBezTo>
                    <a:pt x="4738" y="2602"/>
                    <a:pt x="3837" y="3236"/>
                    <a:pt x="2803" y="3336"/>
                  </a:cubicBezTo>
                  <a:cubicBezTo>
                    <a:pt x="2753" y="3353"/>
                    <a:pt x="2703" y="3361"/>
                    <a:pt x="2657" y="3361"/>
                  </a:cubicBezTo>
                  <a:cubicBezTo>
                    <a:pt x="2611" y="3361"/>
                    <a:pt x="2569" y="3353"/>
                    <a:pt x="2536" y="3336"/>
                  </a:cubicBezTo>
                  <a:cubicBezTo>
                    <a:pt x="2303" y="3303"/>
                    <a:pt x="2136" y="3169"/>
                    <a:pt x="2002" y="2969"/>
                  </a:cubicBezTo>
                  <a:cubicBezTo>
                    <a:pt x="1969" y="2936"/>
                    <a:pt x="1936" y="2902"/>
                    <a:pt x="1936" y="2836"/>
                  </a:cubicBezTo>
                  <a:cubicBezTo>
                    <a:pt x="1836" y="2669"/>
                    <a:pt x="1836" y="2469"/>
                    <a:pt x="1902" y="2302"/>
                  </a:cubicBezTo>
                  <a:cubicBezTo>
                    <a:pt x="1902" y="2235"/>
                    <a:pt x="1902" y="2202"/>
                    <a:pt x="1936" y="2168"/>
                  </a:cubicBezTo>
                  <a:lnTo>
                    <a:pt x="2136" y="1701"/>
                  </a:lnTo>
                  <a:cubicBezTo>
                    <a:pt x="2202" y="1601"/>
                    <a:pt x="2269" y="1468"/>
                    <a:pt x="2336" y="1368"/>
                  </a:cubicBezTo>
                  <a:cubicBezTo>
                    <a:pt x="2770" y="634"/>
                    <a:pt x="3537" y="134"/>
                    <a:pt x="4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a:off x="7746775" y="1591925"/>
              <a:ext cx="25" cy="25"/>
            </a:xfrm>
            <a:custGeom>
              <a:avLst/>
              <a:gdLst/>
              <a:ahLst/>
              <a:cxnLst/>
              <a:rect l="l" t="t" r="r" b="b"/>
              <a:pathLst>
                <a:path w="1" h="1" extrusionOk="0">
                  <a:moveTo>
                    <a:pt x="0" y="1"/>
                  </a:moveTo>
                  <a:close/>
                </a:path>
              </a:pathLst>
            </a:custGeom>
            <a:solidFill>
              <a:srgbClr val="2542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a:off x="7658375" y="1563400"/>
              <a:ext cx="144075" cy="135300"/>
            </a:xfrm>
            <a:custGeom>
              <a:avLst/>
              <a:gdLst/>
              <a:ahLst/>
              <a:cxnLst/>
              <a:rect l="l" t="t" r="r" b="b"/>
              <a:pathLst>
                <a:path w="5763" h="5412" extrusionOk="0">
                  <a:moveTo>
                    <a:pt x="3753" y="1134"/>
                  </a:moveTo>
                  <a:cubicBezTo>
                    <a:pt x="4202" y="1134"/>
                    <a:pt x="4570" y="1481"/>
                    <a:pt x="4570" y="1942"/>
                  </a:cubicBezTo>
                  <a:cubicBezTo>
                    <a:pt x="4603" y="2042"/>
                    <a:pt x="4570" y="2142"/>
                    <a:pt x="4537" y="2276"/>
                  </a:cubicBezTo>
                  <a:cubicBezTo>
                    <a:pt x="4537" y="2276"/>
                    <a:pt x="4503" y="2309"/>
                    <a:pt x="4503" y="2342"/>
                  </a:cubicBezTo>
                  <a:lnTo>
                    <a:pt x="4303" y="2743"/>
                  </a:lnTo>
                  <a:lnTo>
                    <a:pt x="4303" y="2809"/>
                  </a:lnTo>
                  <a:cubicBezTo>
                    <a:pt x="3870" y="3743"/>
                    <a:pt x="2969" y="4411"/>
                    <a:pt x="1935" y="4511"/>
                  </a:cubicBezTo>
                  <a:cubicBezTo>
                    <a:pt x="1885" y="4527"/>
                    <a:pt x="1835" y="4536"/>
                    <a:pt x="1789" y="4536"/>
                  </a:cubicBezTo>
                  <a:cubicBezTo>
                    <a:pt x="1743" y="4536"/>
                    <a:pt x="1701" y="4527"/>
                    <a:pt x="1668" y="4511"/>
                  </a:cubicBezTo>
                  <a:cubicBezTo>
                    <a:pt x="1568" y="4511"/>
                    <a:pt x="1501" y="4477"/>
                    <a:pt x="1435" y="4444"/>
                  </a:cubicBezTo>
                  <a:cubicBezTo>
                    <a:pt x="1301" y="4377"/>
                    <a:pt x="1201" y="4277"/>
                    <a:pt x="1134" y="4144"/>
                  </a:cubicBezTo>
                  <a:cubicBezTo>
                    <a:pt x="1134" y="4144"/>
                    <a:pt x="1134" y="4144"/>
                    <a:pt x="1134" y="4110"/>
                  </a:cubicBezTo>
                  <a:cubicBezTo>
                    <a:pt x="1101" y="4077"/>
                    <a:pt x="1068" y="4044"/>
                    <a:pt x="1068" y="4010"/>
                  </a:cubicBezTo>
                  <a:cubicBezTo>
                    <a:pt x="1001" y="3844"/>
                    <a:pt x="968" y="3643"/>
                    <a:pt x="1034" y="3477"/>
                  </a:cubicBezTo>
                  <a:cubicBezTo>
                    <a:pt x="1034" y="3410"/>
                    <a:pt x="1068" y="3377"/>
                    <a:pt x="1068" y="3343"/>
                  </a:cubicBezTo>
                  <a:lnTo>
                    <a:pt x="1301" y="2876"/>
                  </a:lnTo>
                  <a:cubicBezTo>
                    <a:pt x="1334" y="2743"/>
                    <a:pt x="1401" y="2643"/>
                    <a:pt x="1468" y="2543"/>
                  </a:cubicBezTo>
                  <a:cubicBezTo>
                    <a:pt x="1801" y="2009"/>
                    <a:pt x="2302" y="1575"/>
                    <a:pt x="2902" y="1342"/>
                  </a:cubicBezTo>
                  <a:cubicBezTo>
                    <a:pt x="3069" y="1275"/>
                    <a:pt x="3236" y="1242"/>
                    <a:pt x="3403" y="1208"/>
                  </a:cubicBezTo>
                  <a:lnTo>
                    <a:pt x="3536" y="1175"/>
                  </a:lnTo>
                  <a:lnTo>
                    <a:pt x="3536" y="1142"/>
                  </a:lnTo>
                  <a:lnTo>
                    <a:pt x="3636" y="1142"/>
                  </a:lnTo>
                  <a:cubicBezTo>
                    <a:pt x="3676" y="1136"/>
                    <a:pt x="3715" y="1134"/>
                    <a:pt x="3753" y="1134"/>
                  </a:cubicBezTo>
                  <a:close/>
                  <a:moveTo>
                    <a:pt x="3959" y="0"/>
                  </a:moveTo>
                  <a:cubicBezTo>
                    <a:pt x="3908" y="0"/>
                    <a:pt x="3856" y="3"/>
                    <a:pt x="3803" y="7"/>
                  </a:cubicBezTo>
                  <a:lnTo>
                    <a:pt x="3603" y="41"/>
                  </a:lnTo>
                  <a:cubicBezTo>
                    <a:pt x="3436" y="74"/>
                    <a:pt x="3269" y="108"/>
                    <a:pt x="3102" y="141"/>
                  </a:cubicBezTo>
                  <a:cubicBezTo>
                    <a:pt x="2435" y="341"/>
                    <a:pt x="1801" y="675"/>
                    <a:pt x="1301" y="1175"/>
                  </a:cubicBezTo>
                  <a:cubicBezTo>
                    <a:pt x="1268" y="1242"/>
                    <a:pt x="1201" y="1308"/>
                    <a:pt x="1201" y="1408"/>
                  </a:cubicBezTo>
                  <a:lnTo>
                    <a:pt x="1134" y="1442"/>
                  </a:lnTo>
                  <a:lnTo>
                    <a:pt x="1068" y="1542"/>
                  </a:lnTo>
                  <a:cubicBezTo>
                    <a:pt x="1034" y="1542"/>
                    <a:pt x="1034" y="1575"/>
                    <a:pt x="1001" y="1609"/>
                  </a:cubicBezTo>
                  <a:lnTo>
                    <a:pt x="934" y="1675"/>
                  </a:lnTo>
                  <a:lnTo>
                    <a:pt x="834" y="1809"/>
                  </a:lnTo>
                  <a:cubicBezTo>
                    <a:pt x="801" y="1842"/>
                    <a:pt x="767" y="1909"/>
                    <a:pt x="734" y="1942"/>
                  </a:cubicBezTo>
                  <a:cubicBezTo>
                    <a:pt x="701" y="1976"/>
                    <a:pt x="701" y="2009"/>
                    <a:pt x="701" y="2009"/>
                  </a:cubicBezTo>
                  <a:cubicBezTo>
                    <a:pt x="667" y="2076"/>
                    <a:pt x="601" y="2142"/>
                    <a:pt x="567" y="2209"/>
                  </a:cubicBezTo>
                  <a:cubicBezTo>
                    <a:pt x="501" y="2342"/>
                    <a:pt x="434" y="2443"/>
                    <a:pt x="400" y="2576"/>
                  </a:cubicBezTo>
                  <a:lnTo>
                    <a:pt x="134" y="3143"/>
                  </a:lnTo>
                  <a:cubicBezTo>
                    <a:pt x="67" y="3243"/>
                    <a:pt x="34" y="3343"/>
                    <a:pt x="34" y="3443"/>
                  </a:cubicBezTo>
                  <a:cubicBezTo>
                    <a:pt x="34" y="3477"/>
                    <a:pt x="34" y="3510"/>
                    <a:pt x="34" y="3510"/>
                  </a:cubicBezTo>
                  <a:lnTo>
                    <a:pt x="34" y="3577"/>
                  </a:lnTo>
                  <a:cubicBezTo>
                    <a:pt x="0" y="3577"/>
                    <a:pt x="0" y="3610"/>
                    <a:pt x="34" y="3610"/>
                  </a:cubicBezTo>
                  <a:cubicBezTo>
                    <a:pt x="34" y="3643"/>
                    <a:pt x="34" y="3677"/>
                    <a:pt x="34" y="3677"/>
                  </a:cubicBezTo>
                  <a:cubicBezTo>
                    <a:pt x="34" y="3710"/>
                    <a:pt x="34" y="3710"/>
                    <a:pt x="34" y="3710"/>
                  </a:cubicBezTo>
                  <a:cubicBezTo>
                    <a:pt x="34" y="3743"/>
                    <a:pt x="34" y="3777"/>
                    <a:pt x="34" y="3810"/>
                  </a:cubicBezTo>
                  <a:cubicBezTo>
                    <a:pt x="34" y="3877"/>
                    <a:pt x="34" y="3944"/>
                    <a:pt x="34" y="3977"/>
                  </a:cubicBezTo>
                  <a:cubicBezTo>
                    <a:pt x="0" y="4010"/>
                    <a:pt x="0" y="4044"/>
                    <a:pt x="34" y="4077"/>
                  </a:cubicBezTo>
                  <a:cubicBezTo>
                    <a:pt x="34" y="4110"/>
                    <a:pt x="34" y="4177"/>
                    <a:pt x="34" y="4210"/>
                  </a:cubicBezTo>
                  <a:cubicBezTo>
                    <a:pt x="34" y="4244"/>
                    <a:pt x="34" y="4244"/>
                    <a:pt x="67" y="4277"/>
                  </a:cubicBezTo>
                  <a:cubicBezTo>
                    <a:pt x="67" y="4277"/>
                    <a:pt x="67" y="4311"/>
                    <a:pt x="67" y="4311"/>
                  </a:cubicBezTo>
                  <a:cubicBezTo>
                    <a:pt x="67" y="4344"/>
                    <a:pt x="100" y="4411"/>
                    <a:pt x="134" y="4444"/>
                  </a:cubicBezTo>
                  <a:cubicBezTo>
                    <a:pt x="167" y="4577"/>
                    <a:pt x="234" y="4677"/>
                    <a:pt x="300" y="4778"/>
                  </a:cubicBezTo>
                  <a:cubicBezTo>
                    <a:pt x="334" y="4844"/>
                    <a:pt x="400" y="4878"/>
                    <a:pt x="434" y="4944"/>
                  </a:cubicBezTo>
                  <a:cubicBezTo>
                    <a:pt x="434" y="4978"/>
                    <a:pt x="467" y="4978"/>
                    <a:pt x="501" y="5011"/>
                  </a:cubicBezTo>
                  <a:lnTo>
                    <a:pt x="567" y="5078"/>
                  </a:lnTo>
                  <a:cubicBezTo>
                    <a:pt x="567" y="5078"/>
                    <a:pt x="567" y="5078"/>
                    <a:pt x="601" y="5111"/>
                  </a:cubicBezTo>
                  <a:lnTo>
                    <a:pt x="634" y="5144"/>
                  </a:lnTo>
                  <a:lnTo>
                    <a:pt x="701" y="5178"/>
                  </a:lnTo>
                  <a:cubicBezTo>
                    <a:pt x="767" y="5211"/>
                    <a:pt x="834" y="5245"/>
                    <a:pt x="867" y="5278"/>
                  </a:cubicBezTo>
                  <a:lnTo>
                    <a:pt x="1001" y="5345"/>
                  </a:lnTo>
                  <a:lnTo>
                    <a:pt x="1034" y="5345"/>
                  </a:lnTo>
                  <a:lnTo>
                    <a:pt x="1201" y="5378"/>
                  </a:lnTo>
                  <a:lnTo>
                    <a:pt x="1301" y="5411"/>
                  </a:lnTo>
                  <a:lnTo>
                    <a:pt x="1768" y="5411"/>
                  </a:lnTo>
                  <a:cubicBezTo>
                    <a:pt x="2769" y="5311"/>
                    <a:pt x="3669" y="4844"/>
                    <a:pt x="4370" y="4144"/>
                  </a:cubicBezTo>
                  <a:cubicBezTo>
                    <a:pt x="4704" y="3810"/>
                    <a:pt x="5004" y="3377"/>
                    <a:pt x="5204" y="2943"/>
                  </a:cubicBezTo>
                  <a:lnTo>
                    <a:pt x="5404" y="2476"/>
                  </a:lnTo>
                  <a:lnTo>
                    <a:pt x="5471" y="2376"/>
                  </a:lnTo>
                  <a:cubicBezTo>
                    <a:pt x="5537" y="2242"/>
                    <a:pt x="5571" y="2109"/>
                    <a:pt x="5604" y="1976"/>
                  </a:cubicBezTo>
                  <a:cubicBezTo>
                    <a:pt x="5763" y="927"/>
                    <a:pt x="4984" y="0"/>
                    <a:pt x="3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7772625" y="1610275"/>
              <a:ext cx="850" cy="850"/>
            </a:xfrm>
            <a:custGeom>
              <a:avLst/>
              <a:gdLst/>
              <a:ahLst/>
              <a:cxnLst/>
              <a:rect l="l" t="t" r="r" b="b"/>
              <a:pathLst>
                <a:path w="34" h="34" extrusionOk="0">
                  <a:moveTo>
                    <a:pt x="0" y="0"/>
                  </a:moveTo>
                  <a:cubicBezTo>
                    <a:pt x="0" y="34"/>
                    <a:pt x="0" y="34"/>
                    <a:pt x="33" y="34"/>
                  </a:cubicBezTo>
                  <a:lnTo>
                    <a:pt x="0" y="0"/>
                  </a:lnTo>
                  <a:close/>
                </a:path>
              </a:pathLst>
            </a:custGeom>
            <a:solidFill>
              <a:srgbClr val="96C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a:off x="7746775" y="1591925"/>
              <a:ext cx="25" cy="25"/>
            </a:xfrm>
            <a:custGeom>
              <a:avLst/>
              <a:gdLst/>
              <a:ahLst/>
              <a:cxnLst/>
              <a:rect l="l" t="t" r="r" b="b"/>
              <a:pathLst>
                <a:path w="1" h="1" extrusionOk="0">
                  <a:moveTo>
                    <a:pt x="0" y="1"/>
                  </a:moveTo>
                  <a:close/>
                </a:path>
              </a:pathLst>
            </a:custGeom>
            <a:solidFill>
              <a:srgbClr val="96C6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a:off x="7674200" y="1626125"/>
              <a:ext cx="61750" cy="59225"/>
            </a:xfrm>
            <a:custGeom>
              <a:avLst/>
              <a:gdLst/>
              <a:ahLst/>
              <a:cxnLst/>
              <a:rect l="l" t="t" r="r" b="b"/>
              <a:pathLst>
                <a:path w="2470" h="2369" extrusionOk="0">
                  <a:moveTo>
                    <a:pt x="2136" y="0"/>
                  </a:moveTo>
                  <a:lnTo>
                    <a:pt x="1" y="2035"/>
                  </a:lnTo>
                  <a:lnTo>
                    <a:pt x="301" y="2369"/>
                  </a:lnTo>
                  <a:lnTo>
                    <a:pt x="2469" y="334"/>
                  </a:lnTo>
                  <a:lnTo>
                    <a:pt x="2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a:off x="7727575" y="1615275"/>
              <a:ext cx="70925" cy="22550"/>
            </a:xfrm>
            <a:custGeom>
              <a:avLst/>
              <a:gdLst/>
              <a:ahLst/>
              <a:cxnLst/>
              <a:rect l="l" t="t" r="r" b="b"/>
              <a:pathLst>
                <a:path w="2837" h="902" extrusionOk="0">
                  <a:moveTo>
                    <a:pt x="2836" y="1"/>
                  </a:moveTo>
                  <a:lnTo>
                    <a:pt x="1969" y="134"/>
                  </a:lnTo>
                  <a:lnTo>
                    <a:pt x="1769" y="167"/>
                  </a:lnTo>
                  <a:lnTo>
                    <a:pt x="334" y="401"/>
                  </a:lnTo>
                  <a:lnTo>
                    <a:pt x="1" y="434"/>
                  </a:lnTo>
                  <a:lnTo>
                    <a:pt x="34" y="668"/>
                  </a:lnTo>
                  <a:lnTo>
                    <a:pt x="68" y="901"/>
                  </a:lnTo>
                  <a:lnTo>
                    <a:pt x="201" y="868"/>
                  </a:lnTo>
                  <a:lnTo>
                    <a:pt x="1535" y="668"/>
                  </a:lnTo>
                  <a:lnTo>
                    <a:pt x="2036" y="601"/>
                  </a:lnTo>
                  <a:lnTo>
                    <a:pt x="2636" y="501"/>
                  </a:lnTo>
                  <a:lnTo>
                    <a:pt x="2703" y="401"/>
                  </a:lnTo>
                  <a:cubicBezTo>
                    <a:pt x="2769" y="267"/>
                    <a:pt x="2803" y="134"/>
                    <a:pt x="2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a:off x="7723425" y="1566900"/>
              <a:ext cx="25025" cy="66750"/>
            </a:xfrm>
            <a:custGeom>
              <a:avLst/>
              <a:gdLst/>
              <a:ahLst/>
              <a:cxnLst/>
              <a:rect l="l" t="t" r="r" b="b"/>
              <a:pathLst>
                <a:path w="1001" h="2670" extrusionOk="0">
                  <a:moveTo>
                    <a:pt x="1001" y="1"/>
                  </a:moveTo>
                  <a:lnTo>
                    <a:pt x="500" y="134"/>
                  </a:lnTo>
                  <a:lnTo>
                    <a:pt x="334" y="1002"/>
                  </a:lnTo>
                  <a:lnTo>
                    <a:pt x="300" y="1168"/>
                  </a:lnTo>
                  <a:lnTo>
                    <a:pt x="0" y="2536"/>
                  </a:lnTo>
                  <a:lnTo>
                    <a:pt x="0" y="2569"/>
                  </a:lnTo>
                  <a:lnTo>
                    <a:pt x="200" y="2603"/>
                  </a:lnTo>
                  <a:lnTo>
                    <a:pt x="467" y="2669"/>
                  </a:lnTo>
                  <a:lnTo>
                    <a:pt x="534" y="2336"/>
                  </a:lnTo>
                  <a:lnTo>
                    <a:pt x="801" y="1035"/>
                  </a:lnTo>
                  <a:lnTo>
                    <a:pt x="801" y="968"/>
                  </a:lnTo>
                  <a:lnTo>
                    <a:pt x="10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4" name="Google Shape;984;p27"/>
          <p:cNvSpPr/>
          <p:nvPr/>
        </p:nvSpPr>
        <p:spPr>
          <a:xfrm>
            <a:off x="597253" y="562378"/>
            <a:ext cx="250245" cy="250245"/>
          </a:xfrm>
          <a:custGeom>
            <a:avLst/>
            <a:gdLst/>
            <a:ahLst/>
            <a:cxnLst/>
            <a:rect l="l" t="t" r="r" b="b"/>
            <a:pathLst>
              <a:path w="12076" h="12076" extrusionOk="0">
                <a:moveTo>
                  <a:pt x="6038" y="1"/>
                </a:moveTo>
                <a:lnTo>
                  <a:pt x="5504" y="2336"/>
                </a:lnTo>
                <a:cubicBezTo>
                  <a:pt x="5104" y="3903"/>
                  <a:pt x="3903" y="5104"/>
                  <a:pt x="2335" y="5505"/>
                </a:cubicBezTo>
                <a:lnTo>
                  <a:pt x="0" y="6038"/>
                </a:lnTo>
                <a:lnTo>
                  <a:pt x="2335" y="6605"/>
                </a:lnTo>
                <a:cubicBezTo>
                  <a:pt x="3903" y="6972"/>
                  <a:pt x="5104" y="8207"/>
                  <a:pt x="5504" y="9774"/>
                </a:cubicBezTo>
                <a:lnTo>
                  <a:pt x="6038" y="12076"/>
                </a:lnTo>
                <a:lnTo>
                  <a:pt x="6605" y="9774"/>
                </a:lnTo>
                <a:cubicBezTo>
                  <a:pt x="6972" y="8207"/>
                  <a:pt x="8206" y="6972"/>
                  <a:pt x="9774" y="6605"/>
                </a:cubicBezTo>
                <a:lnTo>
                  <a:pt x="12075" y="6038"/>
                </a:lnTo>
                <a:lnTo>
                  <a:pt x="9774" y="5505"/>
                </a:lnTo>
                <a:cubicBezTo>
                  <a:pt x="8206" y="5104"/>
                  <a:pt x="6972" y="3903"/>
                  <a:pt x="6605" y="2336"/>
                </a:cubicBezTo>
                <a:lnTo>
                  <a:pt x="6038"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a:off x="8296503" y="4330878"/>
            <a:ext cx="250245" cy="250245"/>
          </a:xfrm>
          <a:custGeom>
            <a:avLst/>
            <a:gdLst/>
            <a:ahLst/>
            <a:cxnLst/>
            <a:rect l="l" t="t" r="r" b="b"/>
            <a:pathLst>
              <a:path w="12076" h="12076" extrusionOk="0">
                <a:moveTo>
                  <a:pt x="6038" y="1"/>
                </a:moveTo>
                <a:lnTo>
                  <a:pt x="5504" y="2336"/>
                </a:lnTo>
                <a:cubicBezTo>
                  <a:pt x="5104" y="3903"/>
                  <a:pt x="3903" y="5104"/>
                  <a:pt x="2335" y="5505"/>
                </a:cubicBezTo>
                <a:lnTo>
                  <a:pt x="0" y="6038"/>
                </a:lnTo>
                <a:lnTo>
                  <a:pt x="2335" y="6605"/>
                </a:lnTo>
                <a:cubicBezTo>
                  <a:pt x="3903" y="6972"/>
                  <a:pt x="5104" y="8207"/>
                  <a:pt x="5504" y="9774"/>
                </a:cubicBezTo>
                <a:lnTo>
                  <a:pt x="6038" y="12076"/>
                </a:lnTo>
                <a:lnTo>
                  <a:pt x="6605" y="9774"/>
                </a:lnTo>
                <a:cubicBezTo>
                  <a:pt x="6972" y="8207"/>
                  <a:pt x="8206" y="6972"/>
                  <a:pt x="9774" y="6605"/>
                </a:cubicBezTo>
                <a:lnTo>
                  <a:pt x="12075" y="6038"/>
                </a:lnTo>
                <a:lnTo>
                  <a:pt x="9774" y="5505"/>
                </a:lnTo>
                <a:cubicBezTo>
                  <a:pt x="8206" y="5104"/>
                  <a:pt x="6972" y="3903"/>
                  <a:pt x="6605" y="2336"/>
                </a:cubicBezTo>
                <a:lnTo>
                  <a:pt x="6038"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986"/>
        <p:cNvGrpSpPr/>
        <p:nvPr/>
      </p:nvGrpSpPr>
      <p:grpSpPr>
        <a:xfrm>
          <a:off x="0" y="0"/>
          <a:ext cx="0" cy="0"/>
          <a:chOff x="0" y="0"/>
          <a:chExt cx="0" cy="0"/>
        </a:xfrm>
      </p:grpSpPr>
      <p:grpSp>
        <p:nvGrpSpPr>
          <p:cNvPr id="987" name="Google Shape;987;p28"/>
          <p:cNvGrpSpPr/>
          <p:nvPr/>
        </p:nvGrpSpPr>
        <p:grpSpPr>
          <a:xfrm>
            <a:off x="188089" y="178344"/>
            <a:ext cx="8767822" cy="4786812"/>
            <a:chOff x="240700" y="905375"/>
            <a:chExt cx="7132950" cy="3894250"/>
          </a:xfrm>
        </p:grpSpPr>
        <p:sp>
          <p:nvSpPr>
            <p:cNvPr id="988" name="Google Shape;988;p28"/>
            <p:cNvSpPr/>
            <p:nvPr/>
          </p:nvSpPr>
          <p:spPr>
            <a:xfrm>
              <a:off x="327375" y="987700"/>
              <a:ext cx="6959625" cy="3729600"/>
            </a:xfrm>
            <a:custGeom>
              <a:avLst/>
              <a:gdLst/>
              <a:ahLst/>
              <a:cxnLst/>
              <a:rect l="l" t="t" r="r" b="b"/>
              <a:pathLst>
                <a:path w="278385" h="149184" fill="none" extrusionOk="0">
                  <a:moveTo>
                    <a:pt x="0" y="1"/>
                  </a:moveTo>
                  <a:lnTo>
                    <a:pt x="278385" y="1"/>
                  </a:lnTo>
                  <a:lnTo>
                    <a:pt x="278385" y="149184"/>
                  </a:lnTo>
                  <a:lnTo>
                    <a:pt x="0" y="149184"/>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40700" y="905375"/>
              <a:ext cx="7132950" cy="3894250"/>
            </a:xfrm>
            <a:custGeom>
              <a:avLst/>
              <a:gdLst/>
              <a:ahLst/>
              <a:cxnLst/>
              <a:rect l="l" t="t" r="r" b="b"/>
              <a:pathLst>
                <a:path w="285318" h="155770" fill="none" extrusionOk="0">
                  <a:moveTo>
                    <a:pt x="278385" y="6933"/>
                  </a:moveTo>
                  <a:lnTo>
                    <a:pt x="278385" y="1"/>
                  </a:lnTo>
                  <a:lnTo>
                    <a:pt x="6933" y="1"/>
                  </a:lnTo>
                  <a:lnTo>
                    <a:pt x="6933" y="6933"/>
                  </a:lnTo>
                  <a:lnTo>
                    <a:pt x="1" y="6933"/>
                  </a:lnTo>
                  <a:lnTo>
                    <a:pt x="1" y="148837"/>
                  </a:lnTo>
                  <a:lnTo>
                    <a:pt x="6933" y="148837"/>
                  </a:lnTo>
                  <a:lnTo>
                    <a:pt x="6933" y="155769"/>
                  </a:lnTo>
                  <a:lnTo>
                    <a:pt x="278385" y="155769"/>
                  </a:lnTo>
                  <a:lnTo>
                    <a:pt x="278385" y="148837"/>
                  </a:lnTo>
                  <a:lnTo>
                    <a:pt x="285318" y="148837"/>
                  </a:lnTo>
                  <a:lnTo>
                    <a:pt x="285318" y="6933"/>
                  </a:lnTo>
                  <a:close/>
                </a:path>
              </a:pathLst>
            </a:custGeom>
            <a:noFill/>
            <a:ln w="28575" cap="flat" cmpd="sng">
              <a:solidFill>
                <a:schemeClr val="dk2"/>
              </a:solidFill>
              <a:prstDash val="solid"/>
              <a:miter lim="173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28"/>
          <p:cNvGrpSpPr/>
          <p:nvPr/>
        </p:nvGrpSpPr>
        <p:grpSpPr>
          <a:xfrm rot="10800000">
            <a:off x="-795093" y="3715750"/>
            <a:ext cx="2242852" cy="2242852"/>
            <a:chOff x="7891962" y="-397004"/>
            <a:chExt cx="2042670" cy="2042670"/>
          </a:xfrm>
        </p:grpSpPr>
        <p:grpSp>
          <p:nvGrpSpPr>
            <p:cNvPr id="991" name="Google Shape;991;p28"/>
            <p:cNvGrpSpPr/>
            <p:nvPr/>
          </p:nvGrpSpPr>
          <p:grpSpPr>
            <a:xfrm rot="2700000">
              <a:off x="8066017" y="27224"/>
              <a:ext cx="1694559" cy="1194214"/>
              <a:chOff x="6675350" y="1828400"/>
              <a:chExt cx="1694575" cy="1194225"/>
            </a:xfrm>
          </p:grpSpPr>
          <p:sp>
            <p:nvSpPr>
              <p:cNvPr id="992" name="Google Shape;992;p28"/>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1"/>
              </a:solidFill>
              <a:ln>
                <a:noFill/>
              </a:ln>
              <a:effectLst>
                <a:outerShdw dist="95250" dir="191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8"/>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28"/>
            <p:cNvGrpSpPr/>
            <p:nvPr/>
          </p:nvGrpSpPr>
          <p:grpSpPr>
            <a:xfrm rot="2700000">
              <a:off x="8473682" y="292051"/>
              <a:ext cx="928702" cy="714562"/>
              <a:chOff x="2577850" y="4204275"/>
              <a:chExt cx="730550" cy="562100"/>
            </a:xfrm>
          </p:grpSpPr>
          <p:sp>
            <p:nvSpPr>
              <p:cNvPr id="996" name="Google Shape;996;p28"/>
              <p:cNvSpPr/>
              <p:nvPr/>
            </p:nvSpPr>
            <p:spPr>
              <a:xfrm>
                <a:off x="2577850" y="4204275"/>
                <a:ext cx="730550" cy="562100"/>
              </a:xfrm>
              <a:custGeom>
                <a:avLst/>
                <a:gdLst/>
                <a:ahLst/>
                <a:cxnLst/>
                <a:rect l="l" t="t" r="r" b="b"/>
                <a:pathLst>
                  <a:path w="29222" h="22484" extrusionOk="0">
                    <a:moveTo>
                      <a:pt x="4704" y="1"/>
                    </a:moveTo>
                    <a:cubicBezTo>
                      <a:pt x="2102" y="1"/>
                      <a:pt x="0" y="2102"/>
                      <a:pt x="0" y="4704"/>
                    </a:cubicBezTo>
                    <a:lnTo>
                      <a:pt x="0" y="17780"/>
                    </a:lnTo>
                    <a:cubicBezTo>
                      <a:pt x="0" y="20382"/>
                      <a:pt x="2102" y="22484"/>
                      <a:pt x="4704" y="22484"/>
                    </a:cubicBezTo>
                    <a:lnTo>
                      <a:pt x="24518" y="22484"/>
                    </a:lnTo>
                    <a:cubicBezTo>
                      <a:pt x="27120" y="22484"/>
                      <a:pt x="29221" y="20382"/>
                      <a:pt x="29221" y="17780"/>
                    </a:cubicBezTo>
                    <a:lnTo>
                      <a:pt x="29221" y="4704"/>
                    </a:lnTo>
                    <a:cubicBezTo>
                      <a:pt x="29221" y="2102"/>
                      <a:pt x="27120" y="1"/>
                      <a:pt x="24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2577850" y="4204275"/>
                <a:ext cx="356100" cy="562100"/>
              </a:xfrm>
              <a:custGeom>
                <a:avLst/>
                <a:gdLst/>
                <a:ahLst/>
                <a:cxnLst/>
                <a:rect l="l" t="t" r="r" b="b"/>
                <a:pathLst>
                  <a:path w="14244" h="22484" fill="none" extrusionOk="0">
                    <a:moveTo>
                      <a:pt x="14244" y="22484"/>
                    </a:moveTo>
                    <a:lnTo>
                      <a:pt x="4704" y="22484"/>
                    </a:lnTo>
                    <a:cubicBezTo>
                      <a:pt x="2102" y="22484"/>
                      <a:pt x="0" y="20382"/>
                      <a:pt x="0" y="17780"/>
                    </a:cubicBezTo>
                    <a:lnTo>
                      <a:pt x="0" y="4704"/>
                    </a:lnTo>
                    <a:cubicBezTo>
                      <a:pt x="0" y="2102"/>
                      <a:pt x="2102" y="1"/>
                      <a:pt x="4704" y="1"/>
                    </a:cubicBezTo>
                  </a:path>
                </a:pathLst>
              </a:custGeom>
              <a:no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2634550" y="4294400"/>
                <a:ext cx="410325" cy="377925"/>
              </a:xfrm>
              <a:custGeom>
                <a:avLst/>
                <a:gdLst/>
                <a:ahLst/>
                <a:cxnLst/>
                <a:rect l="l" t="t" r="r" b="b"/>
                <a:pathLst>
                  <a:path w="16413" h="15117" extrusionOk="0">
                    <a:moveTo>
                      <a:pt x="8229" y="0"/>
                    </a:moveTo>
                    <a:cubicBezTo>
                      <a:pt x="4663" y="0"/>
                      <a:pt x="1480" y="2507"/>
                      <a:pt x="801" y="6136"/>
                    </a:cubicBezTo>
                    <a:cubicBezTo>
                      <a:pt x="1" y="10206"/>
                      <a:pt x="2669" y="14175"/>
                      <a:pt x="6772" y="14976"/>
                    </a:cubicBezTo>
                    <a:cubicBezTo>
                      <a:pt x="7259" y="15071"/>
                      <a:pt x="7743" y="15116"/>
                      <a:pt x="8221" y="15116"/>
                    </a:cubicBezTo>
                    <a:cubicBezTo>
                      <a:pt x="11771" y="15116"/>
                      <a:pt x="14935" y="12592"/>
                      <a:pt x="15612" y="9005"/>
                    </a:cubicBezTo>
                    <a:cubicBezTo>
                      <a:pt x="16412" y="4902"/>
                      <a:pt x="13744" y="932"/>
                      <a:pt x="9641" y="132"/>
                    </a:cubicBezTo>
                    <a:cubicBezTo>
                      <a:pt x="9167" y="43"/>
                      <a:pt x="8695" y="0"/>
                      <a:pt x="8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2679575" y="4323525"/>
                <a:ext cx="320275" cy="319425"/>
              </a:xfrm>
              <a:custGeom>
                <a:avLst/>
                <a:gdLst/>
                <a:ahLst/>
                <a:cxnLst/>
                <a:rect l="l" t="t" r="r" b="b"/>
                <a:pathLst>
                  <a:path w="12811" h="12777" extrusionOk="0">
                    <a:moveTo>
                      <a:pt x="6139" y="1"/>
                    </a:moveTo>
                    <a:cubicBezTo>
                      <a:pt x="4704" y="34"/>
                      <a:pt x="3370" y="568"/>
                      <a:pt x="2269" y="1502"/>
                    </a:cubicBezTo>
                    <a:cubicBezTo>
                      <a:pt x="2136" y="1602"/>
                      <a:pt x="2002" y="1736"/>
                      <a:pt x="1869" y="1869"/>
                    </a:cubicBezTo>
                    <a:cubicBezTo>
                      <a:pt x="835" y="2903"/>
                      <a:pt x="201" y="4271"/>
                      <a:pt x="34" y="5738"/>
                    </a:cubicBezTo>
                    <a:cubicBezTo>
                      <a:pt x="1" y="5905"/>
                      <a:pt x="1" y="6072"/>
                      <a:pt x="1" y="6272"/>
                    </a:cubicBezTo>
                    <a:lnTo>
                      <a:pt x="1" y="6372"/>
                    </a:lnTo>
                    <a:cubicBezTo>
                      <a:pt x="1" y="7907"/>
                      <a:pt x="535" y="9341"/>
                      <a:pt x="1502" y="10509"/>
                    </a:cubicBezTo>
                    <a:cubicBezTo>
                      <a:pt x="1635" y="10642"/>
                      <a:pt x="1735" y="10775"/>
                      <a:pt x="1869" y="10909"/>
                    </a:cubicBezTo>
                    <a:cubicBezTo>
                      <a:pt x="3003" y="12043"/>
                      <a:pt x="4537" y="12710"/>
                      <a:pt x="6139" y="12777"/>
                    </a:cubicBezTo>
                    <a:lnTo>
                      <a:pt x="6672" y="12777"/>
                    </a:lnTo>
                    <a:cubicBezTo>
                      <a:pt x="8273" y="12710"/>
                      <a:pt x="9808" y="12043"/>
                      <a:pt x="10942" y="10909"/>
                    </a:cubicBezTo>
                    <a:cubicBezTo>
                      <a:pt x="11075" y="10775"/>
                      <a:pt x="11176" y="10642"/>
                      <a:pt x="11309" y="10509"/>
                    </a:cubicBezTo>
                    <a:cubicBezTo>
                      <a:pt x="12276" y="9341"/>
                      <a:pt x="12810" y="7907"/>
                      <a:pt x="12810" y="6372"/>
                    </a:cubicBezTo>
                    <a:cubicBezTo>
                      <a:pt x="12810" y="6339"/>
                      <a:pt x="12810" y="6305"/>
                      <a:pt x="12777" y="6239"/>
                    </a:cubicBezTo>
                    <a:cubicBezTo>
                      <a:pt x="12777" y="6072"/>
                      <a:pt x="12777" y="5905"/>
                      <a:pt x="12777" y="5738"/>
                    </a:cubicBezTo>
                    <a:cubicBezTo>
                      <a:pt x="12610" y="4271"/>
                      <a:pt x="11976" y="2903"/>
                      <a:pt x="10909" y="1836"/>
                    </a:cubicBezTo>
                    <a:cubicBezTo>
                      <a:pt x="10775" y="1736"/>
                      <a:pt x="10642" y="1602"/>
                      <a:pt x="10508" y="1502"/>
                    </a:cubicBezTo>
                    <a:cubicBezTo>
                      <a:pt x="9441" y="568"/>
                      <a:pt x="8073" y="34"/>
                      <a:pt x="6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2702925" y="4346875"/>
                <a:ext cx="273575" cy="272725"/>
              </a:xfrm>
              <a:custGeom>
                <a:avLst/>
                <a:gdLst/>
                <a:ahLst/>
                <a:cxnLst/>
                <a:rect l="l" t="t" r="r" b="b"/>
                <a:pathLst>
                  <a:path w="10943" h="10909" extrusionOk="0">
                    <a:moveTo>
                      <a:pt x="5238" y="1"/>
                    </a:moveTo>
                    <a:cubicBezTo>
                      <a:pt x="4037" y="34"/>
                      <a:pt x="2870" y="501"/>
                      <a:pt x="1936" y="1269"/>
                    </a:cubicBezTo>
                    <a:cubicBezTo>
                      <a:pt x="1836" y="1369"/>
                      <a:pt x="1702" y="1469"/>
                      <a:pt x="1602" y="1602"/>
                    </a:cubicBezTo>
                    <a:cubicBezTo>
                      <a:pt x="701" y="2469"/>
                      <a:pt x="134" y="3637"/>
                      <a:pt x="34" y="4904"/>
                    </a:cubicBezTo>
                    <a:cubicBezTo>
                      <a:pt x="1" y="5038"/>
                      <a:pt x="1" y="5205"/>
                      <a:pt x="1" y="5371"/>
                    </a:cubicBezTo>
                    <a:lnTo>
                      <a:pt x="1" y="5438"/>
                    </a:lnTo>
                    <a:cubicBezTo>
                      <a:pt x="1" y="6739"/>
                      <a:pt x="435" y="8007"/>
                      <a:pt x="1268" y="8974"/>
                    </a:cubicBezTo>
                    <a:cubicBezTo>
                      <a:pt x="1369" y="9108"/>
                      <a:pt x="1502" y="9208"/>
                      <a:pt x="1602" y="9308"/>
                    </a:cubicBezTo>
                    <a:cubicBezTo>
                      <a:pt x="2569" y="10308"/>
                      <a:pt x="3870" y="10875"/>
                      <a:pt x="5238" y="10909"/>
                    </a:cubicBezTo>
                    <a:lnTo>
                      <a:pt x="5705" y="10909"/>
                    </a:lnTo>
                    <a:cubicBezTo>
                      <a:pt x="7073" y="10875"/>
                      <a:pt x="8374" y="10308"/>
                      <a:pt x="9341" y="9308"/>
                    </a:cubicBezTo>
                    <a:cubicBezTo>
                      <a:pt x="9474" y="9208"/>
                      <a:pt x="9574" y="9108"/>
                      <a:pt x="9674" y="8974"/>
                    </a:cubicBezTo>
                    <a:cubicBezTo>
                      <a:pt x="10508" y="8007"/>
                      <a:pt x="10942" y="6739"/>
                      <a:pt x="10942" y="5438"/>
                    </a:cubicBezTo>
                    <a:lnTo>
                      <a:pt x="10942" y="5371"/>
                    </a:lnTo>
                    <a:cubicBezTo>
                      <a:pt x="10942" y="5205"/>
                      <a:pt x="10909" y="5038"/>
                      <a:pt x="10909" y="4904"/>
                    </a:cubicBezTo>
                    <a:cubicBezTo>
                      <a:pt x="10775" y="3637"/>
                      <a:pt x="10242" y="2469"/>
                      <a:pt x="9341" y="1569"/>
                    </a:cubicBezTo>
                    <a:cubicBezTo>
                      <a:pt x="9241" y="1469"/>
                      <a:pt x="9107" y="1369"/>
                      <a:pt x="9007" y="1269"/>
                    </a:cubicBezTo>
                    <a:cubicBezTo>
                      <a:pt x="8073" y="501"/>
                      <a:pt x="6906" y="34"/>
                      <a:pt x="57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2702925" y="4469475"/>
                <a:ext cx="273575" cy="11700"/>
              </a:xfrm>
              <a:custGeom>
                <a:avLst/>
                <a:gdLst/>
                <a:ahLst/>
                <a:cxnLst/>
                <a:rect l="l" t="t" r="r" b="b"/>
                <a:pathLst>
                  <a:path w="10943" h="468" extrusionOk="0">
                    <a:moveTo>
                      <a:pt x="34" y="0"/>
                    </a:moveTo>
                    <a:cubicBezTo>
                      <a:pt x="1" y="134"/>
                      <a:pt x="1" y="301"/>
                      <a:pt x="1" y="467"/>
                    </a:cubicBezTo>
                    <a:lnTo>
                      <a:pt x="10942" y="467"/>
                    </a:lnTo>
                    <a:cubicBezTo>
                      <a:pt x="10942" y="301"/>
                      <a:pt x="10942" y="134"/>
                      <a:pt x="109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2833850" y="4346050"/>
                <a:ext cx="11700" cy="274400"/>
              </a:xfrm>
              <a:custGeom>
                <a:avLst/>
                <a:gdLst/>
                <a:ahLst/>
                <a:cxnLst/>
                <a:rect l="l" t="t" r="r" b="b"/>
                <a:pathLst>
                  <a:path w="468" h="10976" extrusionOk="0">
                    <a:moveTo>
                      <a:pt x="1" y="1"/>
                    </a:moveTo>
                    <a:lnTo>
                      <a:pt x="1" y="10975"/>
                    </a:lnTo>
                    <a:lnTo>
                      <a:pt x="468" y="10975"/>
                    </a:lnTo>
                    <a:lnTo>
                      <a:pt x="4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a:off x="2734625" y="4378575"/>
                <a:ext cx="201825" cy="201000"/>
              </a:xfrm>
              <a:custGeom>
                <a:avLst/>
                <a:gdLst/>
                <a:ahLst/>
                <a:cxnLst/>
                <a:rect l="l" t="t" r="r" b="b"/>
                <a:pathLst>
                  <a:path w="8073" h="8040" extrusionOk="0">
                    <a:moveTo>
                      <a:pt x="7739" y="1"/>
                    </a:moveTo>
                    <a:lnTo>
                      <a:pt x="4437" y="3303"/>
                    </a:lnTo>
                    <a:lnTo>
                      <a:pt x="4203" y="3536"/>
                    </a:lnTo>
                    <a:lnTo>
                      <a:pt x="4103" y="3603"/>
                    </a:lnTo>
                    <a:lnTo>
                      <a:pt x="3970" y="3737"/>
                    </a:lnTo>
                    <a:lnTo>
                      <a:pt x="3870" y="3837"/>
                    </a:lnTo>
                    <a:lnTo>
                      <a:pt x="3636" y="4070"/>
                    </a:lnTo>
                    <a:lnTo>
                      <a:pt x="0" y="7706"/>
                    </a:lnTo>
                    <a:cubicBezTo>
                      <a:pt x="101" y="7840"/>
                      <a:pt x="234" y="7940"/>
                      <a:pt x="334" y="8040"/>
                    </a:cubicBezTo>
                    <a:lnTo>
                      <a:pt x="3970" y="4404"/>
                    </a:lnTo>
                    <a:lnTo>
                      <a:pt x="4203" y="4170"/>
                    </a:lnTo>
                    <a:lnTo>
                      <a:pt x="4304" y="4070"/>
                    </a:lnTo>
                    <a:lnTo>
                      <a:pt x="4437" y="3937"/>
                    </a:lnTo>
                    <a:lnTo>
                      <a:pt x="4537" y="3837"/>
                    </a:lnTo>
                    <a:lnTo>
                      <a:pt x="4771" y="3603"/>
                    </a:lnTo>
                    <a:lnTo>
                      <a:pt x="8073" y="301"/>
                    </a:lnTo>
                    <a:cubicBezTo>
                      <a:pt x="7973" y="201"/>
                      <a:pt x="7873" y="101"/>
                      <a:pt x="7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a:off x="2743800" y="4378575"/>
                <a:ext cx="201000" cy="201000"/>
              </a:xfrm>
              <a:custGeom>
                <a:avLst/>
                <a:gdLst/>
                <a:ahLst/>
                <a:cxnLst/>
                <a:rect l="l" t="t" r="r" b="b"/>
                <a:pathLst>
                  <a:path w="8040" h="8040" extrusionOk="0">
                    <a:moveTo>
                      <a:pt x="334" y="1"/>
                    </a:moveTo>
                    <a:cubicBezTo>
                      <a:pt x="201" y="101"/>
                      <a:pt x="100" y="201"/>
                      <a:pt x="0" y="301"/>
                    </a:cubicBezTo>
                    <a:lnTo>
                      <a:pt x="3603" y="3970"/>
                    </a:lnTo>
                    <a:lnTo>
                      <a:pt x="3736" y="4103"/>
                    </a:lnTo>
                    <a:lnTo>
                      <a:pt x="3836" y="4170"/>
                    </a:lnTo>
                    <a:lnTo>
                      <a:pt x="4070" y="4404"/>
                    </a:lnTo>
                    <a:lnTo>
                      <a:pt x="7706" y="8040"/>
                    </a:lnTo>
                    <a:cubicBezTo>
                      <a:pt x="7839" y="7940"/>
                      <a:pt x="7939" y="7840"/>
                      <a:pt x="8039" y="7706"/>
                    </a:cubicBezTo>
                    <a:lnTo>
                      <a:pt x="4404" y="4070"/>
                    </a:lnTo>
                    <a:lnTo>
                      <a:pt x="4170" y="3837"/>
                    </a:lnTo>
                    <a:lnTo>
                      <a:pt x="3937" y="3603"/>
                    </a:lnTo>
                    <a:lnTo>
                      <a:pt x="3870" y="3536"/>
                    </a:lnTo>
                    <a:lnTo>
                      <a:pt x="3636" y="3303"/>
                    </a:lnTo>
                    <a:lnTo>
                      <a:pt x="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3172425" y="4585400"/>
                <a:ext cx="25" cy="25"/>
              </a:xfrm>
              <a:custGeom>
                <a:avLst/>
                <a:gdLst/>
                <a:ahLst/>
                <a:cxnLst/>
                <a:rect l="l" t="t" r="r" b="b"/>
                <a:pathLst>
                  <a:path w="1" h="1" extrusionOk="0">
                    <a:moveTo>
                      <a:pt x="1" y="0"/>
                    </a:moveTo>
                    <a:close/>
                  </a:path>
                </a:pathLst>
              </a:custGeom>
              <a:solidFill>
                <a:srgbClr val="2542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3192450" y="4617925"/>
                <a:ext cx="25" cy="1675"/>
              </a:xfrm>
              <a:custGeom>
                <a:avLst/>
                <a:gdLst/>
                <a:ahLst/>
                <a:cxnLst/>
                <a:rect l="l" t="t" r="r" b="b"/>
                <a:pathLst>
                  <a:path w="1" h="67" extrusionOk="0">
                    <a:moveTo>
                      <a:pt x="1" y="0"/>
                    </a:moveTo>
                    <a:lnTo>
                      <a:pt x="1" y="67"/>
                    </a:lnTo>
                    <a:cubicBezTo>
                      <a:pt x="1" y="33"/>
                      <a:pt x="1" y="0"/>
                      <a:pt x="1" y="0"/>
                    </a:cubicBezTo>
                    <a:close/>
                  </a:path>
                </a:pathLst>
              </a:custGeom>
              <a:solidFill>
                <a:srgbClr val="99C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3172425" y="4584550"/>
                <a:ext cx="25" cy="25"/>
              </a:xfrm>
              <a:custGeom>
                <a:avLst/>
                <a:gdLst/>
                <a:ahLst/>
                <a:cxnLst/>
                <a:rect l="l" t="t" r="r" b="b"/>
                <a:pathLst>
                  <a:path w="1" h="1" extrusionOk="0">
                    <a:moveTo>
                      <a:pt x="1" y="1"/>
                    </a:moveTo>
                    <a:close/>
                  </a:path>
                </a:pathLst>
              </a:custGeom>
              <a:solidFill>
                <a:srgbClr val="99C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3172425" y="4441950"/>
                <a:ext cx="25" cy="25"/>
              </a:xfrm>
              <a:custGeom>
                <a:avLst/>
                <a:gdLst/>
                <a:ahLst/>
                <a:cxnLst/>
                <a:rect l="l" t="t" r="r" b="b"/>
                <a:pathLst>
                  <a:path w="1" h="1" extrusionOk="0">
                    <a:moveTo>
                      <a:pt x="1" y="1"/>
                    </a:moveTo>
                    <a:close/>
                  </a:path>
                </a:pathLst>
              </a:custGeom>
              <a:solidFill>
                <a:srgbClr val="2542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3192450" y="4475300"/>
                <a:ext cx="25" cy="1700"/>
              </a:xfrm>
              <a:custGeom>
                <a:avLst/>
                <a:gdLst/>
                <a:ahLst/>
                <a:cxnLst/>
                <a:rect l="l" t="t" r="r" b="b"/>
                <a:pathLst>
                  <a:path w="1" h="68" extrusionOk="0">
                    <a:moveTo>
                      <a:pt x="1" y="1"/>
                    </a:moveTo>
                    <a:lnTo>
                      <a:pt x="1" y="68"/>
                    </a:lnTo>
                    <a:lnTo>
                      <a:pt x="1" y="68"/>
                    </a:lnTo>
                    <a:cubicBezTo>
                      <a:pt x="1" y="34"/>
                      <a:pt x="1" y="34"/>
                      <a:pt x="1" y="1"/>
                    </a:cubicBezTo>
                    <a:close/>
                  </a:path>
                </a:pathLst>
              </a:custGeom>
              <a:solidFill>
                <a:srgbClr val="99C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3172425" y="4441950"/>
                <a:ext cx="25" cy="25"/>
              </a:xfrm>
              <a:custGeom>
                <a:avLst/>
                <a:gdLst/>
                <a:ahLst/>
                <a:cxnLst/>
                <a:rect l="l" t="t" r="r" b="b"/>
                <a:pathLst>
                  <a:path w="1" h="1" extrusionOk="0">
                    <a:moveTo>
                      <a:pt x="1" y="1"/>
                    </a:moveTo>
                    <a:close/>
                  </a:path>
                </a:pathLst>
              </a:custGeom>
              <a:solidFill>
                <a:srgbClr val="99C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3172425" y="4299350"/>
                <a:ext cx="25" cy="25"/>
              </a:xfrm>
              <a:custGeom>
                <a:avLst/>
                <a:gdLst/>
                <a:ahLst/>
                <a:cxnLst/>
                <a:rect l="l" t="t" r="r" b="b"/>
                <a:pathLst>
                  <a:path w="1" h="1" extrusionOk="0">
                    <a:moveTo>
                      <a:pt x="1" y="1"/>
                    </a:moveTo>
                    <a:close/>
                  </a:path>
                </a:pathLst>
              </a:custGeom>
              <a:solidFill>
                <a:srgbClr val="2542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3192450" y="4332700"/>
                <a:ext cx="25" cy="1700"/>
              </a:xfrm>
              <a:custGeom>
                <a:avLst/>
                <a:gdLst/>
                <a:ahLst/>
                <a:cxnLst/>
                <a:rect l="l" t="t" r="r" b="b"/>
                <a:pathLst>
                  <a:path w="1" h="68" extrusionOk="0">
                    <a:moveTo>
                      <a:pt x="1" y="1"/>
                    </a:moveTo>
                    <a:lnTo>
                      <a:pt x="1" y="68"/>
                    </a:lnTo>
                    <a:lnTo>
                      <a:pt x="1" y="68"/>
                    </a:lnTo>
                    <a:cubicBezTo>
                      <a:pt x="1" y="34"/>
                      <a:pt x="1" y="34"/>
                      <a:pt x="1" y="1"/>
                    </a:cubicBezTo>
                    <a:close/>
                  </a:path>
                </a:pathLst>
              </a:custGeom>
              <a:solidFill>
                <a:srgbClr val="99C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3172425" y="4299350"/>
                <a:ext cx="25" cy="25"/>
              </a:xfrm>
              <a:custGeom>
                <a:avLst/>
                <a:gdLst/>
                <a:ahLst/>
                <a:cxnLst/>
                <a:rect l="l" t="t" r="r" b="b"/>
                <a:pathLst>
                  <a:path w="1" h="1" extrusionOk="0">
                    <a:moveTo>
                      <a:pt x="1" y="1"/>
                    </a:moveTo>
                    <a:close/>
                  </a:path>
                </a:pathLst>
              </a:custGeom>
              <a:solidFill>
                <a:srgbClr val="99C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4" name="Google Shape;1014;p28"/>
              <p:cNvGrpSpPr/>
              <p:nvPr/>
            </p:nvGrpSpPr>
            <p:grpSpPr>
              <a:xfrm>
                <a:off x="2995650" y="4266200"/>
                <a:ext cx="244350" cy="442975"/>
                <a:chOff x="2995650" y="4266200"/>
                <a:chExt cx="244350" cy="442975"/>
              </a:xfrm>
            </p:grpSpPr>
            <p:sp>
              <p:nvSpPr>
                <p:cNvPr id="1015" name="Google Shape;1015;p28"/>
                <p:cNvSpPr/>
                <p:nvPr/>
              </p:nvSpPr>
              <p:spPr>
                <a:xfrm>
                  <a:off x="2997300" y="4570100"/>
                  <a:ext cx="195175" cy="139075"/>
                </a:xfrm>
                <a:custGeom>
                  <a:avLst/>
                  <a:gdLst/>
                  <a:ahLst/>
                  <a:cxnLst/>
                  <a:rect l="l" t="t" r="r" b="b"/>
                  <a:pathLst>
                    <a:path w="7807" h="5563" extrusionOk="0">
                      <a:moveTo>
                        <a:pt x="4749" y="1"/>
                      </a:moveTo>
                      <a:cubicBezTo>
                        <a:pt x="4300" y="1"/>
                        <a:pt x="3848" y="60"/>
                        <a:pt x="3403" y="179"/>
                      </a:cubicBezTo>
                      <a:lnTo>
                        <a:pt x="3337" y="112"/>
                      </a:lnTo>
                      <a:lnTo>
                        <a:pt x="3137" y="279"/>
                      </a:lnTo>
                      <a:lnTo>
                        <a:pt x="3103" y="279"/>
                      </a:lnTo>
                      <a:lnTo>
                        <a:pt x="2870" y="345"/>
                      </a:lnTo>
                      <a:cubicBezTo>
                        <a:pt x="2303" y="579"/>
                        <a:pt x="1769" y="879"/>
                        <a:pt x="1302" y="1279"/>
                      </a:cubicBezTo>
                      <a:lnTo>
                        <a:pt x="735" y="1813"/>
                      </a:lnTo>
                      <a:cubicBezTo>
                        <a:pt x="701" y="1813"/>
                        <a:pt x="701" y="1846"/>
                        <a:pt x="701" y="1846"/>
                      </a:cubicBezTo>
                      <a:lnTo>
                        <a:pt x="601" y="1946"/>
                      </a:lnTo>
                      <a:lnTo>
                        <a:pt x="568" y="1980"/>
                      </a:lnTo>
                      <a:lnTo>
                        <a:pt x="535" y="2013"/>
                      </a:lnTo>
                      <a:lnTo>
                        <a:pt x="435" y="2147"/>
                      </a:lnTo>
                      <a:cubicBezTo>
                        <a:pt x="234" y="2380"/>
                        <a:pt x="134" y="2680"/>
                        <a:pt x="68" y="3014"/>
                      </a:cubicBezTo>
                      <a:cubicBezTo>
                        <a:pt x="1" y="3247"/>
                        <a:pt x="1" y="3514"/>
                        <a:pt x="68" y="3781"/>
                      </a:cubicBezTo>
                      <a:cubicBezTo>
                        <a:pt x="134" y="4048"/>
                        <a:pt x="234" y="4281"/>
                        <a:pt x="368" y="4515"/>
                      </a:cubicBezTo>
                      <a:cubicBezTo>
                        <a:pt x="435" y="4582"/>
                        <a:pt x="468" y="4648"/>
                        <a:pt x="535" y="4715"/>
                      </a:cubicBezTo>
                      <a:cubicBezTo>
                        <a:pt x="701" y="4882"/>
                        <a:pt x="868" y="5015"/>
                        <a:pt x="1068" y="5149"/>
                      </a:cubicBezTo>
                      <a:cubicBezTo>
                        <a:pt x="1135" y="5182"/>
                        <a:pt x="1202" y="5215"/>
                        <a:pt x="1302" y="5249"/>
                      </a:cubicBezTo>
                      <a:lnTo>
                        <a:pt x="1435" y="5316"/>
                      </a:lnTo>
                      <a:cubicBezTo>
                        <a:pt x="1602" y="5349"/>
                        <a:pt x="1802" y="5416"/>
                        <a:pt x="2002" y="5449"/>
                      </a:cubicBezTo>
                      <a:cubicBezTo>
                        <a:pt x="2352" y="5526"/>
                        <a:pt x="2706" y="5563"/>
                        <a:pt x="3059" y="5563"/>
                      </a:cubicBezTo>
                      <a:cubicBezTo>
                        <a:pt x="3781" y="5563"/>
                        <a:pt x="4499" y="5407"/>
                        <a:pt x="5171" y="5115"/>
                      </a:cubicBezTo>
                      <a:lnTo>
                        <a:pt x="5205" y="5082"/>
                      </a:lnTo>
                      <a:cubicBezTo>
                        <a:pt x="5405" y="4982"/>
                        <a:pt x="5605" y="4882"/>
                        <a:pt x="5805" y="4782"/>
                      </a:cubicBezTo>
                      <a:lnTo>
                        <a:pt x="6372" y="4482"/>
                      </a:lnTo>
                      <a:lnTo>
                        <a:pt x="6339" y="4415"/>
                      </a:lnTo>
                      <a:lnTo>
                        <a:pt x="6439" y="4348"/>
                      </a:lnTo>
                      <a:lnTo>
                        <a:pt x="6539" y="4248"/>
                      </a:lnTo>
                      <a:lnTo>
                        <a:pt x="7106" y="3714"/>
                      </a:lnTo>
                      <a:cubicBezTo>
                        <a:pt x="7406" y="3481"/>
                        <a:pt x="7606" y="3181"/>
                        <a:pt x="7706" y="2847"/>
                      </a:cubicBezTo>
                      <a:cubicBezTo>
                        <a:pt x="7740" y="2780"/>
                        <a:pt x="7773" y="2680"/>
                        <a:pt x="7773" y="2614"/>
                      </a:cubicBezTo>
                      <a:lnTo>
                        <a:pt x="7773" y="2514"/>
                      </a:lnTo>
                      <a:cubicBezTo>
                        <a:pt x="7807" y="2480"/>
                        <a:pt x="7807" y="2413"/>
                        <a:pt x="7807" y="2380"/>
                      </a:cubicBezTo>
                      <a:cubicBezTo>
                        <a:pt x="7807" y="2247"/>
                        <a:pt x="7807" y="2113"/>
                        <a:pt x="7807" y="1980"/>
                      </a:cubicBezTo>
                      <a:cubicBezTo>
                        <a:pt x="7740" y="2113"/>
                        <a:pt x="7640" y="2280"/>
                        <a:pt x="7506" y="2380"/>
                      </a:cubicBezTo>
                      <a:lnTo>
                        <a:pt x="7039" y="2814"/>
                      </a:lnTo>
                      <a:cubicBezTo>
                        <a:pt x="6369" y="3392"/>
                        <a:pt x="5523" y="3697"/>
                        <a:pt x="4655" y="3697"/>
                      </a:cubicBezTo>
                      <a:cubicBezTo>
                        <a:pt x="4271" y="3697"/>
                        <a:pt x="3882" y="3637"/>
                        <a:pt x="3503" y="3514"/>
                      </a:cubicBezTo>
                      <a:cubicBezTo>
                        <a:pt x="3403" y="3481"/>
                        <a:pt x="3303" y="3448"/>
                        <a:pt x="3203" y="3381"/>
                      </a:cubicBezTo>
                      <a:cubicBezTo>
                        <a:pt x="3003" y="3214"/>
                        <a:pt x="2836" y="2981"/>
                        <a:pt x="2803" y="2714"/>
                      </a:cubicBezTo>
                      <a:cubicBezTo>
                        <a:pt x="2803" y="2647"/>
                        <a:pt x="2803" y="2580"/>
                        <a:pt x="2803" y="2514"/>
                      </a:cubicBezTo>
                      <a:cubicBezTo>
                        <a:pt x="2803" y="2280"/>
                        <a:pt x="2903" y="2047"/>
                        <a:pt x="3036" y="1880"/>
                      </a:cubicBezTo>
                      <a:cubicBezTo>
                        <a:pt x="3070" y="1813"/>
                        <a:pt x="3103" y="1780"/>
                        <a:pt x="3170" y="1746"/>
                      </a:cubicBezTo>
                      <a:lnTo>
                        <a:pt x="3637" y="1346"/>
                      </a:lnTo>
                      <a:cubicBezTo>
                        <a:pt x="3737" y="1246"/>
                        <a:pt x="3870" y="1146"/>
                        <a:pt x="3970" y="1046"/>
                      </a:cubicBezTo>
                      <a:cubicBezTo>
                        <a:pt x="4578" y="641"/>
                        <a:pt x="5277" y="433"/>
                        <a:pt x="5985" y="433"/>
                      </a:cubicBezTo>
                      <a:cubicBezTo>
                        <a:pt x="6326" y="433"/>
                        <a:pt x="6670" y="481"/>
                        <a:pt x="7006" y="579"/>
                      </a:cubicBezTo>
                      <a:lnTo>
                        <a:pt x="6973" y="545"/>
                      </a:lnTo>
                      <a:lnTo>
                        <a:pt x="6906" y="512"/>
                      </a:lnTo>
                      <a:cubicBezTo>
                        <a:pt x="6739" y="412"/>
                        <a:pt x="6606" y="312"/>
                        <a:pt x="6406" y="279"/>
                      </a:cubicBezTo>
                      <a:cubicBezTo>
                        <a:pt x="5868" y="93"/>
                        <a:pt x="5310" y="1"/>
                        <a:pt x="47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8"/>
                <p:cNvSpPr/>
                <p:nvPr/>
              </p:nvSpPr>
              <p:spPr>
                <a:xfrm>
                  <a:off x="3035675" y="4550950"/>
                  <a:ext cx="196000" cy="138675"/>
                </a:xfrm>
                <a:custGeom>
                  <a:avLst/>
                  <a:gdLst/>
                  <a:ahLst/>
                  <a:cxnLst/>
                  <a:rect l="l" t="t" r="r" b="b"/>
                  <a:pathLst>
                    <a:path w="7840" h="5547" extrusionOk="0">
                      <a:moveTo>
                        <a:pt x="4491" y="1182"/>
                      </a:moveTo>
                      <a:cubicBezTo>
                        <a:pt x="4764" y="1182"/>
                        <a:pt x="5038" y="1214"/>
                        <a:pt x="5304" y="1278"/>
                      </a:cubicBezTo>
                      <a:lnTo>
                        <a:pt x="5471" y="1311"/>
                      </a:lnTo>
                      <a:lnTo>
                        <a:pt x="5471" y="1345"/>
                      </a:lnTo>
                      <a:cubicBezTo>
                        <a:pt x="5504" y="1345"/>
                        <a:pt x="5571" y="1345"/>
                        <a:pt x="5604" y="1378"/>
                      </a:cubicBezTo>
                      <a:cubicBezTo>
                        <a:pt x="6171" y="1545"/>
                        <a:pt x="6472" y="2179"/>
                        <a:pt x="6272" y="2712"/>
                      </a:cubicBezTo>
                      <a:cubicBezTo>
                        <a:pt x="6272" y="2712"/>
                        <a:pt x="6272" y="2712"/>
                        <a:pt x="6272" y="2746"/>
                      </a:cubicBezTo>
                      <a:cubicBezTo>
                        <a:pt x="6238" y="2846"/>
                        <a:pt x="6138" y="2979"/>
                        <a:pt x="6071" y="3079"/>
                      </a:cubicBezTo>
                      <a:lnTo>
                        <a:pt x="5971" y="3146"/>
                      </a:lnTo>
                      <a:lnTo>
                        <a:pt x="5571" y="3513"/>
                      </a:lnTo>
                      <a:lnTo>
                        <a:pt x="5504" y="3580"/>
                      </a:lnTo>
                      <a:cubicBezTo>
                        <a:pt x="4834" y="4158"/>
                        <a:pt x="3988" y="4463"/>
                        <a:pt x="3131" y="4463"/>
                      </a:cubicBezTo>
                      <a:cubicBezTo>
                        <a:pt x="2752" y="4463"/>
                        <a:pt x="2371" y="4403"/>
                        <a:pt x="2002" y="4280"/>
                      </a:cubicBezTo>
                      <a:cubicBezTo>
                        <a:pt x="1868" y="4247"/>
                        <a:pt x="1768" y="4180"/>
                        <a:pt x="1702" y="4113"/>
                      </a:cubicBezTo>
                      <a:cubicBezTo>
                        <a:pt x="1602" y="4080"/>
                        <a:pt x="1535" y="4013"/>
                        <a:pt x="1501" y="3947"/>
                      </a:cubicBezTo>
                      <a:cubicBezTo>
                        <a:pt x="1368" y="3780"/>
                        <a:pt x="1301" y="3613"/>
                        <a:pt x="1268" y="3446"/>
                      </a:cubicBezTo>
                      <a:cubicBezTo>
                        <a:pt x="1268" y="3446"/>
                        <a:pt x="1268" y="3413"/>
                        <a:pt x="1268" y="3413"/>
                      </a:cubicBezTo>
                      <a:cubicBezTo>
                        <a:pt x="1268" y="3346"/>
                        <a:pt x="1268" y="3313"/>
                        <a:pt x="1268" y="3246"/>
                      </a:cubicBezTo>
                      <a:cubicBezTo>
                        <a:pt x="1268" y="3013"/>
                        <a:pt x="1368" y="2813"/>
                        <a:pt x="1535" y="2612"/>
                      </a:cubicBezTo>
                      <a:cubicBezTo>
                        <a:pt x="1568" y="2579"/>
                        <a:pt x="1602" y="2546"/>
                        <a:pt x="1635" y="2512"/>
                      </a:cubicBezTo>
                      <a:lnTo>
                        <a:pt x="2102" y="2079"/>
                      </a:lnTo>
                      <a:cubicBezTo>
                        <a:pt x="2202" y="1979"/>
                        <a:pt x="2335" y="1912"/>
                        <a:pt x="2469" y="1812"/>
                      </a:cubicBezTo>
                      <a:cubicBezTo>
                        <a:pt x="3049" y="1401"/>
                        <a:pt x="3770" y="1182"/>
                        <a:pt x="4491" y="1182"/>
                      </a:cubicBezTo>
                      <a:close/>
                      <a:moveTo>
                        <a:pt x="4788" y="0"/>
                      </a:moveTo>
                      <a:cubicBezTo>
                        <a:pt x="4181" y="0"/>
                        <a:pt x="3566" y="96"/>
                        <a:pt x="2969" y="311"/>
                      </a:cubicBezTo>
                      <a:lnTo>
                        <a:pt x="2702" y="444"/>
                      </a:lnTo>
                      <a:lnTo>
                        <a:pt x="2636" y="478"/>
                      </a:lnTo>
                      <a:cubicBezTo>
                        <a:pt x="2569" y="478"/>
                        <a:pt x="2536" y="511"/>
                        <a:pt x="2502" y="544"/>
                      </a:cubicBezTo>
                      <a:lnTo>
                        <a:pt x="2402" y="578"/>
                      </a:lnTo>
                      <a:lnTo>
                        <a:pt x="2302" y="644"/>
                      </a:lnTo>
                      <a:cubicBezTo>
                        <a:pt x="2235" y="644"/>
                        <a:pt x="2169" y="678"/>
                        <a:pt x="2102" y="711"/>
                      </a:cubicBezTo>
                      <a:cubicBezTo>
                        <a:pt x="2035" y="744"/>
                        <a:pt x="1968" y="811"/>
                        <a:pt x="1935" y="844"/>
                      </a:cubicBezTo>
                      <a:cubicBezTo>
                        <a:pt x="1902" y="844"/>
                        <a:pt x="1868" y="878"/>
                        <a:pt x="1835" y="878"/>
                      </a:cubicBezTo>
                      <a:lnTo>
                        <a:pt x="1602" y="1045"/>
                      </a:lnTo>
                      <a:cubicBezTo>
                        <a:pt x="1468" y="1145"/>
                        <a:pt x="1335" y="1245"/>
                        <a:pt x="1235" y="1345"/>
                      </a:cubicBezTo>
                      <a:lnTo>
                        <a:pt x="634" y="1879"/>
                      </a:lnTo>
                      <a:cubicBezTo>
                        <a:pt x="534" y="1979"/>
                        <a:pt x="434" y="2045"/>
                        <a:pt x="367" y="2179"/>
                      </a:cubicBezTo>
                      <a:lnTo>
                        <a:pt x="301" y="2245"/>
                      </a:lnTo>
                      <a:cubicBezTo>
                        <a:pt x="301" y="2245"/>
                        <a:pt x="301" y="2279"/>
                        <a:pt x="267" y="2279"/>
                      </a:cubicBezTo>
                      <a:cubicBezTo>
                        <a:pt x="267" y="2279"/>
                        <a:pt x="267" y="2312"/>
                        <a:pt x="234" y="2312"/>
                      </a:cubicBezTo>
                      <a:lnTo>
                        <a:pt x="201" y="2412"/>
                      </a:lnTo>
                      <a:lnTo>
                        <a:pt x="201" y="2446"/>
                      </a:lnTo>
                      <a:lnTo>
                        <a:pt x="134" y="2546"/>
                      </a:lnTo>
                      <a:cubicBezTo>
                        <a:pt x="100" y="2612"/>
                        <a:pt x="67" y="2679"/>
                        <a:pt x="67" y="2746"/>
                      </a:cubicBezTo>
                      <a:cubicBezTo>
                        <a:pt x="34" y="2779"/>
                        <a:pt x="34" y="2813"/>
                        <a:pt x="34" y="2846"/>
                      </a:cubicBezTo>
                      <a:cubicBezTo>
                        <a:pt x="0" y="2879"/>
                        <a:pt x="0" y="2946"/>
                        <a:pt x="0" y="3013"/>
                      </a:cubicBezTo>
                      <a:lnTo>
                        <a:pt x="0" y="3113"/>
                      </a:lnTo>
                      <a:cubicBezTo>
                        <a:pt x="0" y="3113"/>
                        <a:pt x="0" y="3113"/>
                        <a:pt x="0" y="3146"/>
                      </a:cubicBezTo>
                      <a:lnTo>
                        <a:pt x="0" y="3313"/>
                      </a:lnTo>
                      <a:cubicBezTo>
                        <a:pt x="0" y="3480"/>
                        <a:pt x="0" y="3646"/>
                        <a:pt x="34" y="3780"/>
                      </a:cubicBezTo>
                      <a:cubicBezTo>
                        <a:pt x="34" y="3880"/>
                        <a:pt x="67" y="3947"/>
                        <a:pt x="100" y="4013"/>
                      </a:cubicBezTo>
                      <a:cubicBezTo>
                        <a:pt x="100" y="4047"/>
                        <a:pt x="134" y="4080"/>
                        <a:pt x="134" y="4147"/>
                      </a:cubicBezTo>
                      <a:lnTo>
                        <a:pt x="167" y="4214"/>
                      </a:lnTo>
                      <a:cubicBezTo>
                        <a:pt x="167" y="4247"/>
                        <a:pt x="201" y="4280"/>
                        <a:pt x="201" y="4280"/>
                      </a:cubicBezTo>
                      <a:cubicBezTo>
                        <a:pt x="201" y="4314"/>
                        <a:pt x="234" y="4347"/>
                        <a:pt x="234" y="4347"/>
                      </a:cubicBezTo>
                      <a:cubicBezTo>
                        <a:pt x="267" y="4380"/>
                        <a:pt x="267" y="4414"/>
                        <a:pt x="301" y="4447"/>
                      </a:cubicBezTo>
                      <a:cubicBezTo>
                        <a:pt x="334" y="4514"/>
                        <a:pt x="367" y="4580"/>
                        <a:pt x="434" y="4647"/>
                      </a:cubicBezTo>
                      <a:cubicBezTo>
                        <a:pt x="467" y="4681"/>
                        <a:pt x="501" y="4714"/>
                        <a:pt x="534" y="4747"/>
                      </a:cubicBezTo>
                      <a:lnTo>
                        <a:pt x="567" y="4814"/>
                      </a:lnTo>
                      <a:lnTo>
                        <a:pt x="601" y="4814"/>
                      </a:lnTo>
                      <a:cubicBezTo>
                        <a:pt x="634" y="4881"/>
                        <a:pt x="701" y="4914"/>
                        <a:pt x="734" y="4947"/>
                      </a:cubicBezTo>
                      <a:cubicBezTo>
                        <a:pt x="768" y="4981"/>
                        <a:pt x="801" y="5014"/>
                        <a:pt x="834" y="5014"/>
                      </a:cubicBezTo>
                      <a:cubicBezTo>
                        <a:pt x="868" y="5047"/>
                        <a:pt x="901" y="5047"/>
                        <a:pt x="901" y="5081"/>
                      </a:cubicBezTo>
                      <a:cubicBezTo>
                        <a:pt x="934" y="5081"/>
                        <a:pt x="968" y="5114"/>
                        <a:pt x="1001" y="5114"/>
                      </a:cubicBezTo>
                      <a:cubicBezTo>
                        <a:pt x="1101" y="5181"/>
                        <a:pt x="1235" y="5248"/>
                        <a:pt x="1368" y="5281"/>
                      </a:cubicBezTo>
                      <a:cubicBezTo>
                        <a:pt x="1894" y="5461"/>
                        <a:pt x="2433" y="5547"/>
                        <a:pt x="2971" y="5547"/>
                      </a:cubicBezTo>
                      <a:cubicBezTo>
                        <a:pt x="3627" y="5547"/>
                        <a:pt x="4280" y="5419"/>
                        <a:pt x="4904" y="5181"/>
                      </a:cubicBezTo>
                      <a:cubicBezTo>
                        <a:pt x="5471" y="4981"/>
                        <a:pt x="6005" y="4647"/>
                        <a:pt x="6472" y="4247"/>
                      </a:cubicBezTo>
                      <a:lnTo>
                        <a:pt x="6939" y="3847"/>
                      </a:lnTo>
                      <a:lnTo>
                        <a:pt x="7072" y="3747"/>
                      </a:lnTo>
                      <a:cubicBezTo>
                        <a:pt x="7172" y="3613"/>
                        <a:pt x="7306" y="3513"/>
                        <a:pt x="7406" y="3380"/>
                      </a:cubicBezTo>
                      <a:cubicBezTo>
                        <a:pt x="7706" y="2913"/>
                        <a:pt x="7839" y="2346"/>
                        <a:pt x="7706" y="1778"/>
                      </a:cubicBezTo>
                      <a:cubicBezTo>
                        <a:pt x="7572" y="1078"/>
                        <a:pt x="7039" y="478"/>
                        <a:pt x="6338" y="244"/>
                      </a:cubicBezTo>
                      <a:lnTo>
                        <a:pt x="6105" y="177"/>
                      </a:lnTo>
                      <a:cubicBezTo>
                        <a:pt x="5905" y="144"/>
                        <a:pt x="5704" y="77"/>
                        <a:pt x="5504" y="44"/>
                      </a:cubicBezTo>
                      <a:cubicBezTo>
                        <a:pt x="5268" y="15"/>
                        <a:pt x="5028" y="0"/>
                        <a:pt x="4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3048175" y="4612900"/>
                  <a:ext cx="90925" cy="44225"/>
                </a:xfrm>
                <a:custGeom>
                  <a:avLst/>
                  <a:gdLst/>
                  <a:ahLst/>
                  <a:cxnLst/>
                  <a:rect l="l" t="t" r="r" b="b"/>
                  <a:pathLst>
                    <a:path w="3637" h="1769" extrusionOk="0">
                      <a:moveTo>
                        <a:pt x="3470" y="1"/>
                      </a:moveTo>
                      <a:lnTo>
                        <a:pt x="1" y="1235"/>
                      </a:lnTo>
                      <a:lnTo>
                        <a:pt x="168" y="1769"/>
                      </a:lnTo>
                      <a:lnTo>
                        <a:pt x="3637" y="535"/>
                      </a:lnTo>
                      <a:lnTo>
                        <a:pt x="3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a:off x="3130750" y="4612900"/>
                  <a:ext cx="88400" cy="35050"/>
                </a:xfrm>
                <a:custGeom>
                  <a:avLst/>
                  <a:gdLst/>
                  <a:ahLst/>
                  <a:cxnLst/>
                  <a:rect l="l" t="t" r="r" b="b"/>
                  <a:pathLst>
                    <a:path w="3536" h="1402" extrusionOk="0">
                      <a:moveTo>
                        <a:pt x="134" y="1"/>
                      </a:moveTo>
                      <a:lnTo>
                        <a:pt x="67" y="301"/>
                      </a:lnTo>
                      <a:lnTo>
                        <a:pt x="0" y="535"/>
                      </a:lnTo>
                      <a:lnTo>
                        <a:pt x="167" y="601"/>
                      </a:lnTo>
                      <a:lnTo>
                        <a:pt x="1768" y="1035"/>
                      </a:lnTo>
                      <a:lnTo>
                        <a:pt x="2368" y="1202"/>
                      </a:lnTo>
                      <a:lnTo>
                        <a:pt x="3069" y="1402"/>
                      </a:lnTo>
                      <a:lnTo>
                        <a:pt x="3202" y="1302"/>
                      </a:lnTo>
                      <a:cubicBezTo>
                        <a:pt x="3302" y="1202"/>
                        <a:pt x="3436" y="1068"/>
                        <a:pt x="3536" y="935"/>
                      </a:cubicBezTo>
                      <a:lnTo>
                        <a:pt x="2469" y="668"/>
                      </a:lnTo>
                      <a:lnTo>
                        <a:pt x="2268" y="601"/>
                      </a:lnTo>
                      <a:lnTo>
                        <a:pt x="567" y="134"/>
                      </a:lnTo>
                      <a:lnTo>
                        <a:pt x="1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8"/>
                <p:cNvSpPr/>
                <p:nvPr/>
              </p:nvSpPr>
              <p:spPr>
                <a:xfrm>
                  <a:off x="3126575" y="4553700"/>
                  <a:ext cx="60075" cy="70900"/>
                </a:xfrm>
                <a:custGeom>
                  <a:avLst/>
                  <a:gdLst/>
                  <a:ahLst/>
                  <a:cxnLst/>
                  <a:rect l="l" t="t" r="r" b="b"/>
                  <a:pathLst>
                    <a:path w="2403" h="2836" extrusionOk="0">
                      <a:moveTo>
                        <a:pt x="1802" y="1"/>
                      </a:moveTo>
                      <a:lnTo>
                        <a:pt x="1168" y="901"/>
                      </a:lnTo>
                      <a:lnTo>
                        <a:pt x="1034" y="1101"/>
                      </a:lnTo>
                      <a:lnTo>
                        <a:pt x="34" y="2469"/>
                      </a:lnTo>
                      <a:lnTo>
                        <a:pt x="0" y="2502"/>
                      </a:lnTo>
                      <a:lnTo>
                        <a:pt x="234" y="2669"/>
                      </a:lnTo>
                      <a:lnTo>
                        <a:pt x="467" y="2836"/>
                      </a:lnTo>
                      <a:lnTo>
                        <a:pt x="734" y="2502"/>
                      </a:lnTo>
                      <a:lnTo>
                        <a:pt x="1668" y="1201"/>
                      </a:lnTo>
                      <a:lnTo>
                        <a:pt x="1702" y="1135"/>
                      </a:lnTo>
                      <a:lnTo>
                        <a:pt x="2402" y="134"/>
                      </a:lnTo>
                      <a:lnTo>
                        <a:pt x="18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a:off x="2995650" y="4427625"/>
                  <a:ext cx="196825" cy="138550"/>
                </a:xfrm>
                <a:custGeom>
                  <a:avLst/>
                  <a:gdLst/>
                  <a:ahLst/>
                  <a:cxnLst/>
                  <a:rect l="l" t="t" r="r" b="b"/>
                  <a:pathLst>
                    <a:path w="7873" h="5542" extrusionOk="0">
                      <a:moveTo>
                        <a:pt x="4845" y="1"/>
                      </a:moveTo>
                      <a:cubicBezTo>
                        <a:pt x="4372" y="1"/>
                        <a:pt x="3897" y="68"/>
                        <a:pt x="3436" y="207"/>
                      </a:cubicBezTo>
                      <a:lnTo>
                        <a:pt x="3369" y="140"/>
                      </a:lnTo>
                      <a:lnTo>
                        <a:pt x="3169" y="273"/>
                      </a:lnTo>
                      <a:lnTo>
                        <a:pt x="2936" y="340"/>
                      </a:lnTo>
                      <a:cubicBezTo>
                        <a:pt x="2369" y="574"/>
                        <a:pt x="1835" y="907"/>
                        <a:pt x="1368" y="1308"/>
                      </a:cubicBezTo>
                      <a:lnTo>
                        <a:pt x="767" y="1808"/>
                      </a:lnTo>
                      <a:lnTo>
                        <a:pt x="734" y="1841"/>
                      </a:lnTo>
                      <a:lnTo>
                        <a:pt x="667" y="1941"/>
                      </a:lnTo>
                      <a:lnTo>
                        <a:pt x="634" y="1975"/>
                      </a:lnTo>
                      <a:lnTo>
                        <a:pt x="601" y="2008"/>
                      </a:lnTo>
                      <a:lnTo>
                        <a:pt x="501" y="2108"/>
                      </a:lnTo>
                      <a:cubicBezTo>
                        <a:pt x="167" y="2575"/>
                        <a:pt x="0" y="3176"/>
                        <a:pt x="134" y="3743"/>
                      </a:cubicBezTo>
                      <a:cubicBezTo>
                        <a:pt x="200" y="4010"/>
                        <a:pt x="300" y="4276"/>
                        <a:pt x="434" y="4510"/>
                      </a:cubicBezTo>
                      <a:cubicBezTo>
                        <a:pt x="501" y="4577"/>
                        <a:pt x="534" y="4643"/>
                        <a:pt x="601" y="4710"/>
                      </a:cubicBezTo>
                      <a:cubicBezTo>
                        <a:pt x="701" y="4810"/>
                        <a:pt x="801" y="4877"/>
                        <a:pt x="901" y="4977"/>
                      </a:cubicBezTo>
                      <a:cubicBezTo>
                        <a:pt x="968" y="5010"/>
                        <a:pt x="1034" y="5077"/>
                        <a:pt x="1134" y="5110"/>
                      </a:cubicBezTo>
                      <a:cubicBezTo>
                        <a:pt x="1201" y="5144"/>
                        <a:pt x="1268" y="5210"/>
                        <a:pt x="1368" y="5244"/>
                      </a:cubicBezTo>
                      <a:cubicBezTo>
                        <a:pt x="1401" y="5244"/>
                        <a:pt x="1468" y="5277"/>
                        <a:pt x="1501" y="5277"/>
                      </a:cubicBezTo>
                      <a:cubicBezTo>
                        <a:pt x="1668" y="5344"/>
                        <a:pt x="1868" y="5377"/>
                        <a:pt x="2068" y="5444"/>
                      </a:cubicBezTo>
                      <a:cubicBezTo>
                        <a:pt x="2412" y="5508"/>
                        <a:pt x="2759" y="5542"/>
                        <a:pt x="3105" y="5542"/>
                      </a:cubicBezTo>
                      <a:cubicBezTo>
                        <a:pt x="3834" y="5542"/>
                        <a:pt x="4559" y="5394"/>
                        <a:pt x="5237" y="5077"/>
                      </a:cubicBezTo>
                      <a:lnTo>
                        <a:pt x="5271" y="5077"/>
                      </a:lnTo>
                      <a:cubicBezTo>
                        <a:pt x="5471" y="5010"/>
                        <a:pt x="5671" y="4910"/>
                        <a:pt x="5871" y="4777"/>
                      </a:cubicBezTo>
                      <a:lnTo>
                        <a:pt x="6438" y="4477"/>
                      </a:lnTo>
                      <a:lnTo>
                        <a:pt x="6405" y="4410"/>
                      </a:lnTo>
                      <a:lnTo>
                        <a:pt x="6505" y="4343"/>
                      </a:lnTo>
                      <a:cubicBezTo>
                        <a:pt x="6538" y="4310"/>
                        <a:pt x="6572" y="4276"/>
                        <a:pt x="6605" y="4243"/>
                      </a:cubicBezTo>
                      <a:lnTo>
                        <a:pt x="7172" y="3709"/>
                      </a:lnTo>
                      <a:cubicBezTo>
                        <a:pt x="7439" y="3509"/>
                        <a:pt x="7639" y="3209"/>
                        <a:pt x="7772" y="2875"/>
                      </a:cubicBezTo>
                      <a:cubicBezTo>
                        <a:pt x="7806" y="2775"/>
                        <a:pt x="7839" y="2709"/>
                        <a:pt x="7839" y="2608"/>
                      </a:cubicBezTo>
                      <a:lnTo>
                        <a:pt x="7839" y="2508"/>
                      </a:lnTo>
                      <a:cubicBezTo>
                        <a:pt x="7873" y="2475"/>
                        <a:pt x="7873" y="2442"/>
                        <a:pt x="7873" y="2375"/>
                      </a:cubicBezTo>
                      <a:cubicBezTo>
                        <a:pt x="7873" y="2242"/>
                        <a:pt x="7873" y="2108"/>
                        <a:pt x="7873" y="1975"/>
                      </a:cubicBezTo>
                      <a:cubicBezTo>
                        <a:pt x="7806" y="2141"/>
                        <a:pt x="7706" y="2275"/>
                        <a:pt x="7572" y="2375"/>
                      </a:cubicBezTo>
                      <a:lnTo>
                        <a:pt x="7105" y="2809"/>
                      </a:lnTo>
                      <a:cubicBezTo>
                        <a:pt x="6424" y="3396"/>
                        <a:pt x="5562" y="3718"/>
                        <a:pt x="4680" y="3718"/>
                      </a:cubicBezTo>
                      <a:cubicBezTo>
                        <a:pt x="4309" y="3718"/>
                        <a:pt x="3935" y="3661"/>
                        <a:pt x="3569" y="3543"/>
                      </a:cubicBezTo>
                      <a:cubicBezTo>
                        <a:pt x="3469" y="3509"/>
                        <a:pt x="3369" y="3442"/>
                        <a:pt x="3269" y="3376"/>
                      </a:cubicBezTo>
                      <a:cubicBezTo>
                        <a:pt x="3069" y="3209"/>
                        <a:pt x="2902" y="2975"/>
                        <a:pt x="2869" y="2709"/>
                      </a:cubicBezTo>
                      <a:cubicBezTo>
                        <a:pt x="2869" y="2642"/>
                        <a:pt x="2869" y="2575"/>
                        <a:pt x="2869" y="2508"/>
                      </a:cubicBezTo>
                      <a:cubicBezTo>
                        <a:pt x="2869" y="2275"/>
                        <a:pt x="2969" y="2041"/>
                        <a:pt x="3102" y="1875"/>
                      </a:cubicBezTo>
                      <a:cubicBezTo>
                        <a:pt x="3136" y="1841"/>
                        <a:pt x="3169" y="1808"/>
                        <a:pt x="3236" y="1775"/>
                      </a:cubicBezTo>
                      <a:lnTo>
                        <a:pt x="3703" y="1341"/>
                      </a:lnTo>
                      <a:cubicBezTo>
                        <a:pt x="3803" y="1241"/>
                        <a:pt x="3936" y="1141"/>
                        <a:pt x="4036" y="1074"/>
                      </a:cubicBezTo>
                      <a:cubicBezTo>
                        <a:pt x="4658" y="660"/>
                        <a:pt x="5375" y="436"/>
                        <a:pt x="6100" y="436"/>
                      </a:cubicBezTo>
                      <a:cubicBezTo>
                        <a:pt x="6425" y="436"/>
                        <a:pt x="6752" y="481"/>
                        <a:pt x="7072" y="574"/>
                      </a:cubicBezTo>
                      <a:cubicBezTo>
                        <a:pt x="7072" y="574"/>
                        <a:pt x="7039" y="540"/>
                        <a:pt x="7039" y="540"/>
                      </a:cubicBezTo>
                      <a:lnTo>
                        <a:pt x="6972" y="507"/>
                      </a:lnTo>
                      <a:cubicBezTo>
                        <a:pt x="6805" y="407"/>
                        <a:pt x="6672" y="307"/>
                        <a:pt x="6472" y="273"/>
                      </a:cubicBezTo>
                      <a:cubicBezTo>
                        <a:pt x="5950" y="94"/>
                        <a:pt x="5399" y="1"/>
                        <a:pt x="4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3035675" y="4408625"/>
                  <a:ext cx="196000" cy="138900"/>
                </a:xfrm>
                <a:custGeom>
                  <a:avLst/>
                  <a:gdLst/>
                  <a:ahLst/>
                  <a:cxnLst/>
                  <a:rect l="l" t="t" r="r" b="b"/>
                  <a:pathLst>
                    <a:path w="7840" h="5556" extrusionOk="0">
                      <a:moveTo>
                        <a:pt x="4499" y="1197"/>
                      </a:moveTo>
                      <a:cubicBezTo>
                        <a:pt x="4556" y="1197"/>
                        <a:pt x="4613" y="1198"/>
                        <a:pt x="4670" y="1200"/>
                      </a:cubicBezTo>
                      <a:cubicBezTo>
                        <a:pt x="4871" y="1200"/>
                        <a:pt x="5104" y="1234"/>
                        <a:pt x="5304" y="1300"/>
                      </a:cubicBezTo>
                      <a:cubicBezTo>
                        <a:pt x="5371" y="1300"/>
                        <a:pt x="5438" y="1300"/>
                        <a:pt x="5471" y="1334"/>
                      </a:cubicBezTo>
                      <a:lnTo>
                        <a:pt x="5604" y="1367"/>
                      </a:lnTo>
                      <a:cubicBezTo>
                        <a:pt x="6171" y="1567"/>
                        <a:pt x="6472" y="2168"/>
                        <a:pt x="6272" y="2735"/>
                      </a:cubicBezTo>
                      <a:cubicBezTo>
                        <a:pt x="6238" y="2835"/>
                        <a:pt x="6138" y="2968"/>
                        <a:pt x="6071" y="3068"/>
                      </a:cubicBezTo>
                      <a:cubicBezTo>
                        <a:pt x="6038" y="3102"/>
                        <a:pt x="6005" y="3135"/>
                        <a:pt x="5971" y="3135"/>
                      </a:cubicBezTo>
                      <a:lnTo>
                        <a:pt x="5571" y="3502"/>
                      </a:lnTo>
                      <a:lnTo>
                        <a:pt x="5504" y="3569"/>
                      </a:lnTo>
                      <a:cubicBezTo>
                        <a:pt x="4834" y="4146"/>
                        <a:pt x="3988" y="4452"/>
                        <a:pt x="3131" y="4452"/>
                      </a:cubicBezTo>
                      <a:cubicBezTo>
                        <a:pt x="2752" y="4452"/>
                        <a:pt x="2371" y="4392"/>
                        <a:pt x="2002" y="4269"/>
                      </a:cubicBezTo>
                      <a:cubicBezTo>
                        <a:pt x="1868" y="4269"/>
                        <a:pt x="1768" y="4202"/>
                        <a:pt x="1702" y="4136"/>
                      </a:cubicBezTo>
                      <a:cubicBezTo>
                        <a:pt x="1602" y="4069"/>
                        <a:pt x="1535" y="4002"/>
                        <a:pt x="1501" y="3936"/>
                      </a:cubicBezTo>
                      <a:cubicBezTo>
                        <a:pt x="1368" y="3802"/>
                        <a:pt x="1301" y="3635"/>
                        <a:pt x="1268" y="3469"/>
                      </a:cubicBezTo>
                      <a:cubicBezTo>
                        <a:pt x="1268" y="3435"/>
                        <a:pt x="1268" y="3435"/>
                        <a:pt x="1268" y="3402"/>
                      </a:cubicBezTo>
                      <a:cubicBezTo>
                        <a:pt x="1268" y="3368"/>
                        <a:pt x="1268" y="3302"/>
                        <a:pt x="1268" y="3268"/>
                      </a:cubicBezTo>
                      <a:cubicBezTo>
                        <a:pt x="1268" y="3035"/>
                        <a:pt x="1368" y="2801"/>
                        <a:pt x="1535" y="2635"/>
                      </a:cubicBezTo>
                      <a:cubicBezTo>
                        <a:pt x="1568" y="2601"/>
                        <a:pt x="1602" y="2535"/>
                        <a:pt x="1635" y="2501"/>
                      </a:cubicBezTo>
                      <a:lnTo>
                        <a:pt x="2102" y="2101"/>
                      </a:lnTo>
                      <a:cubicBezTo>
                        <a:pt x="2202" y="2001"/>
                        <a:pt x="2335" y="1901"/>
                        <a:pt x="2469" y="1801"/>
                      </a:cubicBezTo>
                      <a:cubicBezTo>
                        <a:pt x="3057" y="1398"/>
                        <a:pt x="3761" y="1197"/>
                        <a:pt x="4499" y="1197"/>
                      </a:cubicBezTo>
                      <a:close/>
                      <a:moveTo>
                        <a:pt x="4684" y="1"/>
                      </a:moveTo>
                      <a:cubicBezTo>
                        <a:pt x="4111" y="1"/>
                        <a:pt x="3532" y="97"/>
                        <a:pt x="2969" y="300"/>
                      </a:cubicBezTo>
                      <a:lnTo>
                        <a:pt x="2702" y="433"/>
                      </a:lnTo>
                      <a:lnTo>
                        <a:pt x="2636" y="466"/>
                      </a:lnTo>
                      <a:lnTo>
                        <a:pt x="2502" y="533"/>
                      </a:lnTo>
                      <a:lnTo>
                        <a:pt x="2402" y="566"/>
                      </a:lnTo>
                      <a:lnTo>
                        <a:pt x="2302" y="633"/>
                      </a:lnTo>
                      <a:lnTo>
                        <a:pt x="2102" y="733"/>
                      </a:lnTo>
                      <a:lnTo>
                        <a:pt x="1935" y="833"/>
                      </a:lnTo>
                      <a:cubicBezTo>
                        <a:pt x="1902" y="833"/>
                        <a:pt x="1868" y="867"/>
                        <a:pt x="1835" y="900"/>
                      </a:cubicBezTo>
                      <a:cubicBezTo>
                        <a:pt x="1768" y="933"/>
                        <a:pt x="1668" y="1000"/>
                        <a:pt x="1602" y="1033"/>
                      </a:cubicBezTo>
                      <a:cubicBezTo>
                        <a:pt x="1468" y="1134"/>
                        <a:pt x="1335" y="1234"/>
                        <a:pt x="1235" y="1367"/>
                      </a:cubicBezTo>
                      <a:lnTo>
                        <a:pt x="634" y="1867"/>
                      </a:lnTo>
                      <a:cubicBezTo>
                        <a:pt x="534" y="1967"/>
                        <a:pt x="434" y="2068"/>
                        <a:pt x="367" y="2168"/>
                      </a:cubicBezTo>
                      <a:lnTo>
                        <a:pt x="301" y="2234"/>
                      </a:lnTo>
                      <a:cubicBezTo>
                        <a:pt x="301" y="2234"/>
                        <a:pt x="301" y="2268"/>
                        <a:pt x="267" y="2268"/>
                      </a:cubicBezTo>
                      <a:cubicBezTo>
                        <a:pt x="267" y="2301"/>
                        <a:pt x="267" y="2301"/>
                        <a:pt x="234" y="2334"/>
                      </a:cubicBezTo>
                      <a:lnTo>
                        <a:pt x="201" y="2401"/>
                      </a:lnTo>
                      <a:lnTo>
                        <a:pt x="201" y="2434"/>
                      </a:lnTo>
                      <a:lnTo>
                        <a:pt x="134" y="2535"/>
                      </a:lnTo>
                      <a:cubicBezTo>
                        <a:pt x="100" y="2601"/>
                        <a:pt x="67" y="2668"/>
                        <a:pt x="67" y="2735"/>
                      </a:cubicBezTo>
                      <a:cubicBezTo>
                        <a:pt x="34" y="2768"/>
                        <a:pt x="34" y="2801"/>
                        <a:pt x="34" y="2835"/>
                      </a:cubicBezTo>
                      <a:cubicBezTo>
                        <a:pt x="0" y="2901"/>
                        <a:pt x="0" y="2935"/>
                        <a:pt x="0" y="3002"/>
                      </a:cubicBezTo>
                      <a:lnTo>
                        <a:pt x="0" y="3102"/>
                      </a:lnTo>
                      <a:cubicBezTo>
                        <a:pt x="0" y="3102"/>
                        <a:pt x="0" y="3135"/>
                        <a:pt x="0" y="3135"/>
                      </a:cubicBezTo>
                      <a:lnTo>
                        <a:pt x="0" y="3335"/>
                      </a:lnTo>
                      <a:cubicBezTo>
                        <a:pt x="0" y="3469"/>
                        <a:pt x="0" y="3635"/>
                        <a:pt x="34" y="3802"/>
                      </a:cubicBezTo>
                      <a:cubicBezTo>
                        <a:pt x="34" y="3869"/>
                        <a:pt x="67" y="3936"/>
                        <a:pt x="100" y="4036"/>
                      </a:cubicBezTo>
                      <a:cubicBezTo>
                        <a:pt x="100" y="4069"/>
                        <a:pt x="134" y="4102"/>
                        <a:pt x="134" y="4136"/>
                      </a:cubicBezTo>
                      <a:lnTo>
                        <a:pt x="167" y="4236"/>
                      </a:lnTo>
                      <a:cubicBezTo>
                        <a:pt x="167" y="4236"/>
                        <a:pt x="201" y="4269"/>
                        <a:pt x="201" y="4303"/>
                      </a:cubicBezTo>
                      <a:cubicBezTo>
                        <a:pt x="201" y="4303"/>
                        <a:pt x="234" y="4336"/>
                        <a:pt x="234" y="4369"/>
                      </a:cubicBezTo>
                      <a:cubicBezTo>
                        <a:pt x="267" y="4403"/>
                        <a:pt x="267" y="4403"/>
                        <a:pt x="301" y="4436"/>
                      </a:cubicBezTo>
                      <a:cubicBezTo>
                        <a:pt x="334" y="4503"/>
                        <a:pt x="367" y="4569"/>
                        <a:pt x="434" y="4636"/>
                      </a:cubicBezTo>
                      <a:lnTo>
                        <a:pt x="534" y="4770"/>
                      </a:lnTo>
                      <a:cubicBezTo>
                        <a:pt x="534" y="4770"/>
                        <a:pt x="567" y="4803"/>
                        <a:pt x="567" y="4803"/>
                      </a:cubicBezTo>
                      <a:lnTo>
                        <a:pt x="601" y="4836"/>
                      </a:lnTo>
                      <a:lnTo>
                        <a:pt x="734" y="4936"/>
                      </a:lnTo>
                      <a:cubicBezTo>
                        <a:pt x="768" y="4970"/>
                        <a:pt x="801" y="5003"/>
                        <a:pt x="834" y="5036"/>
                      </a:cubicBezTo>
                      <a:cubicBezTo>
                        <a:pt x="868" y="5036"/>
                        <a:pt x="901" y="5070"/>
                        <a:pt x="901" y="5070"/>
                      </a:cubicBezTo>
                      <a:lnTo>
                        <a:pt x="1001" y="5136"/>
                      </a:lnTo>
                      <a:cubicBezTo>
                        <a:pt x="1101" y="5203"/>
                        <a:pt x="1235" y="5237"/>
                        <a:pt x="1368" y="5303"/>
                      </a:cubicBezTo>
                      <a:cubicBezTo>
                        <a:pt x="1903" y="5471"/>
                        <a:pt x="2452" y="5555"/>
                        <a:pt x="2999" y="5555"/>
                      </a:cubicBezTo>
                      <a:cubicBezTo>
                        <a:pt x="3646" y="5555"/>
                        <a:pt x="4290" y="5438"/>
                        <a:pt x="4904" y="5203"/>
                      </a:cubicBezTo>
                      <a:cubicBezTo>
                        <a:pt x="5471" y="4970"/>
                        <a:pt x="6005" y="4636"/>
                        <a:pt x="6472" y="4236"/>
                      </a:cubicBezTo>
                      <a:lnTo>
                        <a:pt x="6939" y="3835"/>
                      </a:lnTo>
                      <a:lnTo>
                        <a:pt x="7072" y="3735"/>
                      </a:lnTo>
                      <a:cubicBezTo>
                        <a:pt x="7172" y="3635"/>
                        <a:pt x="7306" y="3502"/>
                        <a:pt x="7406" y="3368"/>
                      </a:cubicBezTo>
                      <a:cubicBezTo>
                        <a:pt x="7706" y="2901"/>
                        <a:pt x="7839" y="2334"/>
                        <a:pt x="7706" y="1801"/>
                      </a:cubicBezTo>
                      <a:cubicBezTo>
                        <a:pt x="7572" y="1067"/>
                        <a:pt x="7039" y="466"/>
                        <a:pt x="6338" y="266"/>
                      </a:cubicBezTo>
                      <a:cubicBezTo>
                        <a:pt x="6272" y="233"/>
                        <a:pt x="6205" y="200"/>
                        <a:pt x="6105" y="200"/>
                      </a:cubicBezTo>
                      <a:cubicBezTo>
                        <a:pt x="5905" y="133"/>
                        <a:pt x="5704" y="99"/>
                        <a:pt x="5504" y="66"/>
                      </a:cubicBezTo>
                      <a:cubicBezTo>
                        <a:pt x="5234" y="23"/>
                        <a:pt x="4959" y="1"/>
                        <a:pt x="46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3048175" y="4470300"/>
                  <a:ext cx="90925" cy="44225"/>
                </a:xfrm>
                <a:custGeom>
                  <a:avLst/>
                  <a:gdLst/>
                  <a:ahLst/>
                  <a:cxnLst/>
                  <a:rect l="l" t="t" r="r" b="b"/>
                  <a:pathLst>
                    <a:path w="3637" h="1769" extrusionOk="0">
                      <a:moveTo>
                        <a:pt x="3470" y="1"/>
                      </a:moveTo>
                      <a:lnTo>
                        <a:pt x="1" y="1235"/>
                      </a:lnTo>
                      <a:lnTo>
                        <a:pt x="168" y="1769"/>
                      </a:lnTo>
                      <a:lnTo>
                        <a:pt x="3637" y="535"/>
                      </a:lnTo>
                      <a:lnTo>
                        <a:pt x="3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3130750" y="4470300"/>
                  <a:ext cx="88400" cy="35050"/>
                </a:xfrm>
                <a:custGeom>
                  <a:avLst/>
                  <a:gdLst/>
                  <a:ahLst/>
                  <a:cxnLst/>
                  <a:rect l="l" t="t" r="r" b="b"/>
                  <a:pathLst>
                    <a:path w="3536" h="1402" extrusionOk="0">
                      <a:moveTo>
                        <a:pt x="134" y="1"/>
                      </a:moveTo>
                      <a:lnTo>
                        <a:pt x="67" y="301"/>
                      </a:lnTo>
                      <a:lnTo>
                        <a:pt x="0" y="535"/>
                      </a:lnTo>
                      <a:lnTo>
                        <a:pt x="167" y="601"/>
                      </a:lnTo>
                      <a:lnTo>
                        <a:pt x="1768" y="1035"/>
                      </a:lnTo>
                      <a:lnTo>
                        <a:pt x="2368" y="1202"/>
                      </a:lnTo>
                      <a:lnTo>
                        <a:pt x="3069" y="1402"/>
                      </a:lnTo>
                      <a:lnTo>
                        <a:pt x="3202" y="1302"/>
                      </a:lnTo>
                      <a:cubicBezTo>
                        <a:pt x="3302" y="1202"/>
                        <a:pt x="3436" y="1068"/>
                        <a:pt x="3536" y="935"/>
                      </a:cubicBezTo>
                      <a:lnTo>
                        <a:pt x="2469" y="635"/>
                      </a:lnTo>
                      <a:lnTo>
                        <a:pt x="2268" y="601"/>
                      </a:lnTo>
                      <a:lnTo>
                        <a:pt x="567" y="101"/>
                      </a:lnTo>
                      <a:lnTo>
                        <a:pt x="1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a:off x="3126575" y="4411100"/>
                  <a:ext cx="60075" cy="71750"/>
                </a:xfrm>
                <a:custGeom>
                  <a:avLst/>
                  <a:gdLst/>
                  <a:ahLst/>
                  <a:cxnLst/>
                  <a:rect l="l" t="t" r="r" b="b"/>
                  <a:pathLst>
                    <a:path w="2403" h="2870" extrusionOk="0">
                      <a:moveTo>
                        <a:pt x="1802" y="0"/>
                      </a:moveTo>
                      <a:lnTo>
                        <a:pt x="1802" y="34"/>
                      </a:lnTo>
                      <a:lnTo>
                        <a:pt x="1168" y="901"/>
                      </a:lnTo>
                      <a:lnTo>
                        <a:pt x="1034" y="1101"/>
                      </a:lnTo>
                      <a:lnTo>
                        <a:pt x="34" y="2469"/>
                      </a:lnTo>
                      <a:lnTo>
                        <a:pt x="0" y="2536"/>
                      </a:lnTo>
                      <a:lnTo>
                        <a:pt x="234" y="2669"/>
                      </a:lnTo>
                      <a:lnTo>
                        <a:pt x="467" y="2869"/>
                      </a:lnTo>
                      <a:lnTo>
                        <a:pt x="467" y="2836"/>
                      </a:lnTo>
                      <a:lnTo>
                        <a:pt x="734" y="2502"/>
                      </a:lnTo>
                      <a:lnTo>
                        <a:pt x="1668" y="1201"/>
                      </a:lnTo>
                      <a:lnTo>
                        <a:pt x="1702" y="1135"/>
                      </a:lnTo>
                      <a:lnTo>
                        <a:pt x="2402" y="134"/>
                      </a:lnTo>
                      <a:lnTo>
                        <a:pt x="18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2997300" y="4285775"/>
                  <a:ext cx="195175" cy="138475"/>
                </a:xfrm>
                <a:custGeom>
                  <a:avLst/>
                  <a:gdLst/>
                  <a:ahLst/>
                  <a:cxnLst/>
                  <a:rect l="l" t="t" r="r" b="b"/>
                  <a:pathLst>
                    <a:path w="7807" h="5539" extrusionOk="0">
                      <a:moveTo>
                        <a:pt x="4820" y="1"/>
                      </a:moveTo>
                      <a:cubicBezTo>
                        <a:pt x="4339" y="1"/>
                        <a:pt x="3860" y="68"/>
                        <a:pt x="3403" y="210"/>
                      </a:cubicBezTo>
                      <a:lnTo>
                        <a:pt x="3337" y="143"/>
                      </a:lnTo>
                      <a:lnTo>
                        <a:pt x="3137" y="277"/>
                      </a:lnTo>
                      <a:lnTo>
                        <a:pt x="3103" y="277"/>
                      </a:lnTo>
                      <a:lnTo>
                        <a:pt x="2870" y="343"/>
                      </a:lnTo>
                      <a:cubicBezTo>
                        <a:pt x="2303" y="577"/>
                        <a:pt x="1769" y="911"/>
                        <a:pt x="1302" y="1311"/>
                      </a:cubicBezTo>
                      <a:lnTo>
                        <a:pt x="735" y="1811"/>
                      </a:lnTo>
                      <a:cubicBezTo>
                        <a:pt x="701" y="1845"/>
                        <a:pt x="701" y="1845"/>
                        <a:pt x="668" y="1878"/>
                      </a:cubicBezTo>
                      <a:lnTo>
                        <a:pt x="601" y="1945"/>
                      </a:lnTo>
                      <a:lnTo>
                        <a:pt x="568" y="1978"/>
                      </a:lnTo>
                      <a:lnTo>
                        <a:pt x="535" y="2011"/>
                      </a:lnTo>
                      <a:lnTo>
                        <a:pt x="435" y="2111"/>
                      </a:lnTo>
                      <a:cubicBezTo>
                        <a:pt x="234" y="2378"/>
                        <a:pt x="134" y="2678"/>
                        <a:pt x="68" y="2979"/>
                      </a:cubicBezTo>
                      <a:cubicBezTo>
                        <a:pt x="1" y="3246"/>
                        <a:pt x="1" y="3512"/>
                        <a:pt x="68" y="3746"/>
                      </a:cubicBezTo>
                      <a:cubicBezTo>
                        <a:pt x="134" y="4013"/>
                        <a:pt x="234" y="4280"/>
                        <a:pt x="368" y="4513"/>
                      </a:cubicBezTo>
                      <a:cubicBezTo>
                        <a:pt x="435" y="4580"/>
                        <a:pt x="468" y="4647"/>
                        <a:pt x="535" y="4713"/>
                      </a:cubicBezTo>
                      <a:cubicBezTo>
                        <a:pt x="701" y="4880"/>
                        <a:pt x="868" y="5013"/>
                        <a:pt x="1068" y="5114"/>
                      </a:cubicBezTo>
                      <a:cubicBezTo>
                        <a:pt x="1135" y="5147"/>
                        <a:pt x="1202" y="5214"/>
                        <a:pt x="1302" y="5247"/>
                      </a:cubicBezTo>
                      <a:lnTo>
                        <a:pt x="1435" y="5280"/>
                      </a:lnTo>
                      <a:cubicBezTo>
                        <a:pt x="1602" y="5347"/>
                        <a:pt x="1802" y="5380"/>
                        <a:pt x="2002" y="5447"/>
                      </a:cubicBezTo>
                      <a:cubicBezTo>
                        <a:pt x="2328" y="5508"/>
                        <a:pt x="2656" y="5538"/>
                        <a:pt x="2983" y="5538"/>
                      </a:cubicBezTo>
                      <a:cubicBezTo>
                        <a:pt x="3731" y="5538"/>
                        <a:pt x="4475" y="5382"/>
                        <a:pt x="5171" y="5080"/>
                      </a:cubicBezTo>
                      <a:lnTo>
                        <a:pt x="5205" y="5080"/>
                      </a:lnTo>
                      <a:cubicBezTo>
                        <a:pt x="5405" y="4980"/>
                        <a:pt x="5605" y="4880"/>
                        <a:pt x="5805" y="4780"/>
                      </a:cubicBezTo>
                      <a:lnTo>
                        <a:pt x="6372" y="4480"/>
                      </a:lnTo>
                      <a:lnTo>
                        <a:pt x="6339" y="4413"/>
                      </a:lnTo>
                      <a:lnTo>
                        <a:pt x="6439" y="4313"/>
                      </a:lnTo>
                      <a:lnTo>
                        <a:pt x="6539" y="4246"/>
                      </a:lnTo>
                      <a:lnTo>
                        <a:pt x="7106" y="3713"/>
                      </a:lnTo>
                      <a:cubicBezTo>
                        <a:pt x="7373" y="3479"/>
                        <a:pt x="7606" y="3179"/>
                        <a:pt x="7706" y="2845"/>
                      </a:cubicBezTo>
                      <a:cubicBezTo>
                        <a:pt x="7740" y="2745"/>
                        <a:pt x="7773" y="2678"/>
                        <a:pt x="7773" y="2578"/>
                      </a:cubicBezTo>
                      <a:lnTo>
                        <a:pt x="7773" y="2512"/>
                      </a:lnTo>
                      <a:cubicBezTo>
                        <a:pt x="7807" y="2445"/>
                        <a:pt x="7807" y="2412"/>
                        <a:pt x="7807" y="2378"/>
                      </a:cubicBezTo>
                      <a:cubicBezTo>
                        <a:pt x="7807" y="2211"/>
                        <a:pt x="7807" y="2078"/>
                        <a:pt x="7807" y="1945"/>
                      </a:cubicBezTo>
                      <a:cubicBezTo>
                        <a:pt x="7740" y="2111"/>
                        <a:pt x="7640" y="2245"/>
                        <a:pt x="7506" y="2378"/>
                      </a:cubicBezTo>
                      <a:lnTo>
                        <a:pt x="7039" y="2779"/>
                      </a:lnTo>
                      <a:cubicBezTo>
                        <a:pt x="6367" y="3382"/>
                        <a:pt x="5517" y="3694"/>
                        <a:pt x="4646" y="3694"/>
                      </a:cubicBezTo>
                      <a:cubicBezTo>
                        <a:pt x="4265" y="3694"/>
                        <a:pt x="3879" y="3634"/>
                        <a:pt x="3503" y="3512"/>
                      </a:cubicBezTo>
                      <a:cubicBezTo>
                        <a:pt x="3403" y="3479"/>
                        <a:pt x="3303" y="3412"/>
                        <a:pt x="3203" y="3346"/>
                      </a:cubicBezTo>
                      <a:cubicBezTo>
                        <a:pt x="3003" y="3179"/>
                        <a:pt x="2836" y="2945"/>
                        <a:pt x="2803" y="2678"/>
                      </a:cubicBezTo>
                      <a:cubicBezTo>
                        <a:pt x="2803" y="2612"/>
                        <a:pt x="2803" y="2545"/>
                        <a:pt x="2803" y="2478"/>
                      </a:cubicBezTo>
                      <a:cubicBezTo>
                        <a:pt x="2803" y="2245"/>
                        <a:pt x="2903" y="2045"/>
                        <a:pt x="3036" y="1845"/>
                      </a:cubicBezTo>
                      <a:cubicBezTo>
                        <a:pt x="3070" y="1811"/>
                        <a:pt x="3103" y="1778"/>
                        <a:pt x="3170" y="1744"/>
                      </a:cubicBezTo>
                      <a:lnTo>
                        <a:pt x="3637" y="1311"/>
                      </a:lnTo>
                      <a:cubicBezTo>
                        <a:pt x="3737" y="1211"/>
                        <a:pt x="3870" y="1144"/>
                        <a:pt x="3970" y="1044"/>
                      </a:cubicBezTo>
                      <a:cubicBezTo>
                        <a:pt x="4592" y="629"/>
                        <a:pt x="5309" y="406"/>
                        <a:pt x="6034" y="406"/>
                      </a:cubicBezTo>
                      <a:cubicBezTo>
                        <a:pt x="6359" y="406"/>
                        <a:pt x="6686" y="451"/>
                        <a:pt x="7006" y="544"/>
                      </a:cubicBezTo>
                      <a:lnTo>
                        <a:pt x="6973" y="510"/>
                      </a:lnTo>
                      <a:lnTo>
                        <a:pt x="6906" y="477"/>
                      </a:lnTo>
                      <a:cubicBezTo>
                        <a:pt x="6739" y="377"/>
                        <a:pt x="6606" y="310"/>
                        <a:pt x="6406" y="243"/>
                      </a:cubicBezTo>
                      <a:cubicBezTo>
                        <a:pt x="5895" y="85"/>
                        <a:pt x="5357" y="1"/>
                        <a:pt x="48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8"/>
                <p:cNvSpPr/>
                <p:nvPr/>
              </p:nvSpPr>
              <p:spPr>
                <a:xfrm>
                  <a:off x="3035675" y="4266200"/>
                  <a:ext cx="204325" cy="138725"/>
                </a:xfrm>
                <a:custGeom>
                  <a:avLst/>
                  <a:gdLst/>
                  <a:ahLst/>
                  <a:cxnLst/>
                  <a:rect l="l" t="t" r="r" b="b"/>
                  <a:pathLst>
                    <a:path w="8173" h="5549" extrusionOk="0">
                      <a:moveTo>
                        <a:pt x="4452" y="1192"/>
                      </a:moveTo>
                      <a:cubicBezTo>
                        <a:pt x="4738" y="1192"/>
                        <a:pt x="5025" y="1226"/>
                        <a:pt x="5304" y="1293"/>
                      </a:cubicBezTo>
                      <a:lnTo>
                        <a:pt x="5471" y="1327"/>
                      </a:lnTo>
                      <a:cubicBezTo>
                        <a:pt x="5504" y="1327"/>
                        <a:pt x="5571" y="1360"/>
                        <a:pt x="5604" y="1360"/>
                      </a:cubicBezTo>
                      <a:cubicBezTo>
                        <a:pt x="6171" y="1560"/>
                        <a:pt x="6472" y="2161"/>
                        <a:pt x="6272" y="2728"/>
                      </a:cubicBezTo>
                      <a:cubicBezTo>
                        <a:pt x="6238" y="2861"/>
                        <a:pt x="6138" y="2961"/>
                        <a:pt x="6071" y="3061"/>
                      </a:cubicBezTo>
                      <a:lnTo>
                        <a:pt x="5971" y="3128"/>
                      </a:lnTo>
                      <a:lnTo>
                        <a:pt x="5571" y="3528"/>
                      </a:lnTo>
                      <a:lnTo>
                        <a:pt x="5504" y="3562"/>
                      </a:lnTo>
                      <a:cubicBezTo>
                        <a:pt x="4823" y="4149"/>
                        <a:pt x="3961" y="4471"/>
                        <a:pt x="3091" y="4471"/>
                      </a:cubicBezTo>
                      <a:cubicBezTo>
                        <a:pt x="2725" y="4471"/>
                        <a:pt x="2357" y="4414"/>
                        <a:pt x="2002" y="4295"/>
                      </a:cubicBezTo>
                      <a:cubicBezTo>
                        <a:pt x="1868" y="4262"/>
                        <a:pt x="1768" y="4195"/>
                        <a:pt x="1702" y="4129"/>
                      </a:cubicBezTo>
                      <a:cubicBezTo>
                        <a:pt x="1602" y="4095"/>
                        <a:pt x="1535" y="4029"/>
                        <a:pt x="1501" y="3928"/>
                      </a:cubicBezTo>
                      <a:cubicBezTo>
                        <a:pt x="1368" y="3795"/>
                        <a:pt x="1301" y="3628"/>
                        <a:pt x="1268" y="3461"/>
                      </a:cubicBezTo>
                      <a:cubicBezTo>
                        <a:pt x="1268" y="3461"/>
                        <a:pt x="1268" y="3428"/>
                        <a:pt x="1268" y="3428"/>
                      </a:cubicBezTo>
                      <a:cubicBezTo>
                        <a:pt x="1268" y="3361"/>
                        <a:pt x="1268" y="3328"/>
                        <a:pt x="1268" y="3261"/>
                      </a:cubicBezTo>
                      <a:cubicBezTo>
                        <a:pt x="1268" y="3028"/>
                        <a:pt x="1368" y="2794"/>
                        <a:pt x="1535" y="2628"/>
                      </a:cubicBezTo>
                      <a:cubicBezTo>
                        <a:pt x="1535" y="2594"/>
                        <a:pt x="1602" y="2561"/>
                        <a:pt x="1635" y="2494"/>
                      </a:cubicBezTo>
                      <a:lnTo>
                        <a:pt x="2102" y="2094"/>
                      </a:lnTo>
                      <a:cubicBezTo>
                        <a:pt x="2202" y="1994"/>
                        <a:pt x="2335" y="1894"/>
                        <a:pt x="2469" y="1827"/>
                      </a:cubicBezTo>
                      <a:cubicBezTo>
                        <a:pt x="3039" y="1400"/>
                        <a:pt x="3744" y="1192"/>
                        <a:pt x="4452" y="1192"/>
                      </a:cubicBezTo>
                      <a:close/>
                      <a:moveTo>
                        <a:pt x="4751" y="0"/>
                      </a:moveTo>
                      <a:cubicBezTo>
                        <a:pt x="4156" y="0"/>
                        <a:pt x="3554" y="105"/>
                        <a:pt x="2969" y="293"/>
                      </a:cubicBezTo>
                      <a:lnTo>
                        <a:pt x="2702" y="426"/>
                      </a:lnTo>
                      <a:lnTo>
                        <a:pt x="2636" y="459"/>
                      </a:lnTo>
                      <a:lnTo>
                        <a:pt x="2502" y="526"/>
                      </a:lnTo>
                      <a:cubicBezTo>
                        <a:pt x="2435" y="559"/>
                        <a:pt x="2369" y="593"/>
                        <a:pt x="2302" y="626"/>
                      </a:cubicBezTo>
                      <a:cubicBezTo>
                        <a:pt x="2235" y="659"/>
                        <a:pt x="2169" y="693"/>
                        <a:pt x="2102" y="726"/>
                      </a:cubicBezTo>
                      <a:cubicBezTo>
                        <a:pt x="2102" y="726"/>
                        <a:pt x="1968" y="793"/>
                        <a:pt x="1935" y="826"/>
                      </a:cubicBezTo>
                      <a:cubicBezTo>
                        <a:pt x="1902" y="860"/>
                        <a:pt x="1868" y="860"/>
                        <a:pt x="1835" y="893"/>
                      </a:cubicBezTo>
                      <a:cubicBezTo>
                        <a:pt x="1768" y="926"/>
                        <a:pt x="1668" y="993"/>
                        <a:pt x="1602" y="1026"/>
                      </a:cubicBezTo>
                      <a:cubicBezTo>
                        <a:pt x="1468" y="1126"/>
                        <a:pt x="1335" y="1260"/>
                        <a:pt x="1235" y="1360"/>
                      </a:cubicBezTo>
                      <a:lnTo>
                        <a:pt x="634" y="1860"/>
                      </a:lnTo>
                      <a:cubicBezTo>
                        <a:pt x="534" y="1960"/>
                        <a:pt x="434" y="2060"/>
                        <a:pt x="367" y="2161"/>
                      </a:cubicBezTo>
                      <a:lnTo>
                        <a:pt x="301" y="2227"/>
                      </a:lnTo>
                      <a:cubicBezTo>
                        <a:pt x="301" y="2261"/>
                        <a:pt x="301" y="2261"/>
                        <a:pt x="267" y="2294"/>
                      </a:cubicBezTo>
                      <a:cubicBezTo>
                        <a:pt x="267" y="2294"/>
                        <a:pt x="267" y="2294"/>
                        <a:pt x="234" y="2327"/>
                      </a:cubicBezTo>
                      <a:lnTo>
                        <a:pt x="201" y="2394"/>
                      </a:lnTo>
                      <a:lnTo>
                        <a:pt x="201" y="2427"/>
                      </a:lnTo>
                      <a:lnTo>
                        <a:pt x="134" y="2527"/>
                      </a:lnTo>
                      <a:cubicBezTo>
                        <a:pt x="100" y="2594"/>
                        <a:pt x="67" y="2661"/>
                        <a:pt x="67" y="2728"/>
                      </a:cubicBezTo>
                      <a:cubicBezTo>
                        <a:pt x="34" y="2761"/>
                        <a:pt x="34" y="2794"/>
                        <a:pt x="34" y="2828"/>
                      </a:cubicBezTo>
                      <a:cubicBezTo>
                        <a:pt x="0" y="2894"/>
                        <a:pt x="0" y="2961"/>
                        <a:pt x="0" y="2994"/>
                      </a:cubicBezTo>
                      <a:lnTo>
                        <a:pt x="0" y="3095"/>
                      </a:lnTo>
                      <a:cubicBezTo>
                        <a:pt x="0" y="3095"/>
                        <a:pt x="0" y="3128"/>
                        <a:pt x="0" y="3128"/>
                      </a:cubicBezTo>
                      <a:lnTo>
                        <a:pt x="0" y="3328"/>
                      </a:lnTo>
                      <a:cubicBezTo>
                        <a:pt x="0" y="3495"/>
                        <a:pt x="0" y="3628"/>
                        <a:pt x="34" y="3795"/>
                      </a:cubicBezTo>
                      <a:cubicBezTo>
                        <a:pt x="34" y="3862"/>
                        <a:pt x="67" y="3962"/>
                        <a:pt x="100" y="4029"/>
                      </a:cubicBezTo>
                      <a:cubicBezTo>
                        <a:pt x="100" y="4062"/>
                        <a:pt x="100" y="4095"/>
                        <a:pt x="134" y="4129"/>
                      </a:cubicBezTo>
                      <a:lnTo>
                        <a:pt x="167" y="4229"/>
                      </a:lnTo>
                      <a:cubicBezTo>
                        <a:pt x="167" y="4262"/>
                        <a:pt x="201" y="4262"/>
                        <a:pt x="201" y="4295"/>
                      </a:cubicBezTo>
                      <a:cubicBezTo>
                        <a:pt x="201" y="4329"/>
                        <a:pt x="234" y="4329"/>
                        <a:pt x="234" y="4362"/>
                      </a:cubicBezTo>
                      <a:lnTo>
                        <a:pt x="301" y="4462"/>
                      </a:lnTo>
                      <a:cubicBezTo>
                        <a:pt x="334" y="4529"/>
                        <a:pt x="367" y="4596"/>
                        <a:pt x="434" y="4629"/>
                      </a:cubicBezTo>
                      <a:lnTo>
                        <a:pt x="534" y="4762"/>
                      </a:lnTo>
                      <a:cubicBezTo>
                        <a:pt x="534" y="4762"/>
                        <a:pt x="567" y="4796"/>
                        <a:pt x="567" y="4796"/>
                      </a:cubicBezTo>
                      <a:lnTo>
                        <a:pt x="601" y="4829"/>
                      </a:lnTo>
                      <a:cubicBezTo>
                        <a:pt x="634" y="4862"/>
                        <a:pt x="701" y="4896"/>
                        <a:pt x="734" y="4963"/>
                      </a:cubicBezTo>
                      <a:cubicBezTo>
                        <a:pt x="768" y="4963"/>
                        <a:pt x="801" y="4996"/>
                        <a:pt x="834" y="5029"/>
                      </a:cubicBezTo>
                      <a:lnTo>
                        <a:pt x="901" y="5096"/>
                      </a:lnTo>
                      <a:lnTo>
                        <a:pt x="1001" y="5129"/>
                      </a:lnTo>
                      <a:cubicBezTo>
                        <a:pt x="1101" y="5196"/>
                        <a:pt x="1235" y="5263"/>
                        <a:pt x="1368" y="5296"/>
                      </a:cubicBezTo>
                      <a:cubicBezTo>
                        <a:pt x="1903" y="5464"/>
                        <a:pt x="2452" y="5548"/>
                        <a:pt x="2999" y="5548"/>
                      </a:cubicBezTo>
                      <a:cubicBezTo>
                        <a:pt x="3646" y="5548"/>
                        <a:pt x="4290" y="5431"/>
                        <a:pt x="4904" y="5196"/>
                      </a:cubicBezTo>
                      <a:cubicBezTo>
                        <a:pt x="5471" y="4963"/>
                        <a:pt x="6005" y="4662"/>
                        <a:pt x="6472" y="4262"/>
                      </a:cubicBezTo>
                      <a:lnTo>
                        <a:pt x="6939" y="3828"/>
                      </a:lnTo>
                      <a:lnTo>
                        <a:pt x="7072" y="3728"/>
                      </a:lnTo>
                      <a:cubicBezTo>
                        <a:pt x="7172" y="3628"/>
                        <a:pt x="7306" y="3495"/>
                        <a:pt x="7406" y="3361"/>
                      </a:cubicBezTo>
                      <a:cubicBezTo>
                        <a:pt x="8173" y="2261"/>
                        <a:pt x="7639" y="693"/>
                        <a:pt x="6338" y="259"/>
                      </a:cubicBezTo>
                      <a:lnTo>
                        <a:pt x="6105" y="192"/>
                      </a:lnTo>
                      <a:cubicBezTo>
                        <a:pt x="5905" y="126"/>
                        <a:pt x="5704" y="92"/>
                        <a:pt x="5504" y="59"/>
                      </a:cubicBezTo>
                      <a:cubicBezTo>
                        <a:pt x="5255" y="19"/>
                        <a:pt x="5004" y="0"/>
                        <a:pt x="4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8"/>
                <p:cNvSpPr/>
                <p:nvPr/>
              </p:nvSpPr>
              <p:spPr>
                <a:xfrm>
                  <a:off x="3048175" y="4328550"/>
                  <a:ext cx="90925" cy="43375"/>
                </a:xfrm>
                <a:custGeom>
                  <a:avLst/>
                  <a:gdLst/>
                  <a:ahLst/>
                  <a:cxnLst/>
                  <a:rect l="l" t="t" r="r" b="b"/>
                  <a:pathLst>
                    <a:path w="3637" h="1735" extrusionOk="0">
                      <a:moveTo>
                        <a:pt x="3470" y="0"/>
                      </a:moveTo>
                      <a:lnTo>
                        <a:pt x="1" y="1201"/>
                      </a:lnTo>
                      <a:lnTo>
                        <a:pt x="201" y="1735"/>
                      </a:lnTo>
                      <a:lnTo>
                        <a:pt x="3637" y="534"/>
                      </a:lnTo>
                      <a:lnTo>
                        <a:pt x="34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3130750" y="4328550"/>
                  <a:ext cx="88400" cy="35050"/>
                </a:xfrm>
                <a:custGeom>
                  <a:avLst/>
                  <a:gdLst/>
                  <a:ahLst/>
                  <a:cxnLst/>
                  <a:rect l="l" t="t" r="r" b="b"/>
                  <a:pathLst>
                    <a:path w="3536" h="1402" extrusionOk="0">
                      <a:moveTo>
                        <a:pt x="134" y="0"/>
                      </a:moveTo>
                      <a:lnTo>
                        <a:pt x="67" y="267"/>
                      </a:lnTo>
                      <a:lnTo>
                        <a:pt x="0" y="534"/>
                      </a:lnTo>
                      <a:lnTo>
                        <a:pt x="167" y="567"/>
                      </a:lnTo>
                      <a:lnTo>
                        <a:pt x="1768" y="1034"/>
                      </a:lnTo>
                      <a:lnTo>
                        <a:pt x="2368" y="1201"/>
                      </a:lnTo>
                      <a:lnTo>
                        <a:pt x="3069" y="1401"/>
                      </a:lnTo>
                      <a:lnTo>
                        <a:pt x="3202" y="1301"/>
                      </a:lnTo>
                      <a:cubicBezTo>
                        <a:pt x="3302" y="1168"/>
                        <a:pt x="3436" y="1068"/>
                        <a:pt x="3536" y="934"/>
                      </a:cubicBezTo>
                      <a:lnTo>
                        <a:pt x="2469" y="634"/>
                      </a:lnTo>
                      <a:lnTo>
                        <a:pt x="2268" y="567"/>
                      </a:lnTo>
                      <a:lnTo>
                        <a:pt x="567" y="100"/>
                      </a:lnTo>
                      <a:lnTo>
                        <a:pt x="1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126575" y="4269325"/>
                  <a:ext cx="60075" cy="70925"/>
                </a:xfrm>
                <a:custGeom>
                  <a:avLst/>
                  <a:gdLst/>
                  <a:ahLst/>
                  <a:cxnLst/>
                  <a:rect l="l" t="t" r="r" b="b"/>
                  <a:pathLst>
                    <a:path w="2403" h="2837" extrusionOk="0">
                      <a:moveTo>
                        <a:pt x="1802" y="1"/>
                      </a:moveTo>
                      <a:lnTo>
                        <a:pt x="1168" y="868"/>
                      </a:lnTo>
                      <a:lnTo>
                        <a:pt x="1034" y="1068"/>
                      </a:lnTo>
                      <a:lnTo>
                        <a:pt x="34" y="2436"/>
                      </a:lnTo>
                      <a:lnTo>
                        <a:pt x="0" y="2503"/>
                      </a:lnTo>
                      <a:lnTo>
                        <a:pt x="234" y="2636"/>
                      </a:lnTo>
                      <a:lnTo>
                        <a:pt x="467" y="2836"/>
                      </a:lnTo>
                      <a:lnTo>
                        <a:pt x="467" y="2803"/>
                      </a:lnTo>
                      <a:lnTo>
                        <a:pt x="734" y="2469"/>
                      </a:lnTo>
                      <a:lnTo>
                        <a:pt x="1668" y="1168"/>
                      </a:lnTo>
                      <a:lnTo>
                        <a:pt x="1702" y="1102"/>
                      </a:lnTo>
                      <a:lnTo>
                        <a:pt x="2402" y="134"/>
                      </a:lnTo>
                      <a:lnTo>
                        <a:pt x="18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30" name="Google Shape;1030;p28"/>
          <p:cNvGrpSpPr/>
          <p:nvPr/>
        </p:nvGrpSpPr>
        <p:grpSpPr>
          <a:xfrm rot="-8100000" flipH="1">
            <a:off x="7818853" y="-29084"/>
            <a:ext cx="1574243" cy="1137169"/>
            <a:chOff x="1460425" y="833750"/>
            <a:chExt cx="1176700" cy="850000"/>
          </a:xfrm>
        </p:grpSpPr>
        <p:sp>
          <p:nvSpPr>
            <p:cNvPr id="1031" name="Google Shape;1031;p28"/>
            <p:cNvSpPr/>
            <p:nvPr/>
          </p:nvSpPr>
          <p:spPr>
            <a:xfrm>
              <a:off x="1608050" y="833750"/>
              <a:ext cx="859800" cy="850000"/>
            </a:xfrm>
            <a:custGeom>
              <a:avLst/>
              <a:gdLst/>
              <a:ahLst/>
              <a:cxnLst/>
              <a:rect l="l" t="t" r="r" b="b"/>
              <a:pathLst>
                <a:path w="34392" h="34000" extrusionOk="0">
                  <a:moveTo>
                    <a:pt x="17208" y="1"/>
                  </a:moveTo>
                  <a:cubicBezTo>
                    <a:pt x="8001" y="1"/>
                    <a:pt x="398" y="7334"/>
                    <a:pt x="200" y="16617"/>
                  </a:cubicBezTo>
                  <a:cubicBezTo>
                    <a:pt x="0" y="25990"/>
                    <a:pt x="7405" y="33762"/>
                    <a:pt x="16812" y="33996"/>
                  </a:cubicBezTo>
                  <a:cubicBezTo>
                    <a:pt x="16936" y="33998"/>
                    <a:pt x="17059" y="34000"/>
                    <a:pt x="17181" y="34000"/>
                  </a:cubicBezTo>
                  <a:cubicBezTo>
                    <a:pt x="26389" y="34000"/>
                    <a:pt x="33961" y="26634"/>
                    <a:pt x="34191" y="17384"/>
                  </a:cubicBezTo>
                  <a:cubicBezTo>
                    <a:pt x="34391" y="8011"/>
                    <a:pt x="26953" y="205"/>
                    <a:pt x="17579" y="5"/>
                  </a:cubicBezTo>
                  <a:cubicBezTo>
                    <a:pt x="17455" y="2"/>
                    <a:pt x="17332" y="1"/>
                    <a:pt x="17208" y="1"/>
                  </a:cubicBezTo>
                  <a:close/>
                </a:path>
              </a:pathLst>
            </a:custGeom>
            <a:solidFill>
              <a:schemeClr val="lt1"/>
            </a:solidFill>
            <a:ln>
              <a:noFill/>
            </a:ln>
            <a:effectLst>
              <a:outerShdw dist="76200" dir="10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2411950" y="1164925"/>
              <a:ext cx="225175" cy="187650"/>
            </a:xfrm>
            <a:custGeom>
              <a:avLst/>
              <a:gdLst/>
              <a:ahLst/>
              <a:cxnLst/>
              <a:rect l="l" t="t" r="r" b="b"/>
              <a:pathLst>
                <a:path w="9007" h="7506" extrusionOk="0">
                  <a:moveTo>
                    <a:pt x="0" y="1"/>
                  </a:moveTo>
                  <a:lnTo>
                    <a:pt x="0" y="7506"/>
                  </a:lnTo>
                  <a:lnTo>
                    <a:pt x="5237" y="7506"/>
                  </a:lnTo>
                  <a:cubicBezTo>
                    <a:pt x="7306" y="7506"/>
                    <a:pt x="9007" y="5838"/>
                    <a:pt x="9007" y="3737"/>
                  </a:cubicBezTo>
                  <a:cubicBezTo>
                    <a:pt x="9007" y="1668"/>
                    <a:pt x="7306" y="1"/>
                    <a:pt x="5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1460425" y="1066525"/>
              <a:ext cx="246050" cy="349450"/>
            </a:xfrm>
            <a:custGeom>
              <a:avLst/>
              <a:gdLst/>
              <a:ahLst/>
              <a:cxnLst/>
              <a:rect l="l" t="t" r="r" b="b"/>
              <a:pathLst>
                <a:path w="9842" h="13978" extrusionOk="0">
                  <a:moveTo>
                    <a:pt x="9841" y="0"/>
                  </a:moveTo>
                  <a:lnTo>
                    <a:pt x="2669" y="2969"/>
                  </a:lnTo>
                  <a:cubicBezTo>
                    <a:pt x="1068" y="3636"/>
                    <a:pt x="1" y="5238"/>
                    <a:pt x="1" y="6972"/>
                  </a:cubicBezTo>
                  <a:cubicBezTo>
                    <a:pt x="1" y="8740"/>
                    <a:pt x="1068" y="10308"/>
                    <a:pt x="2669" y="10975"/>
                  </a:cubicBezTo>
                  <a:lnTo>
                    <a:pt x="9841" y="13977"/>
                  </a:lnTo>
                  <a:lnTo>
                    <a:pt x="9841" y="0"/>
                  </a:lnTo>
                  <a:close/>
                </a:path>
              </a:pathLst>
            </a:custGeom>
            <a:solidFill>
              <a:srgbClr val="EF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1522975" y="1124075"/>
              <a:ext cx="190175" cy="232675"/>
            </a:xfrm>
            <a:custGeom>
              <a:avLst/>
              <a:gdLst/>
              <a:ahLst/>
              <a:cxnLst/>
              <a:rect l="l" t="t" r="r" b="b"/>
              <a:pathLst>
                <a:path w="7607" h="9307" extrusionOk="0">
                  <a:moveTo>
                    <a:pt x="7606" y="0"/>
                  </a:moveTo>
                  <a:lnTo>
                    <a:pt x="1535" y="2535"/>
                  </a:lnTo>
                  <a:cubicBezTo>
                    <a:pt x="601" y="2902"/>
                    <a:pt x="1" y="3803"/>
                    <a:pt x="1" y="4804"/>
                  </a:cubicBezTo>
                  <a:cubicBezTo>
                    <a:pt x="1" y="5804"/>
                    <a:pt x="601" y="6705"/>
                    <a:pt x="1535" y="7072"/>
                  </a:cubicBezTo>
                  <a:lnTo>
                    <a:pt x="7606" y="9307"/>
                  </a:lnTo>
                  <a:lnTo>
                    <a:pt x="76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1684750" y="904750"/>
              <a:ext cx="707200" cy="708025"/>
            </a:xfrm>
            <a:custGeom>
              <a:avLst/>
              <a:gdLst/>
              <a:ahLst/>
              <a:cxnLst/>
              <a:rect l="l" t="t" r="r" b="b"/>
              <a:pathLst>
                <a:path w="28288" h="28321" extrusionOk="0">
                  <a:moveTo>
                    <a:pt x="13777" y="0"/>
                  </a:moveTo>
                  <a:cubicBezTo>
                    <a:pt x="12643" y="33"/>
                    <a:pt x="11543" y="200"/>
                    <a:pt x="10475" y="467"/>
                  </a:cubicBezTo>
                  <a:cubicBezTo>
                    <a:pt x="4304" y="2135"/>
                    <a:pt x="1" y="7772"/>
                    <a:pt x="1" y="14177"/>
                  </a:cubicBezTo>
                  <a:cubicBezTo>
                    <a:pt x="1" y="20548"/>
                    <a:pt x="4304" y="26186"/>
                    <a:pt x="10475" y="27853"/>
                  </a:cubicBezTo>
                  <a:cubicBezTo>
                    <a:pt x="11543" y="28120"/>
                    <a:pt x="12643" y="28287"/>
                    <a:pt x="13777" y="28320"/>
                  </a:cubicBezTo>
                  <a:lnTo>
                    <a:pt x="14144" y="28320"/>
                  </a:lnTo>
                  <a:cubicBezTo>
                    <a:pt x="14478" y="28320"/>
                    <a:pt x="14845" y="28320"/>
                    <a:pt x="15178" y="28287"/>
                  </a:cubicBezTo>
                  <a:cubicBezTo>
                    <a:pt x="15812" y="28220"/>
                    <a:pt x="16446" y="28154"/>
                    <a:pt x="17080" y="28020"/>
                  </a:cubicBezTo>
                  <a:cubicBezTo>
                    <a:pt x="17714" y="27887"/>
                    <a:pt x="18347" y="27687"/>
                    <a:pt x="18948" y="27486"/>
                  </a:cubicBezTo>
                  <a:cubicBezTo>
                    <a:pt x="19181" y="27386"/>
                    <a:pt x="19381" y="27286"/>
                    <a:pt x="19582" y="27220"/>
                  </a:cubicBezTo>
                  <a:cubicBezTo>
                    <a:pt x="19782" y="27153"/>
                    <a:pt x="19982" y="27053"/>
                    <a:pt x="20182" y="26953"/>
                  </a:cubicBezTo>
                  <a:cubicBezTo>
                    <a:pt x="21316" y="26419"/>
                    <a:pt x="22384" y="25719"/>
                    <a:pt x="23351" y="24918"/>
                  </a:cubicBezTo>
                  <a:cubicBezTo>
                    <a:pt x="23551" y="24751"/>
                    <a:pt x="23718" y="24551"/>
                    <a:pt x="23918" y="24384"/>
                  </a:cubicBezTo>
                  <a:cubicBezTo>
                    <a:pt x="26720" y="21716"/>
                    <a:pt x="28288" y="18013"/>
                    <a:pt x="28288" y="14144"/>
                  </a:cubicBezTo>
                  <a:cubicBezTo>
                    <a:pt x="28288" y="10308"/>
                    <a:pt x="26720" y="6605"/>
                    <a:pt x="23951" y="3970"/>
                  </a:cubicBezTo>
                  <a:cubicBezTo>
                    <a:pt x="23785" y="3770"/>
                    <a:pt x="23551" y="3603"/>
                    <a:pt x="23351" y="3436"/>
                  </a:cubicBezTo>
                  <a:cubicBezTo>
                    <a:pt x="22384" y="2602"/>
                    <a:pt x="21316" y="1901"/>
                    <a:pt x="20182" y="1368"/>
                  </a:cubicBezTo>
                  <a:cubicBezTo>
                    <a:pt x="19982" y="1268"/>
                    <a:pt x="19815" y="1201"/>
                    <a:pt x="19582" y="1101"/>
                  </a:cubicBezTo>
                  <a:cubicBezTo>
                    <a:pt x="19348" y="1001"/>
                    <a:pt x="19148" y="934"/>
                    <a:pt x="18948" y="834"/>
                  </a:cubicBezTo>
                  <a:cubicBezTo>
                    <a:pt x="18347" y="634"/>
                    <a:pt x="17714" y="434"/>
                    <a:pt x="17080" y="300"/>
                  </a:cubicBezTo>
                  <a:cubicBezTo>
                    <a:pt x="16446" y="167"/>
                    <a:pt x="15812" y="100"/>
                    <a:pt x="15178" y="33"/>
                  </a:cubicBezTo>
                  <a:cubicBezTo>
                    <a:pt x="14845" y="0"/>
                    <a:pt x="14478" y="0"/>
                    <a:pt x="141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2064200" y="905575"/>
              <a:ext cx="47550" cy="706375"/>
            </a:xfrm>
            <a:custGeom>
              <a:avLst/>
              <a:gdLst/>
              <a:ahLst/>
              <a:cxnLst/>
              <a:rect l="l" t="t" r="r" b="b"/>
              <a:pathLst>
                <a:path w="1902" h="28255" extrusionOk="0">
                  <a:moveTo>
                    <a:pt x="0" y="0"/>
                  </a:moveTo>
                  <a:lnTo>
                    <a:pt x="0" y="28254"/>
                  </a:lnTo>
                  <a:cubicBezTo>
                    <a:pt x="634" y="28221"/>
                    <a:pt x="1268" y="28121"/>
                    <a:pt x="1902" y="27987"/>
                  </a:cubicBezTo>
                  <a:lnTo>
                    <a:pt x="1902" y="267"/>
                  </a:lnTo>
                  <a:cubicBezTo>
                    <a:pt x="1268" y="134"/>
                    <a:pt x="634" y="3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8"/>
            <p:cNvSpPr/>
            <p:nvPr/>
          </p:nvSpPr>
          <p:spPr>
            <a:xfrm>
              <a:off x="2175100" y="932250"/>
              <a:ext cx="93425" cy="653000"/>
            </a:xfrm>
            <a:custGeom>
              <a:avLst/>
              <a:gdLst/>
              <a:ahLst/>
              <a:cxnLst/>
              <a:rect l="l" t="t" r="r" b="b"/>
              <a:pathLst>
                <a:path w="3737" h="26120" extrusionOk="0">
                  <a:moveTo>
                    <a:pt x="1" y="1"/>
                  </a:moveTo>
                  <a:lnTo>
                    <a:pt x="1" y="26120"/>
                  </a:lnTo>
                  <a:cubicBezTo>
                    <a:pt x="201" y="26053"/>
                    <a:pt x="368" y="25953"/>
                    <a:pt x="568" y="25886"/>
                  </a:cubicBezTo>
                  <a:cubicBezTo>
                    <a:pt x="1736" y="25352"/>
                    <a:pt x="2770" y="24652"/>
                    <a:pt x="3737" y="23818"/>
                  </a:cubicBezTo>
                  <a:lnTo>
                    <a:pt x="3737" y="2336"/>
                  </a:lnTo>
                  <a:cubicBezTo>
                    <a:pt x="2770" y="1469"/>
                    <a:pt x="1736" y="801"/>
                    <a:pt x="568" y="268"/>
                  </a:cubicBezTo>
                  <a:cubicBezTo>
                    <a:pt x="368" y="168"/>
                    <a:pt x="201" y="68"/>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1683925" y="916425"/>
              <a:ext cx="261875" cy="684675"/>
            </a:xfrm>
            <a:custGeom>
              <a:avLst/>
              <a:gdLst/>
              <a:ahLst/>
              <a:cxnLst/>
              <a:rect l="l" t="t" r="r" b="b"/>
              <a:pathLst>
                <a:path w="10475" h="27387" extrusionOk="0">
                  <a:moveTo>
                    <a:pt x="10475" y="0"/>
                  </a:moveTo>
                  <a:cubicBezTo>
                    <a:pt x="4304" y="1668"/>
                    <a:pt x="1" y="7272"/>
                    <a:pt x="1" y="13677"/>
                  </a:cubicBezTo>
                  <a:cubicBezTo>
                    <a:pt x="1" y="20081"/>
                    <a:pt x="4304" y="25685"/>
                    <a:pt x="10475" y="27386"/>
                  </a:cubicBezTo>
                  <a:lnTo>
                    <a:pt x="10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8"/>
            <p:cNvSpPr/>
            <p:nvPr/>
          </p:nvSpPr>
          <p:spPr>
            <a:xfrm>
              <a:off x="1984150" y="1096550"/>
              <a:ext cx="128450" cy="128450"/>
            </a:xfrm>
            <a:custGeom>
              <a:avLst/>
              <a:gdLst/>
              <a:ahLst/>
              <a:cxnLst/>
              <a:rect l="l" t="t" r="r" b="b"/>
              <a:pathLst>
                <a:path w="5138" h="5138" extrusionOk="0">
                  <a:moveTo>
                    <a:pt x="2569" y="0"/>
                  </a:moveTo>
                  <a:lnTo>
                    <a:pt x="0" y="2569"/>
                  </a:lnTo>
                  <a:lnTo>
                    <a:pt x="2569" y="5137"/>
                  </a:lnTo>
                  <a:lnTo>
                    <a:pt x="5137" y="2569"/>
                  </a:lnTo>
                  <a:lnTo>
                    <a:pt x="25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8"/>
            <p:cNvSpPr/>
            <p:nvPr/>
          </p:nvSpPr>
          <p:spPr>
            <a:xfrm>
              <a:off x="1984975" y="1280000"/>
              <a:ext cx="128450" cy="128450"/>
            </a:xfrm>
            <a:custGeom>
              <a:avLst/>
              <a:gdLst/>
              <a:ahLst/>
              <a:cxnLst/>
              <a:rect l="l" t="t" r="r" b="b"/>
              <a:pathLst>
                <a:path w="5138" h="5138" extrusionOk="0">
                  <a:moveTo>
                    <a:pt x="2569" y="1"/>
                  </a:moveTo>
                  <a:lnTo>
                    <a:pt x="1" y="2569"/>
                  </a:lnTo>
                  <a:lnTo>
                    <a:pt x="2602" y="5138"/>
                  </a:lnTo>
                  <a:lnTo>
                    <a:pt x="5138" y="2536"/>
                  </a:lnTo>
                  <a:lnTo>
                    <a:pt x="25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a:off x="2103400" y="1187450"/>
              <a:ext cx="127600" cy="128450"/>
            </a:xfrm>
            <a:custGeom>
              <a:avLst/>
              <a:gdLst/>
              <a:ahLst/>
              <a:cxnLst/>
              <a:rect l="l" t="t" r="r" b="b"/>
              <a:pathLst>
                <a:path w="5104" h="5138" extrusionOk="0">
                  <a:moveTo>
                    <a:pt x="2535" y="0"/>
                  </a:moveTo>
                  <a:lnTo>
                    <a:pt x="0" y="2569"/>
                  </a:lnTo>
                  <a:lnTo>
                    <a:pt x="2569" y="5137"/>
                  </a:lnTo>
                  <a:lnTo>
                    <a:pt x="5104" y="2569"/>
                  </a:lnTo>
                  <a:lnTo>
                    <a:pt x="25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8"/>
            <p:cNvSpPr/>
            <p:nvPr/>
          </p:nvSpPr>
          <p:spPr>
            <a:xfrm>
              <a:off x="1867400" y="1189100"/>
              <a:ext cx="127600" cy="127625"/>
            </a:xfrm>
            <a:custGeom>
              <a:avLst/>
              <a:gdLst/>
              <a:ahLst/>
              <a:cxnLst/>
              <a:rect l="l" t="t" r="r" b="b"/>
              <a:pathLst>
                <a:path w="5104" h="5105" extrusionOk="0">
                  <a:moveTo>
                    <a:pt x="2535" y="1"/>
                  </a:moveTo>
                  <a:lnTo>
                    <a:pt x="0" y="2569"/>
                  </a:lnTo>
                  <a:lnTo>
                    <a:pt x="2569" y="5105"/>
                  </a:lnTo>
                  <a:lnTo>
                    <a:pt x="5104" y="2536"/>
                  </a:lnTo>
                  <a:lnTo>
                    <a:pt x="25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3" name="Google Shape;1043;p28"/>
          <p:cNvSpPr/>
          <p:nvPr/>
        </p:nvSpPr>
        <p:spPr>
          <a:xfrm>
            <a:off x="597253" y="562378"/>
            <a:ext cx="250245" cy="250245"/>
          </a:xfrm>
          <a:custGeom>
            <a:avLst/>
            <a:gdLst/>
            <a:ahLst/>
            <a:cxnLst/>
            <a:rect l="l" t="t" r="r" b="b"/>
            <a:pathLst>
              <a:path w="12076" h="12076" extrusionOk="0">
                <a:moveTo>
                  <a:pt x="6038" y="1"/>
                </a:moveTo>
                <a:lnTo>
                  <a:pt x="5504" y="2336"/>
                </a:lnTo>
                <a:cubicBezTo>
                  <a:pt x="5104" y="3903"/>
                  <a:pt x="3903" y="5104"/>
                  <a:pt x="2335" y="5505"/>
                </a:cubicBezTo>
                <a:lnTo>
                  <a:pt x="0" y="6038"/>
                </a:lnTo>
                <a:lnTo>
                  <a:pt x="2335" y="6605"/>
                </a:lnTo>
                <a:cubicBezTo>
                  <a:pt x="3903" y="6972"/>
                  <a:pt x="5104" y="8207"/>
                  <a:pt x="5504" y="9774"/>
                </a:cubicBezTo>
                <a:lnTo>
                  <a:pt x="6038" y="12076"/>
                </a:lnTo>
                <a:lnTo>
                  <a:pt x="6605" y="9774"/>
                </a:lnTo>
                <a:cubicBezTo>
                  <a:pt x="6972" y="8207"/>
                  <a:pt x="8206" y="6972"/>
                  <a:pt x="9774" y="6605"/>
                </a:cubicBezTo>
                <a:lnTo>
                  <a:pt x="12075" y="6038"/>
                </a:lnTo>
                <a:lnTo>
                  <a:pt x="9774" y="5505"/>
                </a:lnTo>
                <a:cubicBezTo>
                  <a:pt x="8206" y="5104"/>
                  <a:pt x="6972" y="3903"/>
                  <a:pt x="6605" y="2336"/>
                </a:cubicBezTo>
                <a:lnTo>
                  <a:pt x="6038"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8296503" y="4330878"/>
            <a:ext cx="250245" cy="250245"/>
          </a:xfrm>
          <a:custGeom>
            <a:avLst/>
            <a:gdLst/>
            <a:ahLst/>
            <a:cxnLst/>
            <a:rect l="l" t="t" r="r" b="b"/>
            <a:pathLst>
              <a:path w="12076" h="12076" extrusionOk="0">
                <a:moveTo>
                  <a:pt x="6038" y="1"/>
                </a:moveTo>
                <a:lnTo>
                  <a:pt x="5504" y="2336"/>
                </a:lnTo>
                <a:cubicBezTo>
                  <a:pt x="5104" y="3903"/>
                  <a:pt x="3903" y="5104"/>
                  <a:pt x="2335" y="5505"/>
                </a:cubicBezTo>
                <a:lnTo>
                  <a:pt x="0" y="6038"/>
                </a:lnTo>
                <a:lnTo>
                  <a:pt x="2335" y="6605"/>
                </a:lnTo>
                <a:cubicBezTo>
                  <a:pt x="3903" y="6972"/>
                  <a:pt x="5104" y="8207"/>
                  <a:pt x="5504" y="9774"/>
                </a:cubicBezTo>
                <a:lnTo>
                  <a:pt x="6038" y="12076"/>
                </a:lnTo>
                <a:lnTo>
                  <a:pt x="6605" y="9774"/>
                </a:lnTo>
                <a:cubicBezTo>
                  <a:pt x="6972" y="8207"/>
                  <a:pt x="8206" y="6972"/>
                  <a:pt x="9774" y="6605"/>
                </a:cubicBezTo>
                <a:lnTo>
                  <a:pt x="12075" y="6038"/>
                </a:lnTo>
                <a:lnTo>
                  <a:pt x="9774" y="5505"/>
                </a:lnTo>
                <a:cubicBezTo>
                  <a:pt x="8206" y="5104"/>
                  <a:pt x="6972" y="3903"/>
                  <a:pt x="6605" y="2336"/>
                </a:cubicBezTo>
                <a:lnTo>
                  <a:pt x="6038"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8C012C-B1B7-47F6-B168-A941E97A73A9}"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C012C-B1B7-47F6-B168-A941E97A73A9}"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8C012C-B1B7-47F6-B168-A941E97A73A9}"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C7793-07B9-4429-92E8-8730EA77026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63800"/>
            <a:ext cx="7704000" cy="592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200"/>
              <a:buFont typeface="Hammersmith One" panose="02010703030501060504"/>
              <a:buNone/>
              <a:defRPr sz="3200">
                <a:solidFill>
                  <a:schemeClr val="lt1"/>
                </a:solidFill>
                <a:latin typeface="Hammersmith One" panose="02010703030501060504"/>
                <a:ea typeface="Hammersmith One" panose="02010703030501060504"/>
                <a:cs typeface="Hammersmith One" panose="02010703030501060504"/>
                <a:sym typeface="Hammersmith One" panose="02010703030501060504"/>
              </a:defRPr>
            </a:lvl1pPr>
            <a:lvl2pPr lvl="1" algn="ctr" rtl="0">
              <a:spcBef>
                <a:spcPts val="0"/>
              </a:spcBef>
              <a:spcAft>
                <a:spcPts val="0"/>
              </a:spcAft>
              <a:buClr>
                <a:schemeClr val="lt1"/>
              </a:buClr>
              <a:buSzPts val="3600"/>
              <a:buFont typeface="Fredoka One" panose="02000000000000000000"/>
              <a:buNone/>
              <a:defRPr sz="36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Clr>
                <a:schemeClr val="lt1"/>
              </a:buClr>
              <a:buSzPts val="3600"/>
              <a:buFont typeface="Fredoka One" panose="02000000000000000000"/>
              <a:buNone/>
              <a:defRPr sz="36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Clr>
                <a:schemeClr val="lt1"/>
              </a:buClr>
              <a:buSzPts val="3600"/>
              <a:buFont typeface="Fredoka One" panose="02000000000000000000"/>
              <a:buNone/>
              <a:defRPr sz="36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Clr>
                <a:schemeClr val="lt1"/>
              </a:buClr>
              <a:buSzPts val="3600"/>
              <a:buFont typeface="Fredoka One" panose="02000000000000000000"/>
              <a:buNone/>
              <a:defRPr sz="36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Clr>
                <a:schemeClr val="lt1"/>
              </a:buClr>
              <a:buSzPts val="3600"/>
              <a:buFont typeface="Fredoka One" panose="02000000000000000000"/>
              <a:buNone/>
              <a:defRPr sz="36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Clr>
                <a:schemeClr val="lt1"/>
              </a:buClr>
              <a:buSzPts val="3600"/>
              <a:buFont typeface="Fredoka One" panose="02000000000000000000"/>
              <a:buNone/>
              <a:defRPr sz="36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Clr>
                <a:schemeClr val="lt1"/>
              </a:buClr>
              <a:buSzPts val="3600"/>
              <a:buFont typeface="Fredoka One" panose="02000000000000000000"/>
              <a:buNone/>
              <a:defRPr sz="36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Clr>
                <a:schemeClr val="lt1"/>
              </a:buClr>
              <a:buSzPts val="3600"/>
              <a:buFont typeface="Fredoka One" panose="02000000000000000000"/>
              <a:buNone/>
              <a:defRPr sz="36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lt1"/>
              </a:buClr>
              <a:buSzPts val="1600"/>
              <a:buFont typeface="Chivo" panose="00000500000000000000"/>
              <a:buChar char="●"/>
              <a:defRPr sz="1600">
                <a:solidFill>
                  <a:schemeClr val="lt1"/>
                </a:solidFill>
                <a:latin typeface="Chivo" panose="00000500000000000000"/>
                <a:ea typeface="Chivo" panose="00000500000000000000"/>
                <a:cs typeface="Chivo" panose="00000500000000000000"/>
                <a:sym typeface="Chivo" panose="00000500000000000000"/>
              </a:defRPr>
            </a:lvl1pPr>
            <a:lvl2pPr marL="914400" lvl="1" indent="-330200">
              <a:lnSpc>
                <a:spcPct val="100000"/>
              </a:lnSpc>
              <a:spcBef>
                <a:spcPts val="0"/>
              </a:spcBef>
              <a:spcAft>
                <a:spcPts val="0"/>
              </a:spcAft>
              <a:buClr>
                <a:schemeClr val="lt1"/>
              </a:buClr>
              <a:buSzPts val="1600"/>
              <a:buFont typeface="Chivo" panose="00000500000000000000"/>
              <a:buChar char="○"/>
              <a:defRPr sz="1600">
                <a:solidFill>
                  <a:schemeClr val="lt1"/>
                </a:solidFill>
                <a:latin typeface="Chivo" panose="00000500000000000000"/>
                <a:ea typeface="Chivo" panose="00000500000000000000"/>
                <a:cs typeface="Chivo" panose="00000500000000000000"/>
                <a:sym typeface="Chivo" panose="00000500000000000000"/>
              </a:defRPr>
            </a:lvl2pPr>
            <a:lvl3pPr marL="1371600" lvl="2" indent="-330200">
              <a:lnSpc>
                <a:spcPct val="100000"/>
              </a:lnSpc>
              <a:spcBef>
                <a:spcPts val="0"/>
              </a:spcBef>
              <a:spcAft>
                <a:spcPts val="0"/>
              </a:spcAft>
              <a:buClr>
                <a:schemeClr val="lt1"/>
              </a:buClr>
              <a:buSzPts val="1600"/>
              <a:buFont typeface="Chivo" panose="00000500000000000000"/>
              <a:buChar char="■"/>
              <a:defRPr sz="1600">
                <a:solidFill>
                  <a:schemeClr val="lt1"/>
                </a:solidFill>
                <a:latin typeface="Chivo" panose="00000500000000000000"/>
                <a:ea typeface="Chivo" panose="00000500000000000000"/>
                <a:cs typeface="Chivo" panose="00000500000000000000"/>
                <a:sym typeface="Chivo" panose="00000500000000000000"/>
              </a:defRPr>
            </a:lvl3pPr>
            <a:lvl4pPr marL="1828800" lvl="3" indent="-330200">
              <a:lnSpc>
                <a:spcPct val="100000"/>
              </a:lnSpc>
              <a:spcBef>
                <a:spcPts val="0"/>
              </a:spcBef>
              <a:spcAft>
                <a:spcPts val="0"/>
              </a:spcAft>
              <a:buClr>
                <a:schemeClr val="lt1"/>
              </a:buClr>
              <a:buSzPts val="1600"/>
              <a:buFont typeface="Chivo" panose="00000500000000000000"/>
              <a:buChar char="●"/>
              <a:defRPr sz="1600">
                <a:solidFill>
                  <a:schemeClr val="lt1"/>
                </a:solidFill>
                <a:latin typeface="Chivo" panose="00000500000000000000"/>
                <a:ea typeface="Chivo" panose="00000500000000000000"/>
                <a:cs typeface="Chivo" panose="00000500000000000000"/>
                <a:sym typeface="Chivo" panose="00000500000000000000"/>
              </a:defRPr>
            </a:lvl4pPr>
            <a:lvl5pPr marL="2286000" lvl="4" indent="-330200">
              <a:lnSpc>
                <a:spcPct val="100000"/>
              </a:lnSpc>
              <a:spcBef>
                <a:spcPts val="0"/>
              </a:spcBef>
              <a:spcAft>
                <a:spcPts val="0"/>
              </a:spcAft>
              <a:buClr>
                <a:schemeClr val="lt1"/>
              </a:buClr>
              <a:buSzPts val="1600"/>
              <a:buFont typeface="Chivo" panose="00000500000000000000"/>
              <a:buChar char="○"/>
              <a:defRPr sz="1600">
                <a:solidFill>
                  <a:schemeClr val="lt1"/>
                </a:solidFill>
                <a:latin typeface="Chivo" panose="00000500000000000000"/>
                <a:ea typeface="Chivo" panose="00000500000000000000"/>
                <a:cs typeface="Chivo" panose="00000500000000000000"/>
                <a:sym typeface="Chivo" panose="00000500000000000000"/>
              </a:defRPr>
            </a:lvl5pPr>
            <a:lvl6pPr marL="2743200" lvl="5" indent="-330200">
              <a:lnSpc>
                <a:spcPct val="100000"/>
              </a:lnSpc>
              <a:spcBef>
                <a:spcPts val="0"/>
              </a:spcBef>
              <a:spcAft>
                <a:spcPts val="0"/>
              </a:spcAft>
              <a:buClr>
                <a:schemeClr val="lt1"/>
              </a:buClr>
              <a:buSzPts val="1600"/>
              <a:buFont typeface="Chivo" panose="00000500000000000000"/>
              <a:buChar char="■"/>
              <a:defRPr sz="1600">
                <a:solidFill>
                  <a:schemeClr val="lt1"/>
                </a:solidFill>
                <a:latin typeface="Chivo" panose="00000500000000000000"/>
                <a:ea typeface="Chivo" panose="00000500000000000000"/>
                <a:cs typeface="Chivo" panose="00000500000000000000"/>
                <a:sym typeface="Chivo" panose="00000500000000000000"/>
              </a:defRPr>
            </a:lvl6pPr>
            <a:lvl7pPr marL="3200400" lvl="6" indent="-330200">
              <a:lnSpc>
                <a:spcPct val="100000"/>
              </a:lnSpc>
              <a:spcBef>
                <a:spcPts val="0"/>
              </a:spcBef>
              <a:spcAft>
                <a:spcPts val="0"/>
              </a:spcAft>
              <a:buClr>
                <a:schemeClr val="lt1"/>
              </a:buClr>
              <a:buSzPts val="1600"/>
              <a:buFont typeface="Chivo" panose="00000500000000000000"/>
              <a:buChar char="●"/>
              <a:defRPr sz="1600">
                <a:solidFill>
                  <a:schemeClr val="lt1"/>
                </a:solidFill>
                <a:latin typeface="Chivo" panose="00000500000000000000"/>
                <a:ea typeface="Chivo" panose="00000500000000000000"/>
                <a:cs typeface="Chivo" panose="00000500000000000000"/>
                <a:sym typeface="Chivo" panose="00000500000000000000"/>
              </a:defRPr>
            </a:lvl7pPr>
            <a:lvl8pPr marL="3657600" lvl="7" indent="-330200">
              <a:lnSpc>
                <a:spcPct val="100000"/>
              </a:lnSpc>
              <a:spcBef>
                <a:spcPts val="0"/>
              </a:spcBef>
              <a:spcAft>
                <a:spcPts val="0"/>
              </a:spcAft>
              <a:buClr>
                <a:schemeClr val="lt1"/>
              </a:buClr>
              <a:buSzPts val="1600"/>
              <a:buFont typeface="Chivo" panose="00000500000000000000"/>
              <a:buChar char="○"/>
              <a:defRPr sz="1600">
                <a:solidFill>
                  <a:schemeClr val="lt1"/>
                </a:solidFill>
                <a:latin typeface="Chivo" panose="00000500000000000000"/>
                <a:ea typeface="Chivo" panose="00000500000000000000"/>
                <a:cs typeface="Chivo" panose="00000500000000000000"/>
                <a:sym typeface="Chivo" panose="00000500000000000000"/>
              </a:defRPr>
            </a:lvl8pPr>
            <a:lvl9pPr marL="4114800" lvl="8" indent="-330200">
              <a:lnSpc>
                <a:spcPct val="100000"/>
              </a:lnSpc>
              <a:spcBef>
                <a:spcPts val="0"/>
              </a:spcBef>
              <a:spcAft>
                <a:spcPts val="0"/>
              </a:spcAft>
              <a:buClr>
                <a:schemeClr val="lt1"/>
              </a:buClr>
              <a:buSzPts val="1600"/>
              <a:buFont typeface="Chivo" panose="00000500000000000000"/>
              <a:buChar char="■"/>
              <a:defRPr sz="1600">
                <a:solidFill>
                  <a:schemeClr val="lt1"/>
                </a:solidFill>
                <a:latin typeface="Chivo" panose="00000500000000000000"/>
                <a:ea typeface="Chivo" panose="00000500000000000000"/>
                <a:cs typeface="Chivo" panose="00000500000000000000"/>
                <a:sym typeface="Chivo" panose="000005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1/17/2025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8.png"/><Relationship Id="rId5" Type="http://schemas.microsoft.com/office/2007/relationships/media" Target="../media/media3.mp3"/><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32"/>
          <p:cNvSpPr txBox="1">
            <a:spLocks noGrp="1"/>
          </p:cNvSpPr>
          <p:nvPr>
            <p:ph type="ctrTitle"/>
          </p:nvPr>
        </p:nvSpPr>
        <p:spPr>
          <a:xfrm>
            <a:off x="529590" y="295910"/>
            <a:ext cx="4872990" cy="2575560"/>
          </a:xfrm>
          <a:prstGeom prst="rect">
            <a:avLst/>
          </a:prstGeom>
        </p:spPr>
        <p:txBody>
          <a:bodyPr spcFirstLastPara="1" wrap="square" lIns="91425" tIns="91425" rIns="91425" bIns="91425" anchor="ctr" anchorCtr="0">
            <a:noAutofit/>
          </a:bodyPr>
          <a:lstStyle/>
          <a:p>
            <a:pPr marL="857250" lvl="0" indent="-857250" algn="l" rtl="0">
              <a:spcBef>
                <a:spcPts val="0"/>
              </a:spcBef>
              <a:spcAft>
                <a:spcPts val="0"/>
              </a:spcAft>
              <a:buFont typeface="Arial" panose="020B0604020202020204" pitchFamily="34" charset="0"/>
              <a:buChar char="•"/>
            </a:pPr>
            <a:r>
              <a:rPr lang="en-US" altLang="en-GB" sz="2800" b="1">
                <a:solidFill>
                  <a:srgbClr val="FFC000"/>
                </a:solidFill>
                <a:latin typeface="Times New Roman" panose="02020603050405020304" pitchFamily="18" charset="0"/>
                <a:cs typeface="Times New Roman" panose="02020603050405020304" pitchFamily="18" charset="0"/>
              </a:rPr>
              <a:t>Tiết 59,60 </a:t>
            </a:r>
            <a:br>
              <a:rPr lang="en-US" altLang="en-GB" sz="2800" b="1">
                <a:solidFill>
                  <a:srgbClr val="FFC000"/>
                </a:solidFill>
                <a:latin typeface="Times New Roman" panose="02020603050405020304" pitchFamily="18" charset="0"/>
                <a:cs typeface="Times New Roman" panose="02020603050405020304" pitchFamily="18" charset="0"/>
              </a:rPr>
            </a:br>
            <a:r>
              <a:rPr lang="en-US" altLang="en-GB" sz="2800" b="1">
                <a:solidFill>
                  <a:srgbClr val="FFC000"/>
                </a:solidFill>
                <a:latin typeface="Times New Roman" panose="02020603050405020304" pitchFamily="18" charset="0"/>
                <a:cs typeface="Times New Roman" panose="02020603050405020304" pitchFamily="18" charset="0"/>
                <a:sym typeface="+mn-ea"/>
              </a:rPr>
              <a:t>Văn bản 2.</a:t>
            </a:r>
            <a:r>
              <a:rPr lang="en-US" altLang="en-GB" sz="2800" b="1">
                <a:solidFill>
                  <a:srgbClr val="FFC000"/>
                </a:solidFill>
                <a:latin typeface="Times New Roman" panose="02020603050405020304" pitchFamily="18" charset="0"/>
                <a:cs typeface="Times New Roman" panose="02020603050405020304" pitchFamily="18" charset="0"/>
              </a:rPr>
              <a:t> </a:t>
            </a:r>
            <a:r>
              <a:rPr lang="en-GB" sz="6600" b="1">
                <a:solidFill>
                  <a:schemeClr val="bg1"/>
                </a:solidFill>
                <a:latin typeface="Times New Roman" panose="02020603050405020304" pitchFamily="18" charset="0"/>
                <a:cs typeface="Times New Roman" panose="02020603050405020304" pitchFamily="18" charset="0"/>
              </a:rPr>
              <a:t>Chuyện </a:t>
            </a:r>
            <a:br>
              <a:rPr lang="en-GB" sz="6600" b="1">
                <a:solidFill>
                  <a:schemeClr val="bg1"/>
                </a:solidFill>
                <a:latin typeface="Times New Roman" panose="02020603050405020304" pitchFamily="18" charset="0"/>
                <a:cs typeface="Times New Roman" panose="02020603050405020304" pitchFamily="18" charset="0"/>
              </a:rPr>
            </a:br>
            <a:r>
              <a:rPr lang="en-GB" sz="6600" b="1">
                <a:solidFill>
                  <a:schemeClr val="bg1"/>
                </a:solidFill>
                <a:latin typeface="Times New Roman" panose="02020603050405020304" pitchFamily="18" charset="0"/>
                <a:cs typeface="Times New Roman" panose="02020603050405020304" pitchFamily="18" charset="0"/>
              </a:rPr>
              <a:t>Cơm hến</a:t>
            </a:r>
          </a:p>
        </p:txBody>
      </p:sp>
      <p:sp>
        <p:nvSpPr>
          <p:cNvPr id="1056" name="Google Shape;1056;p32"/>
          <p:cNvSpPr txBox="1">
            <a:spLocks noGrp="1"/>
          </p:cNvSpPr>
          <p:nvPr>
            <p:ph type="subTitle" idx="1"/>
          </p:nvPr>
        </p:nvSpPr>
        <p:spPr>
          <a:xfrm>
            <a:off x="753110" y="2848610"/>
            <a:ext cx="4872990" cy="61722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i="1">
                <a:latin typeface="Times New Roman" panose="02020603050405020304" pitchFamily="18" charset="0"/>
                <a:cs typeface="Times New Roman" panose="02020603050405020304" pitchFamily="18" charset="0"/>
              </a:rPr>
              <a:t>Hoàng Phủ Ngọc Tường</a:t>
            </a:r>
            <a:endParaRPr sz="2400" i="1">
              <a:latin typeface="Times New Roman" panose="02020603050405020304" pitchFamily="18" charset="0"/>
              <a:cs typeface="Times New Roman" panose="02020603050405020304" pitchFamily="18" charset="0"/>
            </a:endParaRPr>
          </a:p>
        </p:txBody>
      </p:sp>
      <p:grpSp>
        <p:nvGrpSpPr>
          <p:cNvPr id="1057" name="Google Shape;1057;p32"/>
          <p:cNvGrpSpPr/>
          <p:nvPr/>
        </p:nvGrpSpPr>
        <p:grpSpPr>
          <a:xfrm>
            <a:off x="5216689" y="353448"/>
            <a:ext cx="4377281" cy="4424064"/>
            <a:chOff x="1888175" y="1759350"/>
            <a:chExt cx="2949650" cy="2981175"/>
          </a:xfrm>
          <a:blipFill>
            <a:blip r:embed="rId3"/>
            <a:stretch>
              <a:fillRect/>
            </a:stretch>
          </a:blipFill>
        </p:grpSpPr>
        <p:sp>
          <p:nvSpPr>
            <p:cNvPr id="1058" name="Google Shape;1058;p32"/>
            <p:cNvSpPr/>
            <p:nvPr/>
          </p:nvSpPr>
          <p:spPr>
            <a:xfrm>
              <a:off x="1921550" y="1827125"/>
              <a:ext cx="2882900" cy="2879725"/>
            </a:xfrm>
            <a:custGeom>
              <a:avLst/>
              <a:gdLst/>
              <a:ahLst/>
              <a:cxnLst/>
              <a:rect l="l" t="t" r="r" b="b"/>
              <a:pathLst>
                <a:path w="115316" h="115189" extrusionOk="0">
                  <a:moveTo>
                    <a:pt x="57610" y="0"/>
                  </a:moveTo>
                  <a:cubicBezTo>
                    <a:pt x="27890" y="0"/>
                    <a:pt x="2831" y="22759"/>
                    <a:pt x="234" y="52690"/>
                  </a:cubicBezTo>
                  <a:cubicBezTo>
                    <a:pt x="67" y="54258"/>
                    <a:pt x="0" y="55892"/>
                    <a:pt x="0" y="57527"/>
                  </a:cubicBezTo>
                  <a:cubicBezTo>
                    <a:pt x="0" y="75740"/>
                    <a:pt x="8606" y="92885"/>
                    <a:pt x="23217" y="103760"/>
                  </a:cubicBezTo>
                  <a:cubicBezTo>
                    <a:pt x="33358" y="111327"/>
                    <a:pt x="45475" y="115189"/>
                    <a:pt x="57667" y="115189"/>
                  </a:cubicBezTo>
                  <a:cubicBezTo>
                    <a:pt x="66488" y="115189"/>
                    <a:pt x="75348" y="113167"/>
                    <a:pt x="83527" y="109064"/>
                  </a:cubicBezTo>
                  <a:cubicBezTo>
                    <a:pt x="103007" y="99257"/>
                    <a:pt x="115316" y="79342"/>
                    <a:pt x="115316" y="57527"/>
                  </a:cubicBezTo>
                  <a:cubicBezTo>
                    <a:pt x="115216" y="26705"/>
                    <a:pt x="90898" y="1353"/>
                    <a:pt x="60076" y="52"/>
                  </a:cubicBezTo>
                  <a:cubicBezTo>
                    <a:pt x="59251" y="17"/>
                    <a:pt x="58428" y="0"/>
                    <a:pt x="57610" y="0"/>
                  </a:cubicBezTo>
                  <a:close/>
                </a:path>
              </a:pathLst>
            </a:custGeom>
            <a:blipFill dpi="0" rotWithShape="1">
              <a:blip r:embed="rId3"/>
              <a:srcRect/>
              <a:stretch>
                <a:fillRect l="-15000"/>
              </a:stretch>
            </a:blipFill>
            <a:ln>
              <a:noFill/>
            </a:ln>
            <a:effectLst>
              <a:outerShdw dist="133350" dir="1080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2"/>
            <p:cNvSpPr/>
            <p:nvPr/>
          </p:nvSpPr>
          <p:spPr>
            <a:xfrm>
              <a:off x="2305975" y="1759350"/>
              <a:ext cx="2311675" cy="2301100"/>
            </a:xfrm>
            <a:custGeom>
              <a:avLst/>
              <a:gdLst/>
              <a:ahLst/>
              <a:cxnLst/>
              <a:rect l="l" t="t" r="r" b="b"/>
              <a:pathLst>
                <a:path w="92467" h="92044" extrusionOk="0">
                  <a:moveTo>
                    <a:pt x="46151" y="0"/>
                  </a:moveTo>
                  <a:cubicBezTo>
                    <a:pt x="22276" y="0"/>
                    <a:pt x="2179" y="18330"/>
                    <a:pt x="168" y="42341"/>
                  </a:cubicBezTo>
                  <a:cubicBezTo>
                    <a:pt x="34" y="43642"/>
                    <a:pt x="1" y="44943"/>
                    <a:pt x="1" y="46244"/>
                  </a:cubicBezTo>
                  <a:cubicBezTo>
                    <a:pt x="234" y="71595"/>
                    <a:pt x="20849" y="92043"/>
                    <a:pt x="46234" y="92043"/>
                  </a:cubicBezTo>
                  <a:cubicBezTo>
                    <a:pt x="71585" y="92043"/>
                    <a:pt x="92200" y="71595"/>
                    <a:pt x="92467" y="46244"/>
                  </a:cubicBezTo>
                  <a:cubicBezTo>
                    <a:pt x="92467" y="21459"/>
                    <a:pt x="72919" y="1078"/>
                    <a:pt x="48168" y="44"/>
                  </a:cubicBezTo>
                  <a:cubicBezTo>
                    <a:pt x="47493" y="15"/>
                    <a:pt x="46820" y="0"/>
                    <a:pt x="461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2"/>
            <p:cNvSpPr/>
            <p:nvPr/>
          </p:nvSpPr>
          <p:spPr>
            <a:xfrm>
              <a:off x="1888175" y="1790050"/>
              <a:ext cx="2949650" cy="2950475"/>
            </a:xfrm>
            <a:custGeom>
              <a:avLst/>
              <a:gdLst/>
              <a:ahLst/>
              <a:cxnLst/>
              <a:rect l="l" t="t" r="r" b="b"/>
              <a:pathLst>
                <a:path w="117986" h="118019" fill="none" extrusionOk="0">
                  <a:moveTo>
                    <a:pt x="97004" y="21016"/>
                  </a:moveTo>
                  <a:cubicBezTo>
                    <a:pt x="117985" y="41998"/>
                    <a:pt x="117985" y="76022"/>
                    <a:pt x="97004" y="97004"/>
                  </a:cubicBezTo>
                  <a:cubicBezTo>
                    <a:pt x="76022" y="118019"/>
                    <a:pt x="41964" y="118019"/>
                    <a:pt x="20983" y="97004"/>
                  </a:cubicBezTo>
                  <a:cubicBezTo>
                    <a:pt x="1" y="76022"/>
                    <a:pt x="1" y="41998"/>
                    <a:pt x="20983" y="21016"/>
                  </a:cubicBezTo>
                  <a:cubicBezTo>
                    <a:pt x="41964" y="1"/>
                    <a:pt x="76022" y="1"/>
                    <a:pt x="97004" y="21016"/>
                  </a:cubicBezTo>
                  <a:close/>
                </a:path>
              </a:pathLst>
            </a:custGeom>
            <a:grpFill/>
            <a:ln w="1085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2"/>
            <p:cNvSpPr/>
            <p:nvPr/>
          </p:nvSpPr>
          <p:spPr>
            <a:xfrm>
              <a:off x="2942275" y="3610475"/>
              <a:ext cx="838950" cy="655525"/>
            </a:xfrm>
            <a:custGeom>
              <a:avLst/>
              <a:gdLst/>
              <a:ahLst/>
              <a:cxnLst/>
              <a:rect l="l" t="t" r="r" b="b"/>
              <a:pathLst>
                <a:path w="33558" h="26221" extrusionOk="0">
                  <a:moveTo>
                    <a:pt x="20127" y="0"/>
                  </a:moveTo>
                  <a:cubicBezTo>
                    <a:pt x="19441" y="0"/>
                    <a:pt x="18774" y="72"/>
                    <a:pt x="18147" y="236"/>
                  </a:cubicBezTo>
                  <a:cubicBezTo>
                    <a:pt x="17480" y="436"/>
                    <a:pt x="16846" y="703"/>
                    <a:pt x="16279" y="1137"/>
                  </a:cubicBezTo>
                  <a:cubicBezTo>
                    <a:pt x="15011" y="2104"/>
                    <a:pt x="14577" y="3305"/>
                    <a:pt x="14711" y="4506"/>
                  </a:cubicBezTo>
                  <a:cubicBezTo>
                    <a:pt x="14870" y="5621"/>
                    <a:pt x="13995" y="6614"/>
                    <a:pt x="12899" y="6614"/>
                  </a:cubicBezTo>
                  <a:cubicBezTo>
                    <a:pt x="12848" y="6614"/>
                    <a:pt x="12795" y="6612"/>
                    <a:pt x="12743" y="6607"/>
                  </a:cubicBezTo>
                  <a:cubicBezTo>
                    <a:pt x="12412" y="6579"/>
                    <a:pt x="12081" y="6563"/>
                    <a:pt x="11752" y="6563"/>
                  </a:cubicBezTo>
                  <a:cubicBezTo>
                    <a:pt x="9036" y="6563"/>
                    <a:pt x="6525" y="7604"/>
                    <a:pt x="6138" y="10610"/>
                  </a:cubicBezTo>
                  <a:cubicBezTo>
                    <a:pt x="6038" y="11544"/>
                    <a:pt x="6438" y="12478"/>
                    <a:pt x="7206" y="13045"/>
                  </a:cubicBezTo>
                  <a:cubicBezTo>
                    <a:pt x="8206" y="13879"/>
                    <a:pt x="8073" y="15480"/>
                    <a:pt x="6905" y="16114"/>
                  </a:cubicBezTo>
                  <a:cubicBezTo>
                    <a:pt x="3903" y="17782"/>
                    <a:pt x="0" y="21084"/>
                    <a:pt x="2669" y="24587"/>
                  </a:cubicBezTo>
                  <a:cubicBezTo>
                    <a:pt x="3628" y="25761"/>
                    <a:pt x="4741" y="26220"/>
                    <a:pt x="5883" y="26220"/>
                  </a:cubicBezTo>
                  <a:cubicBezTo>
                    <a:pt x="8116" y="26220"/>
                    <a:pt x="10464" y="24463"/>
                    <a:pt x="12009" y="22852"/>
                  </a:cubicBezTo>
                  <a:cubicBezTo>
                    <a:pt x="12376" y="22472"/>
                    <a:pt x="12859" y="22291"/>
                    <a:pt x="13339" y="22291"/>
                  </a:cubicBezTo>
                  <a:cubicBezTo>
                    <a:pt x="14037" y="22291"/>
                    <a:pt x="14728" y="22674"/>
                    <a:pt x="15044" y="23386"/>
                  </a:cubicBezTo>
                  <a:cubicBezTo>
                    <a:pt x="15378" y="24253"/>
                    <a:pt x="16145" y="24854"/>
                    <a:pt x="17079" y="24987"/>
                  </a:cubicBezTo>
                  <a:cubicBezTo>
                    <a:pt x="17360" y="25032"/>
                    <a:pt x="17629" y="25054"/>
                    <a:pt x="17886" y="25054"/>
                  </a:cubicBezTo>
                  <a:cubicBezTo>
                    <a:pt x="20693" y="25054"/>
                    <a:pt x="22164" y="22500"/>
                    <a:pt x="22683" y="19750"/>
                  </a:cubicBezTo>
                  <a:cubicBezTo>
                    <a:pt x="22866" y="18839"/>
                    <a:pt x="23678" y="18232"/>
                    <a:pt x="24534" y="18232"/>
                  </a:cubicBezTo>
                  <a:cubicBezTo>
                    <a:pt x="24774" y="18232"/>
                    <a:pt x="25018" y="18280"/>
                    <a:pt x="25252" y="18382"/>
                  </a:cubicBezTo>
                  <a:cubicBezTo>
                    <a:pt x="25659" y="18557"/>
                    <a:pt x="26093" y="18656"/>
                    <a:pt x="26507" y="18656"/>
                  </a:cubicBezTo>
                  <a:cubicBezTo>
                    <a:pt x="26567" y="18656"/>
                    <a:pt x="26627" y="18653"/>
                    <a:pt x="26686" y="18649"/>
                  </a:cubicBezTo>
                  <a:cubicBezTo>
                    <a:pt x="27520" y="18616"/>
                    <a:pt x="28287" y="18316"/>
                    <a:pt x="28921" y="17782"/>
                  </a:cubicBezTo>
                  <a:cubicBezTo>
                    <a:pt x="33558" y="14246"/>
                    <a:pt x="30556" y="3438"/>
                    <a:pt x="30556" y="3438"/>
                  </a:cubicBezTo>
                  <a:cubicBezTo>
                    <a:pt x="30556" y="3438"/>
                    <a:pt x="24876" y="0"/>
                    <a:pt x="20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2"/>
            <p:cNvSpPr/>
            <p:nvPr/>
          </p:nvSpPr>
          <p:spPr>
            <a:xfrm>
              <a:off x="2942275" y="3610475"/>
              <a:ext cx="838950" cy="655525"/>
            </a:xfrm>
            <a:custGeom>
              <a:avLst/>
              <a:gdLst/>
              <a:ahLst/>
              <a:cxnLst/>
              <a:rect l="l" t="t" r="r" b="b"/>
              <a:pathLst>
                <a:path w="33558" h="26221" extrusionOk="0">
                  <a:moveTo>
                    <a:pt x="20127" y="0"/>
                  </a:moveTo>
                  <a:cubicBezTo>
                    <a:pt x="19441" y="0"/>
                    <a:pt x="18774" y="72"/>
                    <a:pt x="18147" y="236"/>
                  </a:cubicBezTo>
                  <a:cubicBezTo>
                    <a:pt x="17480" y="436"/>
                    <a:pt x="16846" y="703"/>
                    <a:pt x="16279" y="1137"/>
                  </a:cubicBezTo>
                  <a:cubicBezTo>
                    <a:pt x="15011" y="2104"/>
                    <a:pt x="14577" y="3305"/>
                    <a:pt x="14711" y="4506"/>
                  </a:cubicBezTo>
                  <a:cubicBezTo>
                    <a:pt x="14870" y="5621"/>
                    <a:pt x="13995" y="6614"/>
                    <a:pt x="12899" y="6614"/>
                  </a:cubicBezTo>
                  <a:cubicBezTo>
                    <a:pt x="12848" y="6614"/>
                    <a:pt x="12795" y="6612"/>
                    <a:pt x="12743" y="6607"/>
                  </a:cubicBezTo>
                  <a:cubicBezTo>
                    <a:pt x="12412" y="6579"/>
                    <a:pt x="12081" y="6563"/>
                    <a:pt x="11752" y="6563"/>
                  </a:cubicBezTo>
                  <a:cubicBezTo>
                    <a:pt x="9036" y="6563"/>
                    <a:pt x="6525" y="7604"/>
                    <a:pt x="6138" y="10610"/>
                  </a:cubicBezTo>
                  <a:cubicBezTo>
                    <a:pt x="6038" y="11544"/>
                    <a:pt x="6438" y="12478"/>
                    <a:pt x="7206" y="13045"/>
                  </a:cubicBezTo>
                  <a:cubicBezTo>
                    <a:pt x="8206" y="13879"/>
                    <a:pt x="8073" y="15480"/>
                    <a:pt x="6905" y="16114"/>
                  </a:cubicBezTo>
                  <a:cubicBezTo>
                    <a:pt x="3903" y="17782"/>
                    <a:pt x="0" y="21084"/>
                    <a:pt x="2669" y="24587"/>
                  </a:cubicBezTo>
                  <a:cubicBezTo>
                    <a:pt x="3628" y="25761"/>
                    <a:pt x="4741" y="26220"/>
                    <a:pt x="5883" y="26220"/>
                  </a:cubicBezTo>
                  <a:cubicBezTo>
                    <a:pt x="8116" y="26220"/>
                    <a:pt x="10464" y="24463"/>
                    <a:pt x="12009" y="22852"/>
                  </a:cubicBezTo>
                  <a:cubicBezTo>
                    <a:pt x="12376" y="22472"/>
                    <a:pt x="12859" y="22291"/>
                    <a:pt x="13339" y="22291"/>
                  </a:cubicBezTo>
                  <a:cubicBezTo>
                    <a:pt x="14037" y="22291"/>
                    <a:pt x="14728" y="22674"/>
                    <a:pt x="15044" y="23386"/>
                  </a:cubicBezTo>
                  <a:cubicBezTo>
                    <a:pt x="15378" y="24253"/>
                    <a:pt x="16145" y="24854"/>
                    <a:pt x="17079" y="24987"/>
                  </a:cubicBezTo>
                  <a:cubicBezTo>
                    <a:pt x="17360" y="25032"/>
                    <a:pt x="17629" y="25054"/>
                    <a:pt x="17886" y="25054"/>
                  </a:cubicBezTo>
                  <a:cubicBezTo>
                    <a:pt x="20693" y="25054"/>
                    <a:pt x="22164" y="22500"/>
                    <a:pt x="22683" y="19750"/>
                  </a:cubicBezTo>
                  <a:cubicBezTo>
                    <a:pt x="22866" y="18839"/>
                    <a:pt x="23678" y="18232"/>
                    <a:pt x="24534" y="18232"/>
                  </a:cubicBezTo>
                  <a:cubicBezTo>
                    <a:pt x="24774" y="18232"/>
                    <a:pt x="25018" y="18280"/>
                    <a:pt x="25252" y="18382"/>
                  </a:cubicBezTo>
                  <a:cubicBezTo>
                    <a:pt x="25659" y="18557"/>
                    <a:pt x="26093" y="18656"/>
                    <a:pt x="26507" y="18656"/>
                  </a:cubicBezTo>
                  <a:cubicBezTo>
                    <a:pt x="26567" y="18656"/>
                    <a:pt x="26627" y="18653"/>
                    <a:pt x="26686" y="18649"/>
                  </a:cubicBezTo>
                  <a:cubicBezTo>
                    <a:pt x="27520" y="18616"/>
                    <a:pt x="28287" y="18316"/>
                    <a:pt x="28921" y="17782"/>
                  </a:cubicBezTo>
                  <a:cubicBezTo>
                    <a:pt x="33558" y="14246"/>
                    <a:pt x="30556" y="3438"/>
                    <a:pt x="30556" y="3438"/>
                  </a:cubicBezTo>
                  <a:cubicBezTo>
                    <a:pt x="30556" y="3438"/>
                    <a:pt x="24876" y="0"/>
                    <a:pt x="20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2"/>
            <p:cNvSpPr/>
            <p:nvPr/>
          </p:nvSpPr>
          <p:spPr>
            <a:xfrm>
              <a:off x="3105725" y="3845700"/>
              <a:ext cx="310250" cy="390300"/>
            </a:xfrm>
            <a:custGeom>
              <a:avLst/>
              <a:gdLst/>
              <a:ahLst/>
              <a:cxnLst/>
              <a:rect l="l" t="t" r="r" b="b"/>
              <a:pathLst>
                <a:path w="12410" h="15612" fill="none" extrusionOk="0">
                  <a:moveTo>
                    <a:pt x="11842" y="15611"/>
                  </a:moveTo>
                  <a:lnTo>
                    <a:pt x="12409" y="2969"/>
                  </a:lnTo>
                  <a:lnTo>
                    <a:pt x="0" y="0"/>
                  </a:lnTo>
                </a:path>
              </a:pathLst>
            </a:custGeom>
            <a:grpFill/>
            <a:ln w="7500" cap="flat" cmpd="sng">
              <a:solidFill>
                <a:srgbClr val="EFECF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2"/>
            <p:cNvSpPr/>
            <p:nvPr/>
          </p:nvSpPr>
          <p:spPr>
            <a:xfrm>
              <a:off x="3056525" y="4052500"/>
              <a:ext cx="141800" cy="173500"/>
            </a:xfrm>
            <a:custGeom>
              <a:avLst/>
              <a:gdLst/>
              <a:ahLst/>
              <a:cxnLst/>
              <a:rect l="l" t="t" r="r" b="b"/>
              <a:pathLst>
                <a:path w="5672" h="6940" fill="none" extrusionOk="0">
                  <a:moveTo>
                    <a:pt x="5404" y="6939"/>
                  </a:moveTo>
                  <a:lnTo>
                    <a:pt x="5671" y="1335"/>
                  </a:lnTo>
                  <a:lnTo>
                    <a:pt x="0" y="1"/>
                  </a:lnTo>
                </a:path>
              </a:pathLst>
            </a:custGeom>
            <a:grpFill/>
            <a:ln w="7500" cap="flat" cmpd="sng">
              <a:solidFill>
                <a:srgbClr val="EFECF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2"/>
            <p:cNvSpPr/>
            <p:nvPr/>
          </p:nvSpPr>
          <p:spPr>
            <a:xfrm>
              <a:off x="3315050" y="3678900"/>
              <a:ext cx="316900" cy="398650"/>
            </a:xfrm>
            <a:custGeom>
              <a:avLst/>
              <a:gdLst/>
              <a:ahLst/>
              <a:cxnLst/>
              <a:rect l="l" t="t" r="r" b="b"/>
              <a:pathLst>
                <a:path w="12676" h="15946" fill="none" extrusionOk="0">
                  <a:moveTo>
                    <a:pt x="12109" y="15946"/>
                  </a:moveTo>
                  <a:lnTo>
                    <a:pt x="12676" y="3003"/>
                  </a:lnTo>
                  <a:lnTo>
                    <a:pt x="0" y="1"/>
                  </a:lnTo>
                </a:path>
              </a:pathLst>
            </a:custGeom>
            <a:grpFill/>
            <a:ln w="7500" cap="flat" cmpd="sng">
              <a:solidFill>
                <a:srgbClr val="EFECF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2"/>
            <p:cNvSpPr/>
            <p:nvPr/>
          </p:nvSpPr>
          <p:spPr>
            <a:xfrm>
              <a:off x="3288350" y="3567675"/>
              <a:ext cx="1025750" cy="893075"/>
            </a:xfrm>
            <a:custGeom>
              <a:avLst/>
              <a:gdLst/>
              <a:ahLst/>
              <a:cxnLst/>
              <a:rect l="l" t="t" r="r" b="b"/>
              <a:pathLst>
                <a:path w="41030" h="35723" extrusionOk="0">
                  <a:moveTo>
                    <a:pt x="23730" y="1"/>
                  </a:moveTo>
                  <a:cubicBezTo>
                    <a:pt x="22089" y="1"/>
                    <a:pt x="20494" y="227"/>
                    <a:pt x="19114" y="814"/>
                  </a:cubicBezTo>
                  <a:cubicBezTo>
                    <a:pt x="18314" y="1147"/>
                    <a:pt x="17580" y="1614"/>
                    <a:pt x="16946" y="2248"/>
                  </a:cubicBezTo>
                  <a:cubicBezTo>
                    <a:pt x="15512" y="3683"/>
                    <a:pt x="15145" y="5284"/>
                    <a:pt x="15578" y="6752"/>
                  </a:cubicBezTo>
                  <a:cubicBezTo>
                    <a:pt x="16012" y="8219"/>
                    <a:pt x="14978" y="9687"/>
                    <a:pt x="13444" y="9754"/>
                  </a:cubicBezTo>
                  <a:cubicBezTo>
                    <a:pt x="9541" y="9987"/>
                    <a:pt x="5771" y="11655"/>
                    <a:pt x="5871" y="15991"/>
                  </a:cubicBezTo>
                  <a:cubicBezTo>
                    <a:pt x="5905" y="17192"/>
                    <a:pt x="6572" y="18293"/>
                    <a:pt x="7639" y="18827"/>
                  </a:cubicBezTo>
                  <a:cubicBezTo>
                    <a:pt x="9074" y="19694"/>
                    <a:pt x="9174" y="21762"/>
                    <a:pt x="7840" y="22763"/>
                  </a:cubicBezTo>
                  <a:cubicBezTo>
                    <a:pt x="4337" y="25398"/>
                    <a:pt x="1" y="30268"/>
                    <a:pt x="3970" y="34204"/>
                  </a:cubicBezTo>
                  <a:cubicBezTo>
                    <a:pt x="5151" y="35282"/>
                    <a:pt x="6374" y="35723"/>
                    <a:pt x="7579" y="35723"/>
                  </a:cubicBezTo>
                  <a:cubicBezTo>
                    <a:pt x="10661" y="35723"/>
                    <a:pt x="13622" y="32839"/>
                    <a:pt x="15445" y="30368"/>
                  </a:cubicBezTo>
                  <a:cubicBezTo>
                    <a:pt x="15914" y="29705"/>
                    <a:pt x="16634" y="29379"/>
                    <a:pt x="17354" y="29379"/>
                  </a:cubicBezTo>
                  <a:cubicBezTo>
                    <a:pt x="18119" y="29379"/>
                    <a:pt x="18884" y="29747"/>
                    <a:pt x="19348" y="30468"/>
                  </a:cubicBezTo>
                  <a:cubicBezTo>
                    <a:pt x="19915" y="31503"/>
                    <a:pt x="21016" y="32136"/>
                    <a:pt x="22183" y="32136"/>
                  </a:cubicBezTo>
                  <a:cubicBezTo>
                    <a:pt x="22221" y="32137"/>
                    <a:pt x="22259" y="32137"/>
                    <a:pt x="22296" y="32137"/>
                  </a:cubicBezTo>
                  <a:cubicBezTo>
                    <a:pt x="26548" y="32137"/>
                    <a:pt x="28156" y="28400"/>
                    <a:pt x="28321" y="24531"/>
                  </a:cubicBezTo>
                  <a:cubicBezTo>
                    <a:pt x="28377" y="23259"/>
                    <a:pt x="29440" y="22299"/>
                    <a:pt x="30655" y="22299"/>
                  </a:cubicBezTo>
                  <a:cubicBezTo>
                    <a:pt x="30875" y="22299"/>
                    <a:pt x="31099" y="22330"/>
                    <a:pt x="31323" y="22396"/>
                  </a:cubicBezTo>
                  <a:cubicBezTo>
                    <a:pt x="31687" y="22477"/>
                    <a:pt x="32062" y="22521"/>
                    <a:pt x="32443" y="22521"/>
                  </a:cubicBezTo>
                  <a:cubicBezTo>
                    <a:pt x="32691" y="22521"/>
                    <a:pt x="32941" y="22502"/>
                    <a:pt x="33191" y="22463"/>
                  </a:cubicBezTo>
                  <a:cubicBezTo>
                    <a:pt x="34192" y="22263"/>
                    <a:pt x="35126" y="21729"/>
                    <a:pt x="35826" y="20962"/>
                  </a:cubicBezTo>
                  <a:cubicBezTo>
                    <a:pt x="41030" y="15658"/>
                    <a:pt x="35326" y="2582"/>
                    <a:pt x="35326" y="2582"/>
                  </a:cubicBezTo>
                  <a:cubicBezTo>
                    <a:pt x="35326" y="2582"/>
                    <a:pt x="29270" y="1"/>
                    <a:pt x="237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2"/>
            <p:cNvSpPr/>
            <p:nvPr/>
          </p:nvSpPr>
          <p:spPr>
            <a:xfrm>
              <a:off x="2856375" y="3099325"/>
              <a:ext cx="529575" cy="529575"/>
            </a:xfrm>
            <a:custGeom>
              <a:avLst/>
              <a:gdLst/>
              <a:ahLst/>
              <a:cxnLst/>
              <a:rect l="l" t="t" r="r" b="b"/>
              <a:pathLst>
                <a:path w="21183" h="21183" extrusionOk="0">
                  <a:moveTo>
                    <a:pt x="1" y="1"/>
                  </a:moveTo>
                  <a:lnTo>
                    <a:pt x="1" y="21182"/>
                  </a:lnTo>
                  <a:lnTo>
                    <a:pt x="21182" y="21182"/>
                  </a:lnTo>
                  <a:lnTo>
                    <a:pt x="2118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2"/>
            <p:cNvSpPr/>
            <p:nvPr/>
          </p:nvSpPr>
          <p:spPr>
            <a:xfrm>
              <a:off x="2891400" y="2081450"/>
              <a:ext cx="597125" cy="869475"/>
            </a:xfrm>
            <a:custGeom>
              <a:avLst/>
              <a:gdLst/>
              <a:ahLst/>
              <a:cxnLst/>
              <a:rect l="l" t="t" r="r" b="b"/>
              <a:pathLst>
                <a:path w="23885" h="34779" extrusionOk="0">
                  <a:moveTo>
                    <a:pt x="13713" y="0"/>
                  </a:moveTo>
                  <a:cubicBezTo>
                    <a:pt x="9642" y="0"/>
                    <a:pt x="8777" y="4676"/>
                    <a:pt x="8874" y="7925"/>
                  </a:cubicBezTo>
                  <a:cubicBezTo>
                    <a:pt x="8901" y="8999"/>
                    <a:pt x="8019" y="9846"/>
                    <a:pt x="7016" y="9846"/>
                  </a:cubicBezTo>
                  <a:cubicBezTo>
                    <a:pt x="6805" y="9846"/>
                    <a:pt x="6587" y="9808"/>
                    <a:pt x="6372" y="9727"/>
                  </a:cubicBezTo>
                  <a:cubicBezTo>
                    <a:pt x="6058" y="9589"/>
                    <a:pt x="5721" y="9522"/>
                    <a:pt x="5383" y="9522"/>
                  </a:cubicBezTo>
                  <a:cubicBezTo>
                    <a:pt x="4823" y="9522"/>
                    <a:pt x="4261" y="9707"/>
                    <a:pt x="3803" y="10060"/>
                  </a:cubicBezTo>
                  <a:cubicBezTo>
                    <a:pt x="1068" y="12095"/>
                    <a:pt x="1869" y="15231"/>
                    <a:pt x="3637" y="17732"/>
                  </a:cubicBezTo>
                  <a:cubicBezTo>
                    <a:pt x="4304" y="18733"/>
                    <a:pt x="3903" y="20067"/>
                    <a:pt x="2803" y="20534"/>
                  </a:cubicBezTo>
                  <a:cubicBezTo>
                    <a:pt x="2336" y="20701"/>
                    <a:pt x="1935" y="21001"/>
                    <a:pt x="1602" y="21368"/>
                  </a:cubicBezTo>
                  <a:cubicBezTo>
                    <a:pt x="1068" y="21969"/>
                    <a:pt x="768" y="22736"/>
                    <a:pt x="668" y="23570"/>
                  </a:cubicBezTo>
                  <a:cubicBezTo>
                    <a:pt x="1" y="29341"/>
                    <a:pt x="9808" y="34778"/>
                    <a:pt x="9808" y="34778"/>
                  </a:cubicBezTo>
                  <a:cubicBezTo>
                    <a:pt x="9808" y="34778"/>
                    <a:pt x="18247" y="32576"/>
                    <a:pt x="20782" y="28107"/>
                  </a:cubicBezTo>
                  <a:cubicBezTo>
                    <a:pt x="21116" y="27506"/>
                    <a:pt x="21316" y="26872"/>
                    <a:pt x="21416" y="26205"/>
                  </a:cubicBezTo>
                  <a:cubicBezTo>
                    <a:pt x="21649" y="24604"/>
                    <a:pt x="21049" y="23437"/>
                    <a:pt x="20115" y="22736"/>
                  </a:cubicBezTo>
                  <a:cubicBezTo>
                    <a:pt x="19148" y="22002"/>
                    <a:pt x="19081" y="20568"/>
                    <a:pt x="19982" y="19801"/>
                  </a:cubicBezTo>
                  <a:cubicBezTo>
                    <a:pt x="22317" y="17799"/>
                    <a:pt x="23884" y="14964"/>
                    <a:pt x="21749" y="12295"/>
                  </a:cubicBezTo>
                  <a:cubicBezTo>
                    <a:pt x="21245" y="11679"/>
                    <a:pt x="20506" y="11321"/>
                    <a:pt x="19729" y="11321"/>
                  </a:cubicBezTo>
                  <a:cubicBezTo>
                    <a:pt x="19580" y="11321"/>
                    <a:pt x="19431" y="11335"/>
                    <a:pt x="19281" y="11361"/>
                  </a:cubicBezTo>
                  <a:cubicBezTo>
                    <a:pt x="19214" y="11368"/>
                    <a:pt x="19148" y="11371"/>
                    <a:pt x="19083" y="11371"/>
                  </a:cubicBezTo>
                  <a:cubicBezTo>
                    <a:pt x="17847" y="11371"/>
                    <a:pt x="16931" y="10197"/>
                    <a:pt x="17280" y="8993"/>
                  </a:cubicBezTo>
                  <a:cubicBezTo>
                    <a:pt x="18180" y="5691"/>
                    <a:pt x="18547" y="554"/>
                    <a:pt x="14177" y="20"/>
                  </a:cubicBezTo>
                  <a:cubicBezTo>
                    <a:pt x="14018" y="7"/>
                    <a:pt x="13863" y="0"/>
                    <a:pt x="137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2"/>
            <p:cNvSpPr/>
            <p:nvPr/>
          </p:nvSpPr>
          <p:spPr>
            <a:xfrm>
              <a:off x="3136575" y="2081100"/>
              <a:ext cx="105100" cy="869825"/>
            </a:xfrm>
            <a:custGeom>
              <a:avLst/>
              <a:gdLst/>
              <a:ahLst/>
              <a:cxnLst/>
              <a:rect l="l" t="t" r="r" b="b"/>
              <a:pathLst>
                <a:path w="4204" h="34793" fill="none" extrusionOk="0">
                  <a:moveTo>
                    <a:pt x="4204" y="0"/>
                  </a:moveTo>
                  <a:lnTo>
                    <a:pt x="1" y="34792"/>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2"/>
            <p:cNvSpPr/>
            <p:nvPr/>
          </p:nvSpPr>
          <p:spPr>
            <a:xfrm>
              <a:off x="2963950" y="2355450"/>
              <a:ext cx="486200" cy="231025"/>
            </a:xfrm>
            <a:custGeom>
              <a:avLst/>
              <a:gdLst/>
              <a:ahLst/>
              <a:cxnLst/>
              <a:rect l="l" t="t" r="r" b="b"/>
              <a:pathLst>
                <a:path w="19448" h="9241" fill="none" extrusionOk="0">
                  <a:moveTo>
                    <a:pt x="1" y="1"/>
                  </a:moveTo>
                  <a:lnTo>
                    <a:pt x="8640" y="9241"/>
                  </a:lnTo>
                  <a:lnTo>
                    <a:pt x="19448" y="2436"/>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2"/>
            <p:cNvSpPr/>
            <p:nvPr/>
          </p:nvSpPr>
          <p:spPr>
            <a:xfrm>
              <a:off x="3117400" y="2212025"/>
              <a:ext cx="219350" cy="102600"/>
            </a:xfrm>
            <a:custGeom>
              <a:avLst/>
              <a:gdLst/>
              <a:ahLst/>
              <a:cxnLst/>
              <a:rect l="l" t="t" r="r" b="b"/>
              <a:pathLst>
                <a:path w="8774" h="4104" fill="none" extrusionOk="0">
                  <a:moveTo>
                    <a:pt x="0" y="1"/>
                  </a:moveTo>
                  <a:lnTo>
                    <a:pt x="3836" y="4103"/>
                  </a:lnTo>
                  <a:lnTo>
                    <a:pt x="8773" y="1001"/>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2"/>
            <p:cNvSpPr/>
            <p:nvPr/>
          </p:nvSpPr>
          <p:spPr>
            <a:xfrm>
              <a:off x="2926425" y="2620650"/>
              <a:ext cx="496225" cy="236025"/>
            </a:xfrm>
            <a:custGeom>
              <a:avLst/>
              <a:gdLst/>
              <a:ahLst/>
              <a:cxnLst/>
              <a:rect l="l" t="t" r="r" b="b"/>
              <a:pathLst>
                <a:path w="19849" h="9441" fill="none" extrusionOk="0">
                  <a:moveTo>
                    <a:pt x="1" y="1"/>
                  </a:moveTo>
                  <a:lnTo>
                    <a:pt x="8840" y="9441"/>
                  </a:lnTo>
                  <a:lnTo>
                    <a:pt x="19848" y="2502"/>
                  </a:lnTo>
                </a:path>
              </a:pathLst>
            </a:custGeom>
            <a:grpFill/>
            <a:ln w="7500" cap="flat" cmpd="sng">
              <a:solidFill>
                <a:srgbClr val="EFECF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2"/>
            <p:cNvSpPr/>
            <p:nvPr/>
          </p:nvSpPr>
          <p:spPr>
            <a:xfrm>
              <a:off x="2481950" y="2216175"/>
              <a:ext cx="728875" cy="1111675"/>
            </a:xfrm>
            <a:custGeom>
              <a:avLst/>
              <a:gdLst/>
              <a:ahLst/>
              <a:cxnLst/>
              <a:rect l="l" t="t" r="r" b="b"/>
              <a:pathLst>
                <a:path w="29155" h="44467" extrusionOk="0">
                  <a:moveTo>
                    <a:pt x="14437" y="0"/>
                  </a:moveTo>
                  <a:cubicBezTo>
                    <a:pt x="14395" y="0"/>
                    <a:pt x="14353" y="1"/>
                    <a:pt x="14310" y="1"/>
                  </a:cubicBezTo>
                  <a:cubicBezTo>
                    <a:pt x="8640" y="335"/>
                    <a:pt x="8340" y="6639"/>
                    <a:pt x="9040" y="10876"/>
                  </a:cubicBezTo>
                  <a:cubicBezTo>
                    <a:pt x="9310" y="12346"/>
                    <a:pt x="8150" y="13627"/>
                    <a:pt x="6700" y="13627"/>
                  </a:cubicBezTo>
                  <a:cubicBezTo>
                    <a:pt x="6538" y="13627"/>
                    <a:pt x="6372" y="13611"/>
                    <a:pt x="6205" y="13578"/>
                  </a:cubicBezTo>
                  <a:cubicBezTo>
                    <a:pt x="5937" y="13505"/>
                    <a:pt x="5662" y="13469"/>
                    <a:pt x="5386" y="13469"/>
                  </a:cubicBezTo>
                  <a:cubicBezTo>
                    <a:pt x="4530" y="13469"/>
                    <a:pt x="3675" y="13814"/>
                    <a:pt x="3069" y="14445"/>
                  </a:cubicBezTo>
                  <a:cubicBezTo>
                    <a:pt x="0" y="17480"/>
                    <a:pt x="1535" y="21317"/>
                    <a:pt x="4203" y="24152"/>
                  </a:cubicBezTo>
                  <a:cubicBezTo>
                    <a:pt x="5237" y="25286"/>
                    <a:pt x="4970" y="27054"/>
                    <a:pt x="3636" y="27821"/>
                  </a:cubicBezTo>
                  <a:cubicBezTo>
                    <a:pt x="3102" y="28121"/>
                    <a:pt x="2669" y="28555"/>
                    <a:pt x="2302" y="29055"/>
                  </a:cubicBezTo>
                  <a:cubicBezTo>
                    <a:pt x="1735" y="29923"/>
                    <a:pt x="1468" y="30957"/>
                    <a:pt x="1535" y="31991"/>
                  </a:cubicBezTo>
                  <a:cubicBezTo>
                    <a:pt x="1668" y="39396"/>
                    <a:pt x="15011" y="44466"/>
                    <a:pt x="15011" y="44466"/>
                  </a:cubicBezTo>
                  <a:cubicBezTo>
                    <a:pt x="15011" y="44466"/>
                    <a:pt x="25218" y="40197"/>
                    <a:pt x="27620" y="34126"/>
                  </a:cubicBezTo>
                  <a:cubicBezTo>
                    <a:pt x="27920" y="33325"/>
                    <a:pt x="28087" y="32458"/>
                    <a:pt x="28087" y="31591"/>
                  </a:cubicBezTo>
                  <a:cubicBezTo>
                    <a:pt x="28087" y="29556"/>
                    <a:pt x="27153" y="28188"/>
                    <a:pt x="25852" y="27454"/>
                  </a:cubicBezTo>
                  <a:cubicBezTo>
                    <a:pt x="24484" y="26754"/>
                    <a:pt x="24184" y="24986"/>
                    <a:pt x="25152" y="23852"/>
                  </a:cubicBezTo>
                  <a:cubicBezTo>
                    <a:pt x="27720" y="20916"/>
                    <a:pt x="29154" y="17047"/>
                    <a:pt x="25985" y="14078"/>
                  </a:cubicBezTo>
                  <a:cubicBezTo>
                    <a:pt x="25373" y="13489"/>
                    <a:pt x="24578" y="13183"/>
                    <a:pt x="23753" y="13183"/>
                  </a:cubicBezTo>
                  <a:cubicBezTo>
                    <a:pt x="23409" y="13183"/>
                    <a:pt x="23060" y="13236"/>
                    <a:pt x="22716" y="13344"/>
                  </a:cubicBezTo>
                  <a:cubicBezTo>
                    <a:pt x="22526" y="13392"/>
                    <a:pt x="22336" y="13415"/>
                    <a:pt x="22149" y="13415"/>
                  </a:cubicBezTo>
                  <a:cubicBezTo>
                    <a:pt x="20775" y="13415"/>
                    <a:pt x="19609" y="12182"/>
                    <a:pt x="19814" y="10742"/>
                  </a:cubicBezTo>
                  <a:cubicBezTo>
                    <a:pt x="20344" y="6439"/>
                    <a:pt x="19888" y="0"/>
                    <a:pt x="14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2"/>
            <p:cNvSpPr/>
            <p:nvPr/>
          </p:nvSpPr>
          <p:spPr>
            <a:xfrm>
              <a:off x="2833850" y="2214525"/>
              <a:ext cx="23375" cy="1113325"/>
            </a:xfrm>
            <a:custGeom>
              <a:avLst/>
              <a:gdLst/>
              <a:ahLst/>
              <a:cxnLst/>
              <a:rect l="l" t="t" r="r" b="b"/>
              <a:pathLst>
                <a:path w="935" h="44533" fill="none" extrusionOk="0">
                  <a:moveTo>
                    <a:pt x="1" y="1"/>
                  </a:moveTo>
                  <a:lnTo>
                    <a:pt x="935" y="44532"/>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2"/>
            <p:cNvSpPr/>
            <p:nvPr/>
          </p:nvSpPr>
          <p:spPr>
            <a:xfrm>
              <a:off x="2532825" y="2599800"/>
              <a:ext cx="622950" cy="262725"/>
            </a:xfrm>
            <a:custGeom>
              <a:avLst/>
              <a:gdLst/>
              <a:ahLst/>
              <a:cxnLst/>
              <a:rect l="l" t="t" r="r" b="b"/>
              <a:pathLst>
                <a:path w="24918" h="10509" fill="none" extrusionOk="0">
                  <a:moveTo>
                    <a:pt x="0" y="401"/>
                  </a:moveTo>
                  <a:lnTo>
                    <a:pt x="12542" y="10508"/>
                  </a:lnTo>
                  <a:lnTo>
                    <a:pt x="24918" y="1"/>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2"/>
            <p:cNvSpPr/>
            <p:nvPr/>
          </p:nvSpPr>
          <p:spPr>
            <a:xfrm>
              <a:off x="2701275" y="2393825"/>
              <a:ext cx="279375" cy="120100"/>
            </a:xfrm>
            <a:custGeom>
              <a:avLst/>
              <a:gdLst/>
              <a:ahLst/>
              <a:cxnLst/>
              <a:rect l="l" t="t" r="r" b="b"/>
              <a:pathLst>
                <a:path w="11175" h="4804" fill="none" extrusionOk="0">
                  <a:moveTo>
                    <a:pt x="0" y="334"/>
                  </a:moveTo>
                  <a:lnTo>
                    <a:pt x="5571" y="4804"/>
                  </a:lnTo>
                  <a:lnTo>
                    <a:pt x="11175" y="0"/>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2"/>
            <p:cNvSpPr/>
            <p:nvPr/>
          </p:nvSpPr>
          <p:spPr>
            <a:xfrm>
              <a:off x="2532825" y="2940050"/>
              <a:ext cx="636300" cy="267725"/>
            </a:xfrm>
            <a:custGeom>
              <a:avLst/>
              <a:gdLst/>
              <a:ahLst/>
              <a:cxnLst/>
              <a:rect l="l" t="t" r="r" b="b"/>
              <a:pathLst>
                <a:path w="25452" h="10709" fill="none" extrusionOk="0">
                  <a:moveTo>
                    <a:pt x="0" y="401"/>
                  </a:moveTo>
                  <a:lnTo>
                    <a:pt x="12843" y="10708"/>
                  </a:lnTo>
                  <a:lnTo>
                    <a:pt x="25452" y="0"/>
                  </a:lnTo>
                </a:path>
              </a:pathLst>
            </a:custGeom>
            <a:grpFill/>
            <a:ln w="7500" cap="flat" cmpd="sng">
              <a:solidFill>
                <a:srgbClr val="EFECF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2"/>
            <p:cNvSpPr/>
            <p:nvPr/>
          </p:nvSpPr>
          <p:spPr>
            <a:xfrm>
              <a:off x="2241775" y="2767425"/>
              <a:ext cx="725550" cy="818450"/>
            </a:xfrm>
            <a:custGeom>
              <a:avLst/>
              <a:gdLst/>
              <a:ahLst/>
              <a:cxnLst/>
              <a:rect l="l" t="t" r="r" b="b"/>
              <a:pathLst>
                <a:path w="29022" h="32738" extrusionOk="0">
                  <a:moveTo>
                    <a:pt x="6215" y="1"/>
                  </a:moveTo>
                  <a:cubicBezTo>
                    <a:pt x="5494" y="1"/>
                    <a:pt x="4732" y="213"/>
                    <a:pt x="3937" y="701"/>
                  </a:cubicBezTo>
                  <a:cubicBezTo>
                    <a:pt x="0" y="3370"/>
                    <a:pt x="2502" y="8040"/>
                    <a:pt x="4837" y="10775"/>
                  </a:cubicBezTo>
                  <a:cubicBezTo>
                    <a:pt x="5738" y="11842"/>
                    <a:pt x="5271" y="13477"/>
                    <a:pt x="3970" y="13910"/>
                  </a:cubicBezTo>
                  <a:cubicBezTo>
                    <a:pt x="3003" y="14177"/>
                    <a:pt x="2302" y="14944"/>
                    <a:pt x="2069" y="15912"/>
                  </a:cubicBezTo>
                  <a:cubicBezTo>
                    <a:pt x="1168" y="19414"/>
                    <a:pt x="3937" y="21482"/>
                    <a:pt x="7072" y="22383"/>
                  </a:cubicBezTo>
                  <a:cubicBezTo>
                    <a:pt x="8273" y="22750"/>
                    <a:pt x="8840" y="24118"/>
                    <a:pt x="8240" y="25218"/>
                  </a:cubicBezTo>
                  <a:cubicBezTo>
                    <a:pt x="7973" y="25685"/>
                    <a:pt x="7839" y="26186"/>
                    <a:pt x="7806" y="26720"/>
                  </a:cubicBezTo>
                  <a:cubicBezTo>
                    <a:pt x="7773" y="27587"/>
                    <a:pt x="8039" y="28454"/>
                    <a:pt x="8506" y="29155"/>
                  </a:cubicBezTo>
                  <a:cubicBezTo>
                    <a:pt x="10325" y="32087"/>
                    <a:pt x="14766" y="32737"/>
                    <a:pt x="18349" y="32737"/>
                  </a:cubicBezTo>
                  <a:cubicBezTo>
                    <a:pt x="21206" y="32737"/>
                    <a:pt x="23517" y="32324"/>
                    <a:pt x="23517" y="32324"/>
                  </a:cubicBezTo>
                  <a:cubicBezTo>
                    <a:pt x="23517" y="32324"/>
                    <a:pt x="29021" y="24918"/>
                    <a:pt x="28120" y="19514"/>
                  </a:cubicBezTo>
                  <a:cubicBezTo>
                    <a:pt x="27987" y="18814"/>
                    <a:pt x="27754" y="18113"/>
                    <a:pt x="27387" y="17480"/>
                  </a:cubicBezTo>
                  <a:cubicBezTo>
                    <a:pt x="26511" y="16052"/>
                    <a:pt x="25288" y="15477"/>
                    <a:pt x="24086" y="15477"/>
                  </a:cubicBezTo>
                  <a:cubicBezTo>
                    <a:pt x="24052" y="15477"/>
                    <a:pt x="24018" y="15477"/>
                    <a:pt x="23984" y="15478"/>
                  </a:cubicBezTo>
                  <a:cubicBezTo>
                    <a:pt x="23948" y="15480"/>
                    <a:pt x="23913" y="15481"/>
                    <a:pt x="23878" y="15481"/>
                  </a:cubicBezTo>
                  <a:cubicBezTo>
                    <a:pt x="22661" y="15481"/>
                    <a:pt x="21722" y="14376"/>
                    <a:pt x="21949" y="13177"/>
                  </a:cubicBezTo>
                  <a:cubicBezTo>
                    <a:pt x="22550" y="9974"/>
                    <a:pt x="21916" y="6572"/>
                    <a:pt x="18380" y="5805"/>
                  </a:cubicBezTo>
                  <a:cubicBezTo>
                    <a:pt x="18169" y="5755"/>
                    <a:pt x="17958" y="5731"/>
                    <a:pt x="17749" y="5731"/>
                  </a:cubicBezTo>
                  <a:cubicBezTo>
                    <a:pt x="16972" y="5731"/>
                    <a:pt x="16238" y="6067"/>
                    <a:pt x="15712" y="6672"/>
                  </a:cubicBezTo>
                  <a:cubicBezTo>
                    <a:pt x="15312" y="7071"/>
                    <a:pt x="14807" y="7258"/>
                    <a:pt x="14308" y="7258"/>
                  </a:cubicBezTo>
                  <a:cubicBezTo>
                    <a:pt x="13556" y="7258"/>
                    <a:pt x="12817" y="6833"/>
                    <a:pt x="12476" y="6071"/>
                  </a:cubicBezTo>
                  <a:cubicBezTo>
                    <a:pt x="11329" y="3377"/>
                    <a:pt x="9094" y="1"/>
                    <a:pt x="6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2"/>
            <p:cNvSpPr/>
            <p:nvPr/>
          </p:nvSpPr>
          <p:spPr>
            <a:xfrm>
              <a:off x="2336000" y="2787425"/>
              <a:ext cx="493725" cy="788925"/>
            </a:xfrm>
            <a:custGeom>
              <a:avLst/>
              <a:gdLst/>
              <a:ahLst/>
              <a:cxnLst/>
              <a:rect l="l" t="t" r="r" b="b"/>
              <a:pathLst>
                <a:path w="19749" h="31557" fill="none" extrusionOk="0">
                  <a:moveTo>
                    <a:pt x="1" y="1"/>
                  </a:moveTo>
                  <a:lnTo>
                    <a:pt x="19748" y="31557"/>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2"/>
            <p:cNvSpPr/>
            <p:nvPr/>
          </p:nvSpPr>
          <p:spPr>
            <a:xfrm>
              <a:off x="2289300" y="2925875"/>
              <a:ext cx="442025" cy="320250"/>
            </a:xfrm>
            <a:custGeom>
              <a:avLst/>
              <a:gdLst/>
              <a:ahLst/>
              <a:cxnLst/>
              <a:rect l="l" t="t" r="r" b="b"/>
              <a:pathLst>
                <a:path w="17681" h="12810" fill="none" extrusionOk="0">
                  <a:moveTo>
                    <a:pt x="1" y="10941"/>
                  </a:moveTo>
                  <a:lnTo>
                    <a:pt x="13310" y="12809"/>
                  </a:lnTo>
                  <a:lnTo>
                    <a:pt x="17680" y="0"/>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2"/>
            <p:cNvSpPr/>
            <p:nvPr/>
          </p:nvSpPr>
          <p:spPr>
            <a:xfrm>
              <a:off x="2321000" y="2853325"/>
              <a:ext cx="196825" cy="145950"/>
            </a:xfrm>
            <a:custGeom>
              <a:avLst/>
              <a:gdLst/>
              <a:ahLst/>
              <a:cxnLst/>
              <a:rect l="l" t="t" r="r" b="b"/>
              <a:pathLst>
                <a:path w="7873" h="5838" fill="none" extrusionOk="0">
                  <a:moveTo>
                    <a:pt x="0" y="5004"/>
                  </a:moveTo>
                  <a:lnTo>
                    <a:pt x="5905" y="5838"/>
                  </a:lnTo>
                  <a:lnTo>
                    <a:pt x="7873" y="0"/>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2"/>
            <p:cNvSpPr/>
            <p:nvPr/>
          </p:nvSpPr>
          <p:spPr>
            <a:xfrm>
              <a:off x="2435250" y="3164375"/>
              <a:ext cx="451175" cy="326925"/>
            </a:xfrm>
            <a:custGeom>
              <a:avLst/>
              <a:gdLst/>
              <a:ahLst/>
              <a:cxnLst/>
              <a:rect l="l" t="t" r="r" b="b"/>
              <a:pathLst>
                <a:path w="18047" h="13077" fill="none" extrusionOk="0">
                  <a:moveTo>
                    <a:pt x="0" y="11175"/>
                  </a:moveTo>
                  <a:lnTo>
                    <a:pt x="13610" y="13076"/>
                  </a:lnTo>
                  <a:lnTo>
                    <a:pt x="18046" y="0"/>
                  </a:lnTo>
                </a:path>
              </a:pathLst>
            </a:custGeom>
            <a:grpFill/>
            <a:ln w="7500" cap="flat" cmpd="sng">
              <a:solidFill>
                <a:srgbClr val="EFECF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2"/>
            <p:cNvSpPr/>
            <p:nvPr/>
          </p:nvSpPr>
          <p:spPr>
            <a:xfrm>
              <a:off x="2086650" y="3288950"/>
              <a:ext cx="899000" cy="649975"/>
            </a:xfrm>
            <a:custGeom>
              <a:avLst/>
              <a:gdLst/>
              <a:ahLst/>
              <a:cxnLst/>
              <a:rect l="l" t="t" r="r" b="b"/>
              <a:pathLst>
                <a:path w="35960" h="25999" extrusionOk="0">
                  <a:moveTo>
                    <a:pt x="18585" y="0"/>
                  </a:moveTo>
                  <a:cubicBezTo>
                    <a:pt x="18071" y="0"/>
                    <a:pt x="17525" y="91"/>
                    <a:pt x="16946" y="288"/>
                  </a:cubicBezTo>
                  <a:cubicBezTo>
                    <a:pt x="15979" y="621"/>
                    <a:pt x="15279" y="1422"/>
                    <a:pt x="15112" y="2423"/>
                  </a:cubicBezTo>
                  <a:cubicBezTo>
                    <a:pt x="14881" y="3346"/>
                    <a:pt x="14044" y="3917"/>
                    <a:pt x="13174" y="3917"/>
                  </a:cubicBezTo>
                  <a:cubicBezTo>
                    <a:pt x="12787" y="3917"/>
                    <a:pt x="12393" y="3804"/>
                    <a:pt x="12043" y="3557"/>
                  </a:cubicBezTo>
                  <a:cubicBezTo>
                    <a:pt x="10278" y="2322"/>
                    <a:pt x="7834" y="1041"/>
                    <a:pt x="5692" y="1041"/>
                  </a:cubicBezTo>
                  <a:cubicBezTo>
                    <a:pt x="4189" y="1041"/>
                    <a:pt x="2835" y="1671"/>
                    <a:pt x="1969" y="3390"/>
                  </a:cubicBezTo>
                  <a:cubicBezTo>
                    <a:pt x="1" y="7693"/>
                    <a:pt x="4538" y="10395"/>
                    <a:pt x="7907" y="11529"/>
                  </a:cubicBezTo>
                  <a:cubicBezTo>
                    <a:pt x="9241" y="11963"/>
                    <a:pt x="9708" y="13631"/>
                    <a:pt x="8807" y="14698"/>
                  </a:cubicBezTo>
                  <a:cubicBezTo>
                    <a:pt x="8140" y="15399"/>
                    <a:pt x="7907" y="16433"/>
                    <a:pt x="8207" y="17367"/>
                  </a:cubicBezTo>
                  <a:cubicBezTo>
                    <a:pt x="8944" y="19839"/>
                    <a:pt x="10900" y="20719"/>
                    <a:pt x="13098" y="20719"/>
                  </a:cubicBezTo>
                  <a:cubicBezTo>
                    <a:pt x="13985" y="20719"/>
                    <a:pt x="14911" y="20575"/>
                    <a:pt x="15812" y="20336"/>
                  </a:cubicBezTo>
                  <a:cubicBezTo>
                    <a:pt x="15988" y="20288"/>
                    <a:pt x="16163" y="20266"/>
                    <a:pt x="16334" y="20266"/>
                  </a:cubicBezTo>
                  <a:cubicBezTo>
                    <a:pt x="17364" y="20266"/>
                    <a:pt x="18252" y="21083"/>
                    <a:pt x="18281" y="22170"/>
                  </a:cubicBezTo>
                  <a:cubicBezTo>
                    <a:pt x="18314" y="22704"/>
                    <a:pt x="18481" y="23204"/>
                    <a:pt x="18714" y="23671"/>
                  </a:cubicBezTo>
                  <a:cubicBezTo>
                    <a:pt x="19148" y="24405"/>
                    <a:pt x="19782" y="25039"/>
                    <a:pt x="20582" y="25406"/>
                  </a:cubicBezTo>
                  <a:cubicBezTo>
                    <a:pt x="21413" y="25821"/>
                    <a:pt x="22321" y="25998"/>
                    <a:pt x="23264" y="25998"/>
                  </a:cubicBezTo>
                  <a:cubicBezTo>
                    <a:pt x="28602" y="25998"/>
                    <a:pt x="35059" y="20336"/>
                    <a:pt x="35059" y="20336"/>
                  </a:cubicBezTo>
                  <a:cubicBezTo>
                    <a:pt x="35059" y="20336"/>
                    <a:pt x="35960" y="11129"/>
                    <a:pt x="32391" y="6993"/>
                  </a:cubicBezTo>
                  <a:cubicBezTo>
                    <a:pt x="31924" y="6426"/>
                    <a:pt x="31323" y="5959"/>
                    <a:pt x="30656" y="5625"/>
                  </a:cubicBezTo>
                  <a:cubicBezTo>
                    <a:pt x="29956" y="5252"/>
                    <a:pt x="29285" y="5089"/>
                    <a:pt x="28660" y="5089"/>
                  </a:cubicBezTo>
                  <a:cubicBezTo>
                    <a:pt x="27945" y="5089"/>
                    <a:pt x="27290" y="5302"/>
                    <a:pt x="26720" y="5658"/>
                  </a:cubicBezTo>
                  <a:cubicBezTo>
                    <a:pt x="26381" y="5888"/>
                    <a:pt x="25999" y="5996"/>
                    <a:pt x="25623" y="5996"/>
                  </a:cubicBezTo>
                  <a:cubicBezTo>
                    <a:pt x="24853" y="5996"/>
                    <a:pt x="24109" y="5543"/>
                    <a:pt x="23818" y="4758"/>
                  </a:cubicBezTo>
                  <a:cubicBezTo>
                    <a:pt x="22847" y="2206"/>
                    <a:pt x="21116" y="0"/>
                    <a:pt x="18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2"/>
            <p:cNvSpPr/>
            <p:nvPr/>
          </p:nvSpPr>
          <p:spPr>
            <a:xfrm>
              <a:off x="2086650" y="3288950"/>
              <a:ext cx="899000" cy="649975"/>
            </a:xfrm>
            <a:custGeom>
              <a:avLst/>
              <a:gdLst/>
              <a:ahLst/>
              <a:cxnLst/>
              <a:rect l="l" t="t" r="r" b="b"/>
              <a:pathLst>
                <a:path w="35960" h="25999" extrusionOk="0">
                  <a:moveTo>
                    <a:pt x="18585" y="0"/>
                  </a:moveTo>
                  <a:cubicBezTo>
                    <a:pt x="18071" y="0"/>
                    <a:pt x="17525" y="91"/>
                    <a:pt x="16946" y="288"/>
                  </a:cubicBezTo>
                  <a:cubicBezTo>
                    <a:pt x="15979" y="621"/>
                    <a:pt x="15279" y="1422"/>
                    <a:pt x="15112" y="2423"/>
                  </a:cubicBezTo>
                  <a:cubicBezTo>
                    <a:pt x="14881" y="3346"/>
                    <a:pt x="14044" y="3917"/>
                    <a:pt x="13174" y="3917"/>
                  </a:cubicBezTo>
                  <a:cubicBezTo>
                    <a:pt x="12787" y="3917"/>
                    <a:pt x="12393" y="3804"/>
                    <a:pt x="12043" y="3557"/>
                  </a:cubicBezTo>
                  <a:cubicBezTo>
                    <a:pt x="10278" y="2322"/>
                    <a:pt x="7834" y="1041"/>
                    <a:pt x="5692" y="1041"/>
                  </a:cubicBezTo>
                  <a:cubicBezTo>
                    <a:pt x="4189" y="1041"/>
                    <a:pt x="2835" y="1671"/>
                    <a:pt x="1969" y="3390"/>
                  </a:cubicBezTo>
                  <a:cubicBezTo>
                    <a:pt x="1" y="7693"/>
                    <a:pt x="4538" y="10395"/>
                    <a:pt x="7907" y="11529"/>
                  </a:cubicBezTo>
                  <a:cubicBezTo>
                    <a:pt x="9241" y="11963"/>
                    <a:pt x="9708" y="13631"/>
                    <a:pt x="8807" y="14698"/>
                  </a:cubicBezTo>
                  <a:cubicBezTo>
                    <a:pt x="8140" y="15399"/>
                    <a:pt x="7907" y="16433"/>
                    <a:pt x="8207" y="17367"/>
                  </a:cubicBezTo>
                  <a:cubicBezTo>
                    <a:pt x="8944" y="19839"/>
                    <a:pt x="10900" y="20719"/>
                    <a:pt x="13098" y="20719"/>
                  </a:cubicBezTo>
                  <a:cubicBezTo>
                    <a:pt x="13985" y="20719"/>
                    <a:pt x="14911" y="20575"/>
                    <a:pt x="15812" y="20336"/>
                  </a:cubicBezTo>
                  <a:cubicBezTo>
                    <a:pt x="15988" y="20288"/>
                    <a:pt x="16163" y="20266"/>
                    <a:pt x="16334" y="20266"/>
                  </a:cubicBezTo>
                  <a:cubicBezTo>
                    <a:pt x="17364" y="20266"/>
                    <a:pt x="18252" y="21083"/>
                    <a:pt x="18281" y="22170"/>
                  </a:cubicBezTo>
                  <a:cubicBezTo>
                    <a:pt x="18314" y="22704"/>
                    <a:pt x="18481" y="23204"/>
                    <a:pt x="18714" y="23671"/>
                  </a:cubicBezTo>
                  <a:cubicBezTo>
                    <a:pt x="19148" y="24405"/>
                    <a:pt x="19782" y="25039"/>
                    <a:pt x="20582" y="25406"/>
                  </a:cubicBezTo>
                  <a:cubicBezTo>
                    <a:pt x="21413" y="25821"/>
                    <a:pt x="22321" y="25998"/>
                    <a:pt x="23264" y="25998"/>
                  </a:cubicBezTo>
                  <a:cubicBezTo>
                    <a:pt x="28602" y="25998"/>
                    <a:pt x="35059" y="20336"/>
                    <a:pt x="35059" y="20336"/>
                  </a:cubicBezTo>
                  <a:cubicBezTo>
                    <a:pt x="35059" y="20336"/>
                    <a:pt x="35960" y="11129"/>
                    <a:pt x="32391" y="6993"/>
                  </a:cubicBezTo>
                  <a:cubicBezTo>
                    <a:pt x="31924" y="6426"/>
                    <a:pt x="31323" y="5959"/>
                    <a:pt x="30656" y="5625"/>
                  </a:cubicBezTo>
                  <a:cubicBezTo>
                    <a:pt x="29956" y="5252"/>
                    <a:pt x="29285" y="5089"/>
                    <a:pt x="28660" y="5089"/>
                  </a:cubicBezTo>
                  <a:cubicBezTo>
                    <a:pt x="27945" y="5089"/>
                    <a:pt x="27290" y="5302"/>
                    <a:pt x="26720" y="5658"/>
                  </a:cubicBezTo>
                  <a:cubicBezTo>
                    <a:pt x="26381" y="5888"/>
                    <a:pt x="25999" y="5996"/>
                    <a:pt x="25623" y="5996"/>
                  </a:cubicBezTo>
                  <a:cubicBezTo>
                    <a:pt x="24853" y="5996"/>
                    <a:pt x="24109" y="5543"/>
                    <a:pt x="23818" y="4758"/>
                  </a:cubicBezTo>
                  <a:cubicBezTo>
                    <a:pt x="22847" y="2206"/>
                    <a:pt x="21116" y="0"/>
                    <a:pt x="18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2"/>
            <p:cNvSpPr/>
            <p:nvPr/>
          </p:nvSpPr>
          <p:spPr>
            <a:xfrm>
              <a:off x="2133350" y="3377850"/>
              <a:ext cx="829800" cy="420325"/>
            </a:xfrm>
            <a:custGeom>
              <a:avLst/>
              <a:gdLst/>
              <a:ahLst/>
              <a:cxnLst/>
              <a:rect l="l" t="t" r="r" b="b"/>
              <a:pathLst>
                <a:path w="33192" h="16813" fill="none" extrusionOk="0">
                  <a:moveTo>
                    <a:pt x="1" y="1"/>
                  </a:moveTo>
                  <a:lnTo>
                    <a:pt x="33191" y="16813"/>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2"/>
            <p:cNvSpPr/>
            <p:nvPr/>
          </p:nvSpPr>
          <p:spPr>
            <a:xfrm>
              <a:off x="2305975" y="3291975"/>
              <a:ext cx="310250" cy="462850"/>
            </a:xfrm>
            <a:custGeom>
              <a:avLst/>
              <a:gdLst/>
              <a:ahLst/>
              <a:cxnLst/>
              <a:rect l="l" t="t" r="r" b="b"/>
              <a:pathLst>
                <a:path w="12410" h="18514" fill="none" extrusionOk="0">
                  <a:moveTo>
                    <a:pt x="1" y="18513"/>
                  </a:moveTo>
                  <a:lnTo>
                    <a:pt x="12410" y="13243"/>
                  </a:lnTo>
                  <a:lnTo>
                    <a:pt x="9508" y="0"/>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2"/>
            <p:cNvSpPr/>
            <p:nvPr/>
          </p:nvSpPr>
          <p:spPr>
            <a:xfrm>
              <a:off x="2219250" y="3340325"/>
              <a:ext cx="137625" cy="209350"/>
            </a:xfrm>
            <a:custGeom>
              <a:avLst/>
              <a:gdLst/>
              <a:ahLst/>
              <a:cxnLst/>
              <a:rect l="l" t="t" r="r" b="b"/>
              <a:pathLst>
                <a:path w="5505" h="8374" fill="none" extrusionOk="0">
                  <a:moveTo>
                    <a:pt x="1" y="8373"/>
                  </a:moveTo>
                  <a:lnTo>
                    <a:pt x="5505" y="6038"/>
                  </a:lnTo>
                  <a:lnTo>
                    <a:pt x="4170" y="1"/>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2"/>
            <p:cNvSpPr/>
            <p:nvPr/>
          </p:nvSpPr>
          <p:spPr>
            <a:xfrm>
              <a:off x="2557825" y="3415375"/>
              <a:ext cx="316100" cy="472875"/>
            </a:xfrm>
            <a:custGeom>
              <a:avLst/>
              <a:gdLst/>
              <a:ahLst/>
              <a:cxnLst/>
              <a:rect l="l" t="t" r="r" b="b"/>
              <a:pathLst>
                <a:path w="12644" h="18915" fill="none" extrusionOk="0">
                  <a:moveTo>
                    <a:pt x="1" y="18915"/>
                  </a:moveTo>
                  <a:lnTo>
                    <a:pt x="12643" y="13511"/>
                  </a:lnTo>
                  <a:lnTo>
                    <a:pt x="9674" y="1"/>
                  </a:ln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2"/>
            <p:cNvSpPr/>
            <p:nvPr/>
          </p:nvSpPr>
          <p:spPr>
            <a:xfrm>
              <a:off x="2898075" y="2348800"/>
              <a:ext cx="455350" cy="455350"/>
            </a:xfrm>
            <a:custGeom>
              <a:avLst/>
              <a:gdLst/>
              <a:ahLst/>
              <a:cxnLst/>
              <a:rect l="l" t="t" r="r" b="b"/>
              <a:pathLst>
                <a:path w="18214" h="18214" extrusionOk="0">
                  <a:moveTo>
                    <a:pt x="7906" y="0"/>
                  </a:moveTo>
                  <a:cubicBezTo>
                    <a:pt x="3536" y="0"/>
                    <a:pt x="0" y="3536"/>
                    <a:pt x="0" y="7906"/>
                  </a:cubicBezTo>
                  <a:lnTo>
                    <a:pt x="0" y="10307"/>
                  </a:lnTo>
                  <a:cubicBezTo>
                    <a:pt x="0" y="14677"/>
                    <a:pt x="3536" y="18213"/>
                    <a:pt x="7906" y="18213"/>
                  </a:cubicBezTo>
                  <a:lnTo>
                    <a:pt x="10375" y="18213"/>
                  </a:lnTo>
                  <a:cubicBezTo>
                    <a:pt x="10908" y="18213"/>
                    <a:pt x="11442" y="18146"/>
                    <a:pt x="11942" y="18046"/>
                  </a:cubicBezTo>
                  <a:cubicBezTo>
                    <a:pt x="15612" y="17246"/>
                    <a:pt x="18213" y="14043"/>
                    <a:pt x="18213" y="10307"/>
                  </a:cubicBezTo>
                  <a:lnTo>
                    <a:pt x="18213" y="7906"/>
                  </a:lnTo>
                  <a:lnTo>
                    <a:pt x="18180" y="7906"/>
                  </a:lnTo>
                  <a:cubicBezTo>
                    <a:pt x="18213" y="3569"/>
                    <a:pt x="14711" y="33"/>
                    <a:pt x="10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2"/>
            <p:cNvSpPr/>
            <p:nvPr/>
          </p:nvSpPr>
          <p:spPr>
            <a:xfrm>
              <a:off x="2936425" y="2382975"/>
              <a:ext cx="122625" cy="152650"/>
            </a:xfrm>
            <a:custGeom>
              <a:avLst/>
              <a:gdLst/>
              <a:ahLst/>
              <a:cxnLst/>
              <a:rect l="l" t="t" r="r" b="b"/>
              <a:pathLst>
                <a:path w="4905" h="6106" fill="none" extrusionOk="0">
                  <a:moveTo>
                    <a:pt x="1" y="6105"/>
                  </a:moveTo>
                  <a:cubicBezTo>
                    <a:pt x="1" y="3170"/>
                    <a:pt x="2036" y="635"/>
                    <a:pt x="4904" y="1"/>
                  </a:cubicBezTo>
                </a:path>
              </a:pathLst>
            </a:custGeom>
            <a:grp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2"/>
            <p:cNvSpPr/>
            <p:nvPr/>
          </p:nvSpPr>
          <p:spPr>
            <a:xfrm>
              <a:off x="2985625" y="2443850"/>
              <a:ext cx="271075" cy="25875"/>
            </a:xfrm>
            <a:custGeom>
              <a:avLst/>
              <a:gdLst/>
              <a:ahLst/>
              <a:cxnLst/>
              <a:rect l="l" t="t" r="r" b="b"/>
              <a:pathLst>
                <a:path w="10843" h="1035" extrusionOk="0">
                  <a:moveTo>
                    <a:pt x="535" y="1"/>
                  </a:moveTo>
                  <a:cubicBezTo>
                    <a:pt x="234" y="1"/>
                    <a:pt x="1" y="234"/>
                    <a:pt x="34" y="501"/>
                  </a:cubicBezTo>
                  <a:cubicBezTo>
                    <a:pt x="34" y="801"/>
                    <a:pt x="234" y="1035"/>
                    <a:pt x="535" y="1035"/>
                  </a:cubicBezTo>
                  <a:lnTo>
                    <a:pt x="10342" y="1035"/>
                  </a:lnTo>
                  <a:cubicBezTo>
                    <a:pt x="10609" y="1035"/>
                    <a:pt x="10842" y="801"/>
                    <a:pt x="10842" y="501"/>
                  </a:cubicBezTo>
                  <a:cubicBezTo>
                    <a:pt x="10842" y="234"/>
                    <a:pt x="10609" y="1"/>
                    <a:pt x="103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2"/>
            <p:cNvSpPr/>
            <p:nvPr/>
          </p:nvSpPr>
          <p:spPr>
            <a:xfrm>
              <a:off x="2985625" y="2515575"/>
              <a:ext cx="271075" cy="26700"/>
            </a:xfrm>
            <a:custGeom>
              <a:avLst/>
              <a:gdLst/>
              <a:ahLst/>
              <a:cxnLst/>
              <a:rect l="l" t="t" r="r" b="b"/>
              <a:pathLst>
                <a:path w="10843" h="1068" extrusionOk="0">
                  <a:moveTo>
                    <a:pt x="535" y="1"/>
                  </a:moveTo>
                  <a:cubicBezTo>
                    <a:pt x="234" y="1"/>
                    <a:pt x="34" y="234"/>
                    <a:pt x="34" y="534"/>
                  </a:cubicBezTo>
                  <a:cubicBezTo>
                    <a:pt x="1" y="801"/>
                    <a:pt x="234" y="1035"/>
                    <a:pt x="535" y="1068"/>
                  </a:cubicBezTo>
                  <a:lnTo>
                    <a:pt x="10342" y="1068"/>
                  </a:lnTo>
                  <a:cubicBezTo>
                    <a:pt x="10609" y="1068"/>
                    <a:pt x="10842" y="834"/>
                    <a:pt x="10842" y="534"/>
                  </a:cubicBezTo>
                  <a:cubicBezTo>
                    <a:pt x="10842" y="234"/>
                    <a:pt x="10609" y="1"/>
                    <a:pt x="103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2"/>
            <p:cNvSpPr/>
            <p:nvPr/>
          </p:nvSpPr>
          <p:spPr>
            <a:xfrm>
              <a:off x="2986475" y="2587300"/>
              <a:ext cx="270225" cy="25875"/>
            </a:xfrm>
            <a:custGeom>
              <a:avLst/>
              <a:gdLst/>
              <a:ahLst/>
              <a:cxnLst/>
              <a:rect l="l" t="t" r="r" b="b"/>
              <a:pathLst>
                <a:path w="10809" h="1035" extrusionOk="0">
                  <a:moveTo>
                    <a:pt x="501" y="0"/>
                  </a:moveTo>
                  <a:cubicBezTo>
                    <a:pt x="200" y="0"/>
                    <a:pt x="0" y="234"/>
                    <a:pt x="0" y="534"/>
                  </a:cubicBezTo>
                  <a:cubicBezTo>
                    <a:pt x="0" y="801"/>
                    <a:pt x="200" y="1034"/>
                    <a:pt x="501" y="1034"/>
                  </a:cubicBezTo>
                  <a:lnTo>
                    <a:pt x="10308" y="1034"/>
                  </a:lnTo>
                  <a:cubicBezTo>
                    <a:pt x="10575" y="1034"/>
                    <a:pt x="10808" y="801"/>
                    <a:pt x="10808" y="534"/>
                  </a:cubicBezTo>
                  <a:cubicBezTo>
                    <a:pt x="10808" y="234"/>
                    <a:pt x="10575" y="0"/>
                    <a:pt x="103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2"/>
            <p:cNvSpPr/>
            <p:nvPr/>
          </p:nvSpPr>
          <p:spPr>
            <a:xfrm>
              <a:off x="2898075" y="2519750"/>
              <a:ext cx="455350" cy="284400"/>
            </a:xfrm>
            <a:custGeom>
              <a:avLst/>
              <a:gdLst/>
              <a:ahLst/>
              <a:cxnLst/>
              <a:rect l="l" t="t" r="r" b="b"/>
              <a:pathLst>
                <a:path w="18214" h="11376" extrusionOk="0">
                  <a:moveTo>
                    <a:pt x="101" y="0"/>
                  </a:moveTo>
                  <a:cubicBezTo>
                    <a:pt x="34" y="334"/>
                    <a:pt x="0" y="701"/>
                    <a:pt x="34" y="1068"/>
                  </a:cubicBezTo>
                  <a:lnTo>
                    <a:pt x="34" y="3469"/>
                  </a:lnTo>
                  <a:cubicBezTo>
                    <a:pt x="34" y="7839"/>
                    <a:pt x="3570" y="11375"/>
                    <a:pt x="7906" y="11375"/>
                  </a:cubicBezTo>
                  <a:lnTo>
                    <a:pt x="10308" y="11375"/>
                  </a:lnTo>
                  <a:cubicBezTo>
                    <a:pt x="14678" y="11375"/>
                    <a:pt x="18213" y="7839"/>
                    <a:pt x="18213" y="3469"/>
                  </a:cubicBezTo>
                  <a:lnTo>
                    <a:pt x="18213" y="1068"/>
                  </a:lnTo>
                  <a:cubicBezTo>
                    <a:pt x="18213" y="701"/>
                    <a:pt x="18180" y="334"/>
                    <a:pt x="18147" y="0"/>
                  </a:cubicBezTo>
                  <a:cubicBezTo>
                    <a:pt x="17580" y="3870"/>
                    <a:pt x="14244" y="6772"/>
                    <a:pt x="10308" y="6805"/>
                  </a:cubicBezTo>
                  <a:lnTo>
                    <a:pt x="7906" y="6805"/>
                  </a:lnTo>
                  <a:cubicBezTo>
                    <a:pt x="3970" y="6772"/>
                    <a:pt x="634" y="3870"/>
                    <a:pt x="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2"/>
            <p:cNvSpPr/>
            <p:nvPr/>
          </p:nvSpPr>
          <p:spPr>
            <a:xfrm>
              <a:off x="2518625" y="2665675"/>
              <a:ext cx="542100" cy="541250"/>
            </a:xfrm>
            <a:custGeom>
              <a:avLst/>
              <a:gdLst/>
              <a:ahLst/>
              <a:cxnLst/>
              <a:rect l="l" t="t" r="r" b="b"/>
              <a:pathLst>
                <a:path w="21684" h="21650" extrusionOk="0">
                  <a:moveTo>
                    <a:pt x="9408" y="1"/>
                  </a:moveTo>
                  <a:cubicBezTo>
                    <a:pt x="4237" y="1"/>
                    <a:pt x="1" y="4204"/>
                    <a:pt x="1" y="9374"/>
                  </a:cubicBezTo>
                  <a:lnTo>
                    <a:pt x="1" y="12243"/>
                  </a:lnTo>
                  <a:cubicBezTo>
                    <a:pt x="1" y="17413"/>
                    <a:pt x="4204" y="21650"/>
                    <a:pt x="9408" y="21650"/>
                  </a:cubicBezTo>
                  <a:lnTo>
                    <a:pt x="12376" y="21650"/>
                  </a:lnTo>
                  <a:cubicBezTo>
                    <a:pt x="13010" y="21616"/>
                    <a:pt x="13644" y="21550"/>
                    <a:pt x="14244" y="21416"/>
                  </a:cubicBezTo>
                  <a:cubicBezTo>
                    <a:pt x="18581" y="20482"/>
                    <a:pt x="21650" y="16679"/>
                    <a:pt x="21683" y="12243"/>
                  </a:cubicBezTo>
                  <a:lnTo>
                    <a:pt x="21683" y="9408"/>
                  </a:lnTo>
                  <a:lnTo>
                    <a:pt x="21650" y="9374"/>
                  </a:lnTo>
                  <a:cubicBezTo>
                    <a:pt x="21650" y="4971"/>
                    <a:pt x="18548" y="1135"/>
                    <a:pt x="14244" y="201"/>
                  </a:cubicBezTo>
                  <a:cubicBezTo>
                    <a:pt x="13611" y="68"/>
                    <a:pt x="12977" y="1"/>
                    <a:pt x="123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2"/>
            <p:cNvSpPr/>
            <p:nvPr/>
          </p:nvSpPr>
          <p:spPr>
            <a:xfrm>
              <a:off x="2564500" y="2704875"/>
              <a:ext cx="145125" cy="182650"/>
            </a:xfrm>
            <a:custGeom>
              <a:avLst/>
              <a:gdLst/>
              <a:ahLst/>
              <a:cxnLst/>
              <a:rect l="l" t="t" r="r" b="b"/>
              <a:pathLst>
                <a:path w="5805" h="7306" fill="none" extrusionOk="0">
                  <a:moveTo>
                    <a:pt x="1" y="7306"/>
                  </a:moveTo>
                  <a:cubicBezTo>
                    <a:pt x="1" y="3803"/>
                    <a:pt x="2402" y="801"/>
                    <a:pt x="5805" y="1"/>
                  </a:cubicBezTo>
                </a:path>
              </a:pathLst>
            </a:custGeom>
            <a:grp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2"/>
            <p:cNvSpPr/>
            <p:nvPr/>
          </p:nvSpPr>
          <p:spPr>
            <a:xfrm>
              <a:off x="2623700" y="2778275"/>
              <a:ext cx="322775" cy="30875"/>
            </a:xfrm>
            <a:custGeom>
              <a:avLst/>
              <a:gdLst/>
              <a:ahLst/>
              <a:cxnLst/>
              <a:rect l="l" t="t" r="r" b="b"/>
              <a:pathLst>
                <a:path w="12911" h="1235" extrusionOk="0">
                  <a:moveTo>
                    <a:pt x="635" y="0"/>
                  </a:moveTo>
                  <a:cubicBezTo>
                    <a:pt x="268" y="0"/>
                    <a:pt x="1" y="267"/>
                    <a:pt x="1" y="600"/>
                  </a:cubicBezTo>
                  <a:cubicBezTo>
                    <a:pt x="1" y="967"/>
                    <a:pt x="268" y="1234"/>
                    <a:pt x="635" y="1234"/>
                  </a:cubicBezTo>
                  <a:lnTo>
                    <a:pt x="12310" y="1234"/>
                  </a:lnTo>
                  <a:cubicBezTo>
                    <a:pt x="12643" y="1234"/>
                    <a:pt x="12910" y="967"/>
                    <a:pt x="12910" y="600"/>
                  </a:cubicBezTo>
                  <a:cubicBezTo>
                    <a:pt x="12910" y="267"/>
                    <a:pt x="12643" y="0"/>
                    <a:pt x="12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2"/>
            <p:cNvSpPr/>
            <p:nvPr/>
          </p:nvSpPr>
          <p:spPr>
            <a:xfrm>
              <a:off x="2623700" y="2863325"/>
              <a:ext cx="322775" cy="30875"/>
            </a:xfrm>
            <a:custGeom>
              <a:avLst/>
              <a:gdLst/>
              <a:ahLst/>
              <a:cxnLst/>
              <a:rect l="l" t="t" r="r" b="b"/>
              <a:pathLst>
                <a:path w="12911" h="1235" extrusionOk="0">
                  <a:moveTo>
                    <a:pt x="635" y="1"/>
                  </a:moveTo>
                  <a:cubicBezTo>
                    <a:pt x="268" y="1"/>
                    <a:pt x="1" y="301"/>
                    <a:pt x="1" y="634"/>
                  </a:cubicBezTo>
                  <a:cubicBezTo>
                    <a:pt x="1" y="968"/>
                    <a:pt x="268" y="1235"/>
                    <a:pt x="635" y="1235"/>
                  </a:cubicBezTo>
                  <a:lnTo>
                    <a:pt x="12310" y="1235"/>
                  </a:lnTo>
                  <a:cubicBezTo>
                    <a:pt x="12643" y="1235"/>
                    <a:pt x="12910" y="968"/>
                    <a:pt x="12910" y="634"/>
                  </a:cubicBezTo>
                  <a:cubicBezTo>
                    <a:pt x="12910" y="301"/>
                    <a:pt x="12643" y="1"/>
                    <a:pt x="12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2"/>
            <p:cNvSpPr/>
            <p:nvPr/>
          </p:nvSpPr>
          <p:spPr>
            <a:xfrm>
              <a:off x="2623700" y="2948375"/>
              <a:ext cx="322775" cy="31725"/>
            </a:xfrm>
            <a:custGeom>
              <a:avLst/>
              <a:gdLst/>
              <a:ahLst/>
              <a:cxnLst/>
              <a:rect l="l" t="t" r="r" b="b"/>
              <a:pathLst>
                <a:path w="12911" h="1269" extrusionOk="0">
                  <a:moveTo>
                    <a:pt x="635" y="1"/>
                  </a:moveTo>
                  <a:cubicBezTo>
                    <a:pt x="268" y="1"/>
                    <a:pt x="1" y="301"/>
                    <a:pt x="1" y="635"/>
                  </a:cubicBezTo>
                  <a:cubicBezTo>
                    <a:pt x="1" y="968"/>
                    <a:pt x="268" y="1269"/>
                    <a:pt x="635" y="1269"/>
                  </a:cubicBezTo>
                  <a:lnTo>
                    <a:pt x="12310" y="1269"/>
                  </a:lnTo>
                  <a:cubicBezTo>
                    <a:pt x="12643" y="1269"/>
                    <a:pt x="12910" y="968"/>
                    <a:pt x="12910" y="635"/>
                  </a:cubicBezTo>
                  <a:cubicBezTo>
                    <a:pt x="12910" y="301"/>
                    <a:pt x="12643" y="1"/>
                    <a:pt x="12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2"/>
            <p:cNvSpPr/>
            <p:nvPr/>
          </p:nvSpPr>
          <p:spPr>
            <a:xfrm>
              <a:off x="2518625" y="2868325"/>
              <a:ext cx="542100" cy="338600"/>
            </a:xfrm>
            <a:custGeom>
              <a:avLst/>
              <a:gdLst/>
              <a:ahLst/>
              <a:cxnLst/>
              <a:rect l="l" t="t" r="r" b="b"/>
              <a:pathLst>
                <a:path w="21684" h="13544" extrusionOk="0">
                  <a:moveTo>
                    <a:pt x="101" y="1"/>
                  </a:moveTo>
                  <a:cubicBezTo>
                    <a:pt x="34" y="434"/>
                    <a:pt x="1" y="868"/>
                    <a:pt x="1" y="1302"/>
                  </a:cubicBezTo>
                  <a:lnTo>
                    <a:pt x="1" y="4137"/>
                  </a:lnTo>
                  <a:cubicBezTo>
                    <a:pt x="1" y="9341"/>
                    <a:pt x="4204" y="13544"/>
                    <a:pt x="9408" y="13544"/>
                  </a:cubicBezTo>
                  <a:lnTo>
                    <a:pt x="12276" y="13544"/>
                  </a:lnTo>
                  <a:cubicBezTo>
                    <a:pt x="17480" y="13544"/>
                    <a:pt x="21683" y="9341"/>
                    <a:pt x="21683" y="4137"/>
                  </a:cubicBezTo>
                  <a:lnTo>
                    <a:pt x="21683" y="1302"/>
                  </a:lnTo>
                  <a:cubicBezTo>
                    <a:pt x="21683" y="868"/>
                    <a:pt x="21650" y="434"/>
                    <a:pt x="21583" y="1"/>
                  </a:cubicBezTo>
                  <a:cubicBezTo>
                    <a:pt x="20949" y="4637"/>
                    <a:pt x="16946" y="8106"/>
                    <a:pt x="12276" y="8106"/>
                  </a:cubicBezTo>
                  <a:lnTo>
                    <a:pt x="9408" y="8106"/>
                  </a:lnTo>
                  <a:cubicBezTo>
                    <a:pt x="4704" y="8106"/>
                    <a:pt x="735" y="4637"/>
                    <a:pt x="1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2"/>
            <p:cNvSpPr/>
            <p:nvPr/>
          </p:nvSpPr>
          <p:spPr>
            <a:xfrm>
              <a:off x="2364350" y="3141850"/>
              <a:ext cx="646325" cy="646325"/>
            </a:xfrm>
            <a:custGeom>
              <a:avLst/>
              <a:gdLst/>
              <a:ahLst/>
              <a:cxnLst/>
              <a:rect l="l" t="t" r="r" b="b"/>
              <a:pathLst>
                <a:path w="25853" h="25853" extrusionOk="0">
                  <a:moveTo>
                    <a:pt x="11242" y="1"/>
                  </a:moveTo>
                  <a:cubicBezTo>
                    <a:pt x="5038" y="1"/>
                    <a:pt x="1" y="5004"/>
                    <a:pt x="1" y="11209"/>
                  </a:cubicBezTo>
                  <a:lnTo>
                    <a:pt x="1" y="14611"/>
                  </a:lnTo>
                  <a:cubicBezTo>
                    <a:pt x="1" y="20816"/>
                    <a:pt x="5038" y="25853"/>
                    <a:pt x="11242" y="25853"/>
                  </a:cubicBezTo>
                  <a:lnTo>
                    <a:pt x="14745" y="25853"/>
                  </a:lnTo>
                  <a:cubicBezTo>
                    <a:pt x="15512" y="25819"/>
                    <a:pt x="16246" y="25753"/>
                    <a:pt x="16980" y="25586"/>
                  </a:cubicBezTo>
                  <a:cubicBezTo>
                    <a:pt x="22150" y="24485"/>
                    <a:pt x="25853" y="19915"/>
                    <a:pt x="25853" y="14611"/>
                  </a:cubicBezTo>
                  <a:lnTo>
                    <a:pt x="25853" y="11209"/>
                  </a:lnTo>
                  <a:cubicBezTo>
                    <a:pt x="25853" y="5938"/>
                    <a:pt x="22150" y="1335"/>
                    <a:pt x="16980" y="234"/>
                  </a:cubicBezTo>
                  <a:cubicBezTo>
                    <a:pt x="16246" y="68"/>
                    <a:pt x="15512" y="1"/>
                    <a:pt x="147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2"/>
            <p:cNvSpPr/>
            <p:nvPr/>
          </p:nvSpPr>
          <p:spPr>
            <a:xfrm>
              <a:off x="2418575" y="3189400"/>
              <a:ext cx="173475" cy="216850"/>
            </a:xfrm>
            <a:custGeom>
              <a:avLst/>
              <a:gdLst/>
              <a:ahLst/>
              <a:cxnLst/>
              <a:rect l="l" t="t" r="r" b="b"/>
              <a:pathLst>
                <a:path w="6939" h="8674" fill="none" extrusionOk="0">
                  <a:moveTo>
                    <a:pt x="0" y="8673"/>
                  </a:moveTo>
                  <a:cubicBezTo>
                    <a:pt x="0" y="4503"/>
                    <a:pt x="2869" y="901"/>
                    <a:pt x="6938" y="0"/>
                  </a:cubicBezTo>
                </a:path>
              </a:pathLst>
            </a:custGeom>
            <a:grp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2"/>
            <p:cNvSpPr/>
            <p:nvPr/>
          </p:nvSpPr>
          <p:spPr>
            <a:xfrm>
              <a:off x="2488625" y="3276125"/>
              <a:ext cx="385300" cy="37550"/>
            </a:xfrm>
            <a:custGeom>
              <a:avLst/>
              <a:gdLst/>
              <a:ahLst/>
              <a:cxnLst/>
              <a:rect l="l" t="t" r="r" b="b"/>
              <a:pathLst>
                <a:path w="15412" h="1502" extrusionOk="0">
                  <a:moveTo>
                    <a:pt x="734" y="0"/>
                  </a:moveTo>
                  <a:cubicBezTo>
                    <a:pt x="334" y="0"/>
                    <a:pt x="0" y="334"/>
                    <a:pt x="0" y="734"/>
                  </a:cubicBezTo>
                  <a:cubicBezTo>
                    <a:pt x="0" y="1168"/>
                    <a:pt x="334" y="1501"/>
                    <a:pt x="734" y="1501"/>
                  </a:cubicBezTo>
                  <a:lnTo>
                    <a:pt x="14677" y="1501"/>
                  </a:lnTo>
                  <a:cubicBezTo>
                    <a:pt x="15078" y="1501"/>
                    <a:pt x="15411" y="1168"/>
                    <a:pt x="15411" y="734"/>
                  </a:cubicBezTo>
                  <a:cubicBezTo>
                    <a:pt x="15411" y="334"/>
                    <a:pt x="15078" y="0"/>
                    <a:pt x="146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2"/>
            <p:cNvSpPr/>
            <p:nvPr/>
          </p:nvSpPr>
          <p:spPr>
            <a:xfrm>
              <a:off x="2488625" y="3377850"/>
              <a:ext cx="385300" cy="36725"/>
            </a:xfrm>
            <a:custGeom>
              <a:avLst/>
              <a:gdLst/>
              <a:ahLst/>
              <a:cxnLst/>
              <a:rect l="l" t="t" r="r" b="b"/>
              <a:pathLst>
                <a:path w="15412" h="1469" extrusionOk="0">
                  <a:moveTo>
                    <a:pt x="734" y="1"/>
                  </a:moveTo>
                  <a:cubicBezTo>
                    <a:pt x="334" y="1"/>
                    <a:pt x="0" y="334"/>
                    <a:pt x="0" y="735"/>
                  </a:cubicBezTo>
                  <a:cubicBezTo>
                    <a:pt x="0" y="1135"/>
                    <a:pt x="334" y="1469"/>
                    <a:pt x="734" y="1469"/>
                  </a:cubicBezTo>
                  <a:lnTo>
                    <a:pt x="14677" y="1469"/>
                  </a:lnTo>
                  <a:cubicBezTo>
                    <a:pt x="15078" y="1469"/>
                    <a:pt x="15411" y="1135"/>
                    <a:pt x="15411" y="735"/>
                  </a:cubicBezTo>
                  <a:cubicBezTo>
                    <a:pt x="15411" y="334"/>
                    <a:pt x="15078" y="1"/>
                    <a:pt x="146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2"/>
            <p:cNvSpPr/>
            <p:nvPr/>
          </p:nvSpPr>
          <p:spPr>
            <a:xfrm>
              <a:off x="2488625" y="3480375"/>
              <a:ext cx="385300" cy="36775"/>
            </a:xfrm>
            <a:custGeom>
              <a:avLst/>
              <a:gdLst/>
              <a:ahLst/>
              <a:cxnLst/>
              <a:rect l="l" t="t" r="r" b="b"/>
              <a:pathLst>
                <a:path w="15412" h="1471" extrusionOk="0">
                  <a:moveTo>
                    <a:pt x="679" y="1"/>
                  </a:moveTo>
                  <a:cubicBezTo>
                    <a:pt x="304" y="1"/>
                    <a:pt x="0" y="323"/>
                    <a:pt x="0" y="737"/>
                  </a:cubicBezTo>
                  <a:cubicBezTo>
                    <a:pt x="0" y="1137"/>
                    <a:pt x="334" y="1471"/>
                    <a:pt x="734" y="1471"/>
                  </a:cubicBezTo>
                  <a:lnTo>
                    <a:pt x="14677" y="1471"/>
                  </a:lnTo>
                  <a:cubicBezTo>
                    <a:pt x="15078" y="1471"/>
                    <a:pt x="15411" y="1137"/>
                    <a:pt x="15411" y="737"/>
                  </a:cubicBezTo>
                  <a:cubicBezTo>
                    <a:pt x="15411" y="323"/>
                    <a:pt x="15108" y="1"/>
                    <a:pt x="14732" y="1"/>
                  </a:cubicBezTo>
                  <a:cubicBezTo>
                    <a:pt x="14714" y="1"/>
                    <a:pt x="14696" y="1"/>
                    <a:pt x="14677" y="3"/>
                  </a:cubicBezTo>
                  <a:lnTo>
                    <a:pt x="734" y="3"/>
                  </a:lnTo>
                  <a:cubicBezTo>
                    <a:pt x="715" y="1"/>
                    <a:pt x="697"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2"/>
            <p:cNvSpPr/>
            <p:nvPr/>
          </p:nvSpPr>
          <p:spPr>
            <a:xfrm>
              <a:off x="2364350" y="3383700"/>
              <a:ext cx="646325" cy="404475"/>
            </a:xfrm>
            <a:custGeom>
              <a:avLst/>
              <a:gdLst/>
              <a:ahLst/>
              <a:cxnLst/>
              <a:rect l="l" t="t" r="r" b="b"/>
              <a:pathLst>
                <a:path w="25853" h="16179" extrusionOk="0">
                  <a:moveTo>
                    <a:pt x="101" y="0"/>
                  </a:moveTo>
                  <a:cubicBezTo>
                    <a:pt x="34" y="501"/>
                    <a:pt x="1" y="1034"/>
                    <a:pt x="1" y="1535"/>
                  </a:cubicBezTo>
                  <a:lnTo>
                    <a:pt x="1" y="4937"/>
                  </a:lnTo>
                  <a:cubicBezTo>
                    <a:pt x="1" y="11142"/>
                    <a:pt x="5038" y="16179"/>
                    <a:pt x="11242" y="16179"/>
                  </a:cubicBezTo>
                  <a:lnTo>
                    <a:pt x="14645" y="16179"/>
                  </a:lnTo>
                  <a:cubicBezTo>
                    <a:pt x="20816" y="16179"/>
                    <a:pt x="25853" y="11142"/>
                    <a:pt x="25853" y="4937"/>
                  </a:cubicBezTo>
                  <a:lnTo>
                    <a:pt x="25853" y="1535"/>
                  </a:lnTo>
                  <a:cubicBezTo>
                    <a:pt x="25853" y="1034"/>
                    <a:pt x="25819" y="501"/>
                    <a:pt x="25753" y="0"/>
                  </a:cubicBezTo>
                  <a:cubicBezTo>
                    <a:pt x="24985" y="5538"/>
                    <a:pt x="20215" y="9674"/>
                    <a:pt x="14645" y="9674"/>
                  </a:cubicBezTo>
                  <a:lnTo>
                    <a:pt x="11242" y="9674"/>
                  </a:lnTo>
                  <a:cubicBezTo>
                    <a:pt x="5638" y="9674"/>
                    <a:pt x="902" y="5538"/>
                    <a:pt x="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2"/>
            <p:cNvSpPr/>
            <p:nvPr/>
          </p:nvSpPr>
          <p:spPr>
            <a:xfrm>
              <a:off x="2771325" y="3532125"/>
              <a:ext cx="768900" cy="768925"/>
            </a:xfrm>
            <a:custGeom>
              <a:avLst/>
              <a:gdLst/>
              <a:ahLst/>
              <a:cxnLst/>
              <a:rect l="l" t="t" r="r" b="b"/>
              <a:pathLst>
                <a:path w="30756" h="30757" extrusionOk="0">
                  <a:moveTo>
                    <a:pt x="13343" y="1"/>
                  </a:moveTo>
                  <a:cubicBezTo>
                    <a:pt x="5971" y="1"/>
                    <a:pt x="0" y="5972"/>
                    <a:pt x="0" y="13344"/>
                  </a:cubicBezTo>
                  <a:lnTo>
                    <a:pt x="0" y="17413"/>
                  </a:lnTo>
                  <a:cubicBezTo>
                    <a:pt x="0" y="24752"/>
                    <a:pt x="5971" y="30756"/>
                    <a:pt x="13343" y="30756"/>
                  </a:cubicBezTo>
                  <a:lnTo>
                    <a:pt x="17546" y="30756"/>
                  </a:lnTo>
                  <a:cubicBezTo>
                    <a:pt x="24851" y="30690"/>
                    <a:pt x="30755" y="24719"/>
                    <a:pt x="30755" y="17413"/>
                  </a:cubicBezTo>
                  <a:lnTo>
                    <a:pt x="30755" y="13344"/>
                  </a:lnTo>
                  <a:cubicBezTo>
                    <a:pt x="30755" y="7039"/>
                    <a:pt x="26352" y="1602"/>
                    <a:pt x="20215" y="301"/>
                  </a:cubicBezTo>
                  <a:cubicBezTo>
                    <a:pt x="19314" y="101"/>
                    <a:pt x="18413" y="1"/>
                    <a:pt x="175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2"/>
            <p:cNvSpPr/>
            <p:nvPr/>
          </p:nvSpPr>
          <p:spPr>
            <a:xfrm>
              <a:off x="2835525" y="3588000"/>
              <a:ext cx="206000" cy="258550"/>
            </a:xfrm>
            <a:custGeom>
              <a:avLst/>
              <a:gdLst/>
              <a:ahLst/>
              <a:cxnLst/>
              <a:rect l="l" t="t" r="r" b="b"/>
              <a:pathLst>
                <a:path w="8240" h="10342" fill="none" extrusionOk="0">
                  <a:moveTo>
                    <a:pt x="1" y="10342"/>
                  </a:moveTo>
                  <a:cubicBezTo>
                    <a:pt x="1" y="5371"/>
                    <a:pt x="3403" y="1102"/>
                    <a:pt x="8240" y="1"/>
                  </a:cubicBezTo>
                </a:path>
              </a:pathLst>
            </a:custGeom>
            <a:grp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2"/>
            <p:cNvSpPr/>
            <p:nvPr/>
          </p:nvSpPr>
          <p:spPr>
            <a:xfrm>
              <a:off x="2919750" y="3691425"/>
              <a:ext cx="457850" cy="43425"/>
            </a:xfrm>
            <a:custGeom>
              <a:avLst/>
              <a:gdLst/>
              <a:ahLst/>
              <a:cxnLst/>
              <a:rect l="l" t="t" r="r" b="b"/>
              <a:pathLst>
                <a:path w="18314" h="1737" extrusionOk="0">
                  <a:moveTo>
                    <a:pt x="868" y="0"/>
                  </a:moveTo>
                  <a:cubicBezTo>
                    <a:pt x="368" y="0"/>
                    <a:pt x="1" y="367"/>
                    <a:pt x="1" y="868"/>
                  </a:cubicBezTo>
                  <a:cubicBezTo>
                    <a:pt x="1" y="1335"/>
                    <a:pt x="401" y="1735"/>
                    <a:pt x="868" y="1735"/>
                  </a:cubicBezTo>
                  <a:lnTo>
                    <a:pt x="17413" y="1735"/>
                  </a:lnTo>
                  <a:cubicBezTo>
                    <a:pt x="17433" y="1736"/>
                    <a:pt x="17452" y="1737"/>
                    <a:pt x="17471" y="1737"/>
                  </a:cubicBezTo>
                  <a:cubicBezTo>
                    <a:pt x="17944" y="1737"/>
                    <a:pt x="18314" y="1348"/>
                    <a:pt x="18314" y="868"/>
                  </a:cubicBezTo>
                  <a:cubicBezTo>
                    <a:pt x="18314" y="367"/>
                    <a:pt x="17947" y="0"/>
                    <a:pt x="17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2"/>
            <p:cNvSpPr/>
            <p:nvPr/>
          </p:nvSpPr>
          <p:spPr>
            <a:xfrm>
              <a:off x="2919750" y="3812350"/>
              <a:ext cx="457850" cy="44200"/>
            </a:xfrm>
            <a:custGeom>
              <a:avLst/>
              <a:gdLst/>
              <a:ahLst/>
              <a:cxnLst/>
              <a:rect l="l" t="t" r="r" b="b"/>
              <a:pathLst>
                <a:path w="18314" h="1768" extrusionOk="0">
                  <a:moveTo>
                    <a:pt x="868" y="0"/>
                  </a:moveTo>
                  <a:cubicBezTo>
                    <a:pt x="401" y="0"/>
                    <a:pt x="1" y="400"/>
                    <a:pt x="1" y="901"/>
                  </a:cubicBezTo>
                  <a:cubicBezTo>
                    <a:pt x="1" y="1368"/>
                    <a:pt x="368" y="1768"/>
                    <a:pt x="868" y="1768"/>
                  </a:cubicBezTo>
                  <a:lnTo>
                    <a:pt x="17413" y="1768"/>
                  </a:lnTo>
                  <a:cubicBezTo>
                    <a:pt x="17914" y="1768"/>
                    <a:pt x="18314" y="1368"/>
                    <a:pt x="18314" y="901"/>
                  </a:cubicBezTo>
                  <a:cubicBezTo>
                    <a:pt x="18314" y="400"/>
                    <a:pt x="17947" y="0"/>
                    <a:pt x="17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2"/>
            <p:cNvSpPr/>
            <p:nvPr/>
          </p:nvSpPr>
          <p:spPr>
            <a:xfrm>
              <a:off x="2919750" y="3934100"/>
              <a:ext cx="457850" cy="43425"/>
            </a:xfrm>
            <a:custGeom>
              <a:avLst/>
              <a:gdLst/>
              <a:ahLst/>
              <a:cxnLst/>
              <a:rect l="l" t="t" r="r" b="b"/>
              <a:pathLst>
                <a:path w="18314" h="1737" extrusionOk="0">
                  <a:moveTo>
                    <a:pt x="868" y="0"/>
                  </a:moveTo>
                  <a:cubicBezTo>
                    <a:pt x="401" y="0"/>
                    <a:pt x="1" y="400"/>
                    <a:pt x="1" y="867"/>
                  </a:cubicBezTo>
                  <a:cubicBezTo>
                    <a:pt x="1" y="1368"/>
                    <a:pt x="401" y="1735"/>
                    <a:pt x="868" y="1735"/>
                  </a:cubicBezTo>
                  <a:lnTo>
                    <a:pt x="17413" y="1735"/>
                  </a:lnTo>
                  <a:cubicBezTo>
                    <a:pt x="17433" y="1736"/>
                    <a:pt x="17452" y="1737"/>
                    <a:pt x="17471" y="1737"/>
                  </a:cubicBezTo>
                  <a:cubicBezTo>
                    <a:pt x="17944" y="1737"/>
                    <a:pt x="18314" y="1348"/>
                    <a:pt x="18314" y="867"/>
                  </a:cubicBezTo>
                  <a:cubicBezTo>
                    <a:pt x="18314" y="400"/>
                    <a:pt x="17947" y="0"/>
                    <a:pt x="17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2"/>
            <p:cNvSpPr/>
            <p:nvPr/>
          </p:nvSpPr>
          <p:spPr>
            <a:xfrm>
              <a:off x="2771325" y="3819850"/>
              <a:ext cx="768900" cy="481200"/>
            </a:xfrm>
            <a:custGeom>
              <a:avLst/>
              <a:gdLst/>
              <a:ahLst/>
              <a:cxnLst/>
              <a:rect l="l" t="t" r="r" b="b"/>
              <a:pathLst>
                <a:path w="30756" h="19248" extrusionOk="0">
                  <a:moveTo>
                    <a:pt x="134" y="0"/>
                  </a:moveTo>
                  <a:cubicBezTo>
                    <a:pt x="67" y="601"/>
                    <a:pt x="0" y="1201"/>
                    <a:pt x="0" y="1835"/>
                  </a:cubicBezTo>
                  <a:lnTo>
                    <a:pt x="0" y="5904"/>
                  </a:lnTo>
                  <a:cubicBezTo>
                    <a:pt x="0" y="13243"/>
                    <a:pt x="5971" y="19247"/>
                    <a:pt x="13343" y="19247"/>
                  </a:cubicBezTo>
                  <a:lnTo>
                    <a:pt x="17413" y="19247"/>
                  </a:lnTo>
                  <a:cubicBezTo>
                    <a:pt x="24785" y="19247"/>
                    <a:pt x="30755" y="13243"/>
                    <a:pt x="30755" y="5904"/>
                  </a:cubicBezTo>
                  <a:lnTo>
                    <a:pt x="30755" y="1835"/>
                  </a:lnTo>
                  <a:cubicBezTo>
                    <a:pt x="30755" y="1201"/>
                    <a:pt x="30722" y="601"/>
                    <a:pt x="30655" y="0"/>
                  </a:cubicBezTo>
                  <a:cubicBezTo>
                    <a:pt x="29721" y="6605"/>
                    <a:pt x="24084" y="11508"/>
                    <a:pt x="17413" y="11508"/>
                  </a:cubicBezTo>
                  <a:lnTo>
                    <a:pt x="13376" y="11508"/>
                  </a:lnTo>
                  <a:cubicBezTo>
                    <a:pt x="6705" y="11508"/>
                    <a:pt x="1068" y="6605"/>
                    <a:pt x="1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2"/>
            <p:cNvSpPr/>
            <p:nvPr/>
          </p:nvSpPr>
          <p:spPr>
            <a:xfrm>
              <a:off x="3059025" y="3121000"/>
              <a:ext cx="344425" cy="399475"/>
            </a:xfrm>
            <a:custGeom>
              <a:avLst/>
              <a:gdLst/>
              <a:ahLst/>
              <a:cxnLst/>
              <a:rect l="l" t="t" r="r" b="b"/>
              <a:pathLst>
                <a:path w="13777" h="15979" extrusionOk="0">
                  <a:moveTo>
                    <a:pt x="6905" y="1"/>
                  </a:moveTo>
                  <a:cubicBezTo>
                    <a:pt x="3103" y="1"/>
                    <a:pt x="0" y="3570"/>
                    <a:pt x="0" y="8007"/>
                  </a:cubicBezTo>
                  <a:cubicBezTo>
                    <a:pt x="0" y="12410"/>
                    <a:pt x="3103" y="15979"/>
                    <a:pt x="6905" y="15979"/>
                  </a:cubicBezTo>
                  <a:cubicBezTo>
                    <a:pt x="10708" y="15979"/>
                    <a:pt x="13777" y="12410"/>
                    <a:pt x="13777" y="8007"/>
                  </a:cubicBezTo>
                  <a:cubicBezTo>
                    <a:pt x="13777" y="3570"/>
                    <a:pt x="10708" y="1"/>
                    <a:pt x="6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2"/>
            <p:cNvSpPr/>
            <p:nvPr/>
          </p:nvSpPr>
          <p:spPr>
            <a:xfrm>
              <a:off x="3133250" y="3196900"/>
              <a:ext cx="196825" cy="247700"/>
            </a:xfrm>
            <a:custGeom>
              <a:avLst/>
              <a:gdLst/>
              <a:ahLst/>
              <a:cxnLst/>
              <a:rect l="l" t="t" r="r" b="b"/>
              <a:pathLst>
                <a:path w="7873" h="9908" extrusionOk="0">
                  <a:moveTo>
                    <a:pt x="3936" y="0"/>
                  </a:moveTo>
                  <a:cubicBezTo>
                    <a:pt x="1768" y="0"/>
                    <a:pt x="0" y="2202"/>
                    <a:pt x="0" y="4971"/>
                  </a:cubicBezTo>
                  <a:cubicBezTo>
                    <a:pt x="0" y="7706"/>
                    <a:pt x="1768" y="9907"/>
                    <a:pt x="3936" y="9907"/>
                  </a:cubicBezTo>
                  <a:cubicBezTo>
                    <a:pt x="6105" y="9907"/>
                    <a:pt x="7872" y="7706"/>
                    <a:pt x="7872" y="4971"/>
                  </a:cubicBezTo>
                  <a:cubicBezTo>
                    <a:pt x="7872" y="2202"/>
                    <a:pt x="6105" y="0"/>
                    <a:pt x="39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2"/>
            <p:cNvSpPr/>
            <p:nvPr/>
          </p:nvSpPr>
          <p:spPr>
            <a:xfrm>
              <a:off x="3132400" y="3225250"/>
              <a:ext cx="99275" cy="219350"/>
            </a:xfrm>
            <a:custGeom>
              <a:avLst/>
              <a:gdLst/>
              <a:ahLst/>
              <a:cxnLst/>
              <a:rect l="l" t="t" r="r" b="b"/>
              <a:pathLst>
                <a:path w="3971" h="8774" fill="none" extrusionOk="0">
                  <a:moveTo>
                    <a:pt x="3970" y="8773"/>
                  </a:moveTo>
                  <a:cubicBezTo>
                    <a:pt x="1802" y="8773"/>
                    <a:pt x="34" y="6572"/>
                    <a:pt x="34" y="3837"/>
                  </a:cubicBezTo>
                  <a:cubicBezTo>
                    <a:pt x="1" y="2402"/>
                    <a:pt x="501" y="1035"/>
                    <a:pt x="1469" y="1"/>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2"/>
            <p:cNvSpPr/>
            <p:nvPr/>
          </p:nvSpPr>
          <p:spPr>
            <a:xfrm>
              <a:off x="2963125" y="2726550"/>
              <a:ext cx="389475" cy="452025"/>
            </a:xfrm>
            <a:custGeom>
              <a:avLst/>
              <a:gdLst/>
              <a:ahLst/>
              <a:cxnLst/>
              <a:rect l="l" t="t" r="r" b="b"/>
              <a:pathLst>
                <a:path w="15579" h="18081" extrusionOk="0">
                  <a:moveTo>
                    <a:pt x="7773" y="1"/>
                  </a:moveTo>
                  <a:cubicBezTo>
                    <a:pt x="3503" y="1"/>
                    <a:pt x="0" y="4071"/>
                    <a:pt x="0" y="9041"/>
                  </a:cubicBezTo>
                  <a:cubicBezTo>
                    <a:pt x="0" y="14044"/>
                    <a:pt x="3503" y="18081"/>
                    <a:pt x="7773" y="18081"/>
                  </a:cubicBezTo>
                  <a:cubicBezTo>
                    <a:pt x="12076" y="18081"/>
                    <a:pt x="15578" y="14044"/>
                    <a:pt x="15578" y="9041"/>
                  </a:cubicBezTo>
                  <a:cubicBezTo>
                    <a:pt x="15578" y="4071"/>
                    <a:pt x="12076" y="1"/>
                    <a:pt x="7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2"/>
            <p:cNvSpPr/>
            <p:nvPr/>
          </p:nvSpPr>
          <p:spPr>
            <a:xfrm>
              <a:off x="3046525" y="2812450"/>
              <a:ext cx="222675" cy="280225"/>
            </a:xfrm>
            <a:custGeom>
              <a:avLst/>
              <a:gdLst/>
              <a:ahLst/>
              <a:cxnLst/>
              <a:rect l="l" t="t" r="r" b="b"/>
              <a:pathLst>
                <a:path w="8907" h="11209" extrusionOk="0">
                  <a:moveTo>
                    <a:pt x="4437" y="1"/>
                  </a:moveTo>
                  <a:cubicBezTo>
                    <a:pt x="2001" y="1"/>
                    <a:pt x="0" y="2536"/>
                    <a:pt x="0" y="5605"/>
                  </a:cubicBezTo>
                  <a:cubicBezTo>
                    <a:pt x="0" y="8707"/>
                    <a:pt x="2001" y="11209"/>
                    <a:pt x="4437" y="11209"/>
                  </a:cubicBezTo>
                  <a:cubicBezTo>
                    <a:pt x="6905" y="11209"/>
                    <a:pt x="8906" y="8707"/>
                    <a:pt x="8906" y="5605"/>
                  </a:cubicBezTo>
                  <a:cubicBezTo>
                    <a:pt x="8906" y="2536"/>
                    <a:pt x="6905" y="1"/>
                    <a:pt x="44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2"/>
            <p:cNvSpPr/>
            <p:nvPr/>
          </p:nvSpPr>
          <p:spPr>
            <a:xfrm>
              <a:off x="3045675" y="2844975"/>
              <a:ext cx="111775" cy="247700"/>
            </a:xfrm>
            <a:custGeom>
              <a:avLst/>
              <a:gdLst/>
              <a:ahLst/>
              <a:cxnLst/>
              <a:rect l="l" t="t" r="r" b="b"/>
              <a:pathLst>
                <a:path w="4471" h="9908" fill="none" extrusionOk="0">
                  <a:moveTo>
                    <a:pt x="4471" y="9908"/>
                  </a:moveTo>
                  <a:cubicBezTo>
                    <a:pt x="2035" y="9908"/>
                    <a:pt x="34" y="7406"/>
                    <a:pt x="34" y="4304"/>
                  </a:cubicBezTo>
                  <a:cubicBezTo>
                    <a:pt x="1" y="2703"/>
                    <a:pt x="601" y="1168"/>
                    <a:pt x="1669" y="1"/>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2"/>
            <p:cNvSpPr/>
            <p:nvPr/>
          </p:nvSpPr>
          <p:spPr>
            <a:xfrm>
              <a:off x="3242475" y="2480550"/>
              <a:ext cx="388650" cy="451175"/>
            </a:xfrm>
            <a:custGeom>
              <a:avLst/>
              <a:gdLst/>
              <a:ahLst/>
              <a:cxnLst/>
              <a:rect l="l" t="t" r="r" b="b"/>
              <a:pathLst>
                <a:path w="15546" h="18047" extrusionOk="0">
                  <a:moveTo>
                    <a:pt x="7773" y="1"/>
                  </a:moveTo>
                  <a:cubicBezTo>
                    <a:pt x="3470" y="1"/>
                    <a:pt x="1" y="4037"/>
                    <a:pt x="1" y="9007"/>
                  </a:cubicBezTo>
                  <a:cubicBezTo>
                    <a:pt x="1" y="14011"/>
                    <a:pt x="3470" y="18047"/>
                    <a:pt x="7773" y="18047"/>
                  </a:cubicBezTo>
                  <a:cubicBezTo>
                    <a:pt x="12076" y="18047"/>
                    <a:pt x="15545" y="14011"/>
                    <a:pt x="15545" y="9007"/>
                  </a:cubicBezTo>
                  <a:cubicBezTo>
                    <a:pt x="15545" y="4037"/>
                    <a:pt x="12076" y="1"/>
                    <a:pt x="7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2"/>
            <p:cNvSpPr/>
            <p:nvPr/>
          </p:nvSpPr>
          <p:spPr>
            <a:xfrm>
              <a:off x="3325050" y="2566450"/>
              <a:ext cx="222675" cy="279375"/>
            </a:xfrm>
            <a:custGeom>
              <a:avLst/>
              <a:gdLst/>
              <a:ahLst/>
              <a:cxnLst/>
              <a:rect l="l" t="t" r="r" b="b"/>
              <a:pathLst>
                <a:path w="8907" h="11175" extrusionOk="0">
                  <a:moveTo>
                    <a:pt x="4470" y="0"/>
                  </a:moveTo>
                  <a:cubicBezTo>
                    <a:pt x="2002" y="0"/>
                    <a:pt x="0" y="2502"/>
                    <a:pt x="0" y="5571"/>
                  </a:cubicBezTo>
                  <a:cubicBezTo>
                    <a:pt x="0" y="8673"/>
                    <a:pt x="2002" y="11175"/>
                    <a:pt x="4470" y="11175"/>
                  </a:cubicBezTo>
                  <a:cubicBezTo>
                    <a:pt x="6905" y="11175"/>
                    <a:pt x="8907" y="8673"/>
                    <a:pt x="8907" y="5571"/>
                  </a:cubicBezTo>
                  <a:cubicBezTo>
                    <a:pt x="8907" y="2502"/>
                    <a:pt x="6905" y="0"/>
                    <a:pt x="44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2"/>
            <p:cNvSpPr/>
            <p:nvPr/>
          </p:nvSpPr>
          <p:spPr>
            <a:xfrm>
              <a:off x="3324200" y="2598125"/>
              <a:ext cx="112625" cy="247700"/>
            </a:xfrm>
            <a:custGeom>
              <a:avLst/>
              <a:gdLst/>
              <a:ahLst/>
              <a:cxnLst/>
              <a:rect l="l" t="t" r="r" b="b"/>
              <a:pathLst>
                <a:path w="4505" h="9908" fill="none" extrusionOk="0">
                  <a:moveTo>
                    <a:pt x="4504" y="9908"/>
                  </a:moveTo>
                  <a:cubicBezTo>
                    <a:pt x="2036" y="9908"/>
                    <a:pt x="34" y="7406"/>
                    <a:pt x="34" y="4337"/>
                  </a:cubicBezTo>
                  <a:cubicBezTo>
                    <a:pt x="1" y="2736"/>
                    <a:pt x="601" y="1168"/>
                    <a:pt x="1669" y="1"/>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4" name="Google Shape;1124;p32"/>
            <p:cNvGrpSpPr/>
            <p:nvPr/>
          </p:nvGrpSpPr>
          <p:grpSpPr>
            <a:xfrm>
              <a:off x="3365900" y="2167825"/>
              <a:ext cx="898175" cy="759750"/>
              <a:chOff x="3365900" y="2167825"/>
              <a:chExt cx="898175" cy="759750"/>
            </a:xfrm>
            <a:grpFill/>
          </p:grpSpPr>
          <p:sp>
            <p:nvSpPr>
              <p:cNvPr id="1125" name="Google Shape;1125;p32"/>
              <p:cNvSpPr/>
              <p:nvPr/>
            </p:nvSpPr>
            <p:spPr>
              <a:xfrm>
                <a:off x="3526850" y="2193675"/>
                <a:ext cx="720550" cy="477875"/>
              </a:xfrm>
              <a:custGeom>
                <a:avLst/>
                <a:gdLst/>
                <a:ahLst/>
                <a:cxnLst/>
                <a:rect l="l" t="t" r="r" b="b"/>
                <a:pathLst>
                  <a:path w="28822" h="19115" extrusionOk="0">
                    <a:moveTo>
                      <a:pt x="1001" y="1"/>
                    </a:moveTo>
                    <a:lnTo>
                      <a:pt x="1" y="1568"/>
                    </a:lnTo>
                    <a:lnTo>
                      <a:pt x="27854" y="19114"/>
                    </a:lnTo>
                    <a:lnTo>
                      <a:pt x="28821" y="17547"/>
                    </a:lnTo>
                    <a:lnTo>
                      <a:pt x="10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2"/>
              <p:cNvSpPr/>
              <p:nvPr/>
            </p:nvSpPr>
            <p:spPr>
              <a:xfrm>
                <a:off x="3543525" y="2167825"/>
                <a:ext cx="720550" cy="477025"/>
              </a:xfrm>
              <a:custGeom>
                <a:avLst/>
                <a:gdLst/>
                <a:ahLst/>
                <a:cxnLst/>
                <a:rect l="l" t="t" r="r" b="b"/>
                <a:pathLst>
                  <a:path w="28822" h="19081" extrusionOk="0">
                    <a:moveTo>
                      <a:pt x="968" y="1"/>
                    </a:moveTo>
                    <a:lnTo>
                      <a:pt x="1" y="1535"/>
                    </a:lnTo>
                    <a:lnTo>
                      <a:pt x="27854" y="19081"/>
                    </a:lnTo>
                    <a:lnTo>
                      <a:pt x="28821" y="17546"/>
                    </a:lnTo>
                    <a:lnTo>
                      <a:pt x="96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2"/>
              <p:cNvSpPr/>
              <p:nvPr/>
            </p:nvSpPr>
            <p:spPr>
              <a:xfrm>
                <a:off x="3365900" y="2449700"/>
                <a:ext cx="720550" cy="477875"/>
              </a:xfrm>
              <a:custGeom>
                <a:avLst/>
                <a:gdLst/>
                <a:ahLst/>
                <a:cxnLst/>
                <a:rect l="l" t="t" r="r" b="b"/>
                <a:pathLst>
                  <a:path w="28822" h="19115" extrusionOk="0">
                    <a:moveTo>
                      <a:pt x="968" y="0"/>
                    </a:moveTo>
                    <a:lnTo>
                      <a:pt x="1" y="1568"/>
                    </a:lnTo>
                    <a:lnTo>
                      <a:pt x="27821" y="19114"/>
                    </a:lnTo>
                    <a:lnTo>
                      <a:pt x="28821" y="17580"/>
                    </a:lnTo>
                    <a:lnTo>
                      <a:pt x="9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2"/>
              <p:cNvSpPr/>
              <p:nvPr/>
            </p:nvSpPr>
            <p:spPr>
              <a:xfrm>
                <a:off x="3415100" y="2371300"/>
                <a:ext cx="720550" cy="477875"/>
              </a:xfrm>
              <a:custGeom>
                <a:avLst/>
                <a:gdLst/>
                <a:ahLst/>
                <a:cxnLst/>
                <a:rect l="l" t="t" r="r" b="b"/>
                <a:pathLst>
                  <a:path w="28822" h="19115" extrusionOk="0">
                    <a:moveTo>
                      <a:pt x="968" y="1"/>
                    </a:moveTo>
                    <a:lnTo>
                      <a:pt x="1" y="1569"/>
                    </a:lnTo>
                    <a:lnTo>
                      <a:pt x="27854" y="19114"/>
                    </a:lnTo>
                    <a:lnTo>
                      <a:pt x="28821" y="17547"/>
                    </a:lnTo>
                    <a:lnTo>
                      <a:pt x="96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2"/>
              <p:cNvSpPr/>
              <p:nvPr/>
            </p:nvSpPr>
            <p:spPr>
              <a:xfrm>
                <a:off x="3470150" y="2284575"/>
                <a:ext cx="720550" cy="477025"/>
              </a:xfrm>
              <a:custGeom>
                <a:avLst/>
                <a:gdLst/>
                <a:ahLst/>
                <a:cxnLst/>
                <a:rect l="l" t="t" r="r" b="b"/>
                <a:pathLst>
                  <a:path w="28822" h="19081" extrusionOk="0">
                    <a:moveTo>
                      <a:pt x="968" y="1"/>
                    </a:moveTo>
                    <a:lnTo>
                      <a:pt x="0" y="1535"/>
                    </a:lnTo>
                    <a:lnTo>
                      <a:pt x="27854" y="19081"/>
                    </a:lnTo>
                    <a:lnTo>
                      <a:pt x="28821" y="17546"/>
                    </a:lnTo>
                    <a:lnTo>
                      <a:pt x="96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2"/>
              <p:cNvSpPr/>
              <p:nvPr/>
            </p:nvSpPr>
            <p:spPr>
              <a:xfrm>
                <a:off x="3382575" y="2423850"/>
                <a:ext cx="719725" cy="477850"/>
              </a:xfrm>
              <a:custGeom>
                <a:avLst/>
                <a:gdLst/>
                <a:ahLst/>
                <a:cxnLst/>
                <a:rect l="l" t="t" r="r" b="b"/>
                <a:pathLst>
                  <a:path w="28789" h="19114" extrusionOk="0">
                    <a:moveTo>
                      <a:pt x="968" y="0"/>
                    </a:moveTo>
                    <a:lnTo>
                      <a:pt x="1" y="1535"/>
                    </a:lnTo>
                    <a:lnTo>
                      <a:pt x="27821" y="19114"/>
                    </a:lnTo>
                    <a:lnTo>
                      <a:pt x="28788" y="17546"/>
                    </a:lnTo>
                    <a:lnTo>
                      <a:pt x="9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2"/>
              <p:cNvSpPr/>
              <p:nvPr/>
            </p:nvSpPr>
            <p:spPr>
              <a:xfrm>
                <a:off x="3431800" y="2345450"/>
                <a:ext cx="720525" cy="477875"/>
              </a:xfrm>
              <a:custGeom>
                <a:avLst/>
                <a:gdLst/>
                <a:ahLst/>
                <a:cxnLst/>
                <a:rect l="l" t="t" r="r" b="b"/>
                <a:pathLst>
                  <a:path w="28821" h="19115" extrusionOk="0">
                    <a:moveTo>
                      <a:pt x="967" y="1"/>
                    </a:moveTo>
                    <a:lnTo>
                      <a:pt x="0" y="1535"/>
                    </a:lnTo>
                    <a:lnTo>
                      <a:pt x="27853" y="19114"/>
                    </a:lnTo>
                    <a:lnTo>
                      <a:pt x="28821" y="17547"/>
                    </a:lnTo>
                    <a:lnTo>
                      <a:pt x="96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2"/>
              <p:cNvSpPr/>
              <p:nvPr/>
            </p:nvSpPr>
            <p:spPr>
              <a:xfrm>
                <a:off x="3486825" y="2257900"/>
                <a:ext cx="720550" cy="477850"/>
              </a:xfrm>
              <a:custGeom>
                <a:avLst/>
                <a:gdLst/>
                <a:ahLst/>
                <a:cxnLst/>
                <a:rect l="l" t="t" r="r" b="b"/>
                <a:pathLst>
                  <a:path w="28822" h="19114" extrusionOk="0">
                    <a:moveTo>
                      <a:pt x="968" y="0"/>
                    </a:moveTo>
                    <a:lnTo>
                      <a:pt x="1" y="1568"/>
                    </a:lnTo>
                    <a:lnTo>
                      <a:pt x="27820" y="19114"/>
                    </a:lnTo>
                    <a:lnTo>
                      <a:pt x="28821" y="17546"/>
                    </a:lnTo>
                    <a:lnTo>
                      <a:pt x="9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32"/>
            <p:cNvGrpSpPr/>
            <p:nvPr/>
          </p:nvGrpSpPr>
          <p:grpSpPr>
            <a:xfrm>
              <a:off x="3475975" y="3884900"/>
              <a:ext cx="577125" cy="362775"/>
              <a:chOff x="3475975" y="3884900"/>
              <a:chExt cx="577125" cy="362775"/>
            </a:xfrm>
            <a:grpFill/>
          </p:grpSpPr>
          <p:sp>
            <p:nvSpPr>
              <p:cNvPr id="1134" name="Google Shape;1134;p32"/>
              <p:cNvSpPr/>
              <p:nvPr/>
            </p:nvSpPr>
            <p:spPr>
              <a:xfrm>
                <a:off x="3475975" y="3918675"/>
                <a:ext cx="159325" cy="326650"/>
              </a:xfrm>
              <a:custGeom>
                <a:avLst/>
                <a:gdLst/>
                <a:ahLst/>
                <a:cxnLst/>
                <a:rect l="l" t="t" r="r" b="b"/>
                <a:pathLst>
                  <a:path w="6373" h="13066" extrusionOk="0">
                    <a:moveTo>
                      <a:pt x="5242" y="0"/>
                    </a:moveTo>
                    <a:cubicBezTo>
                      <a:pt x="4704" y="0"/>
                      <a:pt x="4171" y="350"/>
                      <a:pt x="4137" y="1051"/>
                    </a:cubicBezTo>
                    <a:cubicBezTo>
                      <a:pt x="4137" y="1351"/>
                      <a:pt x="4171" y="1651"/>
                      <a:pt x="4204" y="1951"/>
                    </a:cubicBezTo>
                    <a:cubicBezTo>
                      <a:pt x="4237" y="2619"/>
                      <a:pt x="4304" y="3219"/>
                      <a:pt x="4337" y="3853"/>
                    </a:cubicBezTo>
                    <a:cubicBezTo>
                      <a:pt x="4404" y="4520"/>
                      <a:pt x="4437" y="5154"/>
                      <a:pt x="4471" y="5788"/>
                    </a:cubicBezTo>
                    <a:cubicBezTo>
                      <a:pt x="4504" y="6421"/>
                      <a:pt x="4504" y="7022"/>
                      <a:pt x="4437" y="7622"/>
                    </a:cubicBezTo>
                    <a:cubicBezTo>
                      <a:pt x="4337" y="8823"/>
                      <a:pt x="3870" y="9957"/>
                      <a:pt x="3137" y="10891"/>
                    </a:cubicBezTo>
                    <a:cubicBezTo>
                      <a:pt x="2770" y="11325"/>
                      <a:pt x="2303" y="11692"/>
                      <a:pt x="1769" y="11959"/>
                    </a:cubicBezTo>
                    <a:cubicBezTo>
                      <a:pt x="1202" y="12192"/>
                      <a:pt x="601" y="12359"/>
                      <a:pt x="1" y="12392"/>
                    </a:cubicBezTo>
                    <a:lnTo>
                      <a:pt x="1" y="13059"/>
                    </a:lnTo>
                    <a:cubicBezTo>
                      <a:pt x="93" y="13064"/>
                      <a:pt x="184" y="13066"/>
                      <a:pt x="275" y="13066"/>
                    </a:cubicBezTo>
                    <a:cubicBezTo>
                      <a:pt x="909" y="13066"/>
                      <a:pt x="1519" y="12964"/>
                      <a:pt x="2102" y="12759"/>
                    </a:cubicBezTo>
                    <a:cubicBezTo>
                      <a:pt x="2770" y="12526"/>
                      <a:pt x="3403" y="12125"/>
                      <a:pt x="3937" y="11625"/>
                    </a:cubicBezTo>
                    <a:cubicBezTo>
                      <a:pt x="4938" y="10591"/>
                      <a:pt x="5638" y="9290"/>
                      <a:pt x="5939" y="7889"/>
                    </a:cubicBezTo>
                    <a:cubicBezTo>
                      <a:pt x="6072" y="7189"/>
                      <a:pt x="6172" y="6488"/>
                      <a:pt x="6205" y="5788"/>
                    </a:cubicBezTo>
                    <a:cubicBezTo>
                      <a:pt x="6239" y="5120"/>
                      <a:pt x="6272" y="4420"/>
                      <a:pt x="6305" y="3786"/>
                    </a:cubicBezTo>
                    <a:cubicBezTo>
                      <a:pt x="6305" y="3186"/>
                      <a:pt x="6339" y="2552"/>
                      <a:pt x="6339" y="1918"/>
                    </a:cubicBezTo>
                    <a:lnTo>
                      <a:pt x="6372" y="1051"/>
                    </a:lnTo>
                    <a:cubicBezTo>
                      <a:pt x="6322" y="350"/>
                      <a:pt x="5780" y="0"/>
                      <a:pt x="52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2"/>
              <p:cNvSpPr/>
              <p:nvPr/>
            </p:nvSpPr>
            <p:spPr>
              <a:xfrm>
                <a:off x="3579400" y="3917825"/>
                <a:ext cx="55900" cy="48825"/>
              </a:xfrm>
              <a:custGeom>
                <a:avLst/>
                <a:gdLst/>
                <a:ahLst/>
                <a:cxnLst/>
                <a:rect l="l" t="t" r="r" b="b"/>
                <a:pathLst>
                  <a:path w="2236" h="1953" extrusionOk="0">
                    <a:moveTo>
                      <a:pt x="1105" y="1"/>
                    </a:moveTo>
                    <a:cubicBezTo>
                      <a:pt x="567" y="1"/>
                      <a:pt x="34" y="351"/>
                      <a:pt x="0" y="1051"/>
                    </a:cubicBezTo>
                    <a:lnTo>
                      <a:pt x="0" y="1118"/>
                    </a:lnTo>
                    <a:cubicBezTo>
                      <a:pt x="0" y="1418"/>
                      <a:pt x="34" y="1685"/>
                      <a:pt x="67" y="1952"/>
                    </a:cubicBezTo>
                    <a:lnTo>
                      <a:pt x="2202" y="1952"/>
                    </a:lnTo>
                    <a:lnTo>
                      <a:pt x="2235" y="1085"/>
                    </a:lnTo>
                    <a:lnTo>
                      <a:pt x="2235" y="1051"/>
                    </a:lnTo>
                    <a:cubicBezTo>
                      <a:pt x="2185" y="351"/>
                      <a:pt x="1643" y="1"/>
                      <a:pt x="11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p:nvPr/>
            </p:nvSpPr>
            <p:spPr>
              <a:xfrm>
                <a:off x="3599400" y="3884900"/>
                <a:ext cx="15875" cy="53375"/>
              </a:xfrm>
              <a:custGeom>
                <a:avLst/>
                <a:gdLst/>
                <a:ahLst/>
                <a:cxnLst/>
                <a:rect l="l" t="t" r="r" b="b"/>
                <a:pathLst>
                  <a:path w="635" h="2135" extrusionOk="0">
                    <a:moveTo>
                      <a:pt x="1" y="0"/>
                    </a:moveTo>
                    <a:lnTo>
                      <a:pt x="1" y="2135"/>
                    </a:lnTo>
                    <a:lnTo>
                      <a:pt x="635" y="2135"/>
                    </a:lnTo>
                    <a:lnTo>
                      <a:pt x="6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a:off x="3615250" y="3918450"/>
                <a:ext cx="159300" cy="329225"/>
              </a:xfrm>
              <a:custGeom>
                <a:avLst/>
                <a:gdLst/>
                <a:ahLst/>
                <a:cxnLst/>
                <a:rect l="l" t="t" r="r" b="b"/>
                <a:pathLst>
                  <a:path w="6372" h="13169" extrusionOk="0">
                    <a:moveTo>
                      <a:pt x="5254" y="1"/>
                    </a:moveTo>
                    <a:cubicBezTo>
                      <a:pt x="4696" y="1"/>
                      <a:pt x="4137" y="376"/>
                      <a:pt x="4137" y="1127"/>
                    </a:cubicBezTo>
                    <a:cubicBezTo>
                      <a:pt x="4137" y="1460"/>
                      <a:pt x="4204" y="1760"/>
                      <a:pt x="4204" y="2061"/>
                    </a:cubicBezTo>
                    <a:cubicBezTo>
                      <a:pt x="4237" y="2694"/>
                      <a:pt x="4304" y="3295"/>
                      <a:pt x="4337" y="3962"/>
                    </a:cubicBezTo>
                    <a:cubicBezTo>
                      <a:pt x="4404" y="4596"/>
                      <a:pt x="4437" y="5263"/>
                      <a:pt x="4470" y="5897"/>
                    </a:cubicBezTo>
                    <a:cubicBezTo>
                      <a:pt x="4504" y="6497"/>
                      <a:pt x="4504" y="7131"/>
                      <a:pt x="4437" y="7731"/>
                    </a:cubicBezTo>
                    <a:cubicBezTo>
                      <a:pt x="4337" y="8899"/>
                      <a:pt x="3870" y="10033"/>
                      <a:pt x="3136" y="10967"/>
                    </a:cubicBezTo>
                    <a:cubicBezTo>
                      <a:pt x="2769" y="11434"/>
                      <a:pt x="2302" y="11801"/>
                      <a:pt x="1769" y="12068"/>
                    </a:cubicBezTo>
                    <a:cubicBezTo>
                      <a:pt x="1201" y="12301"/>
                      <a:pt x="601" y="12435"/>
                      <a:pt x="1" y="12468"/>
                    </a:cubicBezTo>
                    <a:lnTo>
                      <a:pt x="1" y="13168"/>
                    </a:lnTo>
                    <a:cubicBezTo>
                      <a:pt x="701" y="13168"/>
                      <a:pt x="1435" y="13068"/>
                      <a:pt x="2102" y="12868"/>
                    </a:cubicBezTo>
                    <a:cubicBezTo>
                      <a:pt x="2769" y="12601"/>
                      <a:pt x="3403" y="12234"/>
                      <a:pt x="3937" y="11734"/>
                    </a:cubicBezTo>
                    <a:cubicBezTo>
                      <a:pt x="4937" y="10700"/>
                      <a:pt x="5638" y="9399"/>
                      <a:pt x="5938" y="7965"/>
                    </a:cubicBezTo>
                    <a:cubicBezTo>
                      <a:pt x="6072" y="7264"/>
                      <a:pt x="6172" y="6597"/>
                      <a:pt x="6205" y="5897"/>
                    </a:cubicBezTo>
                    <a:cubicBezTo>
                      <a:pt x="6238" y="5229"/>
                      <a:pt x="6272" y="4496"/>
                      <a:pt x="6305" y="3895"/>
                    </a:cubicBezTo>
                    <a:cubicBezTo>
                      <a:pt x="6305" y="3261"/>
                      <a:pt x="6338" y="2628"/>
                      <a:pt x="6338" y="2027"/>
                    </a:cubicBezTo>
                    <a:cubicBezTo>
                      <a:pt x="6372" y="1727"/>
                      <a:pt x="6372" y="1427"/>
                      <a:pt x="6372" y="1160"/>
                    </a:cubicBezTo>
                    <a:lnTo>
                      <a:pt x="6372" y="1127"/>
                    </a:lnTo>
                    <a:cubicBezTo>
                      <a:pt x="6372" y="376"/>
                      <a:pt x="5813" y="1"/>
                      <a:pt x="52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a:off x="3718650" y="3918450"/>
                <a:ext cx="55900" cy="50700"/>
              </a:xfrm>
              <a:custGeom>
                <a:avLst/>
                <a:gdLst/>
                <a:ahLst/>
                <a:cxnLst/>
                <a:rect l="l" t="t" r="r" b="b"/>
                <a:pathLst>
                  <a:path w="2236" h="2028" extrusionOk="0">
                    <a:moveTo>
                      <a:pt x="1118" y="1"/>
                    </a:moveTo>
                    <a:cubicBezTo>
                      <a:pt x="560" y="1"/>
                      <a:pt x="1" y="376"/>
                      <a:pt x="1" y="1127"/>
                    </a:cubicBezTo>
                    <a:cubicBezTo>
                      <a:pt x="1" y="1127"/>
                      <a:pt x="1" y="1160"/>
                      <a:pt x="1" y="1193"/>
                    </a:cubicBezTo>
                    <a:cubicBezTo>
                      <a:pt x="34" y="1460"/>
                      <a:pt x="34" y="1727"/>
                      <a:pt x="68" y="2027"/>
                    </a:cubicBezTo>
                    <a:lnTo>
                      <a:pt x="2202" y="2027"/>
                    </a:lnTo>
                    <a:cubicBezTo>
                      <a:pt x="2236" y="1727"/>
                      <a:pt x="2236" y="1427"/>
                      <a:pt x="2236" y="1160"/>
                    </a:cubicBezTo>
                    <a:lnTo>
                      <a:pt x="2236" y="1127"/>
                    </a:lnTo>
                    <a:cubicBezTo>
                      <a:pt x="2236" y="376"/>
                      <a:pt x="1677" y="1"/>
                      <a:pt x="11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a:off x="3738675" y="3886550"/>
                <a:ext cx="15875" cy="53400"/>
              </a:xfrm>
              <a:custGeom>
                <a:avLst/>
                <a:gdLst/>
                <a:ahLst/>
                <a:cxnLst/>
                <a:rect l="l" t="t" r="r" b="b"/>
                <a:pathLst>
                  <a:path w="635" h="2136" extrusionOk="0">
                    <a:moveTo>
                      <a:pt x="0" y="1"/>
                    </a:moveTo>
                    <a:lnTo>
                      <a:pt x="0" y="2136"/>
                    </a:lnTo>
                    <a:lnTo>
                      <a:pt x="634" y="2136"/>
                    </a:lnTo>
                    <a:lnTo>
                      <a:pt x="6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a:off x="3754525" y="3918450"/>
                <a:ext cx="159300" cy="329225"/>
              </a:xfrm>
              <a:custGeom>
                <a:avLst/>
                <a:gdLst/>
                <a:ahLst/>
                <a:cxnLst/>
                <a:rect l="l" t="t" r="r" b="b"/>
                <a:pathLst>
                  <a:path w="6372" h="13169" extrusionOk="0">
                    <a:moveTo>
                      <a:pt x="5254" y="1"/>
                    </a:moveTo>
                    <a:cubicBezTo>
                      <a:pt x="4695" y="1"/>
                      <a:pt x="4137" y="376"/>
                      <a:pt x="4137" y="1127"/>
                    </a:cubicBezTo>
                    <a:cubicBezTo>
                      <a:pt x="4137" y="1460"/>
                      <a:pt x="4170" y="1760"/>
                      <a:pt x="4203" y="2061"/>
                    </a:cubicBezTo>
                    <a:cubicBezTo>
                      <a:pt x="4237" y="2694"/>
                      <a:pt x="4303" y="3295"/>
                      <a:pt x="4337" y="3962"/>
                    </a:cubicBezTo>
                    <a:cubicBezTo>
                      <a:pt x="4403" y="4596"/>
                      <a:pt x="4437" y="5263"/>
                      <a:pt x="4470" y="5897"/>
                    </a:cubicBezTo>
                    <a:cubicBezTo>
                      <a:pt x="4503" y="6497"/>
                      <a:pt x="4503" y="7131"/>
                      <a:pt x="4437" y="7731"/>
                    </a:cubicBezTo>
                    <a:cubicBezTo>
                      <a:pt x="4337" y="8899"/>
                      <a:pt x="3870" y="10033"/>
                      <a:pt x="3136" y="10967"/>
                    </a:cubicBezTo>
                    <a:cubicBezTo>
                      <a:pt x="2769" y="11434"/>
                      <a:pt x="2302" y="11801"/>
                      <a:pt x="1768" y="12068"/>
                    </a:cubicBezTo>
                    <a:cubicBezTo>
                      <a:pt x="1201" y="12301"/>
                      <a:pt x="601" y="12435"/>
                      <a:pt x="0" y="12468"/>
                    </a:cubicBezTo>
                    <a:lnTo>
                      <a:pt x="0" y="13168"/>
                    </a:lnTo>
                    <a:cubicBezTo>
                      <a:pt x="701" y="13168"/>
                      <a:pt x="1435" y="13068"/>
                      <a:pt x="2102" y="12868"/>
                    </a:cubicBezTo>
                    <a:cubicBezTo>
                      <a:pt x="2769" y="12601"/>
                      <a:pt x="3403" y="12234"/>
                      <a:pt x="3936" y="11734"/>
                    </a:cubicBezTo>
                    <a:cubicBezTo>
                      <a:pt x="4937" y="10700"/>
                      <a:pt x="5638" y="9399"/>
                      <a:pt x="5938" y="7965"/>
                    </a:cubicBezTo>
                    <a:cubicBezTo>
                      <a:pt x="6071" y="7264"/>
                      <a:pt x="6171" y="6597"/>
                      <a:pt x="6205" y="5897"/>
                    </a:cubicBezTo>
                    <a:cubicBezTo>
                      <a:pt x="6238" y="5229"/>
                      <a:pt x="6271" y="4496"/>
                      <a:pt x="6271" y="3895"/>
                    </a:cubicBezTo>
                    <a:cubicBezTo>
                      <a:pt x="6305" y="3261"/>
                      <a:pt x="6338" y="2628"/>
                      <a:pt x="6338" y="2027"/>
                    </a:cubicBezTo>
                    <a:cubicBezTo>
                      <a:pt x="6371" y="1727"/>
                      <a:pt x="6371" y="1427"/>
                      <a:pt x="6371" y="1160"/>
                    </a:cubicBezTo>
                    <a:lnTo>
                      <a:pt x="6371" y="1127"/>
                    </a:lnTo>
                    <a:cubicBezTo>
                      <a:pt x="6371" y="376"/>
                      <a:pt x="5813" y="1"/>
                      <a:pt x="52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2"/>
              <p:cNvSpPr/>
              <p:nvPr/>
            </p:nvSpPr>
            <p:spPr>
              <a:xfrm>
                <a:off x="3857925" y="3917625"/>
                <a:ext cx="55900" cy="51525"/>
              </a:xfrm>
              <a:custGeom>
                <a:avLst/>
                <a:gdLst/>
                <a:ahLst/>
                <a:cxnLst/>
                <a:rect l="l" t="t" r="r" b="b"/>
                <a:pathLst>
                  <a:path w="2236" h="2061" extrusionOk="0">
                    <a:moveTo>
                      <a:pt x="1118" y="0"/>
                    </a:moveTo>
                    <a:cubicBezTo>
                      <a:pt x="559" y="0"/>
                      <a:pt x="1" y="376"/>
                      <a:pt x="1" y="1126"/>
                    </a:cubicBezTo>
                    <a:lnTo>
                      <a:pt x="1" y="1226"/>
                    </a:lnTo>
                    <a:cubicBezTo>
                      <a:pt x="1" y="1493"/>
                      <a:pt x="34" y="1793"/>
                      <a:pt x="67" y="2060"/>
                    </a:cubicBezTo>
                    <a:lnTo>
                      <a:pt x="2202" y="2060"/>
                    </a:lnTo>
                    <a:cubicBezTo>
                      <a:pt x="2235" y="1760"/>
                      <a:pt x="2235" y="1460"/>
                      <a:pt x="2235" y="1193"/>
                    </a:cubicBezTo>
                    <a:lnTo>
                      <a:pt x="2235" y="1126"/>
                    </a:lnTo>
                    <a:cubicBezTo>
                      <a:pt x="2235" y="376"/>
                      <a:pt x="1677" y="0"/>
                      <a:pt x="11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p:nvPr/>
            </p:nvSpPr>
            <p:spPr>
              <a:xfrm>
                <a:off x="3877950" y="3886550"/>
                <a:ext cx="15850" cy="53400"/>
              </a:xfrm>
              <a:custGeom>
                <a:avLst/>
                <a:gdLst/>
                <a:ahLst/>
                <a:cxnLst/>
                <a:rect l="l" t="t" r="r" b="b"/>
                <a:pathLst>
                  <a:path w="634" h="2136" extrusionOk="0">
                    <a:moveTo>
                      <a:pt x="0" y="1"/>
                    </a:moveTo>
                    <a:lnTo>
                      <a:pt x="0" y="2136"/>
                    </a:lnTo>
                    <a:lnTo>
                      <a:pt x="634" y="2136"/>
                    </a:lnTo>
                    <a:lnTo>
                      <a:pt x="6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2"/>
              <p:cNvSpPr/>
              <p:nvPr/>
            </p:nvSpPr>
            <p:spPr>
              <a:xfrm>
                <a:off x="3893775" y="3918200"/>
                <a:ext cx="159325" cy="329475"/>
              </a:xfrm>
              <a:custGeom>
                <a:avLst/>
                <a:gdLst/>
                <a:ahLst/>
                <a:cxnLst/>
                <a:rect l="l" t="t" r="r" b="b"/>
                <a:pathLst>
                  <a:path w="6373" h="13179" extrusionOk="0">
                    <a:moveTo>
                      <a:pt x="5215" y="1"/>
                    </a:moveTo>
                    <a:cubicBezTo>
                      <a:pt x="4606" y="1"/>
                      <a:pt x="4104" y="522"/>
                      <a:pt x="4104" y="1137"/>
                    </a:cubicBezTo>
                    <a:cubicBezTo>
                      <a:pt x="4137" y="1470"/>
                      <a:pt x="4171" y="1770"/>
                      <a:pt x="4171" y="2071"/>
                    </a:cubicBezTo>
                    <a:cubicBezTo>
                      <a:pt x="4237" y="2704"/>
                      <a:pt x="4304" y="3305"/>
                      <a:pt x="4337" y="3972"/>
                    </a:cubicBezTo>
                    <a:cubicBezTo>
                      <a:pt x="4371" y="4606"/>
                      <a:pt x="4437" y="5273"/>
                      <a:pt x="4471" y="5907"/>
                    </a:cubicBezTo>
                    <a:cubicBezTo>
                      <a:pt x="4504" y="6507"/>
                      <a:pt x="4504" y="7141"/>
                      <a:pt x="4437" y="7741"/>
                    </a:cubicBezTo>
                    <a:cubicBezTo>
                      <a:pt x="4337" y="8909"/>
                      <a:pt x="3870" y="10043"/>
                      <a:pt x="3136" y="10977"/>
                    </a:cubicBezTo>
                    <a:cubicBezTo>
                      <a:pt x="2736" y="11444"/>
                      <a:pt x="2269" y="11811"/>
                      <a:pt x="1769" y="12078"/>
                    </a:cubicBezTo>
                    <a:cubicBezTo>
                      <a:pt x="1202" y="12311"/>
                      <a:pt x="601" y="12445"/>
                      <a:pt x="1" y="12478"/>
                    </a:cubicBezTo>
                    <a:lnTo>
                      <a:pt x="1" y="13178"/>
                    </a:lnTo>
                    <a:cubicBezTo>
                      <a:pt x="701" y="13178"/>
                      <a:pt x="1402" y="13078"/>
                      <a:pt x="2102" y="12878"/>
                    </a:cubicBezTo>
                    <a:cubicBezTo>
                      <a:pt x="2770" y="12611"/>
                      <a:pt x="3403" y="12244"/>
                      <a:pt x="3937" y="11744"/>
                    </a:cubicBezTo>
                    <a:cubicBezTo>
                      <a:pt x="4938" y="10710"/>
                      <a:pt x="5638" y="9409"/>
                      <a:pt x="5938" y="7975"/>
                    </a:cubicBezTo>
                    <a:cubicBezTo>
                      <a:pt x="6072" y="7274"/>
                      <a:pt x="6172" y="6607"/>
                      <a:pt x="6205" y="5907"/>
                    </a:cubicBezTo>
                    <a:cubicBezTo>
                      <a:pt x="6239" y="5239"/>
                      <a:pt x="6272" y="4506"/>
                      <a:pt x="6272" y="3905"/>
                    </a:cubicBezTo>
                    <a:cubicBezTo>
                      <a:pt x="6305" y="3271"/>
                      <a:pt x="6339" y="2638"/>
                      <a:pt x="6339" y="2037"/>
                    </a:cubicBezTo>
                    <a:cubicBezTo>
                      <a:pt x="6372" y="1737"/>
                      <a:pt x="6372" y="1437"/>
                      <a:pt x="6372" y="1170"/>
                    </a:cubicBezTo>
                    <a:lnTo>
                      <a:pt x="6372" y="1103"/>
                    </a:lnTo>
                    <a:cubicBezTo>
                      <a:pt x="6372" y="503"/>
                      <a:pt x="5872" y="2"/>
                      <a:pt x="5271" y="2"/>
                    </a:cubicBezTo>
                    <a:cubicBezTo>
                      <a:pt x="5252" y="1"/>
                      <a:pt x="5234" y="1"/>
                      <a:pt x="5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a:off x="3997200" y="3918200"/>
                <a:ext cx="55900" cy="50950"/>
              </a:xfrm>
              <a:custGeom>
                <a:avLst/>
                <a:gdLst/>
                <a:ahLst/>
                <a:cxnLst/>
                <a:rect l="l" t="t" r="r" b="b"/>
                <a:pathLst>
                  <a:path w="2236" h="2038" extrusionOk="0">
                    <a:moveTo>
                      <a:pt x="1078" y="1"/>
                    </a:moveTo>
                    <a:cubicBezTo>
                      <a:pt x="471" y="1"/>
                      <a:pt x="0" y="522"/>
                      <a:pt x="0" y="1137"/>
                    </a:cubicBezTo>
                    <a:cubicBezTo>
                      <a:pt x="0" y="1137"/>
                      <a:pt x="0" y="1170"/>
                      <a:pt x="0" y="1203"/>
                    </a:cubicBezTo>
                    <a:cubicBezTo>
                      <a:pt x="0" y="1470"/>
                      <a:pt x="34" y="1737"/>
                      <a:pt x="67" y="2037"/>
                    </a:cubicBezTo>
                    <a:lnTo>
                      <a:pt x="2202" y="2037"/>
                    </a:lnTo>
                    <a:cubicBezTo>
                      <a:pt x="2235" y="1737"/>
                      <a:pt x="2235" y="1437"/>
                      <a:pt x="2235" y="1170"/>
                    </a:cubicBezTo>
                    <a:lnTo>
                      <a:pt x="2235" y="1103"/>
                    </a:lnTo>
                    <a:cubicBezTo>
                      <a:pt x="2235" y="503"/>
                      <a:pt x="1735" y="2"/>
                      <a:pt x="1134" y="2"/>
                    </a:cubicBezTo>
                    <a:cubicBezTo>
                      <a:pt x="1115" y="1"/>
                      <a:pt x="1097" y="1"/>
                      <a:pt x="10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4017200" y="3886550"/>
                <a:ext cx="15875" cy="53400"/>
              </a:xfrm>
              <a:custGeom>
                <a:avLst/>
                <a:gdLst/>
                <a:ahLst/>
                <a:cxnLst/>
                <a:rect l="l" t="t" r="r" b="b"/>
                <a:pathLst>
                  <a:path w="635" h="2136" extrusionOk="0">
                    <a:moveTo>
                      <a:pt x="1" y="1"/>
                    </a:moveTo>
                    <a:lnTo>
                      <a:pt x="1" y="2136"/>
                    </a:lnTo>
                    <a:lnTo>
                      <a:pt x="635" y="2136"/>
                    </a:lnTo>
                    <a:lnTo>
                      <a:pt x="6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32"/>
            <p:cNvSpPr/>
            <p:nvPr/>
          </p:nvSpPr>
          <p:spPr>
            <a:xfrm>
              <a:off x="3912975" y="3046800"/>
              <a:ext cx="207675" cy="241025"/>
            </a:xfrm>
            <a:custGeom>
              <a:avLst/>
              <a:gdLst/>
              <a:ahLst/>
              <a:cxnLst/>
              <a:rect l="l" t="t" r="r" b="b"/>
              <a:pathLst>
                <a:path w="8307" h="9641" extrusionOk="0">
                  <a:moveTo>
                    <a:pt x="834" y="8840"/>
                  </a:moveTo>
                  <a:cubicBezTo>
                    <a:pt x="834" y="8873"/>
                    <a:pt x="867" y="8873"/>
                    <a:pt x="901" y="8906"/>
                  </a:cubicBezTo>
                  <a:lnTo>
                    <a:pt x="834" y="8840"/>
                  </a:lnTo>
                  <a:close/>
                  <a:moveTo>
                    <a:pt x="5571" y="0"/>
                  </a:moveTo>
                  <a:cubicBezTo>
                    <a:pt x="5437" y="0"/>
                    <a:pt x="5337" y="33"/>
                    <a:pt x="5204" y="33"/>
                  </a:cubicBezTo>
                  <a:cubicBezTo>
                    <a:pt x="5104" y="67"/>
                    <a:pt x="4970" y="100"/>
                    <a:pt x="4870" y="134"/>
                  </a:cubicBezTo>
                  <a:lnTo>
                    <a:pt x="4703" y="167"/>
                  </a:lnTo>
                  <a:cubicBezTo>
                    <a:pt x="4437" y="267"/>
                    <a:pt x="4236" y="367"/>
                    <a:pt x="4003" y="467"/>
                  </a:cubicBezTo>
                  <a:cubicBezTo>
                    <a:pt x="2702" y="1134"/>
                    <a:pt x="1635" y="2168"/>
                    <a:pt x="967" y="3436"/>
                  </a:cubicBezTo>
                  <a:lnTo>
                    <a:pt x="934" y="3503"/>
                  </a:lnTo>
                  <a:cubicBezTo>
                    <a:pt x="801" y="3736"/>
                    <a:pt x="701" y="4003"/>
                    <a:pt x="601" y="4270"/>
                  </a:cubicBezTo>
                  <a:lnTo>
                    <a:pt x="234" y="5070"/>
                  </a:lnTo>
                  <a:lnTo>
                    <a:pt x="334" y="5104"/>
                  </a:lnTo>
                  <a:cubicBezTo>
                    <a:pt x="334" y="5170"/>
                    <a:pt x="334" y="5237"/>
                    <a:pt x="300" y="5271"/>
                  </a:cubicBezTo>
                  <a:cubicBezTo>
                    <a:pt x="300" y="5337"/>
                    <a:pt x="267" y="5371"/>
                    <a:pt x="267" y="5437"/>
                  </a:cubicBezTo>
                  <a:lnTo>
                    <a:pt x="67" y="6471"/>
                  </a:lnTo>
                  <a:cubicBezTo>
                    <a:pt x="0" y="6905"/>
                    <a:pt x="33" y="7405"/>
                    <a:pt x="200" y="7839"/>
                  </a:cubicBezTo>
                  <a:cubicBezTo>
                    <a:pt x="234" y="7939"/>
                    <a:pt x="267" y="8039"/>
                    <a:pt x="334" y="8173"/>
                  </a:cubicBezTo>
                  <a:cubicBezTo>
                    <a:pt x="334" y="8206"/>
                    <a:pt x="334" y="8206"/>
                    <a:pt x="367" y="8239"/>
                  </a:cubicBezTo>
                  <a:cubicBezTo>
                    <a:pt x="400" y="8306"/>
                    <a:pt x="434" y="8373"/>
                    <a:pt x="467" y="8406"/>
                  </a:cubicBezTo>
                  <a:cubicBezTo>
                    <a:pt x="567" y="8573"/>
                    <a:pt x="701" y="8706"/>
                    <a:pt x="834" y="8840"/>
                  </a:cubicBezTo>
                  <a:cubicBezTo>
                    <a:pt x="767" y="8640"/>
                    <a:pt x="734" y="8406"/>
                    <a:pt x="801" y="8173"/>
                  </a:cubicBezTo>
                  <a:lnTo>
                    <a:pt x="934" y="7339"/>
                  </a:lnTo>
                  <a:cubicBezTo>
                    <a:pt x="1234" y="5671"/>
                    <a:pt x="2402" y="4303"/>
                    <a:pt x="4003" y="3703"/>
                  </a:cubicBezTo>
                  <a:cubicBezTo>
                    <a:pt x="4136" y="3669"/>
                    <a:pt x="4270" y="3636"/>
                    <a:pt x="4403" y="3636"/>
                  </a:cubicBezTo>
                  <a:cubicBezTo>
                    <a:pt x="4441" y="3633"/>
                    <a:pt x="4478" y="3631"/>
                    <a:pt x="4515" y="3631"/>
                  </a:cubicBezTo>
                  <a:cubicBezTo>
                    <a:pt x="4838" y="3631"/>
                    <a:pt x="5131" y="3760"/>
                    <a:pt x="5371" y="3970"/>
                  </a:cubicBezTo>
                  <a:cubicBezTo>
                    <a:pt x="5437" y="4036"/>
                    <a:pt x="5504" y="4103"/>
                    <a:pt x="5571" y="4170"/>
                  </a:cubicBezTo>
                  <a:cubicBezTo>
                    <a:pt x="5738" y="4403"/>
                    <a:pt x="5838" y="4737"/>
                    <a:pt x="5838" y="5037"/>
                  </a:cubicBezTo>
                  <a:cubicBezTo>
                    <a:pt x="5838" y="5104"/>
                    <a:pt x="5838" y="5170"/>
                    <a:pt x="5838" y="5237"/>
                  </a:cubicBezTo>
                  <a:lnTo>
                    <a:pt x="5671" y="6071"/>
                  </a:lnTo>
                  <a:cubicBezTo>
                    <a:pt x="5637" y="6271"/>
                    <a:pt x="5604" y="6471"/>
                    <a:pt x="5537" y="6638"/>
                  </a:cubicBezTo>
                  <a:cubicBezTo>
                    <a:pt x="5104" y="8006"/>
                    <a:pt x="4103" y="9107"/>
                    <a:pt x="2802" y="9640"/>
                  </a:cubicBezTo>
                  <a:lnTo>
                    <a:pt x="2969" y="9640"/>
                  </a:lnTo>
                  <a:cubicBezTo>
                    <a:pt x="3202" y="9640"/>
                    <a:pt x="3436" y="9574"/>
                    <a:pt x="3669" y="9507"/>
                  </a:cubicBezTo>
                  <a:cubicBezTo>
                    <a:pt x="4970" y="9007"/>
                    <a:pt x="6104" y="8139"/>
                    <a:pt x="6938" y="7038"/>
                  </a:cubicBezTo>
                  <a:lnTo>
                    <a:pt x="7038" y="7038"/>
                  </a:lnTo>
                  <a:lnTo>
                    <a:pt x="7139" y="6738"/>
                  </a:lnTo>
                  <a:cubicBezTo>
                    <a:pt x="7172" y="6638"/>
                    <a:pt x="7239" y="6571"/>
                    <a:pt x="7305" y="6471"/>
                  </a:cubicBezTo>
                  <a:cubicBezTo>
                    <a:pt x="7706" y="5771"/>
                    <a:pt x="7972" y="5004"/>
                    <a:pt x="8139" y="4203"/>
                  </a:cubicBezTo>
                  <a:lnTo>
                    <a:pt x="8306" y="3169"/>
                  </a:lnTo>
                  <a:cubicBezTo>
                    <a:pt x="8306" y="3169"/>
                    <a:pt x="8306" y="3136"/>
                    <a:pt x="8306" y="3102"/>
                  </a:cubicBezTo>
                  <a:cubicBezTo>
                    <a:pt x="8306" y="3069"/>
                    <a:pt x="8306" y="3002"/>
                    <a:pt x="8306" y="2969"/>
                  </a:cubicBezTo>
                  <a:cubicBezTo>
                    <a:pt x="8306" y="2936"/>
                    <a:pt x="8306" y="2902"/>
                    <a:pt x="8306" y="2902"/>
                  </a:cubicBezTo>
                  <a:cubicBezTo>
                    <a:pt x="8306" y="2869"/>
                    <a:pt x="8306" y="2869"/>
                    <a:pt x="8306" y="2835"/>
                  </a:cubicBezTo>
                  <a:lnTo>
                    <a:pt x="8306" y="2635"/>
                  </a:lnTo>
                  <a:cubicBezTo>
                    <a:pt x="8306" y="1868"/>
                    <a:pt x="7939" y="1134"/>
                    <a:pt x="7372" y="634"/>
                  </a:cubicBezTo>
                  <a:cubicBezTo>
                    <a:pt x="7072" y="400"/>
                    <a:pt x="6772" y="234"/>
                    <a:pt x="6438" y="134"/>
                  </a:cubicBezTo>
                  <a:cubicBezTo>
                    <a:pt x="6305" y="100"/>
                    <a:pt x="6205" y="67"/>
                    <a:pt x="6104" y="67"/>
                  </a:cubicBezTo>
                  <a:cubicBezTo>
                    <a:pt x="5904" y="33"/>
                    <a:pt x="5738" y="0"/>
                    <a:pt x="55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a:off x="3983025" y="3288625"/>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3893775" y="3096825"/>
              <a:ext cx="205175" cy="240000"/>
            </a:xfrm>
            <a:custGeom>
              <a:avLst/>
              <a:gdLst/>
              <a:ahLst/>
              <a:cxnLst/>
              <a:rect l="l" t="t" r="r" b="b"/>
              <a:pathLst>
                <a:path w="8207" h="9600" extrusionOk="0">
                  <a:moveTo>
                    <a:pt x="5171" y="1635"/>
                  </a:moveTo>
                  <a:cubicBezTo>
                    <a:pt x="5271" y="1635"/>
                    <a:pt x="5405" y="1635"/>
                    <a:pt x="5505" y="1668"/>
                  </a:cubicBezTo>
                  <a:cubicBezTo>
                    <a:pt x="5738" y="1735"/>
                    <a:pt x="5972" y="1835"/>
                    <a:pt x="6139" y="2002"/>
                  </a:cubicBezTo>
                  <a:cubicBezTo>
                    <a:pt x="6139" y="2002"/>
                    <a:pt x="6172" y="2035"/>
                    <a:pt x="6172" y="2035"/>
                  </a:cubicBezTo>
                  <a:cubicBezTo>
                    <a:pt x="6205" y="2102"/>
                    <a:pt x="6272" y="2135"/>
                    <a:pt x="6305" y="2202"/>
                  </a:cubicBezTo>
                  <a:cubicBezTo>
                    <a:pt x="6506" y="2436"/>
                    <a:pt x="6572" y="2736"/>
                    <a:pt x="6572" y="3069"/>
                  </a:cubicBezTo>
                  <a:cubicBezTo>
                    <a:pt x="6572" y="3136"/>
                    <a:pt x="6572" y="3203"/>
                    <a:pt x="6572" y="3270"/>
                  </a:cubicBezTo>
                  <a:lnTo>
                    <a:pt x="6439" y="4103"/>
                  </a:lnTo>
                  <a:cubicBezTo>
                    <a:pt x="6372" y="4304"/>
                    <a:pt x="6339" y="4470"/>
                    <a:pt x="6272" y="4671"/>
                  </a:cubicBezTo>
                  <a:cubicBezTo>
                    <a:pt x="5905" y="5938"/>
                    <a:pt x="4971" y="7006"/>
                    <a:pt x="3770" y="7573"/>
                  </a:cubicBezTo>
                  <a:cubicBezTo>
                    <a:pt x="3704" y="7606"/>
                    <a:pt x="3637" y="7639"/>
                    <a:pt x="3570" y="7673"/>
                  </a:cubicBezTo>
                  <a:lnTo>
                    <a:pt x="3403" y="7739"/>
                  </a:lnTo>
                  <a:cubicBezTo>
                    <a:pt x="3248" y="7796"/>
                    <a:pt x="3089" y="7822"/>
                    <a:pt x="2932" y="7822"/>
                  </a:cubicBezTo>
                  <a:cubicBezTo>
                    <a:pt x="2344" y="7822"/>
                    <a:pt x="1786" y="7451"/>
                    <a:pt x="1602" y="6872"/>
                  </a:cubicBezTo>
                  <a:cubicBezTo>
                    <a:pt x="1535" y="6705"/>
                    <a:pt x="1535" y="6505"/>
                    <a:pt x="1535" y="6338"/>
                  </a:cubicBezTo>
                  <a:lnTo>
                    <a:pt x="1535" y="6172"/>
                  </a:lnTo>
                  <a:lnTo>
                    <a:pt x="1669" y="5471"/>
                  </a:lnTo>
                  <a:lnTo>
                    <a:pt x="1669" y="5371"/>
                  </a:lnTo>
                  <a:cubicBezTo>
                    <a:pt x="2002" y="3703"/>
                    <a:pt x="3136" y="2302"/>
                    <a:pt x="4738" y="1735"/>
                  </a:cubicBezTo>
                  <a:cubicBezTo>
                    <a:pt x="4871" y="1668"/>
                    <a:pt x="5004" y="1635"/>
                    <a:pt x="5171" y="1635"/>
                  </a:cubicBezTo>
                  <a:close/>
                  <a:moveTo>
                    <a:pt x="5205" y="1"/>
                  </a:moveTo>
                  <a:cubicBezTo>
                    <a:pt x="5004" y="34"/>
                    <a:pt x="4804" y="67"/>
                    <a:pt x="4638" y="134"/>
                  </a:cubicBezTo>
                  <a:cubicBezTo>
                    <a:pt x="3136" y="701"/>
                    <a:pt x="1869" y="1768"/>
                    <a:pt x="1068" y="3136"/>
                  </a:cubicBezTo>
                  <a:cubicBezTo>
                    <a:pt x="635" y="3837"/>
                    <a:pt x="368" y="4604"/>
                    <a:pt x="234" y="5404"/>
                  </a:cubicBezTo>
                  <a:lnTo>
                    <a:pt x="68" y="6205"/>
                  </a:lnTo>
                  <a:lnTo>
                    <a:pt x="34" y="6405"/>
                  </a:lnTo>
                  <a:cubicBezTo>
                    <a:pt x="1" y="6639"/>
                    <a:pt x="1" y="6839"/>
                    <a:pt x="1" y="7072"/>
                  </a:cubicBezTo>
                  <a:cubicBezTo>
                    <a:pt x="83" y="8549"/>
                    <a:pt x="1331" y="9600"/>
                    <a:pt x="2715" y="9600"/>
                  </a:cubicBezTo>
                  <a:cubicBezTo>
                    <a:pt x="3019" y="9600"/>
                    <a:pt x="3330" y="9549"/>
                    <a:pt x="3637" y="9441"/>
                  </a:cubicBezTo>
                  <a:cubicBezTo>
                    <a:pt x="3737" y="9407"/>
                    <a:pt x="3837" y="9341"/>
                    <a:pt x="3937" y="9307"/>
                  </a:cubicBezTo>
                  <a:cubicBezTo>
                    <a:pt x="4171" y="9207"/>
                    <a:pt x="4437" y="9074"/>
                    <a:pt x="4671" y="8940"/>
                  </a:cubicBezTo>
                  <a:cubicBezTo>
                    <a:pt x="5638" y="8373"/>
                    <a:pt x="6472" y="7573"/>
                    <a:pt x="7073" y="6639"/>
                  </a:cubicBezTo>
                  <a:cubicBezTo>
                    <a:pt x="7073" y="6505"/>
                    <a:pt x="7106" y="6405"/>
                    <a:pt x="7173" y="6305"/>
                  </a:cubicBezTo>
                  <a:lnTo>
                    <a:pt x="7239" y="6205"/>
                  </a:lnTo>
                  <a:cubicBezTo>
                    <a:pt x="7273" y="6172"/>
                    <a:pt x="7273" y="6105"/>
                    <a:pt x="7306" y="6072"/>
                  </a:cubicBezTo>
                  <a:cubicBezTo>
                    <a:pt x="7339" y="5971"/>
                    <a:pt x="7406" y="5871"/>
                    <a:pt x="7440" y="5771"/>
                  </a:cubicBezTo>
                  <a:cubicBezTo>
                    <a:pt x="7473" y="5705"/>
                    <a:pt x="7506" y="5605"/>
                    <a:pt x="7540" y="5538"/>
                  </a:cubicBezTo>
                  <a:cubicBezTo>
                    <a:pt x="7606" y="5438"/>
                    <a:pt x="7640" y="5371"/>
                    <a:pt x="7673" y="5271"/>
                  </a:cubicBezTo>
                  <a:cubicBezTo>
                    <a:pt x="7673" y="5238"/>
                    <a:pt x="7706" y="5204"/>
                    <a:pt x="7706" y="5138"/>
                  </a:cubicBezTo>
                  <a:cubicBezTo>
                    <a:pt x="7740" y="5037"/>
                    <a:pt x="7773" y="4904"/>
                    <a:pt x="7806" y="4804"/>
                  </a:cubicBezTo>
                  <a:cubicBezTo>
                    <a:pt x="7873" y="4570"/>
                    <a:pt x="7907" y="4370"/>
                    <a:pt x="7973" y="4137"/>
                  </a:cubicBezTo>
                  <a:lnTo>
                    <a:pt x="8140" y="3136"/>
                  </a:lnTo>
                  <a:cubicBezTo>
                    <a:pt x="8173" y="2969"/>
                    <a:pt x="8207" y="2769"/>
                    <a:pt x="8173" y="2602"/>
                  </a:cubicBezTo>
                  <a:lnTo>
                    <a:pt x="8173" y="2502"/>
                  </a:lnTo>
                  <a:cubicBezTo>
                    <a:pt x="8173" y="2469"/>
                    <a:pt x="8173" y="2436"/>
                    <a:pt x="8173" y="2436"/>
                  </a:cubicBezTo>
                  <a:cubicBezTo>
                    <a:pt x="8207" y="2402"/>
                    <a:pt x="8207" y="2369"/>
                    <a:pt x="8173" y="2369"/>
                  </a:cubicBezTo>
                  <a:lnTo>
                    <a:pt x="8173" y="2235"/>
                  </a:lnTo>
                  <a:cubicBezTo>
                    <a:pt x="8207" y="2202"/>
                    <a:pt x="8207" y="2202"/>
                    <a:pt x="8173" y="2202"/>
                  </a:cubicBezTo>
                  <a:cubicBezTo>
                    <a:pt x="8173" y="2135"/>
                    <a:pt x="8173" y="2069"/>
                    <a:pt x="8173" y="2035"/>
                  </a:cubicBezTo>
                  <a:cubicBezTo>
                    <a:pt x="8140" y="1969"/>
                    <a:pt x="8107" y="1835"/>
                    <a:pt x="8073" y="1768"/>
                  </a:cubicBezTo>
                  <a:cubicBezTo>
                    <a:pt x="8073" y="1702"/>
                    <a:pt x="8040" y="1668"/>
                    <a:pt x="8040" y="1635"/>
                  </a:cubicBezTo>
                  <a:lnTo>
                    <a:pt x="8040" y="1602"/>
                  </a:lnTo>
                  <a:cubicBezTo>
                    <a:pt x="8007" y="1535"/>
                    <a:pt x="7973" y="1468"/>
                    <a:pt x="7940" y="1402"/>
                  </a:cubicBezTo>
                  <a:cubicBezTo>
                    <a:pt x="7907" y="1368"/>
                    <a:pt x="7907" y="1335"/>
                    <a:pt x="7873" y="1301"/>
                  </a:cubicBezTo>
                  <a:cubicBezTo>
                    <a:pt x="7873" y="1268"/>
                    <a:pt x="7873" y="1268"/>
                    <a:pt x="7840" y="1235"/>
                  </a:cubicBezTo>
                  <a:cubicBezTo>
                    <a:pt x="7806" y="1168"/>
                    <a:pt x="7773" y="1101"/>
                    <a:pt x="7706" y="1035"/>
                  </a:cubicBezTo>
                  <a:cubicBezTo>
                    <a:pt x="7573" y="868"/>
                    <a:pt x="7440" y="734"/>
                    <a:pt x="7306" y="601"/>
                  </a:cubicBezTo>
                  <a:cubicBezTo>
                    <a:pt x="7206" y="501"/>
                    <a:pt x="7139" y="468"/>
                    <a:pt x="7039" y="401"/>
                  </a:cubicBezTo>
                  <a:lnTo>
                    <a:pt x="6906" y="334"/>
                  </a:lnTo>
                  <a:cubicBezTo>
                    <a:pt x="6872" y="301"/>
                    <a:pt x="6839" y="267"/>
                    <a:pt x="6806" y="267"/>
                  </a:cubicBezTo>
                  <a:lnTo>
                    <a:pt x="6772" y="267"/>
                  </a:lnTo>
                  <a:cubicBezTo>
                    <a:pt x="6739" y="234"/>
                    <a:pt x="6706" y="234"/>
                    <a:pt x="6672" y="234"/>
                  </a:cubicBezTo>
                  <a:cubicBezTo>
                    <a:pt x="6639" y="201"/>
                    <a:pt x="6639" y="201"/>
                    <a:pt x="6606" y="167"/>
                  </a:cubicBezTo>
                  <a:lnTo>
                    <a:pt x="6472" y="134"/>
                  </a:lnTo>
                  <a:cubicBezTo>
                    <a:pt x="6372" y="101"/>
                    <a:pt x="6272" y="67"/>
                    <a:pt x="6172" y="34"/>
                  </a:cubicBezTo>
                  <a:cubicBezTo>
                    <a:pt x="6105" y="34"/>
                    <a:pt x="6039" y="1"/>
                    <a:pt x="59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a:off x="3933825" y="3268625"/>
              <a:ext cx="850" cy="850"/>
            </a:xfrm>
            <a:custGeom>
              <a:avLst/>
              <a:gdLst/>
              <a:ahLst/>
              <a:cxnLst/>
              <a:rect l="l" t="t" r="r" b="b"/>
              <a:pathLst>
                <a:path w="34" h="34" extrusionOk="0">
                  <a:moveTo>
                    <a:pt x="33" y="33"/>
                  </a:moveTo>
                  <a:lnTo>
                    <a:pt x="0" y="0"/>
                  </a:lnTo>
                  <a:lnTo>
                    <a:pt x="0" y="0"/>
                  </a:lnTo>
                  <a:cubicBezTo>
                    <a:pt x="0" y="0"/>
                    <a:pt x="33" y="33"/>
                    <a:pt x="33" y="3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a:off x="3983025" y="3288625"/>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2"/>
            <p:cNvSpPr/>
            <p:nvPr/>
          </p:nvSpPr>
          <p:spPr>
            <a:xfrm>
              <a:off x="3983025" y="3115175"/>
              <a:ext cx="80075" cy="112600"/>
            </a:xfrm>
            <a:custGeom>
              <a:avLst/>
              <a:gdLst/>
              <a:ahLst/>
              <a:cxnLst/>
              <a:rect l="l" t="t" r="r" b="b"/>
              <a:pathLst>
                <a:path w="3203" h="4504" extrusionOk="0">
                  <a:moveTo>
                    <a:pt x="2569" y="0"/>
                  </a:moveTo>
                  <a:lnTo>
                    <a:pt x="0" y="4070"/>
                  </a:lnTo>
                  <a:lnTo>
                    <a:pt x="634" y="4504"/>
                  </a:lnTo>
                  <a:lnTo>
                    <a:pt x="3202" y="401"/>
                  </a:lnTo>
                  <a:lnTo>
                    <a:pt x="256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2"/>
            <p:cNvSpPr/>
            <p:nvPr/>
          </p:nvSpPr>
          <p:spPr>
            <a:xfrm>
              <a:off x="3891275" y="3209400"/>
              <a:ext cx="107600" cy="62575"/>
            </a:xfrm>
            <a:custGeom>
              <a:avLst/>
              <a:gdLst/>
              <a:ahLst/>
              <a:cxnLst/>
              <a:rect l="l" t="t" r="r" b="b"/>
              <a:pathLst>
                <a:path w="4304" h="2503" extrusionOk="0">
                  <a:moveTo>
                    <a:pt x="4004" y="1"/>
                  </a:moveTo>
                  <a:lnTo>
                    <a:pt x="3804" y="101"/>
                  </a:lnTo>
                  <a:lnTo>
                    <a:pt x="1769" y="968"/>
                  </a:lnTo>
                  <a:lnTo>
                    <a:pt x="1002" y="1268"/>
                  </a:lnTo>
                  <a:lnTo>
                    <a:pt x="101" y="1669"/>
                  </a:lnTo>
                  <a:lnTo>
                    <a:pt x="68" y="1869"/>
                  </a:lnTo>
                  <a:cubicBezTo>
                    <a:pt x="34" y="2069"/>
                    <a:pt x="1" y="2302"/>
                    <a:pt x="1" y="2503"/>
                  </a:cubicBezTo>
                  <a:lnTo>
                    <a:pt x="1335" y="1969"/>
                  </a:lnTo>
                  <a:lnTo>
                    <a:pt x="1635" y="1835"/>
                  </a:lnTo>
                  <a:lnTo>
                    <a:pt x="3770" y="935"/>
                  </a:lnTo>
                  <a:lnTo>
                    <a:pt x="4304" y="701"/>
                  </a:lnTo>
                  <a:lnTo>
                    <a:pt x="4137" y="334"/>
                  </a:lnTo>
                  <a:lnTo>
                    <a:pt x="40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2"/>
            <p:cNvSpPr/>
            <p:nvPr/>
          </p:nvSpPr>
          <p:spPr>
            <a:xfrm>
              <a:off x="3985525" y="3217750"/>
              <a:ext cx="23375" cy="110100"/>
            </a:xfrm>
            <a:custGeom>
              <a:avLst/>
              <a:gdLst/>
              <a:ahLst/>
              <a:cxnLst/>
              <a:rect l="l" t="t" r="r" b="b"/>
              <a:pathLst>
                <a:path w="935" h="4404" extrusionOk="0">
                  <a:moveTo>
                    <a:pt x="400" y="0"/>
                  </a:moveTo>
                  <a:lnTo>
                    <a:pt x="0" y="34"/>
                  </a:lnTo>
                  <a:lnTo>
                    <a:pt x="0" y="601"/>
                  </a:lnTo>
                  <a:lnTo>
                    <a:pt x="100" y="2702"/>
                  </a:lnTo>
                  <a:lnTo>
                    <a:pt x="134" y="2802"/>
                  </a:lnTo>
                  <a:lnTo>
                    <a:pt x="200" y="4403"/>
                  </a:lnTo>
                  <a:lnTo>
                    <a:pt x="934" y="4070"/>
                  </a:lnTo>
                  <a:lnTo>
                    <a:pt x="867" y="2602"/>
                  </a:lnTo>
                  <a:lnTo>
                    <a:pt x="834" y="2302"/>
                  </a:lnTo>
                  <a:lnTo>
                    <a:pt x="734" y="67"/>
                  </a:lnTo>
                  <a:lnTo>
                    <a:pt x="73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2"/>
            <p:cNvSpPr/>
            <p:nvPr/>
          </p:nvSpPr>
          <p:spPr>
            <a:xfrm>
              <a:off x="3801225" y="3373125"/>
              <a:ext cx="256875" cy="184150"/>
            </a:xfrm>
            <a:custGeom>
              <a:avLst/>
              <a:gdLst/>
              <a:ahLst/>
              <a:cxnLst/>
              <a:rect l="l" t="t" r="r" b="b"/>
              <a:pathLst>
                <a:path w="10275" h="7366" extrusionOk="0">
                  <a:moveTo>
                    <a:pt x="6293" y="1"/>
                  </a:moveTo>
                  <a:cubicBezTo>
                    <a:pt x="5294" y="1"/>
                    <a:pt x="4308" y="216"/>
                    <a:pt x="3403" y="657"/>
                  </a:cubicBezTo>
                  <a:lnTo>
                    <a:pt x="3336" y="690"/>
                  </a:lnTo>
                  <a:cubicBezTo>
                    <a:pt x="3069" y="790"/>
                    <a:pt x="2836" y="957"/>
                    <a:pt x="2602" y="1091"/>
                  </a:cubicBezTo>
                  <a:lnTo>
                    <a:pt x="1835" y="1524"/>
                  </a:lnTo>
                  <a:lnTo>
                    <a:pt x="1902" y="1591"/>
                  </a:lnTo>
                  <a:lnTo>
                    <a:pt x="1768" y="1724"/>
                  </a:lnTo>
                  <a:cubicBezTo>
                    <a:pt x="1701" y="1758"/>
                    <a:pt x="1668" y="1791"/>
                    <a:pt x="1635" y="1824"/>
                  </a:cubicBezTo>
                  <a:lnTo>
                    <a:pt x="868" y="2525"/>
                  </a:lnTo>
                  <a:cubicBezTo>
                    <a:pt x="534" y="2825"/>
                    <a:pt x="267" y="3225"/>
                    <a:pt x="134" y="3692"/>
                  </a:cubicBezTo>
                  <a:cubicBezTo>
                    <a:pt x="67" y="3792"/>
                    <a:pt x="67" y="3893"/>
                    <a:pt x="34" y="4026"/>
                  </a:cubicBezTo>
                  <a:cubicBezTo>
                    <a:pt x="34" y="4059"/>
                    <a:pt x="67" y="4059"/>
                    <a:pt x="34" y="4126"/>
                  </a:cubicBezTo>
                  <a:cubicBezTo>
                    <a:pt x="0" y="4193"/>
                    <a:pt x="0" y="4259"/>
                    <a:pt x="0" y="4326"/>
                  </a:cubicBezTo>
                  <a:cubicBezTo>
                    <a:pt x="0" y="4493"/>
                    <a:pt x="0" y="4693"/>
                    <a:pt x="34" y="4893"/>
                  </a:cubicBezTo>
                  <a:cubicBezTo>
                    <a:pt x="100" y="4660"/>
                    <a:pt x="234" y="4460"/>
                    <a:pt x="401" y="4326"/>
                  </a:cubicBezTo>
                  <a:lnTo>
                    <a:pt x="1034" y="3759"/>
                  </a:lnTo>
                  <a:cubicBezTo>
                    <a:pt x="1918" y="2923"/>
                    <a:pt x="3076" y="2480"/>
                    <a:pt x="4263" y="2480"/>
                  </a:cubicBezTo>
                  <a:cubicBezTo>
                    <a:pt x="4733" y="2480"/>
                    <a:pt x="5207" y="2550"/>
                    <a:pt x="5671" y="2692"/>
                  </a:cubicBezTo>
                  <a:cubicBezTo>
                    <a:pt x="5804" y="2725"/>
                    <a:pt x="5938" y="2792"/>
                    <a:pt x="6038" y="2892"/>
                  </a:cubicBezTo>
                  <a:cubicBezTo>
                    <a:pt x="6338" y="3092"/>
                    <a:pt x="6538" y="3426"/>
                    <a:pt x="6605" y="3759"/>
                  </a:cubicBezTo>
                  <a:cubicBezTo>
                    <a:pt x="6638" y="3859"/>
                    <a:pt x="6638" y="3926"/>
                    <a:pt x="6638" y="4026"/>
                  </a:cubicBezTo>
                  <a:cubicBezTo>
                    <a:pt x="6638" y="4326"/>
                    <a:pt x="6538" y="4626"/>
                    <a:pt x="6338" y="4860"/>
                  </a:cubicBezTo>
                  <a:cubicBezTo>
                    <a:pt x="6305" y="4927"/>
                    <a:pt x="6238" y="4960"/>
                    <a:pt x="6205" y="5027"/>
                  </a:cubicBezTo>
                  <a:lnTo>
                    <a:pt x="5571" y="5594"/>
                  </a:lnTo>
                  <a:cubicBezTo>
                    <a:pt x="5437" y="5727"/>
                    <a:pt x="5271" y="5827"/>
                    <a:pt x="5104" y="5961"/>
                  </a:cubicBezTo>
                  <a:cubicBezTo>
                    <a:pt x="4293" y="6533"/>
                    <a:pt x="3312" y="6850"/>
                    <a:pt x="2319" y="6850"/>
                  </a:cubicBezTo>
                  <a:cubicBezTo>
                    <a:pt x="1923" y="6850"/>
                    <a:pt x="1524" y="6799"/>
                    <a:pt x="1134" y="6695"/>
                  </a:cubicBezTo>
                  <a:lnTo>
                    <a:pt x="1134" y="6695"/>
                  </a:lnTo>
                  <a:cubicBezTo>
                    <a:pt x="1134" y="6695"/>
                    <a:pt x="1168" y="6728"/>
                    <a:pt x="1201" y="6728"/>
                  </a:cubicBezTo>
                  <a:lnTo>
                    <a:pt x="1268" y="6795"/>
                  </a:lnTo>
                  <a:cubicBezTo>
                    <a:pt x="1468" y="6895"/>
                    <a:pt x="1701" y="6995"/>
                    <a:pt x="1935" y="7095"/>
                  </a:cubicBezTo>
                  <a:cubicBezTo>
                    <a:pt x="2571" y="7274"/>
                    <a:pt x="3232" y="7366"/>
                    <a:pt x="3892" y="7366"/>
                  </a:cubicBezTo>
                  <a:cubicBezTo>
                    <a:pt x="4582" y="7366"/>
                    <a:pt x="5273" y="7266"/>
                    <a:pt x="5938" y="7061"/>
                  </a:cubicBezTo>
                  <a:lnTo>
                    <a:pt x="6005" y="7128"/>
                  </a:lnTo>
                  <a:lnTo>
                    <a:pt x="6271" y="6928"/>
                  </a:lnTo>
                  <a:lnTo>
                    <a:pt x="6572" y="6828"/>
                  </a:lnTo>
                  <a:cubicBezTo>
                    <a:pt x="7339" y="6528"/>
                    <a:pt x="8039" y="6094"/>
                    <a:pt x="8640" y="5527"/>
                  </a:cubicBezTo>
                  <a:lnTo>
                    <a:pt x="9374" y="4827"/>
                  </a:lnTo>
                  <a:cubicBezTo>
                    <a:pt x="9407" y="4827"/>
                    <a:pt x="9440" y="4793"/>
                    <a:pt x="9440" y="4793"/>
                  </a:cubicBezTo>
                  <a:cubicBezTo>
                    <a:pt x="9474" y="4760"/>
                    <a:pt x="9507" y="4726"/>
                    <a:pt x="9540" y="4693"/>
                  </a:cubicBezTo>
                  <a:cubicBezTo>
                    <a:pt x="9540" y="4660"/>
                    <a:pt x="9574" y="4660"/>
                    <a:pt x="9574" y="4626"/>
                  </a:cubicBezTo>
                  <a:cubicBezTo>
                    <a:pt x="9607" y="4626"/>
                    <a:pt x="9607" y="4626"/>
                    <a:pt x="9607" y="4593"/>
                  </a:cubicBezTo>
                  <a:lnTo>
                    <a:pt x="9741" y="4426"/>
                  </a:lnTo>
                  <a:cubicBezTo>
                    <a:pt x="10007" y="4093"/>
                    <a:pt x="10174" y="3692"/>
                    <a:pt x="10208" y="3292"/>
                  </a:cubicBezTo>
                  <a:cubicBezTo>
                    <a:pt x="10274" y="2959"/>
                    <a:pt x="10274" y="2592"/>
                    <a:pt x="10174" y="2258"/>
                  </a:cubicBezTo>
                  <a:cubicBezTo>
                    <a:pt x="10107" y="1924"/>
                    <a:pt x="9974" y="1591"/>
                    <a:pt x="9774" y="1291"/>
                  </a:cubicBezTo>
                  <a:cubicBezTo>
                    <a:pt x="9707" y="1191"/>
                    <a:pt x="9640" y="1124"/>
                    <a:pt x="9540" y="1024"/>
                  </a:cubicBezTo>
                  <a:cubicBezTo>
                    <a:pt x="9440" y="890"/>
                    <a:pt x="9274" y="790"/>
                    <a:pt x="9140" y="690"/>
                  </a:cubicBezTo>
                  <a:cubicBezTo>
                    <a:pt x="9040" y="624"/>
                    <a:pt x="8940" y="557"/>
                    <a:pt x="8840" y="490"/>
                  </a:cubicBezTo>
                  <a:cubicBezTo>
                    <a:pt x="8740" y="423"/>
                    <a:pt x="8640" y="390"/>
                    <a:pt x="8506" y="357"/>
                  </a:cubicBezTo>
                  <a:lnTo>
                    <a:pt x="8340" y="290"/>
                  </a:lnTo>
                  <a:cubicBezTo>
                    <a:pt x="8106" y="223"/>
                    <a:pt x="7839" y="157"/>
                    <a:pt x="7606" y="123"/>
                  </a:cubicBezTo>
                  <a:cubicBezTo>
                    <a:pt x="7169" y="42"/>
                    <a:pt x="6730" y="1"/>
                    <a:pt x="62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2"/>
            <p:cNvSpPr/>
            <p:nvPr/>
          </p:nvSpPr>
          <p:spPr>
            <a:xfrm>
              <a:off x="3829575" y="3540475"/>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2"/>
            <p:cNvSpPr/>
            <p:nvPr/>
          </p:nvSpPr>
          <p:spPr>
            <a:xfrm>
              <a:off x="3738675" y="3398625"/>
              <a:ext cx="272725" cy="184825"/>
            </a:xfrm>
            <a:custGeom>
              <a:avLst/>
              <a:gdLst/>
              <a:ahLst/>
              <a:cxnLst/>
              <a:rect l="l" t="t" r="r" b="b"/>
              <a:pathLst>
                <a:path w="10909" h="7393" extrusionOk="0">
                  <a:moveTo>
                    <a:pt x="6752" y="1460"/>
                  </a:moveTo>
                  <a:cubicBezTo>
                    <a:pt x="7218" y="1460"/>
                    <a:pt x="7685" y="1530"/>
                    <a:pt x="8140" y="1672"/>
                  </a:cubicBezTo>
                  <a:cubicBezTo>
                    <a:pt x="8273" y="1705"/>
                    <a:pt x="8406" y="1772"/>
                    <a:pt x="8540" y="1872"/>
                  </a:cubicBezTo>
                  <a:cubicBezTo>
                    <a:pt x="8840" y="2072"/>
                    <a:pt x="9040" y="2372"/>
                    <a:pt x="9107" y="2739"/>
                  </a:cubicBezTo>
                  <a:cubicBezTo>
                    <a:pt x="9107" y="2739"/>
                    <a:pt x="9107" y="2772"/>
                    <a:pt x="9107" y="2806"/>
                  </a:cubicBezTo>
                  <a:cubicBezTo>
                    <a:pt x="9107" y="2873"/>
                    <a:pt x="9107" y="2939"/>
                    <a:pt x="9107" y="3006"/>
                  </a:cubicBezTo>
                  <a:cubicBezTo>
                    <a:pt x="9107" y="3306"/>
                    <a:pt x="8974" y="3606"/>
                    <a:pt x="8773" y="3840"/>
                  </a:cubicBezTo>
                  <a:cubicBezTo>
                    <a:pt x="8740" y="3873"/>
                    <a:pt x="8707" y="3940"/>
                    <a:pt x="8640" y="3973"/>
                  </a:cubicBezTo>
                  <a:lnTo>
                    <a:pt x="8040" y="4540"/>
                  </a:lnTo>
                  <a:cubicBezTo>
                    <a:pt x="7873" y="4674"/>
                    <a:pt x="7739" y="4807"/>
                    <a:pt x="7573" y="4907"/>
                  </a:cubicBezTo>
                  <a:cubicBezTo>
                    <a:pt x="6780" y="5509"/>
                    <a:pt x="5807" y="5810"/>
                    <a:pt x="4826" y="5810"/>
                  </a:cubicBezTo>
                  <a:cubicBezTo>
                    <a:pt x="4774" y="5810"/>
                    <a:pt x="4722" y="5810"/>
                    <a:pt x="4670" y="5808"/>
                  </a:cubicBezTo>
                  <a:cubicBezTo>
                    <a:pt x="4370" y="5808"/>
                    <a:pt x="4103" y="5775"/>
                    <a:pt x="3837" y="5708"/>
                  </a:cubicBezTo>
                  <a:lnTo>
                    <a:pt x="3570" y="5641"/>
                  </a:lnTo>
                  <a:lnTo>
                    <a:pt x="3636" y="5675"/>
                  </a:lnTo>
                  <a:cubicBezTo>
                    <a:pt x="3570" y="5641"/>
                    <a:pt x="3503" y="5641"/>
                    <a:pt x="3436" y="5608"/>
                  </a:cubicBezTo>
                  <a:cubicBezTo>
                    <a:pt x="2702" y="5408"/>
                    <a:pt x="2302" y="4607"/>
                    <a:pt x="2536" y="3840"/>
                  </a:cubicBezTo>
                  <a:cubicBezTo>
                    <a:pt x="2602" y="3673"/>
                    <a:pt x="2702" y="3540"/>
                    <a:pt x="2802" y="3406"/>
                  </a:cubicBezTo>
                  <a:cubicBezTo>
                    <a:pt x="2836" y="3373"/>
                    <a:pt x="2869" y="3306"/>
                    <a:pt x="2903" y="3273"/>
                  </a:cubicBezTo>
                  <a:lnTo>
                    <a:pt x="3470" y="2772"/>
                  </a:lnTo>
                  <a:lnTo>
                    <a:pt x="3536" y="2739"/>
                  </a:lnTo>
                  <a:cubicBezTo>
                    <a:pt x="4420" y="1903"/>
                    <a:pt x="5578" y="1460"/>
                    <a:pt x="6752" y="1460"/>
                  </a:cubicBezTo>
                  <a:close/>
                  <a:moveTo>
                    <a:pt x="7005" y="0"/>
                  </a:moveTo>
                  <a:cubicBezTo>
                    <a:pt x="6103" y="0"/>
                    <a:pt x="5204" y="177"/>
                    <a:pt x="4370" y="538"/>
                  </a:cubicBezTo>
                  <a:cubicBezTo>
                    <a:pt x="3603" y="838"/>
                    <a:pt x="2936" y="1271"/>
                    <a:pt x="2335" y="1805"/>
                  </a:cubicBezTo>
                  <a:lnTo>
                    <a:pt x="1702" y="2372"/>
                  </a:lnTo>
                  <a:lnTo>
                    <a:pt x="1568" y="2506"/>
                  </a:lnTo>
                  <a:cubicBezTo>
                    <a:pt x="0" y="3907"/>
                    <a:pt x="601" y="6475"/>
                    <a:pt x="2602" y="7076"/>
                  </a:cubicBezTo>
                  <a:cubicBezTo>
                    <a:pt x="2702" y="7109"/>
                    <a:pt x="2802" y="7142"/>
                    <a:pt x="2936" y="7176"/>
                  </a:cubicBezTo>
                  <a:cubicBezTo>
                    <a:pt x="3169" y="7242"/>
                    <a:pt x="3436" y="7309"/>
                    <a:pt x="3736" y="7342"/>
                  </a:cubicBezTo>
                  <a:cubicBezTo>
                    <a:pt x="4012" y="7376"/>
                    <a:pt x="4291" y="7392"/>
                    <a:pt x="4572" y="7392"/>
                  </a:cubicBezTo>
                  <a:cubicBezTo>
                    <a:pt x="5415" y="7392"/>
                    <a:pt x="6272" y="7242"/>
                    <a:pt x="7072" y="6942"/>
                  </a:cubicBezTo>
                  <a:cubicBezTo>
                    <a:pt x="7139" y="6842"/>
                    <a:pt x="7239" y="6809"/>
                    <a:pt x="7306" y="6775"/>
                  </a:cubicBezTo>
                  <a:lnTo>
                    <a:pt x="7406" y="6742"/>
                  </a:lnTo>
                  <a:lnTo>
                    <a:pt x="7573" y="6642"/>
                  </a:lnTo>
                  <a:cubicBezTo>
                    <a:pt x="7606" y="6642"/>
                    <a:pt x="7673" y="6609"/>
                    <a:pt x="7706" y="6609"/>
                  </a:cubicBezTo>
                  <a:lnTo>
                    <a:pt x="7839" y="6508"/>
                  </a:lnTo>
                  <a:lnTo>
                    <a:pt x="8073" y="6375"/>
                  </a:lnTo>
                  <a:cubicBezTo>
                    <a:pt x="8173" y="6342"/>
                    <a:pt x="8240" y="6275"/>
                    <a:pt x="8340" y="6242"/>
                  </a:cubicBezTo>
                  <a:cubicBezTo>
                    <a:pt x="8373" y="6208"/>
                    <a:pt x="8406" y="6175"/>
                    <a:pt x="8440" y="6175"/>
                  </a:cubicBezTo>
                  <a:cubicBezTo>
                    <a:pt x="8540" y="6075"/>
                    <a:pt x="8640" y="6041"/>
                    <a:pt x="8740" y="5941"/>
                  </a:cubicBezTo>
                  <a:cubicBezTo>
                    <a:pt x="8907" y="5808"/>
                    <a:pt x="9074" y="5675"/>
                    <a:pt x="9240" y="5541"/>
                  </a:cubicBezTo>
                  <a:lnTo>
                    <a:pt x="10008" y="4841"/>
                  </a:lnTo>
                  <a:cubicBezTo>
                    <a:pt x="10141" y="4707"/>
                    <a:pt x="10241" y="4607"/>
                    <a:pt x="10341" y="4440"/>
                  </a:cubicBezTo>
                  <a:lnTo>
                    <a:pt x="10408" y="4340"/>
                  </a:lnTo>
                  <a:lnTo>
                    <a:pt x="10475" y="4307"/>
                  </a:lnTo>
                  <a:cubicBezTo>
                    <a:pt x="10475" y="4274"/>
                    <a:pt x="10508" y="4274"/>
                    <a:pt x="10508" y="4240"/>
                  </a:cubicBezTo>
                  <a:cubicBezTo>
                    <a:pt x="10508" y="4207"/>
                    <a:pt x="10541" y="4173"/>
                    <a:pt x="10575" y="4140"/>
                  </a:cubicBezTo>
                  <a:cubicBezTo>
                    <a:pt x="10608" y="4140"/>
                    <a:pt x="10641" y="4140"/>
                    <a:pt x="10641" y="4107"/>
                  </a:cubicBezTo>
                  <a:cubicBezTo>
                    <a:pt x="10675" y="4040"/>
                    <a:pt x="10708" y="4007"/>
                    <a:pt x="10708" y="3940"/>
                  </a:cubicBezTo>
                  <a:cubicBezTo>
                    <a:pt x="10741" y="3840"/>
                    <a:pt x="10775" y="3773"/>
                    <a:pt x="10808" y="3673"/>
                  </a:cubicBezTo>
                  <a:cubicBezTo>
                    <a:pt x="10842" y="3640"/>
                    <a:pt x="10842" y="3573"/>
                    <a:pt x="10842" y="3540"/>
                  </a:cubicBezTo>
                  <a:lnTo>
                    <a:pt x="10842" y="3506"/>
                  </a:lnTo>
                  <a:cubicBezTo>
                    <a:pt x="10875" y="3440"/>
                    <a:pt x="10908" y="3373"/>
                    <a:pt x="10908" y="3306"/>
                  </a:cubicBezTo>
                  <a:cubicBezTo>
                    <a:pt x="10908" y="3273"/>
                    <a:pt x="10908" y="3206"/>
                    <a:pt x="10908" y="3173"/>
                  </a:cubicBezTo>
                  <a:cubicBezTo>
                    <a:pt x="10908" y="3173"/>
                    <a:pt x="10908" y="3139"/>
                    <a:pt x="10908" y="3139"/>
                  </a:cubicBezTo>
                  <a:lnTo>
                    <a:pt x="10908" y="2873"/>
                  </a:lnTo>
                  <a:cubicBezTo>
                    <a:pt x="10908" y="2672"/>
                    <a:pt x="10908" y="2472"/>
                    <a:pt x="10842" y="2272"/>
                  </a:cubicBezTo>
                  <a:cubicBezTo>
                    <a:pt x="10842" y="2172"/>
                    <a:pt x="10808" y="2072"/>
                    <a:pt x="10775" y="1972"/>
                  </a:cubicBezTo>
                  <a:cubicBezTo>
                    <a:pt x="10741" y="1905"/>
                    <a:pt x="10741" y="1872"/>
                    <a:pt x="10708" y="1805"/>
                  </a:cubicBezTo>
                  <a:cubicBezTo>
                    <a:pt x="10708" y="1772"/>
                    <a:pt x="10675" y="1738"/>
                    <a:pt x="10641" y="1705"/>
                  </a:cubicBezTo>
                  <a:lnTo>
                    <a:pt x="10641" y="1672"/>
                  </a:lnTo>
                  <a:cubicBezTo>
                    <a:pt x="10641" y="1638"/>
                    <a:pt x="10641" y="1605"/>
                    <a:pt x="10608" y="1572"/>
                  </a:cubicBezTo>
                  <a:cubicBezTo>
                    <a:pt x="10608" y="1572"/>
                    <a:pt x="10575" y="1538"/>
                    <a:pt x="10575" y="1505"/>
                  </a:cubicBezTo>
                  <a:cubicBezTo>
                    <a:pt x="10541" y="1472"/>
                    <a:pt x="10508" y="1405"/>
                    <a:pt x="10508" y="1371"/>
                  </a:cubicBezTo>
                  <a:cubicBezTo>
                    <a:pt x="10441" y="1305"/>
                    <a:pt x="10375" y="1205"/>
                    <a:pt x="10308" y="1138"/>
                  </a:cubicBezTo>
                  <a:cubicBezTo>
                    <a:pt x="10241" y="1071"/>
                    <a:pt x="10208" y="1038"/>
                    <a:pt x="10174" y="971"/>
                  </a:cubicBezTo>
                  <a:cubicBezTo>
                    <a:pt x="10141" y="971"/>
                    <a:pt x="10141" y="938"/>
                    <a:pt x="10108" y="904"/>
                  </a:cubicBezTo>
                  <a:lnTo>
                    <a:pt x="10074" y="904"/>
                  </a:lnTo>
                  <a:cubicBezTo>
                    <a:pt x="10008" y="838"/>
                    <a:pt x="9941" y="771"/>
                    <a:pt x="9874" y="738"/>
                  </a:cubicBezTo>
                  <a:cubicBezTo>
                    <a:pt x="9841" y="704"/>
                    <a:pt x="9807" y="671"/>
                    <a:pt x="9741" y="638"/>
                  </a:cubicBezTo>
                  <a:lnTo>
                    <a:pt x="9641" y="571"/>
                  </a:lnTo>
                  <a:lnTo>
                    <a:pt x="9541" y="504"/>
                  </a:lnTo>
                  <a:cubicBezTo>
                    <a:pt x="9374" y="437"/>
                    <a:pt x="9207" y="337"/>
                    <a:pt x="9040" y="304"/>
                  </a:cubicBezTo>
                  <a:cubicBezTo>
                    <a:pt x="8378" y="102"/>
                    <a:pt x="7691" y="0"/>
                    <a:pt x="70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2"/>
            <p:cNvSpPr/>
            <p:nvPr/>
          </p:nvSpPr>
          <p:spPr>
            <a:xfrm>
              <a:off x="3802050" y="3494600"/>
              <a:ext cx="25" cy="1700"/>
            </a:xfrm>
            <a:custGeom>
              <a:avLst/>
              <a:gdLst/>
              <a:ahLst/>
              <a:cxnLst/>
              <a:rect l="l" t="t" r="r" b="b"/>
              <a:pathLst>
                <a:path w="1" h="68" extrusionOk="0">
                  <a:moveTo>
                    <a:pt x="1" y="68"/>
                  </a:moveTo>
                  <a:lnTo>
                    <a:pt x="1" y="1"/>
                  </a:lnTo>
                  <a:lnTo>
                    <a:pt x="1" y="1"/>
                  </a:lnTo>
                  <a:cubicBezTo>
                    <a:pt x="1" y="34"/>
                    <a:pt x="1" y="68"/>
                    <a:pt x="1" y="6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2"/>
            <p:cNvSpPr/>
            <p:nvPr/>
          </p:nvSpPr>
          <p:spPr>
            <a:xfrm>
              <a:off x="3829575" y="3540475"/>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2"/>
            <p:cNvSpPr/>
            <p:nvPr/>
          </p:nvSpPr>
          <p:spPr>
            <a:xfrm>
              <a:off x="3872100" y="3441250"/>
              <a:ext cx="120125" cy="60050"/>
            </a:xfrm>
            <a:custGeom>
              <a:avLst/>
              <a:gdLst/>
              <a:ahLst/>
              <a:cxnLst/>
              <a:rect l="l" t="t" r="r" b="b"/>
              <a:pathLst>
                <a:path w="4805" h="2402" extrusionOk="0">
                  <a:moveTo>
                    <a:pt x="4537" y="0"/>
                  </a:moveTo>
                  <a:lnTo>
                    <a:pt x="1" y="1701"/>
                  </a:lnTo>
                  <a:lnTo>
                    <a:pt x="267" y="2402"/>
                  </a:lnTo>
                  <a:lnTo>
                    <a:pt x="4804" y="701"/>
                  </a:lnTo>
                  <a:lnTo>
                    <a:pt x="45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2"/>
            <p:cNvSpPr/>
            <p:nvPr/>
          </p:nvSpPr>
          <p:spPr>
            <a:xfrm>
              <a:off x="3767025" y="3456250"/>
              <a:ext cx="116775" cy="45050"/>
            </a:xfrm>
            <a:custGeom>
              <a:avLst/>
              <a:gdLst/>
              <a:ahLst/>
              <a:cxnLst/>
              <a:rect l="l" t="t" r="r" b="b"/>
              <a:pathLst>
                <a:path w="4671" h="1802" extrusionOk="0">
                  <a:moveTo>
                    <a:pt x="568" y="0"/>
                  </a:moveTo>
                  <a:lnTo>
                    <a:pt x="401" y="134"/>
                  </a:lnTo>
                  <a:cubicBezTo>
                    <a:pt x="267" y="301"/>
                    <a:pt x="134" y="467"/>
                    <a:pt x="1" y="634"/>
                  </a:cubicBezTo>
                  <a:lnTo>
                    <a:pt x="1368" y="1001"/>
                  </a:lnTo>
                  <a:lnTo>
                    <a:pt x="1668" y="1068"/>
                  </a:lnTo>
                  <a:lnTo>
                    <a:pt x="3937" y="1635"/>
                  </a:lnTo>
                  <a:lnTo>
                    <a:pt x="4470" y="1802"/>
                  </a:lnTo>
                  <a:lnTo>
                    <a:pt x="4504" y="1802"/>
                  </a:lnTo>
                  <a:lnTo>
                    <a:pt x="4604" y="1401"/>
                  </a:lnTo>
                  <a:lnTo>
                    <a:pt x="4671" y="1068"/>
                  </a:lnTo>
                  <a:lnTo>
                    <a:pt x="4437" y="1001"/>
                  </a:lnTo>
                  <a:lnTo>
                    <a:pt x="2336" y="467"/>
                  </a:lnTo>
                  <a:lnTo>
                    <a:pt x="1535" y="267"/>
                  </a:lnTo>
                  <a:lnTo>
                    <a:pt x="5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2"/>
            <p:cNvSpPr/>
            <p:nvPr/>
          </p:nvSpPr>
          <p:spPr>
            <a:xfrm>
              <a:off x="3811225" y="3486275"/>
              <a:ext cx="77575" cy="94250"/>
            </a:xfrm>
            <a:custGeom>
              <a:avLst/>
              <a:gdLst/>
              <a:ahLst/>
              <a:cxnLst/>
              <a:rect l="l" t="t" r="r" b="b"/>
              <a:pathLst>
                <a:path w="3103" h="3770" extrusionOk="0">
                  <a:moveTo>
                    <a:pt x="2469" y="0"/>
                  </a:moveTo>
                  <a:lnTo>
                    <a:pt x="2169" y="467"/>
                  </a:lnTo>
                  <a:lnTo>
                    <a:pt x="968" y="2202"/>
                  </a:lnTo>
                  <a:lnTo>
                    <a:pt x="901" y="2302"/>
                  </a:lnTo>
                  <a:lnTo>
                    <a:pt x="1" y="3603"/>
                  </a:lnTo>
                  <a:lnTo>
                    <a:pt x="801" y="3770"/>
                  </a:lnTo>
                  <a:lnTo>
                    <a:pt x="1635" y="2569"/>
                  </a:lnTo>
                  <a:lnTo>
                    <a:pt x="1802" y="2302"/>
                  </a:lnTo>
                  <a:lnTo>
                    <a:pt x="3069" y="467"/>
                  </a:lnTo>
                  <a:lnTo>
                    <a:pt x="3103" y="401"/>
                  </a:lnTo>
                  <a:lnTo>
                    <a:pt x="2836" y="200"/>
                  </a:lnTo>
                  <a:lnTo>
                    <a:pt x="25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2" name="Google Shape;1162;p32"/>
            <p:cNvGrpSpPr/>
            <p:nvPr/>
          </p:nvGrpSpPr>
          <p:grpSpPr>
            <a:xfrm>
              <a:off x="3490400" y="3069075"/>
              <a:ext cx="392575" cy="339450"/>
              <a:chOff x="3490400" y="3069075"/>
              <a:chExt cx="392575" cy="339450"/>
            </a:xfrm>
            <a:grpFill/>
          </p:grpSpPr>
          <p:sp>
            <p:nvSpPr>
              <p:cNvPr id="1163" name="Google Shape;1163;p32"/>
              <p:cNvSpPr/>
              <p:nvPr/>
            </p:nvSpPr>
            <p:spPr>
              <a:xfrm>
                <a:off x="3490400" y="3069075"/>
                <a:ext cx="392575" cy="339450"/>
              </a:xfrm>
              <a:custGeom>
                <a:avLst/>
                <a:gdLst/>
                <a:ahLst/>
                <a:cxnLst/>
                <a:rect l="l" t="t" r="r" b="b"/>
                <a:pathLst>
                  <a:path w="15703" h="13578" extrusionOk="0">
                    <a:moveTo>
                      <a:pt x="7755" y="1"/>
                    </a:moveTo>
                    <a:cubicBezTo>
                      <a:pt x="7188" y="1"/>
                      <a:pt x="6665" y="293"/>
                      <a:pt x="6362" y="777"/>
                    </a:cubicBezTo>
                    <a:cubicBezTo>
                      <a:pt x="5562" y="2211"/>
                      <a:pt x="6796" y="5080"/>
                      <a:pt x="6829" y="5147"/>
                    </a:cubicBezTo>
                    <a:cubicBezTo>
                      <a:pt x="6162" y="4546"/>
                      <a:pt x="5395" y="4079"/>
                      <a:pt x="4561" y="3779"/>
                    </a:cubicBezTo>
                    <a:cubicBezTo>
                      <a:pt x="4393" y="3723"/>
                      <a:pt x="4220" y="3696"/>
                      <a:pt x="4049" y="3696"/>
                    </a:cubicBezTo>
                    <a:cubicBezTo>
                      <a:pt x="3608" y="3696"/>
                      <a:pt x="3181" y="3876"/>
                      <a:pt x="2893" y="4213"/>
                    </a:cubicBezTo>
                    <a:cubicBezTo>
                      <a:pt x="1325" y="6081"/>
                      <a:pt x="4461" y="8015"/>
                      <a:pt x="4628" y="8116"/>
                    </a:cubicBezTo>
                    <a:cubicBezTo>
                      <a:pt x="4543" y="8082"/>
                      <a:pt x="3665" y="7715"/>
                      <a:pt x="2736" y="7715"/>
                    </a:cubicBezTo>
                    <a:cubicBezTo>
                      <a:pt x="1828" y="7715"/>
                      <a:pt x="871" y="8065"/>
                      <a:pt x="558" y="9416"/>
                    </a:cubicBezTo>
                    <a:cubicBezTo>
                      <a:pt x="1" y="11730"/>
                      <a:pt x="2378" y="13578"/>
                      <a:pt x="5841" y="13578"/>
                    </a:cubicBezTo>
                    <a:cubicBezTo>
                      <a:pt x="6522" y="13578"/>
                      <a:pt x="7246" y="13506"/>
                      <a:pt x="7997" y="13353"/>
                    </a:cubicBezTo>
                    <a:cubicBezTo>
                      <a:pt x="8697" y="13486"/>
                      <a:pt x="9398" y="13553"/>
                      <a:pt x="10098" y="13553"/>
                    </a:cubicBezTo>
                    <a:cubicBezTo>
                      <a:pt x="11199" y="13553"/>
                      <a:pt x="12300" y="13353"/>
                      <a:pt x="13301" y="12919"/>
                    </a:cubicBezTo>
                    <a:cubicBezTo>
                      <a:pt x="13534" y="12786"/>
                      <a:pt x="13801" y="12652"/>
                      <a:pt x="14001" y="12485"/>
                    </a:cubicBezTo>
                    <a:cubicBezTo>
                      <a:pt x="15169" y="11718"/>
                      <a:pt x="15702" y="10551"/>
                      <a:pt x="15435" y="9316"/>
                    </a:cubicBezTo>
                    <a:cubicBezTo>
                      <a:pt x="15112" y="8005"/>
                      <a:pt x="14175" y="7660"/>
                      <a:pt x="13277" y="7660"/>
                    </a:cubicBezTo>
                    <a:cubicBezTo>
                      <a:pt x="12326" y="7660"/>
                      <a:pt x="11418" y="8048"/>
                      <a:pt x="11332" y="8082"/>
                    </a:cubicBezTo>
                    <a:cubicBezTo>
                      <a:pt x="11466" y="7982"/>
                      <a:pt x="14601" y="5981"/>
                      <a:pt x="13000" y="4146"/>
                    </a:cubicBezTo>
                    <a:cubicBezTo>
                      <a:pt x="12707" y="3830"/>
                      <a:pt x="12292" y="3652"/>
                      <a:pt x="11868" y="3652"/>
                    </a:cubicBezTo>
                    <a:cubicBezTo>
                      <a:pt x="11665" y="3652"/>
                      <a:pt x="11460" y="3693"/>
                      <a:pt x="11266" y="3779"/>
                    </a:cubicBezTo>
                    <a:cubicBezTo>
                      <a:pt x="10465" y="4079"/>
                      <a:pt x="9731" y="4546"/>
                      <a:pt x="9098" y="5113"/>
                    </a:cubicBezTo>
                    <a:cubicBezTo>
                      <a:pt x="9531" y="4113"/>
                      <a:pt x="9765" y="3012"/>
                      <a:pt x="9798" y="1911"/>
                    </a:cubicBezTo>
                    <a:cubicBezTo>
                      <a:pt x="9765" y="877"/>
                      <a:pt x="9298" y="10"/>
                      <a:pt x="7963" y="10"/>
                    </a:cubicBezTo>
                    <a:lnTo>
                      <a:pt x="7930" y="10"/>
                    </a:lnTo>
                    <a:cubicBezTo>
                      <a:pt x="7871" y="4"/>
                      <a:pt x="7813" y="1"/>
                      <a:pt x="77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2"/>
              <p:cNvSpPr/>
              <p:nvPr/>
            </p:nvSpPr>
            <p:spPr>
              <a:xfrm>
                <a:off x="3688650" y="3147700"/>
                <a:ext cx="1675" cy="254375"/>
              </a:xfrm>
              <a:custGeom>
                <a:avLst/>
                <a:gdLst/>
                <a:ahLst/>
                <a:cxnLst/>
                <a:rect l="l" t="t" r="r" b="b"/>
                <a:pathLst>
                  <a:path w="67" h="10175" fill="none" extrusionOk="0">
                    <a:moveTo>
                      <a:pt x="0" y="0"/>
                    </a:moveTo>
                    <a:lnTo>
                      <a:pt x="67" y="10174"/>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2"/>
              <p:cNvSpPr/>
              <p:nvPr/>
            </p:nvSpPr>
            <p:spPr>
              <a:xfrm>
                <a:off x="3547700" y="3305300"/>
                <a:ext cx="142625" cy="50075"/>
              </a:xfrm>
              <a:custGeom>
                <a:avLst/>
                <a:gdLst/>
                <a:ahLst/>
                <a:cxnLst/>
                <a:rect l="l" t="t" r="r" b="b"/>
                <a:pathLst>
                  <a:path w="5705" h="2003" fill="none" extrusionOk="0">
                    <a:moveTo>
                      <a:pt x="1" y="1"/>
                    </a:moveTo>
                    <a:lnTo>
                      <a:pt x="5705" y="2002"/>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2"/>
              <p:cNvSpPr/>
              <p:nvPr/>
            </p:nvSpPr>
            <p:spPr>
              <a:xfrm>
                <a:off x="3591900" y="3199400"/>
                <a:ext cx="97600" cy="54225"/>
              </a:xfrm>
              <a:custGeom>
                <a:avLst/>
                <a:gdLst/>
                <a:ahLst/>
                <a:cxnLst/>
                <a:rect l="l" t="t" r="r" b="b"/>
                <a:pathLst>
                  <a:path w="3904" h="2169" fill="none" extrusionOk="0">
                    <a:moveTo>
                      <a:pt x="1" y="0"/>
                    </a:moveTo>
                    <a:lnTo>
                      <a:pt x="3903" y="2169"/>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2"/>
              <p:cNvSpPr/>
              <p:nvPr/>
            </p:nvSpPr>
            <p:spPr>
              <a:xfrm>
                <a:off x="3690300" y="3303650"/>
                <a:ext cx="141800" cy="51725"/>
              </a:xfrm>
              <a:custGeom>
                <a:avLst/>
                <a:gdLst/>
                <a:ahLst/>
                <a:cxnLst/>
                <a:rect l="l" t="t" r="r" b="b"/>
                <a:pathLst>
                  <a:path w="5672" h="2069" fill="none" extrusionOk="0">
                    <a:moveTo>
                      <a:pt x="5671" y="0"/>
                    </a:moveTo>
                    <a:lnTo>
                      <a:pt x="1" y="2068"/>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2"/>
              <p:cNvSpPr/>
              <p:nvPr/>
            </p:nvSpPr>
            <p:spPr>
              <a:xfrm>
                <a:off x="3689475" y="3197725"/>
                <a:ext cx="97600" cy="55900"/>
              </a:xfrm>
              <a:custGeom>
                <a:avLst/>
                <a:gdLst/>
                <a:ahLst/>
                <a:cxnLst/>
                <a:rect l="l" t="t" r="r" b="b"/>
                <a:pathLst>
                  <a:path w="3904" h="2236" fill="none" extrusionOk="0">
                    <a:moveTo>
                      <a:pt x="3903" y="1"/>
                    </a:moveTo>
                    <a:lnTo>
                      <a:pt x="0" y="2236"/>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9" name="Google Shape;1169;p32"/>
          <p:cNvSpPr/>
          <p:nvPr/>
        </p:nvSpPr>
        <p:spPr>
          <a:xfrm>
            <a:off x="5798525" y="4303738"/>
            <a:ext cx="302725" cy="301900"/>
          </a:xfrm>
          <a:custGeom>
            <a:avLst/>
            <a:gdLst/>
            <a:ahLst/>
            <a:cxnLst/>
            <a:rect l="l" t="t" r="r" b="b"/>
            <a:pathLst>
              <a:path w="12109" h="12076" extrusionOk="0">
                <a:moveTo>
                  <a:pt x="6071" y="0"/>
                </a:moveTo>
                <a:lnTo>
                  <a:pt x="5504" y="2302"/>
                </a:lnTo>
                <a:cubicBezTo>
                  <a:pt x="5137" y="3870"/>
                  <a:pt x="3903" y="5104"/>
                  <a:pt x="2335" y="5471"/>
                </a:cubicBezTo>
                <a:lnTo>
                  <a:pt x="0" y="6005"/>
                </a:lnTo>
                <a:lnTo>
                  <a:pt x="2335" y="6572"/>
                </a:lnTo>
                <a:cubicBezTo>
                  <a:pt x="3903" y="6939"/>
                  <a:pt x="5137" y="8173"/>
                  <a:pt x="5504" y="9741"/>
                </a:cubicBezTo>
                <a:lnTo>
                  <a:pt x="6038" y="12076"/>
                </a:lnTo>
                <a:lnTo>
                  <a:pt x="6605" y="9741"/>
                </a:lnTo>
                <a:cubicBezTo>
                  <a:pt x="6972" y="8173"/>
                  <a:pt x="8206" y="6939"/>
                  <a:pt x="9774" y="6572"/>
                </a:cubicBezTo>
                <a:lnTo>
                  <a:pt x="12109" y="6038"/>
                </a:lnTo>
                <a:lnTo>
                  <a:pt x="9774" y="5471"/>
                </a:lnTo>
                <a:cubicBezTo>
                  <a:pt x="8206" y="5104"/>
                  <a:pt x="6972" y="3870"/>
                  <a:pt x="6605" y="2302"/>
                </a:cubicBezTo>
                <a:lnTo>
                  <a:pt x="6071" y="0"/>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2"/>
          <p:cNvSpPr/>
          <p:nvPr/>
        </p:nvSpPr>
        <p:spPr>
          <a:xfrm>
            <a:off x="5798525" y="537863"/>
            <a:ext cx="302725" cy="301900"/>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47;p6"/>
          <p:cNvGrpSpPr/>
          <p:nvPr/>
        </p:nvGrpSpPr>
        <p:grpSpPr>
          <a:xfrm rot="9165821">
            <a:off x="-806945" y="3164620"/>
            <a:ext cx="2845648" cy="2915806"/>
            <a:chOff x="7385456" y="-510930"/>
            <a:chExt cx="2845648" cy="2915806"/>
          </a:xfrm>
        </p:grpSpPr>
        <p:grpSp>
          <p:nvGrpSpPr>
            <p:cNvPr id="3" name="Google Shape;148;p6"/>
            <p:cNvGrpSpPr/>
            <p:nvPr/>
          </p:nvGrpSpPr>
          <p:grpSpPr>
            <a:xfrm rot="-1800044">
              <a:off x="8052937" y="-247295"/>
              <a:ext cx="1694538" cy="2388537"/>
              <a:chOff x="5564538" y="450356"/>
              <a:chExt cx="1694575" cy="2388590"/>
            </a:xfrm>
          </p:grpSpPr>
          <p:grpSp>
            <p:nvGrpSpPr>
              <p:cNvPr id="5" name="Google Shape;149;p6"/>
              <p:cNvGrpSpPr/>
              <p:nvPr/>
            </p:nvGrpSpPr>
            <p:grpSpPr>
              <a:xfrm>
                <a:off x="5564538" y="450356"/>
                <a:ext cx="1694575" cy="1194225"/>
                <a:chOff x="6675350" y="1828400"/>
                <a:chExt cx="1694575" cy="1194225"/>
              </a:xfrm>
            </p:grpSpPr>
            <p:sp>
              <p:nvSpPr>
                <p:cNvPr id="17"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53;p6"/>
              <p:cNvGrpSpPr/>
              <p:nvPr/>
            </p:nvGrpSpPr>
            <p:grpSpPr>
              <a:xfrm>
                <a:off x="5969413" y="634821"/>
                <a:ext cx="884825" cy="2204125"/>
                <a:chOff x="7536800" y="2096925"/>
                <a:chExt cx="884825" cy="2204125"/>
              </a:xfrm>
            </p:grpSpPr>
            <p:grpSp>
              <p:nvGrpSpPr>
                <p:cNvPr id="7" name="Google Shape;154;p6"/>
                <p:cNvGrpSpPr/>
                <p:nvPr/>
              </p:nvGrpSpPr>
              <p:grpSpPr>
                <a:xfrm>
                  <a:off x="7536800" y="2096925"/>
                  <a:ext cx="884825" cy="2204125"/>
                  <a:chOff x="7536800" y="2096925"/>
                  <a:chExt cx="884825" cy="2204125"/>
                </a:xfrm>
              </p:grpSpPr>
              <p:grpSp>
                <p:nvGrpSpPr>
                  <p:cNvPr id="9" name="Google Shape;155;p6"/>
                  <p:cNvGrpSpPr/>
                  <p:nvPr/>
                </p:nvGrpSpPr>
                <p:grpSpPr>
                  <a:xfrm>
                    <a:off x="7849525" y="2704875"/>
                    <a:ext cx="572100" cy="1596175"/>
                    <a:chOff x="7849525" y="2704875"/>
                    <a:chExt cx="572100" cy="1596175"/>
                  </a:xfrm>
                </p:grpSpPr>
                <p:sp>
                  <p:nvSpPr>
                    <p:cNvPr id="15"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58;p6"/>
                  <p:cNvGrpSpPr/>
                  <p:nvPr/>
                </p:nvGrpSpPr>
                <p:grpSpPr>
                  <a:xfrm>
                    <a:off x="7536800" y="2096925"/>
                    <a:ext cx="247700" cy="2204125"/>
                    <a:chOff x="7536800" y="2073575"/>
                    <a:chExt cx="247700" cy="2204125"/>
                  </a:xfrm>
                </p:grpSpPr>
                <p:sp>
                  <p:nvSpPr>
                    <p:cNvPr id="11"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 Box 19"/>
          <p:cNvSpPr txBox="1"/>
          <p:nvPr/>
        </p:nvSpPr>
        <p:spPr>
          <a:xfrm>
            <a:off x="1022985" y="3512820"/>
            <a:ext cx="4780280" cy="897890"/>
          </a:xfrm>
          <a:prstGeom prst="rect">
            <a:avLst/>
          </a:prstGeom>
        </p:spPr>
        <p:style>
          <a:lnRef idx="0">
            <a:srgbClr val="FFFFFF"/>
          </a:lnRef>
          <a:fillRef idx="2">
            <a:schemeClr val="accent1"/>
          </a:fillRef>
          <a:effectRef idx="0">
            <a:srgbClr val="FFFFFF"/>
          </a:effectRef>
          <a:fontRef idx="minor">
            <a:schemeClr val="lt1"/>
          </a:fontRef>
        </p:style>
        <p:txBody>
          <a:bodyPr wrap="square" rtlCol="0">
            <a:noAutofit/>
          </a:bodyPr>
          <a:lstStyle/>
          <a:p>
            <a:r>
              <a:rPr lang="en-US" sz="2800">
                <a:solidFill>
                  <a:schemeClr val="tx2"/>
                </a:solidFill>
                <a:latin typeface="Times New Roman" panose="02020603050405020304" pitchFamily="18" charset="0"/>
                <a:cs typeface="Times New Roman" panose="02020603050405020304" pitchFamily="18" charset="0"/>
              </a:rPr>
              <a:t>Giáo viên: Lê Thị Ngân</a:t>
            </a:r>
          </a:p>
          <a:p>
            <a:r>
              <a:rPr lang="en-US" sz="2800">
                <a:solidFill>
                  <a:schemeClr val="tx2"/>
                </a:solidFill>
                <a:latin typeface="Times New Roman" panose="02020603050405020304" pitchFamily="18" charset="0"/>
                <a:cs typeface="Times New Roman" panose="02020603050405020304" pitchFamily="18" charset="0"/>
              </a:rPr>
              <a:t>Trường: THCS Nguyễn Chánh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1223" name="组合 4"/>
          <p:cNvGrpSpPr/>
          <p:nvPr/>
        </p:nvGrpSpPr>
        <p:grpSpPr>
          <a:xfrm>
            <a:off x="0" y="521714"/>
            <a:ext cx="6097956" cy="430887"/>
            <a:chOff x="-381924" y="705597"/>
            <a:chExt cx="8130608" cy="574516"/>
          </a:xfrm>
        </p:grpSpPr>
        <p:sp>
          <p:nvSpPr>
            <p:cNvPr id="1224" name="TextBox 8"/>
            <p:cNvSpPr txBox="1">
              <a:spLocks noChangeArrowheads="1"/>
            </p:cNvSpPr>
            <p:nvPr/>
          </p:nvSpPr>
          <p:spPr bwMode="auto">
            <a:xfrm>
              <a:off x="-381924" y="705597"/>
              <a:ext cx="8130608"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2. Tìm hiểu chung</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1" y="705597"/>
              <a:ext cx="119667" cy="574516"/>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8975;p73"/>
          <p:cNvGrpSpPr/>
          <p:nvPr/>
        </p:nvGrpSpPr>
        <p:grpSpPr>
          <a:xfrm>
            <a:off x="3185632" y="3169741"/>
            <a:ext cx="2558069" cy="2155751"/>
            <a:chOff x="4724381" y="2918552"/>
            <a:chExt cx="1863731" cy="1528180"/>
          </a:xfrm>
        </p:grpSpPr>
        <p:sp>
          <p:nvSpPr>
            <p:cNvPr id="26" name="Google Shape;8976;p73"/>
            <p:cNvSpPr/>
            <p:nvPr/>
          </p:nvSpPr>
          <p:spPr>
            <a:xfrm>
              <a:off x="5237223" y="3478978"/>
              <a:ext cx="835555" cy="953434"/>
            </a:xfrm>
            <a:custGeom>
              <a:avLst/>
              <a:gdLst/>
              <a:ahLst/>
              <a:cxnLst/>
              <a:rect l="l" t="t" r="r" b="b"/>
              <a:pathLst>
                <a:path w="28183" h="32159" extrusionOk="0">
                  <a:moveTo>
                    <a:pt x="14566" y="1"/>
                  </a:moveTo>
                  <a:cubicBezTo>
                    <a:pt x="10430" y="1"/>
                    <a:pt x="5806" y="1714"/>
                    <a:pt x="3531" y="7080"/>
                  </a:cubicBezTo>
                  <a:cubicBezTo>
                    <a:pt x="1278" y="12395"/>
                    <a:pt x="0" y="26873"/>
                    <a:pt x="2889" y="29712"/>
                  </a:cubicBezTo>
                  <a:cubicBezTo>
                    <a:pt x="4659" y="31452"/>
                    <a:pt x="6753" y="32158"/>
                    <a:pt x="8956" y="32158"/>
                  </a:cubicBezTo>
                  <a:cubicBezTo>
                    <a:pt x="16035" y="32158"/>
                    <a:pt x="24239" y="24872"/>
                    <a:pt x="26434" y="21192"/>
                  </a:cubicBezTo>
                  <a:cubicBezTo>
                    <a:pt x="28182" y="18265"/>
                    <a:pt x="26774" y="8879"/>
                    <a:pt x="22430" y="2674"/>
                  </a:cubicBezTo>
                  <a:cubicBezTo>
                    <a:pt x="21493" y="1338"/>
                    <a:pt x="18220" y="1"/>
                    <a:pt x="14566" y="1"/>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977;p73"/>
            <p:cNvSpPr/>
            <p:nvPr/>
          </p:nvSpPr>
          <p:spPr>
            <a:xfrm>
              <a:off x="5287950" y="3427896"/>
              <a:ext cx="791648" cy="1018836"/>
            </a:xfrm>
            <a:custGeom>
              <a:avLst/>
              <a:gdLst/>
              <a:ahLst/>
              <a:cxnLst/>
              <a:rect l="l" t="t" r="r" b="b"/>
              <a:pathLst>
                <a:path w="26702" h="34365" fill="none" extrusionOk="0">
                  <a:moveTo>
                    <a:pt x="8316" y="34148"/>
                  </a:moveTo>
                  <a:cubicBezTo>
                    <a:pt x="5656" y="34364"/>
                    <a:pt x="1039" y="33887"/>
                    <a:pt x="520" y="27823"/>
                  </a:cubicBezTo>
                  <a:cubicBezTo>
                    <a:pt x="0" y="21759"/>
                    <a:pt x="1840" y="4158"/>
                    <a:pt x="10243" y="2079"/>
                  </a:cubicBezTo>
                  <a:cubicBezTo>
                    <a:pt x="18647" y="0"/>
                    <a:pt x="23584" y="5197"/>
                    <a:pt x="25144" y="8837"/>
                  </a:cubicBezTo>
                  <a:cubicBezTo>
                    <a:pt x="26702" y="12473"/>
                    <a:pt x="17846" y="33366"/>
                    <a:pt x="8316" y="34148"/>
                  </a:cubicBezTo>
                  <a:close/>
                </a:path>
              </a:pathLst>
            </a:custGeom>
            <a:noFill/>
            <a:ln w="10300" cap="flat" cmpd="sng">
              <a:solidFill>
                <a:srgbClr val="445DCF"/>
              </a:solidFill>
              <a:prstDash val="solid"/>
              <a:miter lim="176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8978;p73"/>
            <p:cNvSpPr/>
            <p:nvPr/>
          </p:nvSpPr>
          <p:spPr>
            <a:xfrm>
              <a:off x="5345140" y="3553957"/>
              <a:ext cx="638222" cy="852632"/>
            </a:xfrm>
            <a:custGeom>
              <a:avLst/>
              <a:gdLst/>
              <a:ahLst/>
              <a:cxnLst/>
              <a:rect l="l" t="t" r="r" b="b"/>
              <a:pathLst>
                <a:path w="21527" h="28759" extrusionOk="0">
                  <a:moveTo>
                    <a:pt x="7800" y="1"/>
                  </a:moveTo>
                  <a:cubicBezTo>
                    <a:pt x="6491" y="1"/>
                    <a:pt x="5235" y="374"/>
                    <a:pt x="4252" y="1399"/>
                  </a:cubicBezTo>
                  <a:cubicBezTo>
                    <a:pt x="2553" y="3170"/>
                    <a:pt x="666" y="13069"/>
                    <a:pt x="333" y="18299"/>
                  </a:cubicBezTo>
                  <a:cubicBezTo>
                    <a:pt x="1" y="23530"/>
                    <a:pt x="2213" y="28109"/>
                    <a:pt x="4345" y="28758"/>
                  </a:cubicBezTo>
                  <a:cubicBezTo>
                    <a:pt x="4345" y="28758"/>
                    <a:pt x="21527" y="5322"/>
                    <a:pt x="19640" y="1848"/>
                  </a:cubicBezTo>
                  <a:cubicBezTo>
                    <a:pt x="18877" y="446"/>
                    <a:pt x="17624" y="65"/>
                    <a:pt x="16257" y="65"/>
                  </a:cubicBezTo>
                  <a:cubicBezTo>
                    <a:pt x="14636" y="65"/>
                    <a:pt x="12853" y="600"/>
                    <a:pt x="11536" y="600"/>
                  </a:cubicBezTo>
                  <a:cubicBezTo>
                    <a:pt x="11212" y="600"/>
                    <a:pt x="10916" y="568"/>
                    <a:pt x="10657" y="487"/>
                  </a:cubicBezTo>
                  <a:cubicBezTo>
                    <a:pt x="9733" y="198"/>
                    <a:pt x="8752" y="1"/>
                    <a:pt x="7800" y="1"/>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979;p73"/>
            <p:cNvSpPr/>
            <p:nvPr/>
          </p:nvSpPr>
          <p:spPr>
            <a:xfrm>
              <a:off x="5306094" y="3834748"/>
              <a:ext cx="113906" cy="592980"/>
            </a:xfrm>
            <a:custGeom>
              <a:avLst/>
              <a:gdLst/>
              <a:ahLst/>
              <a:cxnLst/>
              <a:rect l="l" t="t" r="r" b="b"/>
              <a:pathLst>
                <a:path w="3842" h="20001" fill="none" extrusionOk="0">
                  <a:moveTo>
                    <a:pt x="3842" y="20000"/>
                  </a:moveTo>
                  <a:cubicBezTo>
                    <a:pt x="2615" y="17818"/>
                    <a:pt x="1" y="15714"/>
                    <a:pt x="2849" y="0"/>
                  </a:cubicBezTo>
                </a:path>
              </a:pathLst>
            </a:custGeom>
            <a:noFill/>
            <a:ln w="10300" cap="flat" cmpd="sng">
              <a:solidFill>
                <a:srgbClr val="445DCF"/>
              </a:solidFill>
              <a:prstDash val="solid"/>
              <a:miter lim="176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980;p73"/>
            <p:cNvSpPr/>
            <p:nvPr/>
          </p:nvSpPr>
          <p:spPr>
            <a:xfrm>
              <a:off x="6258016" y="3123119"/>
              <a:ext cx="145895" cy="175335"/>
            </a:xfrm>
            <a:custGeom>
              <a:avLst/>
              <a:gdLst/>
              <a:ahLst/>
              <a:cxnLst/>
              <a:rect l="l" t="t" r="r" b="b"/>
              <a:pathLst>
                <a:path w="4921" h="5914" extrusionOk="0">
                  <a:moveTo>
                    <a:pt x="2288" y="0"/>
                  </a:moveTo>
                  <a:cubicBezTo>
                    <a:pt x="2176" y="449"/>
                    <a:pt x="2385" y="1002"/>
                    <a:pt x="1701" y="1812"/>
                  </a:cubicBezTo>
                  <a:cubicBezTo>
                    <a:pt x="1084" y="2542"/>
                    <a:pt x="405" y="2935"/>
                    <a:pt x="0" y="3132"/>
                  </a:cubicBezTo>
                  <a:lnTo>
                    <a:pt x="2468" y="5913"/>
                  </a:lnTo>
                  <a:lnTo>
                    <a:pt x="4920" y="2769"/>
                  </a:lnTo>
                  <a:cubicBezTo>
                    <a:pt x="4202" y="1754"/>
                    <a:pt x="3005" y="1014"/>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981;p73"/>
            <p:cNvSpPr/>
            <p:nvPr/>
          </p:nvSpPr>
          <p:spPr>
            <a:xfrm>
              <a:off x="6314851" y="3016803"/>
              <a:ext cx="215508" cy="197037"/>
            </a:xfrm>
            <a:custGeom>
              <a:avLst/>
              <a:gdLst/>
              <a:ahLst/>
              <a:cxnLst/>
              <a:rect l="l" t="t" r="r" b="b"/>
              <a:pathLst>
                <a:path w="7269" h="6646" extrusionOk="0">
                  <a:moveTo>
                    <a:pt x="3681" y="1"/>
                  </a:moveTo>
                  <a:cubicBezTo>
                    <a:pt x="3390" y="1"/>
                    <a:pt x="3073" y="212"/>
                    <a:pt x="2709" y="842"/>
                  </a:cubicBezTo>
                  <a:cubicBezTo>
                    <a:pt x="2589" y="1053"/>
                    <a:pt x="1912" y="1414"/>
                    <a:pt x="1741" y="1611"/>
                  </a:cubicBezTo>
                  <a:cubicBezTo>
                    <a:pt x="982" y="2488"/>
                    <a:pt x="572" y="3217"/>
                    <a:pt x="386" y="3641"/>
                  </a:cubicBezTo>
                  <a:cubicBezTo>
                    <a:pt x="0" y="4511"/>
                    <a:pt x="1521" y="6376"/>
                    <a:pt x="2690" y="6593"/>
                  </a:cubicBezTo>
                  <a:cubicBezTo>
                    <a:pt x="2873" y="6627"/>
                    <a:pt x="3065" y="6646"/>
                    <a:pt x="3264" y="6646"/>
                  </a:cubicBezTo>
                  <a:cubicBezTo>
                    <a:pt x="4115" y="6646"/>
                    <a:pt x="5081" y="6296"/>
                    <a:pt x="5897" y="5243"/>
                  </a:cubicBezTo>
                  <a:cubicBezTo>
                    <a:pt x="7268" y="3479"/>
                    <a:pt x="5724" y="1430"/>
                    <a:pt x="4489" y="418"/>
                  </a:cubicBezTo>
                  <a:cubicBezTo>
                    <a:pt x="4231" y="207"/>
                    <a:pt x="3969" y="1"/>
                    <a:pt x="36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982;p73"/>
            <p:cNvSpPr/>
            <p:nvPr/>
          </p:nvSpPr>
          <p:spPr>
            <a:xfrm>
              <a:off x="6454134" y="3088847"/>
              <a:ext cx="133977" cy="100831"/>
            </a:xfrm>
            <a:custGeom>
              <a:avLst/>
              <a:gdLst/>
              <a:ahLst/>
              <a:cxnLst/>
              <a:rect l="l" t="t" r="r" b="b"/>
              <a:pathLst>
                <a:path w="4519" h="3401" extrusionOk="0">
                  <a:moveTo>
                    <a:pt x="3959" y="1"/>
                  </a:moveTo>
                  <a:cubicBezTo>
                    <a:pt x="3113" y="1"/>
                    <a:pt x="1221" y="1444"/>
                    <a:pt x="681" y="1586"/>
                  </a:cubicBezTo>
                  <a:cubicBezTo>
                    <a:pt x="0" y="1762"/>
                    <a:pt x="651" y="3401"/>
                    <a:pt x="651" y="3401"/>
                  </a:cubicBezTo>
                  <a:cubicBezTo>
                    <a:pt x="2123" y="2633"/>
                    <a:pt x="4519" y="1255"/>
                    <a:pt x="4364" y="331"/>
                  </a:cubicBezTo>
                  <a:cubicBezTo>
                    <a:pt x="4324" y="95"/>
                    <a:pt x="4176" y="1"/>
                    <a:pt x="39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8983;p73"/>
            <p:cNvSpPr/>
            <p:nvPr/>
          </p:nvSpPr>
          <p:spPr>
            <a:xfrm>
              <a:off x="6440971" y="3016892"/>
              <a:ext cx="139254" cy="106909"/>
            </a:xfrm>
            <a:custGeom>
              <a:avLst/>
              <a:gdLst/>
              <a:ahLst/>
              <a:cxnLst/>
              <a:rect l="l" t="t" r="r" b="b"/>
              <a:pathLst>
                <a:path w="4697" h="3606" extrusionOk="0">
                  <a:moveTo>
                    <a:pt x="4388" y="0"/>
                  </a:moveTo>
                  <a:cubicBezTo>
                    <a:pt x="3674" y="0"/>
                    <a:pt x="1796" y="1832"/>
                    <a:pt x="1002" y="2045"/>
                  </a:cubicBezTo>
                  <a:cubicBezTo>
                    <a:pt x="0" y="2314"/>
                    <a:pt x="352" y="3605"/>
                    <a:pt x="1143" y="3605"/>
                  </a:cubicBezTo>
                  <a:cubicBezTo>
                    <a:pt x="1170" y="3605"/>
                    <a:pt x="1197" y="3604"/>
                    <a:pt x="1224" y="3601"/>
                  </a:cubicBezTo>
                  <a:cubicBezTo>
                    <a:pt x="2817" y="3427"/>
                    <a:pt x="4597" y="1293"/>
                    <a:pt x="4665" y="505"/>
                  </a:cubicBezTo>
                  <a:cubicBezTo>
                    <a:pt x="4696" y="143"/>
                    <a:pt x="4588" y="0"/>
                    <a:pt x="43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8984;p73"/>
            <p:cNvSpPr/>
            <p:nvPr/>
          </p:nvSpPr>
          <p:spPr>
            <a:xfrm>
              <a:off x="6403022" y="2946628"/>
              <a:ext cx="153100" cy="147467"/>
            </a:xfrm>
            <a:custGeom>
              <a:avLst/>
              <a:gdLst/>
              <a:ahLst/>
              <a:cxnLst/>
              <a:rect l="l" t="t" r="r" b="b"/>
              <a:pathLst>
                <a:path w="5164" h="4974" extrusionOk="0">
                  <a:moveTo>
                    <a:pt x="4292" y="1"/>
                  </a:moveTo>
                  <a:cubicBezTo>
                    <a:pt x="3540" y="1"/>
                    <a:pt x="2101" y="2744"/>
                    <a:pt x="930" y="3903"/>
                  </a:cubicBezTo>
                  <a:cubicBezTo>
                    <a:pt x="0" y="4825"/>
                    <a:pt x="779" y="4973"/>
                    <a:pt x="1378" y="4973"/>
                  </a:cubicBezTo>
                  <a:cubicBezTo>
                    <a:pt x="1663" y="4973"/>
                    <a:pt x="1907" y="4939"/>
                    <a:pt x="1907" y="4939"/>
                  </a:cubicBezTo>
                  <a:cubicBezTo>
                    <a:pt x="3921" y="3554"/>
                    <a:pt x="5164" y="769"/>
                    <a:pt x="4502" y="94"/>
                  </a:cubicBezTo>
                  <a:cubicBezTo>
                    <a:pt x="4440" y="30"/>
                    <a:pt x="4370" y="1"/>
                    <a:pt x="42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985;p73"/>
            <p:cNvSpPr/>
            <p:nvPr/>
          </p:nvSpPr>
          <p:spPr>
            <a:xfrm>
              <a:off x="6304622" y="2972866"/>
              <a:ext cx="66766" cy="161134"/>
            </a:xfrm>
            <a:custGeom>
              <a:avLst/>
              <a:gdLst/>
              <a:ahLst/>
              <a:cxnLst/>
              <a:rect l="l" t="t" r="r" b="b"/>
              <a:pathLst>
                <a:path w="2252" h="5435" extrusionOk="0">
                  <a:moveTo>
                    <a:pt x="758" y="0"/>
                  </a:moveTo>
                  <a:cubicBezTo>
                    <a:pt x="385" y="0"/>
                    <a:pt x="92" y="469"/>
                    <a:pt x="51" y="948"/>
                  </a:cubicBezTo>
                  <a:cubicBezTo>
                    <a:pt x="0" y="1541"/>
                    <a:pt x="794" y="4435"/>
                    <a:pt x="667" y="5435"/>
                  </a:cubicBezTo>
                  <a:cubicBezTo>
                    <a:pt x="667" y="5435"/>
                    <a:pt x="1704" y="4973"/>
                    <a:pt x="1979" y="4090"/>
                  </a:cubicBezTo>
                  <a:cubicBezTo>
                    <a:pt x="2251" y="3203"/>
                    <a:pt x="1549" y="420"/>
                    <a:pt x="1047" y="94"/>
                  </a:cubicBezTo>
                  <a:cubicBezTo>
                    <a:pt x="948" y="29"/>
                    <a:pt x="850" y="0"/>
                    <a:pt x="7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8986;p73"/>
            <p:cNvSpPr/>
            <p:nvPr/>
          </p:nvSpPr>
          <p:spPr>
            <a:xfrm>
              <a:off x="6395166" y="2932486"/>
              <a:ext cx="73526" cy="122800"/>
            </a:xfrm>
            <a:custGeom>
              <a:avLst/>
              <a:gdLst/>
              <a:ahLst/>
              <a:cxnLst/>
              <a:rect l="l" t="t" r="r" b="b"/>
              <a:pathLst>
                <a:path w="2480" h="4142" extrusionOk="0">
                  <a:moveTo>
                    <a:pt x="2138" y="1"/>
                  </a:moveTo>
                  <a:cubicBezTo>
                    <a:pt x="1771" y="1"/>
                    <a:pt x="1205" y="731"/>
                    <a:pt x="959" y="1674"/>
                  </a:cubicBezTo>
                  <a:cubicBezTo>
                    <a:pt x="678" y="2753"/>
                    <a:pt x="419" y="3158"/>
                    <a:pt x="0" y="3686"/>
                  </a:cubicBezTo>
                  <a:cubicBezTo>
                    <a:pt x="0" y="3686"/>
                    <a:pt x="548" y="4142"/>
                    <a:pt x="1049" y="4142"/>
                  </a:cubicBezTo>
                  <a:cubicBezTo>
                    <a:pt x="1140" y="4142"/>
                    <a:pt x="1230" y="4127"/>
                    <a:pt x="1315" y="4091"/>
                  </a:cubicBezTo>
                  <a:cubicBezTo>
                    <a:pt x="1862" y="3860"/>
                    <a:pt x="2464" y="2472"/>
                    <a:pt x="2477" y="736"/>
                  </a:cubicBezTo>
                  <a:cubicBezTo>
                    <a:pt x="2479" y="218"/>
                    <a:pt x="2338" y="1"/>
                    <a:pt x="21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8987;p73"/>
            <p:cNvSpPr/>
            <p:nvPr/>
          </p:nvSpPr>
          <p:spPr>
            <a:xfrm>
              <a:off x="4893994" y="3218406"/>
              <a:ext cx="145688" cy="171837"/>
            </a:xfrm>
            <a:custGeom>
              <a:avLst/>
              <a:gdLst/>
              <a:ahLst/>
              <a:cxnLst/>
              <a:rect l="l" t="t" r="r" b="b"/>
              <a:pathLst>
                <a:path w="4914" h="5796" extrusionOk="0">
                  <a:moveTo>
                    <a:pt x="3132" y="1"/>
                  </a:moveTo>
                  <a:lnTo>
                    <a:pt x="3132" y="1"/>
                  </a:lnTo>
                  <a:cubicBezTo>
                    <a:pt x="2232" y="868"/>
                    <a:pt x="896" y="1382"/>
                    <a:pt x="0" y="2254"/>
                  </a:cubicBezTo>
                  <a:lnTo>
                    <a:pt x="1945" y="5795"/>
                  </a:lnTo>
                  <a:lnTo>
                    <a:pt x="4913" y="3498"/>
                  </a:lnTo>
                  <a:cubicBezTo>
                    <a:pt x="4538" y="3231"/>
                    <a:pt x="3917" y="2720"/>
                    <a:pt x="3417" y="1891"/>
                  </a:cubicBezTo>
                  <a:cubicBezTo>
                    <a:pt x="2862" y="969"/>
                    <a:pt x="3167" y="464"/>
                    <a:pt x="3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8988;p73"/>
            <p:cNvSpPr/>
            <p:nvPr/>
          </p:nvSpPr>
          <p:spPr>
            <a:xfrm>
              <a:off x="4780592" y="3095577"/>
              <a:ext cx="212691" cy="198282"/>
            </a:xfrm>
            <a:custGeom>
              <a:avLst/>
              <a:gdLst/>
              <a:ahLst/>
              <a:cxnLst/>
              <a:rect l="l" t="t" r="r" b="b"/>
              <a:pathLst>
                <a:path w="7174" h="6688" extrusionOk="0">
                  <a:moveTo>
                    <a:pt x="4096" y="1"/>
                  </a:moveTo>
                  <a:cubicBezTo>
                    <a:pt x="3842" y="1"/>
                    <a:pt x="3582" y="136"/>
                    <a:pt x="3327" y="276"/>
                  </a:cubicBezTo>
                  <a:cubicBezTo>
                    <a:pt x="1907" y="1051"/>
                    <a:pt x="0" y="2794"/>
                    <a:pt x="1086" y="4779"/>
                  </a:cubicBezTo>
                  <a:cubicBezTo>
                    <a:pt x="1885" y="6240"/>
                    <a:pt x="3093" y="6687"/>
                    <a:pt x="4102" y="6687"/>
                  </a:cubicBezTo>
                  <a:cubicBezTo>
                    <a:pt x="5318" y="6685"/>
                    <a:pt x="7173" y="5119"/>
                    <a:pt x="6930" y="4193"/>
                  </a:cubicBezTo>
                  <a:cubicBezTo>
                    <a:pt x="6812" y="3739"/>
                    <a:pt x="6524" y="2947"/>
                    <a:pt x="5902" y="1945"/>
                  </a:cubicBezTo>
                  <a:cubicBezTo>
                    <a:pt x="5765" y="1723"/>
                    <a:pt x="5142" y="1246"/>
                    <a:pt x="5054" y="1016"/>
                  </a:cubicBezTo>
                  <a:cubicBezTo>
                    <a:pt x="4758" y="238"/>
                    <a:pt x="4432" y="1"/>
                    <a:pt x="40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989;p73"/>
            <p:cNvSpPr/>
            <p:nvPr/>
          </p:nvSpPr>
          <p:spPr>
            <a:xfrm>
              <a:off x="4724381" y="3129316"/>
              <a:ext cx="113224" cy="128018"/>
            </a:xfrm>
            <a:custGeom>
              <a:avLst/>
              <a:gdLst/>
              <a:ahLst/>
              <a:cxnLst/>
              <a:rect l="l" t="t" r="r" b="b"/>
              <a:pathLst>
                <a:path w="3819" h="4318" extrusionOk="0">
                  <a:moveTo>
                    <a:pt x="611" y="1"/>
                  </a:moveTo>
                  <a:cubicBezTo>
                    <a:pt x="482" y="1"/>
                    <a:pt x="380" y="77"/>
                    <a:pt x="315" y="258"/>
                  </a:cubicBezTo>
                  <a:cubicBezTo>
                    <a:pt x="0" y="1142"/>
                    <a:pt x="2076" y="3294"/>
                    <a:pt x="3436" y="4317"/>
                  </a:cubicBezTo>
                  <a:cubicBezTo>
                    <a:pt x="3436" y="4317"/>
                    <a:pt x="3818" y="2536"/>
                    <a:pt x="3165" y="2238"/>
                  </a:cubicBezTo>
                  <a:cubicBezTo>
                    <a:pt x="2619" y="1989"/>
                    <a:pt x="1268" y="1"/>
                    <a:pt x="6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8990;p73"/>
            <p:cNvSpPr/>
            <p:nvPr/>
          </p:nvSpPr>
          <p:spPr>
            <a:xfrm>
              <a:off x="4745104" y="3059318"/>
              <a:ext cx="127425" cy="137268"/>
            </a:xfrm>
            <a:custGeom>
              <a:avLst/>
              <a:gdLst/>
              <a:ahLst/>
              <a:cxnLst/>
              <a:rect l="l" t="t" r="r" b="b"/>
              <a:pathLst>
                <a:path w="4298" h="4630" extrusionOk="0">
                  <a:moveTo>
                    <a:pt x="483" y="0"/>
                  </a:moveTo>
                  <a:cubicBezTo>
                    <a:pt x="350" y="0"/>
                    <a:pt x="247" y="106"/>
                    <a:pt x="187" y="357"/>
                  </a:cubicBezTo>
                  <a:cubicBezTo>
                    <a:pt x="0" y="1126"/>
                    <a:pt x="1130" y="4143"/>
                    <a:pt x="2711" y="4601"/>
                  </a:cubicBezTo>
                  <a:cubicBezTo>
                    <a:pt x="2777" y="4620"/>
                    <a:pt x="2843" y="4629"/>
                    <a:pt x="2907" y="4629"/>
                  </a:cubicBezTo>
                  <a:cubicBezTo>
                    <a:pt x="3669" y="4629"/>
                    <a:pt x="4298" y="3391"/>
                    <a:pt x="3376" y="2969"/>
                  </a:cubicBezTo>
                  <a:cubicBezTo>
                    <a:pt x="2561" y="2594"/>
                    <a:pt x="1144" y="0"/>
                    <a:pt x="4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991;p73"/>
            <p:cNvSpPr/>
            <p:nvPr/>
          </p:nvSpPr>
          <p:spPr>
            <a:xfrm>
              <a:off x="4775671" y="3008739"/>
              <a:ext cx="136082" cy="159919"/>
            </a:xfrm>
            <a:custGeom>
              <a:avLst/>
              <a:gdLst/>
              <a:ahLst/>
              <a:cxnLst/>
              <a:rect l="l" t="t" r="r" b="b"/>
              <a:pathLst>
                <a:path w="4590" h="5394" extrusionOk="0">
                  <a:moveTo>
                    <a:pt x="1036" y="1"/>
                  </a:moveTo>
                  <a:cubicBezTo>
                    <a:pt x="1001" y="1"/>
                    <a:pt x="965" y="5"/>
                    <a:pt x="928" y="14"/>
                  </a:cubicBezTo>
                  <a:cubicBezTo>
                    <a:pt x="1" y="241"/>
                    <a:pt x="932" y="3531"/>
                    <a:pt x="2731" y="5258"/>
                  </a:cubicBezTo>
                  <a:cubicBezTo>
                    <a:pt x="2731" y="5258"/>
                    <a:pt x="3255" y="5393"/>
                    <a:pt x="3691" y="5393"/>
                  </a:cubicBezTo>
                  <a:cubicBezTo>
                    <a:pt x="4200" y="5393"/>
                    <a:pt x="4590" y="5209"/>
                    <a:pt x="3894" y="4413"/>
                  </a:cubicBezTo>
                  <a:cubicBezTo>
                    <a:pt x="2366" y="2658"/>
                    <a:pt x="1905" y="1"/>
                    <a:pt x="10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8992;p73"/>
            <p:cNvSpPr/>
            <p:nvPr/>
          </p:nvSpPr>
          <p:spPr>
            <a:xfrm>
              <a:off x="4950087" y="3069724"/>
              <a:ext cx="78507" cy="159563"/>
            </a:xfrm>
            <a:custGeom>
              <a:avLst/>
              <a:gdLst/>
              <a:ahLst/>
              <a:cxnLst/>
              <a:rect l="l" t="t" r="r" b="b"/>
              <a:pathLst>
                <a:path w="2648" h="5382" extrusionOk="0">
                  <a:moveTo>
                    <a:pt x="1967" y="1"/>
                  </a:moveTo>
                  <a:cubicBezTo>
                    <a:pt x="1897" y="1"/>
                    <a:pt x="1822" y="16"/>
                    <a:pt x="1743" y="48"/>
                  </a:cubicBezTo>
                  <a:cubicBezTo>
                    <a:pt x="1183" y="279"/>
                    <a:pt x="0" y="2895"/>
                    <a:pt x="129" y="3819"/>
                  </a:cubicBezTo>
                  <a:cubicBezTo>
                    <a:pt x="256" y="4743"/>
                    <a:pt x="1224" y="5382"/>
                    <a:pt x="1224" y="5382"/>
                  </a:cubicBezTo>
                  <a:cubicBezTo>
                    <a:pt x="1264" y="4373"/>
                    <a:pt x="2558" y="1666"/>
                    <a:pt x="2606" y="1069"/>
                  </a:cubicBezTo>
                  <a:cubicBezTo>
                    <a:pt x="2648" y="556"/>
                    <a:pt x="2395" y="1"/>
                    <a:pt x="19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8993;p73"/>
            <p:cNvSpPr/>
            <p:nvPr/>
          </p:nvSpPr>
          <p:spPr>
            <a:xfrm>
              <a:off x="4850649" y="3010726"/>
              <a:ext cx="79781" cy="123096"/>
            </a:xfrm>
            <a:custGeom>
              <a:avLst/>
              <a:gdLst/>
              <a:ahLst/>
              <a:cxnLst/>
              <a:rect l="l" t="t" r="r" b="b"/>
              <a:pathLst>
                <a:path w="2691" h="4152" extrusionOk="0">
                  <a:moveTo>
                    <a:pt x="799" y="1"/>
                  </a:moveTo>
                  <a:cubicBezTo>
                    <a:pt x="387" y="1"/>
                    <a:pt x="0" y="388"/>
                    <a:pt x="181" y="1239"/>
                  </a:cubicBezTo>
                  <a:cubicBezTo>
                    <a:pt x="485" y="2682"/>
                    <a:pt x="781" y="3712"/>
                    <a:pt x="1293" y="4040"/>
                  </a:cubicBezTo>
                  <a:cubicBezTo>
                    <a:pt x="1422" y="4121"/>
                    <a:pt x="1574" y="4151"/>
                    <a:pt x="1729" y="4151"/>
                  </a:cubicBezTo>
                  <a:cubicBezTo>
                    <a:pt x="2194" y="4151"/>
                    <a:pt x="2691" y="3876"/>
                    <a:pt x="2691" y="3876"/>
                  </a:cubicBezTo>
                  <a:cubicBezTo>
                    <a:pt x="2356" y="3281"/>
                    <a:pt x="1805" y="1329"/>
                    <a:pt x="1515" y="540"/>
                  </a:cubicBezTo>
                  <a:cubicBezTo>
                    <a:pt x="1387" y="189"/>
                    <a:pt x="1087" y="1"/>
                    <a:pt x="7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8994;p73"/>
            <p:cNvSpPr/>
            <p:nvPr/>
          </p:nvSpPr>
          <p:spPr>
            <a:xfrm>
              <a:off x="6268452" y="3154012"/>
              <a:ext cx="146488" cy="142664"/>
            </a:xfrm>
            <a:custGeom>
              <a:avLst/>
              <a:gdLst/>
              <a:ahLst/>
              <a:cxnLst/>
              <a:rect l="l" t="t" r="r" b="b"/>
              <a:pathLst>
                <a:path w="4941" h="4812" extrusionOk="0">
                  <a:moveTo>
                    <a:pt x="1419" y="0"/>
                  </a:moveTo>
                  <a:cubicBezTo>
                    <a:pt x="1276" y="0"/>
                    <a:pt x="1153" y="44"/>
                    <a:pt x="1060" y="143"/>
                  </a:cubicBezTo>
                  <a:cubicBezTo>
                    <a:pt x="414" y="828"/>
                    <a:pt x="0" y="1342"/>
                    <a:pt x="0" y="1342"/>
                  </a:cubicBezTo>
                  <a:cubicBezTo>
                    <a:pt x="0" y="1342"/>
                    <a:pt x="2934" y="3667"/>
                    <a:pt x="3707" y="4811"/>
                  </a:cubicBezTo>
                  <a:lnTo>
                    <a:pt x="3707" y="4811"/>
                  </a:lnTo>
                  <a:cubicBezTo>
                    <a:pt x="3707" y="4809"/>
                    <a:pt x="4941" y="3448"/>
                    <a:pt x="4501" y="2222"/>
                  </a:cubicBezTo>
                  <a:cubicBezTo>
                    <a:pt x="4501" y="2222"/>
                    <a:pt x="2439" y="0"/>
                    <a:pt x="1419" y="0"/>
                  </a:cubicBezTo>
                  <a:close/>
                  <a:moveTo>
                    <a:pt x="3707" y="4811"/>
                  </a:moveTo>
                  <a:lnTo>
                    <a:pt x="3707" y="4811"/>
                  </a:lnTo>
                  <a:cubicBezTo>
                    <a:pt x="3707" y="4811"/>
                    <a:pt x="3707" y="4811"/>
                    <a:pt x="3707" y="4811"/>
                  </a:cubicBezTo>
                  <a:cubicBezTo>
                    <a:pt x="3707" y="4811"/>
                    <a:pt x="3707" y="4811"/>
                    <a:pt x="3707" y="481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8995;p73"/>
            <p:cNvSpPr/>
            <p:nvPr/>
          </p:nvSpPr>
          <p:spPr>
            <a:xfrm>
              <a:off x="5861273" y="3191160"/>
              <a:ext cx="542727" cy="760666"/>
            </a:xfrm>
            <a:custGeom>
              <a:avLst/>
              <a:gdLst/>
              <a:ahLst/>
              <a:cxnLst/>
              <a:rect l="l" t="t" r="r" b="b"/>
              <a:pathLst>
                <a:path w="18306" h="25657" extrusionOk="0">
                  <a:moveTo>
                    <a:pt x="14056" y="1"/>
                  </a:moveTo>
                  <a:cubicBezTo>
                    <a:pt x="13941" y="1"/>
                    <a:pt x="13832" y="28"/>
                    <a:pt x="13731" y="87"/>
                  </a:cubicBezTo>
                  <a:cubicBezTo>
                    <a:pt x="11539" y="1354"/>
                    <a:pt x="11087" y="1596"/>
                    <a:pt x="9469" y="3731"/>
                  </a:cubicBezTo>
                  <a:cubicBezTo>
                    <a:pt x="4973" y="9663"/>
                    <a:pt x="2595" y="11930"/>
                    <a:pt x="1" y="14201"/>
                  </a:cubicBezTo>
                  <a:cubicBezTo>
                    <a:pt x="1" y="14201"/>
                    <a:pt x="2632" y="22321"/>
                    <a:pt x="4398" y="23094"/>
                  </a:cubicBezTo>
                  <a:cubicBezTo>
                    <a:pt x="6165" y="23868"/>
                    <a:pt x="6721" y="25657"/>
                    <a:pt x="6721" y="25657"/>
                  </a:cubicBezTo>
                  <a:cubicBezTo>
                    <a:pt x="6721" y="25657"/>
                    <a:pt x="11889" y="17982"/>
                    <a:pt x="15118" y="12840"/>
                  </a:cubicBezTo>
                  <a:cubicBezTo>
                    <a:pt x="17830" y="8520"/>
                    <a:pt x="18306" y="4952"/>
                    <a:pt x="17439" y="3556"/>
                  </a:cubicBezTo>
                  <a:cubicBezTo>
                    <a:pt x="17439" y="3556"/>
                    <a:pt x="15373" y="1"/>
                    <a:pt x="14056"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8996;p73"/>
            <p:cNvSpPr/>
            <p:nvPr/>
          </p:nvSpPr>
          <p:spPr>
            <a:xfrm>
              <a:off x="6033436" y="3656685"/>
              <a:ext cx="58109" cy="189922"/>
            </a:xfrm>
            <a:custGeom>
              <a:avLst/>
              <a:gdLst/>
              <a:ahLst/>
              <a:cxnLst/>
              <a:rect l="l" t="t" r="r" b="b"/>
              <a:pathLst>
                <a:path w="1960" h="6406" fill="none" extrusionOk="0">
                  <a:moveTo>
                    <a:pt x="1960" y="6406"/>
                  </a:moveTo>
                  <a:cubicBezTo>
                    <a:pt x="1960" y="6406"/>
                    <a:pt x="1699" y="1878"/>
                    <a:pt x="1" y="0"/>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8997;p73"/>
            <p:cNvSpPr/>
            <p:nvPr/>
          </p:nvSpPr>
          <p:spPr>
            <a:xfrm>
              <a:off x="5467406" y="4342136"/>
              <a:ext cx="623190" cy="97689"/>
            </a:xfrm>
            <a:custGeom>
              <a:avLst/>
              <a:gdLst/>
              <a:ahLst/>
              <a:cxnLst/>
              <a:rect l="l" t="t" r="r" b="b"/>
              <a:pathLst>
                <a:path w="21020" h="3295" extrusionOk="0">
                  <a:moveTo>
                    <a:pt x="19790" y="0"/>
                  </a:moveTo>
                  <a:cubicBezTo>
                    <a:pt x="18492" y="0"/>
                    <a:pt x="16180" y="603"/>
                    <a:pt x="13606" y="732"/>
                  </a:cubicBezTo>
                  <a:cubicBezTo>
                    <a:pt x="9417" y="941"/>
                    <a:pt x="73" y="2080"/>
                    <a:pt x="73" y="2080"/>
                  </a:cubicBezTo>
                  <a:cubicBezTo>
                    <a:pt x="73" y="2080"/>
                    <a:pt x="1" y="2554"/>
                    <a:pt x="832" y="2913"/>
                  </a:cubicBezTo>
                  <a:cubicBezTo>
                    <a:pt x="1316" y="3121"/>
                    <a:pt x="3786" y="3294"/>
                    <a:pt x="6895" y="3294"/>
                  </a:cubicBezTo>
                  <a:cubicBezTo>
                    <a:pt x="9128" y="3294"/>
                    <a:pt x="11692" y="3205"/>
                    <a:pt x="14087" y="2974"/>
                  </a:cubicBezTo>
                  <a:cubicBezTo>
                    <a:pt x="19600" y="2441"/>
                    <a:pt x="20987" y="1663"/>
                    <a:pt x="20987" y="1663"/>
                  </a:cubicBezTo>
                  <a:lnTo>
                    <a:pt x="20849" y="978"/>
                  </a:lnTo>
                  <a:cubicBezTo>
                    <a:pt x="21020" y="238"/>
                    <a:pt x="20605" y="0"/>
                    <a:pt x="19790" y="0"/>
                  </a:cubicBezTo>
                  <a:close/>
                </a:path>
              </a:pathLst>
            </a:custGeom>
            <a:solidFill>
              <a:srgbClr val="445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8998;p73"/>
            <p:cNvSpPr/>
            <p:nvPr/>
          </p:nvSpPr>
          <p:spPr>
            <a:xfrm>
              <a:off x="5390560" y="3610079"/>
              <a:ext cx="695501" cy="793753"/>
            </a:xfrm>
            <a:custGeom>
              <a:avLst/>
              <a:gdLst/>
              <a:ahLst/>
              <a:cxnLst/>
              <a:rect l="l" t="t" r="r" b="b"/>
              <a:pathLst>
                <a:path w="23459" h="26773" extrusionOk="0">
                  <a:moveTo>
                    <a:pt x="23436" y="25320"/>
                  </a:moveTo>
                  <a:cubicBezTo>
                    <a:pt x="23440" y="25549"/>
                    <a:pt x="23443" y="25670"/>
                    <a:pt x="23443" y="25670"/>
                  </a:cubicBezTo>
                  <a:cubicBezTo>
                    <a:pt x="23458" y="25537"/>
                    <a:pt x="23455" y="25421"/>
                    <a:pt x="23436" y="25320"/>
                  </a:cubicBezTo>
                  <a:close/>
                  <a:moveTo>
                    <a:pt x="5906" y="0"/>
                  </a:moveTo>
                  <a:lnTo>
                    <a:pt x="0" y="7576"/>
                  </a:lnTo>
                  <a:cubicBezTo>
                    <a:pt x="0" y="7576"/>
                    <a:pt x="3235" y="8729"/>
                    <a:pt x="1685" y="13780"/>
                  </a:cubicBezTo>
                  <a:cubicBezTo>
                    <a:pt x="634" y="17196"/>
                    <a:pt x="775" y="26496"/>
                    <a:pt x="2665" y="26772"/>
                  </a:cubicBezTo>
                  <a:cubicBezTo>
                    <a:pt x="2665" y="26772"/>
                    <a:pt x="7349" y="26630"/>
                    <a:pt x="17932" y="25373"/>
                  </a:cubicBezTo>
                  <a:cubicBezTo>
                    <a:pt x="19699" y="25163"/>
                    <a:pt x="21327" y="24737"/>
                    <a:pt x="22350" y="24737"/>
                  </a:cubicBezTo>
                  <a:cubicBezTo>
                    <a:pt x="22957" y="24737"/>
                    <a:pt x="23351" y="24887"/>
                    <a:pt x="23436" y="25320"/>
                  </a:cubicBezTo>
                  <a:lnTo>
                    <a:pt x="23436" y="25320"/>
                  </a:lnTo>
                  <a:cubicBezTo>
                    <a:pt x="23413" y="24259"/>
                    <a:pt x="23348" y="20877"/>
                    <a:pt x="23322" y="16476"/>
                  </a:cubicBezTo>
                  <a:cubicBezTo>
                    <a:pt x="23295" y="11703"/>
                    <a:pt x="23322" y="10213"/>
                    <a:pt x="23109" y="7362"/>
                  </a:cubicBezTo>
                  <a:cubicBezTo>
                    <a:pt x="23109" y="7362"/>
                    <a:pt x="21759" y="284"/>
                    <a:pt x="16528" y="284"/>
                  </a:cubicBezTo>
                  <a:cubicBezTo>
                    <a:pt x="16487" y="284"/>
                    <a:pt x="16445" y="285"/>
                    <a:pt x="16404" y="286"/>
                  </a:cubicBezTo>
                  <a:lnTo>
                    <a:pt x="9664" y="523"/>
                  </a:lnTo>
                  <a:lnTo>
                    <a:pt x="5906" y="0"/>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8999;p73"/>
            <p:cNvSpPr/>
            <p:nvPr/>
          </p:nvSpPr>
          <p:spPr>
            <a:xfrm>
              <a:off x="5876868" y="3607233"/>
              <a:ext cx="205042" cy="383224"/>
            </a:xfrm>
            <a:custGeom>
              <a:avLst/>
              <a:gdLst/>
              <a:ahLst/>
              <a:cxnLst/>
              <a:rect l="l" t="t" r="r" b="b"/>
              <a:pathLst>
                <a:path w="6916" h="12926" extrusionOk="0">
                  <a:moveTo>
                    <a:pt x="1420" y="0"/>
                  </a:moveTo>
                  <a:cubicBezTo>
                    <a:pt x="935" y="0"/>
                    <a:pt x="450" y="121"/>
                    <a:pt x="1" y="382"/>
                  </a:cubicBezTo>
                  <a:cubicBezTo>
                    <a:pt x="1" y="382"/>
                    <a:pt x="878" y="881"/>
                    <a:pt x="2418" y="2881"/>
                  </a:cubicBezTo>
                  <a:cubicBezTo>
                    <a:pt x="3958" y="4879"/>
                    <a:pt x="6915" y="12925"/>
                    <a:pt x="6915" y="12925"/>
                  </a:cubicBezTo>
                  <a:cubicBezTo>
                    <a:pt x="6915" y="12925"/>
                    <a:pt x="6753" y="11043"/>
                    <a:pt x="6706" y="7458"/>
                  </a:cubicBezTo>
                  <a:cubicBezTo>
                    <a:pt x="6656" y="3870"/>
                    <a:pt x="4558" y="1559"/>
                    <a:pt x="3521" y="758"/>
                  </a:cubicBezTo>
                  <a:cubicBezTo>
                    <a:pt x="2897" y="277"/>
                    <a:pt x="2157" y="0"/>
                    <a:pt x="1420" y="0"/>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9000;p73"/>
            <p:cNvSpPr/>
            <p:nvPr/>
          </p:nvSpPr>
          <p:spPr>
            <a:xfrm>
              <a:off x="5866402" y="3574591"/>
              <a:ext cx="217168" cy="418712"/>
            </a:xfrm>
            <a:custGeom>
              <a:avLst/>
              <a:gdLst/>
              <a:ahLst/>
              <a:cxnLst/>
              <a:rect l="l" t="t" r="r" b="b"/>
              <a:pathLst>
                <a:path w="7325" h="14123" fill="none" extrusionOk="0">
                  <a:moveTo>
                    <a:pt x="7286" y="14123"/>
                  </a:moveTo>
                  <a:cubicBezTo>
                    <a:pt x="7286" y="14123"/>
                    <a:pt x="4746" y="6054"/>
                    <a:pt x="3376" y="3801"/>
                  </a:cubicBezTo>
                  <a:cubicBezTo>
                    <a:pt x="1905" y="1377"/>
                    <a:pt x="0" y="1509"/>
                    <a:pt x="0" y="1509"/>
                  </a:cubicBezTo>
                  <a:cubicBezTo>
                    <a:pt x="2283" y="0"/>
                    <a:pt x="4911" y="493"/>
                    <a:pt x="6156" y="4248"/>
                  </a:cubicBezTo>
                  <a:cubicBezTo>
                    <a:pt x="6717" y="5936"/>
                    <a:pt x="7082" y="7767"/>
                    <a:pt x="7325" y="9949"/>
                  </a:cubicBezTo>
                </a:path>
              </a:pathLst>
            </a:custGeom>
            <a:noFill/>
            <a:ln w="10300"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9001;p73"/>
            <p:cNvSpPr/>
            <p:nvPr/>
          </p:nvSpPr>
          <p:spPr>
            <a:xfrm>
              <a:off x="5613746" y="3515356"/>
              <a:ext cx="265197" cy="156064"/>
            </a:xfrm>
            <a:custGeom>
              <a:avLst/>
              <a:gdLst/>
              <a:ahLst/>
              <a:cxnLst/>
              <a:rect l="l" t="t" r="r" b="b"/>
              <a:pathLst>
                <a:path w="8945" h="5264" extrusionOk="0">
                  <a:moveTo>
                    <a:pt x="1" y="0"/>
                  </a:moveTo>
                  <a:lnTo>
                    <a:pt x="1692" y="3873"/>
                  </a:lnTo>
                  <a:cubicBezTo>
                    <a:pt x="2581" y="4814"/>
                    <a:pt x="5093" y="5264"/>
                    <a:pt x="6281" y="5264"/>
                  </a:cubicBezTo>
                  <a:cubicBezTo>
                    <a:pt x="6458" y="5264"/>
                    <a:pt x="6606" y="5254"/>
                    <a:pt x="6714" y="5234"/>
                  </a:cubicBezTo>
                  <a:cubicBezTo>
                    <a:pt x="7927" y="5012"/>
                    <a:pt x="8945" y="4621"/>
                    <a:pt x="8725" y="4301"/>
                  </a:cubicBezTo>
                  <a:cubicBezTo>
                    <a:pt x="8383" y="3185"/>
                    <a:pt x="7844" y="1277"/>
                    <a:pt x="7505" y="16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9002;p73"/>
            <p:cNvSpPr/>
            <p:nvPr/>
          </p:nvSpPr>
          <p:spPr>
            <a:xfrm>
              <a:off x="5616267" y="3513992"/>
              <a:ext cx="250195" cy="105338"/>
            </a:xfrm>
            <a:custGeom>
              <a:avLst/>
              <a:gdLst/>
              <a:ahLst/>
              <a:cxnLst/>
              <a:rect l="l" t="t" r="r" b="b"/>
              <a:pathLst>
                <a:path w="8439" h="3553" extrusionOk="0">
                  <a:moveTo>
                    <a:pt x="0" y="1"/>
                  </a:moveTo>
                  <a:lnTo>
                    <a:pt x="8439" y="3553"/>
                  </a:lnTo>
                  <a:lnTo>
                    <a:pt x="8439" y="3553"/>
                  </a:lnTo>
                  <a:lnTo>
                    <a:pt x="7418" y="205"/>
                  </a:lnTo>
                  <a:lnTo>
                    <a:pt x="0"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9003;p73"/>
            <p:cNvSpPr/>
            <p:nvPr/>
          </p:nvSpPr>
          <p:spPr>
            <a:xfrm>
              <a:off x="5519616" y="2918552"/>
              <a:ext cx="416518" cy="292888"/>
            </a:xfrm>
            <a:custGeom>
              <a:avLst/>
              <a:gdLst/>
              <a:ahLst/>
              <a:cxnLst/>
              <a:rect l="l" t="t" r="r" b="b"/>
              <a:pathLst>
                <a:path w="14049" h="9879" extrusionOk="0">
                  <a:moveTo>
                    <a:pt x="7282" y="0"/>
                  </a:moveTo>
                  <a:cubicBezTo>
                    <a:pt x="6684" y="0"/>
                    <a:pt x="6010" y="227"/>
                    <a:pt x="5323" y="773"/>
                  </a:cubicBezTo>
                  <a:cubicBezTo>
                    <a:pt x="3162" y="2491"/>
                    <a:pt x="782" y="6450"/>
                    <a:pt x="0" y="9879"/>
                  </a:cubicBezTo>
                  <a:cubicBezTo>
                    <a:pt x="0" y="9879"/>
                    <a:pt x="10252" y="7807"/>
                    <a:pt x="10592" y="7471"/>
                  </a:cubicBezTo>
                  <a:cubicBezTo>
                    <a:pt x="10933" y="7133"/>
                    <a:pt x="14049" y="4091"/>
                    <a:pt x="13185" y="3082"/>
                  </a:cubicBezTo>
                  <a:cubicBezTo>
                    <a:pt x="12932" y="2788"/>
                    <a:pt x="12488" y="2684"/>
                    <a:pt x="11987" y="2684"/>
                  </a:cubicBezTo>
                  <a:cubicBezTo>
                    <a:pt x="10774" y="2684"/>
                    <a:pt x="9224" y="3294"/>
                    <a:pt x="9224" y="3294"/>
                  </a:cubicBezTo>
                  <a:cubicBezTo>
                    <a:pt x="10053" y="1781"/>
                    <a:pt x="8961" y="0"/>
                    <a:pt x="72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9004;p73"/>
            <p:cNvSpPr/>
            <p:nvPr/>
          </p:nvSpPr>
          <p:spPr>
            <a:xfrm>
              <a:off x="5850689" y="3069872"/>
              <a:ext cx="105427" cy="161549"/>
            </a:xfrm>
            <a:custGeom>
              <a:avLst/>
              <a:gdLst/>
              <a:ahLst/>
              <a:cxnLst/>
              <a:rect l="l" t="t" r="r" b="b"/>
              <a:pathLst>
                <a:path w="3556" h="5449" extrusionOk="0">
                  <a:moveTo>
                    <a:pt x="1474" y="0"/>
                  </a:moveTo>
                  <a:cubicBezTo>
                    <a:pt x="818" y="0"/>
                    <a:pt x="241" y="819"/>
                    <a:pt x="0" y="1518"/>
                  </a:cubicBezTo>
                  <a:lnTo>
                    <a:pt x="3556" y="5449"/>
                  </a:lnTo>
                  <a:cubicBezTo>
                    <a:pt x="3556" y="5449"/>
                    <a:pt x="3420" y="3088"/>
                    <a:pt x="3028" y="1927"/>
                  </a:cubicBezTo>
                  <a:cubicBezTo>
                    <a:pt x="2543" y="495"/>
                    <a:pt x="1985" y="0"/>
                    <a:pt x="14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9005;p73"/>
            <p:cNvSpPr/>
            <p:nvPr/>
          </p:nvSpPr>
          <p:spPr>
            <a:xfrm>
              <a:off x="5481311" y="3087305"/>
              <a:ext cx="513999" cy="470565"/>
            </a:xfrm>
            <a:custGeom>
              <a:avLst/>
              <a:gdLst/>
              <a:ahLst/>
              <a:cxnLst/>
              <a:rect l="l" t="t" r="r" b="b"/>
              <a:pathLst>
                <a:path w="17337" h="15872" extrusionOk="0">
                  <a:moveTo>
                    <a:pt x="9937" y="1"/>
                  </a:moveTo>
                  <a:cubicBezTo>
                    <a:pt x="8890" y="1"/>
                    <a:pt x="7700" y="111"/>
                    <a:pt x="6636" y="274"/>
                  </a:cubicBezTo>
                  <a:cubicBezTo>
                    <a:pt x="3316" y="782"/>
                    <a:pt x="0" y="3900"/>
                    <a:pt x="1290" y="9114"/>
                  </a:cubicBezTo>
                  <a:cubicBezTo>
                    <a:pt x="2498" y="14010"/>
                    <a:pt x="4410" y="15872"/>
                    <a:pt x="8532" y="15872"/>
                  </a:cubicBezTo>
                  <a:cubicBezTo>
                    <a:pt x="8966" y="15872"/>
                    <a:pt x="9424" y="15851"/>
                    <a:pt x="9909" y="15811"/>
                  </a:cubicBezTo>
                  <a:cubicBezTo>
                    <a:pt x="15578" y="15345"/>
                    <a:pt x="17230" y="10793"/>
                    <a:pt x="17279" y="8313"/>
                  </a:cubicBezTo>
                  <a:cubicBezTo>
                    <a:pt x="17337" y="5470"/>
                    <a:pt x="14630" y="828"/>
                    <a:pt x="11743" y="161"/>
                  </a:cubicBezTo>
                  <a:cubicBezTo>
                    <a:pt x="11254" y="49"/>
                    <a:pt x="10626" y="1"/>
                    <a:pt x="99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9006;p73"/>
            <p:cNvSpPr/>
            <p:nvPr/>
          </p:nvSpPr>
          <p:spPr>
            <a:xfrm>
              <a:off x="5595484" y="3269578"/>
              <a:ext cx="104092" cy="110140"/>
            </a:xfrm>
            <a:custGeom>
              <a:avLst/>
              <a:gdLst/>
              <a:ahLst/>
              <a:cxnLst/>
              <a:rect l="l" t="t" r="r" b="b"/>
              <a:pathLst>
                <a:path w="3511" h="3715" extrusionOk="0">
                  <a:moveTo>
                    <a:pt x="1760" y="1"/>
                  </a:moveTo>
                  <a:cubicBezTo>
                    <a:pt x="828" y="1"/>
                    <a:pt x="58" y="800"/>
                    <a:pt x="29" y="1809"/>
                  </a:cubicBezTo>
                  <a:cubicBezTo>
                    <a:pt x="1" y="2834"/>
                    <a:pt x="750" y="3687"/>
                    <a:pt x="1705" y="3714"/>
                  </a:cubicBezTo>
                  <a:cubicBezTo>
                    <a:pt x="1720" y="3714"/>
                    <a:pt x="1735" y="3714"/>
                    <a:pt x="1750" y="3714"/>
                  </a:cubicBezTo>
                  <a:cubicBezTo>
                    <a:pt x="2682" y="3714"/>
                    <a:pt x="3455" y="2914"/>
                    <a:pt x="3482" y="1906"/>
                  </a:cubicBezTo>
                  <a:cubicBezTo>
                    <a:pt x="3511" y="880"/>
                    <a:pt x="2762" y="28"/>
                    <a:pt x="1808" y="1"/>
                  </a:cubicBezTo>
                  <a:cubicBezTo>
                    <a:pt x="1792" y="1"/>
                    <a:pt x="1776" y="1"/>
                    <a:pt x="1760" y="1"/>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9007;p73"/>
            <p:cNvSpPr/>
            <p:nvPr/>
          </p:nvSpPr>
          <p:spPr>
            <a:xfrm>
              <a:off x="5904529" y="3232281"/>
              <a:ext cx="72636" cy="88587"/>
            </a:xfrm>
            <a:custGeom>
              <a:avLst/>
              <a:gdLst/>
              <a:ahLst/>
              <a:cxnLst/>
              <a:rect l="l" t="t" r="r" b="b"/>
              <a:pathLst>
                <a:path w="2450" h="2988" extrusionOk="0">
                  <a:moveTo>
                    <a:pt x="922" y="1"/>
                  </a:moveTo>
                  <a:cubicBezTo>
                    <a:pt x="845" y="1"/>
                    <a:pt x="769" y="13"/>
                    <a:pt x="696" y="40"/>
                  </a:cubicBezTo>
                  <a:cubicBezTo>
                    <a:pt x="182" y="228"/>
                    <a:pt x="1" y="1031"/>
                    <a:pt x="291" y="1833"/>
                  </a:cubicBezTo>
                  <a:cubicBezTo>
                    <a:pt x="542" y="2522"/>
                    <a:pt x="1059" y="2987"/>
                    <a:pt x="1525" y="2987"/>
                  </a:cubicBezTo>
                  <a:cubicBezTo>
                    <a:pt x="1603" y="2987"/>
                    <a:pt x="1679" y="2974"/>
                    <a:pt x="1752" y="2948"/>
                  </a:cubicBezTo>
                  <a:cubicBezTo>
                    <a:pt x="2268" y="2761"/>
                    <a:pt x="2449" y="1958"/>
                    <a:pt x="2157" y="1156"/>
                  </a:cubicBezTo>
                  <a:cubicBezTo>
                    <a:pt x="1908" y="466"/>
                    <a:pt x="1390" y="1"/>
                    <a:pt x="922" y="1"/>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9008;p73"/>
            <p:cNvSpPr/>
            <p:nvPr/>
          </p:nvSpPr>
          <p:spPr>
            <a:xfrm>
              <a:off x="5437611" y="3078589"/>
              <a:ext cx="205042" cy="454911"/>
            </a:xfrm>
            <a:custGeom>
              <a:avLst/>
              <a:gdLst/>
              <a:ahLst/>
              <a:cxnLst/>
              <a:rect l="l" t="t" r="r" b="b"/>
              <a:pathLst>
                <a:path w="6916" h="15344" extrusionOk="0">
                  <a:moveTo>
                    <a:pt x="2000" y="0"/>
                  </a:moveTo>
                  <a:cubicBezTo>
                    <a:pt x="1695" y="0"/>
                    <a:pt x="1391" y="252"/>
                    <a:pt x="1124" y="923"/>
                  </a:cubicBezTo>
                  <a:cubicBezTo>
                    <a:pt x="1" y="3745"/>
                    <a:pt x="1361" y="7767"/>
                    <a:pt x="1361" y="7767"/>
                  </a:cubicBezTo>
                  <a:cubicBezTo>
                    <a:pt x="1361" y="7767"/>
                    <a:pt x="708" y="8066"/>
                    <a:pt x="839" y="9353"/>
                  </a:cubicBezTo>
                  <a:cubicBezTo>
                    <a:pt x="965" y="10640"/>
                    <a:pt x="4889" y="14740"/>
                    <a:pt x="5238" y="14981"/>
                  </a:cubicBezTo>
                  <a:cubicBezTo>
                    <a:pt x="5599" y="15233"/>
                    <a:pt x="5839" y="15344"/>
                    <a:pt x="5982" y="15344"/>
                  </a:cubicBezTo>
                  <a:cubicBezTo>
                    <a:pt x="6916" y="15344"/>
                    <a:pt x="3758" y="10658"/>
                    <a:pt x="3374" y="10093"/>
                  </a:cubicBezTo>
                  <a:lnTo>
                    <a:pt x="3374" y="10093"/>
                  </a:lnTo>
                  <a:cubicBezTo>
                    <a:pt x="3480" y="10241"/>
                    <a:pt x="3576" y="10303"/>
                    <a:pt x="3662" y="10303"/>
                  </a:cubicBezTo>
                  <a:cubicBezTo>
                    <a:pt x="4001" y="10303"/>
                    <a:pt x="4194" y="9330"/>
                    <a:pt x="4328" y="8806"/>
                  </a:cubicBezTo>
                  <a:cubicBezTo>
                    <a:pt x="4600" y="7732"/>
                    <a:pt x="3057" y="6421"/>
                    <a:pt x="3057" y="6421"/>
                  </a:cubicBezTo>
                  <a:cubicBezTo>
                    <a:pt x="3057" y="6421"/>
                    <a:pt x="4192" y="4467"/>
                    <a:pt x="4548" y="3298"/>
                  </a:cubicBezTo>
                  <a:cubicBezTo>
                    <a:pt x="4796" y="2480"/>
                    <a:pt x="4647" y="2022"/>
                    <a:pt x="4333" y="2022"/>
                  </a:cubicBezTo>
                  <a:cubicBezTo>
                    <a:pt x="4198" y="2022"/>
                    <a:pt x="4033" y="2107"/>
                    <a:pt x="3856" y="2284"/>
                  </a:cubicBezTo>
                  <a:cubicBezTo>
                    <a:pt x="3856" y="2284"/>
                    <a:pt x="2920" y="0"/>
                    <a:pt x="20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9009;p73"/>
            <p:cNvSpPr/>
            <p:nvPr/>
          </p:nvSpPr>
          <p:spPr>
            <a:xfrm>
              <a:off x="5842477" y="3119680"/>
              <a:ext cx="77647" cy="44916"/>
            </a:xfrm>
            <a:custGeom>
              <a:avLst/>
              <a:gdLst/>
              <a:ahLst/>
              <a:cxnLst/>
              <a:rect l="l" t="t" r="r" b="b"/>
              <a:pathLst>
                <a:path w="2619" h="1515" extrusionOk="0">
                  <a:moveTo>
                    <a:pt x="667" y="530"/>
                  </a:moveTo>
                  <a:cubicBezTo>
                    <a:pt x="666" y="531"/>
                    <a:pt x="665" y="531"/>
                    <a:pt x="665" y="532"/>
                  </a:cubicBezTo>
                  <a:cubicBezTo>
                    <a:pt x="665" y="531"/>
                    <a:pt x="666" y="530"/>
                    <a:pt x="667" y="530"/>
                  </a:cubicBezTo>
                  <a:close/>
                  <a:moveTo>
                    <a:pt x="819" y="0"/>
                  </a:moveTo>
                  <a:cubicBezTo>
                    <a:pt x="701" y="0"/>
                    <a:pt x="583" y="26"/>
                    <a:pt x="467" y="86"/>
                  </a:cubicBezTo>
                  <a:cubicBezTo>
                    <a:pt x="342" y="152"/>
                    <a:pt x="246" y="257"/>
                    <a:pt x="168" y="377"/>
                  </a:cubicBezTo>
                  <a:cubicBezTo>
                    <a:pt x="68" y="534"/>
                    <a:pt x="34" y="706"/>
                    <a:pt x="15" y="891"/>
                  </a:cubicBezTo>
                  <a:cubicBezTo>
                    <a:pt x="1" y="1006"/>
                    <a:pt x="111" y="1080"/>
                    <a:pt x="215" y="1080"/>
                  </a:cubicBezTo>
                  <a:cubicBezTo>
                    <a:pt x="280" y="1080"/>
                    <a:pt x="342" y="1052"/>
                    <a:pt x="371" y="988"/>
                  </a:cubicBezTo>
                  <a:cubicBezTo>
                    <a:pt x="423" y="873"/>
                    <a:pt x="488" y="759"/>
                    <a:pt x="555" y="653"/>
                  </a:cubicBezTo>
                  <a:cubicBezTo>
                    <a:pt x="560" y="646"/>
                    <a:pt x="581" y="618"/>
                    <a:pt x="585" y="613"/>
                  </a:cubicBezTo>
                  <a:lnTo>
                    <a:pt x="585" y="613"/>
                  </a:lnTo>
                  <a:cubicBezTo>
                    <a:pt x="597" y="599"/>
                    <a:pt x="609" y="585"/>
                    <a:pt x="622" y="572"/>
                  </a:cubicBezTo>
                  <a:cubicBezTo>
                    <a:pt x="638" y="556"/>
                    <a:pt x="656" y="542"/>
                    <a:pt x="670" y="528"/>
                  </a:cubicBezTo>
                  <a:cubicBezTo>
                    <a:pt x="671" y="528"/>
                    <a:pt x="671" y="527"/>
                    <a:pt x="672" y="526"/>
                  </a:cubicBezTo>
                  <a:lnTo>
                    <a:pt x="672" y="526"/>
                  </a:lnTo>
                  <a:cubicBezTo>
                    <a:pt x="678" y="522"/>
                    <a:pt x="685" y="517"/>
                    <a:pt x="693" y="512"/>
                  </a:cubicBezTo>
                  <a:cubicBezTo>
                    <a:pt x="704" y="506"/>
                    <a:pt x="741" y="490"/>
                    <a:pt x="736" y="490"/>
                  </a:cubicBezTo>
                  <a:lnTo>
                    <a:pt x="736" y="490"/>
                  </a:lnTo>
                  <a:cubicBezTo>
                    <a:pt x="734" y="490"/>
                    <a:pt x="726" y="493"/>
                    <a:pt x="709" y="498"/>
                  </a:cubicBezTo>
                  <a:cubicBezTo>
                    <a:pt x="723" y="493"/>
                    <a:pt x="738" y="488"/>
                    <a:pt x="754" y="484"/>
                  </a:cubicBezTo>
                  <a:cubicBezTo>
                    <a:pt x="771" y="478"/>
                    <a:pt x="790" y="476"/>
                    <a:pt x="809" y="472"/>
                  </a:cubicBezTo>
                  <a:lnTo>
                    <a:pt x="809" y="472"/>
                  </a:lnTo>
                  <a:cubicBezTo>
                    <a:pt x="794" y="476"/>
                    <a:pt x="790" y="477"/>
                    <a:pt x="793" y="477"/>
                  </a:cubicBezTo>
                  <a:cubicBezTo>
                    <a:pt x="798" y="477"/>
                    <a:pt x="820" y="474"/>
                    <a:pt x="835" y="474"/>
                  </a:cubicBezTo>
                  <a:cubicBezTo>
                    <a:pt x="855" y="474"/>
                    <a:pt x="876" y="475"/>
                    <a:pt x="895" y="475"/>
                  </a:cubicBezTo>
                  <a:cubicBezTo>
                    <a:pt x="896" y="475"/>
                    <a:pt x="897" y="475"/>
                    <a:pt x="898" y="475"/>
                  </a:cubicBezTo>
                  <a:lnTo>
                    <a:pt x="898" y="475"/>
                  </a:lnTo>
                  <a:cubicBezTo>
                    <a:pt x="902" y="476"/>
                    <a:pt x="906" y="477"/>
                    <a:pt x="911" y="477"/>
                  </a:cubicBezTo>
                  <a:cubicBezTo>
                    <a:pt x="955" y="486"/>
                    <a:pt x="999" y="497"/>
                    <a:pt x="1039" y="512"/>
                  </a:cubicBezTo>
                  <a:cubicBezTo>
                    <a:pt x="1061" y="519"/>
                    <a:pt x="1082" y="528"/>
                    <a:pt x="1101" y="537"/>
                  </a:cubicBezTo>
                  <a:cubicBezTo>
                    <a:pt x="1090" y="532"/>
                    <a:pt x="1085" y="530"/>
                    <a:pt x="1085" y="530"/>
                  </a:cubicBezTo>
                  <a:lnTo>
                    <a:pt x="1085" y="530"/>
                  </a:lnTo>
                  <a:cubicBezTo>
                    <a:pt x="1085" y="530"/>
                    <a:pt x="1114" y="543"/>
                    <a:pt x="1126" y="549"/>
                  </a:cubicBezTo>
                  <a:cubicBezTo>
                    <a:pt x="1171" y="572"/>
                    <a:pt x="1215" y="597"/>
                    <a:pt x="1259" y="623"/>
                  </a:cubicBezTo>
                  <a:cubicBezTo>
                    <a:pt x="1348" y="676"/>
                    <a:pt x="1432" y="732"/>
                    <a:pt x="1513" y="794"/>
                  </a:cubicBezTo>
                  <a:cubicBezTo>
                    <a:pt x="1520" y="800"/>
                    <a:pt x="1522" y="801"/>
                    <a:pt x="1522" y="801"/>
                  </a:cubicBezTo>
                  <a:cubicBezTo>
                    <a:pt x="1521" y="801"/>
                    <a:pt x="1509" y="792"/>
                    <a:pt x="1509" y="792"/>
                  </a:cubicBezTo>
                  <a:lnTo>
                    <a:pt x="1509" y="792"/>
                  </a:lnTo>
                  <a:cubicBezTo>
                    <a:pt x="1509" y="792"/>
                    <a:pt x="1511" y="794"/>
                    <a:pt x="1518" y="799"/>
                  </a:cubicBezTo>
                  <a:lnTo>
                    <a:pt x="1545" y="819"/>
                  </a:lnTo>
                  <a:cubicBezTo>
                    <a:pt x="1564" y="835"/>
                    <a:pt x="1583" y="849"/>
                    <a:pt x="1601" y="866"/>
                  </a:cubicBezTo>
                  <a:cubicBezTo>
                    <a:pt x="1643" y="900"/>
                    <a:pt x="1682" y="935"/>
                    <a:pt x="1722" y="970"/>
                  </a:cubicBezTo>
                  <a:cubicBezTo>
                    <a:pt x="1796" y="1037"/>
                    <a:pt x="1872" y="1102"/>
                    <a:pt x="1950" y="1166"/>
                  </a:cubicBezTo>
                  <a:cubicBezTo>
                    <a:pt x="2067" y="1266"/>
                    <a:pt x="2182" y="1368"/>
                    <a:pt x="2298" y="1467"/>
                  </a:cubicBezTo>
                  <a:cubicBezTo>
                    <a:pt x="2335" y="1500"/>
                    <a:pt x="2373" y="1514"/>
                    <a:pt x="2410" y="1514"/>
                  </a:cubicBezTo>
                  <a:cubicBezTo>
                    <a:pt x="2527" y="1514"/>
                    <a:pt x="2618" y="1365"/>
                    <a:pt x="2522" y="1243"/>
                  </a:cubicBezTo>
                  <a:cubicBezTo>
                    <a:pt x="2515" y="1234"/>
                    <a:pt x="2506" y="1226"/>
                    <a:pt x="2499" y="1216"/>
                  </a:cubicBezTo>
                  <a:lnTo>
                    <a:pt x="2499" y="1216"/>
                  </a:lnTo>
                  <a:cubicBezTo>
                    <a:pt x="2505" y="1223"/>
                    <a:pt x="2510" y="1229"/>
                    <a:pt x="2510" y="1229"/>
                  </a:cubicBezTo>
                  <a:cubicBezTo>
                    <a:pt x="2510" y="1229"/>
                    <a:pt x="2507" y="1225"/>
                    <a:pt x="2499" y="1215"/>
                  </a:cubicBezTo>
                  <a:lnTo>
                    <a:pt x="2499" y="1215"/>
                  </a:lnTo>
                  <a:cubicBezTo>
                    <a:pt x="2499" y="1215"/>
                    <a:pt x="2499" y="1215"/>
                    <a:pt x="2499" y="1216"/>
                  </a:cubicBezTo>
                  <a:lnTo>
                    <a:pt x="2499" y="1216"/>
                  </a:lnTo>
                  <a:cubicBezTo>
                    <a:pt x="2497" y="1212"/>
                    <a:pt x="2494" y="1209"/>
                    <a:pt x="2492" y="1206"/>
                  </a:cubicBezTo>
                  <a:cubicBezTo>
                    <a:pt x="2472" y="1180"/>
                    <a:pt x="2451" y="1150"/>
                    <a:pt x="2430" y="1125"/>
                  </a:cubicBezTo>
                  <a:cubicBezTo>
                    <a:pt x="2368" y="1042"/>
                    <a:pt x="2305" y="961"/>
                    <a:pt x="2242" y="882"/>
                  </a:cubicBezTo>
                  <a:cubicBezTo>
                    <a:pt x="2101" y="708"/>
                    <a:pt x="1932" y="558"/>
                    <a:pt x="1758" y="421"/>
                  </a:cubicBezTo>
                  <a:cubicBezTo>
                    <a:pt x="1496" y="214"/>
                    <a:pt x="1159" y="0"/>
                    <a:pt x="819"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9010;p73"/>
            <p:cNvSpPr/>
            <p:nvPr/>
          </p:nvSpPr>
          <p:spPr>
            <a:xfrm>
              <a:off x="5580245" y="3134919"/>
              <a:ext cx="140915" cy="99052"/>
            </a:xfrm>
            <a:custGeom>
              <a:avLst/>
              <a:gdLst/>
              <a:ahLst/>
              <a:cxnLst/>
              <a:rect l="l" t="t" r="r" b="b"/>
              <a:pathLst>
                <a:path w="4753" h="3341" extrusionOk="0">
                  <a:moveTo>
                    <a:pt x="2736" y="1"/>
                  </a:moveTo>
                  <a:cubicBezTo>
                    <a:pt x="2491" y="1"/>
                    <a:pt x="2247" y="40"/>
                    <a:pt x="2016" y="120"/>
                  </a:cubicBezTo>
                  <a:cubicBezTo>
                    <a:pt x="1222" y="395"/>
                    <a:pt x="536" y="1095"/>
                    <a:pt x="261" y="1889"/>
                  </a:cubicBezTo>
                  <a:cubicBezTo>
                    <a:pt x="185" y="2107"/>
                    <a:pt x="133" y="2340"/>
                    <a:pt x="89" y="2567"/>
                  </a:cubicBezTo>
                  <a:cubicBezTo>
                    <a:pt x="45" y="2790"/>
                    <a:pt x="1" y="3058"/>
                    <a:pt x="76" y="3274"/>
                  </a:cubicBezTo>
                  <a:cubicBezTo>
                    <a:pt x="91" y="3315"/>
                    <a:pt x="133" y="3341"/>
                    <a:pt x="173" y="3341"/>
                  </a:cubicBezTo>
                  <a:cubicBezTo>
                    <a:pt x="201" y="3341"/>
                    <a:pt x="228" y="3328"/>
                    <a:pt x="244" y="3297"/>
                  </a:cubicBezTo>
                  <a:cubicBezTo>
                    <a:pt x="330" y="3125"/>
                    <a:pt x="361" y="2929"/>
                    <a:pt x="413" y="2744"/>
                  </a:cubicBezTo>
                  <a:cubicBezTo>
                    <a:pt x="462" y="2567"/>
                    <a:pt x="520" y="2399"/>
                    <a:pt x="613" y="2239"/>
                  </a:cubicBezTo>
                  <a:cubicBezTo>
                    <a:pt x="809" y="1905"/>
                    <a:pt x="990" y="1572"/>
                    <a:pt x="1224" y="1298"/>
                  </a:cubicBezTo>
                  <a:cubicBezTo>
                    <a:pt x="1467" y="1012"/>
                    <a:pt x="1706" y="813"/>
                    <a:pt x="2041" y="657"/>
                  </a:cubicBezTo>
                  <a:cubicBezTo>
                    <a:pt x="2092" y="632"/>
                    <a:pt x="2169" y="602"/>
                    <a:pt x="2252" y="578"/>
                  </a:cubicBezTo>
                  <a:cubicBezTo>
                    <a:pt x="2345" y="549"/>
                    <a:pt x="2442" y="527"/>
                    <a:pt x="2539" y="511"/>
                  </a:cubicBezTo>
                  <a:cubicBezTo>
                    <a:pt x="2541" y="511"/>
                    <a:pt x="2559" y="509"/>
                    <a:pt x="2564" y="508"/>
                  </a:cubicBezTo>
                  <a:lnTo>
                    <a:pt x="2564" y="508"/>
                  </a:lnTo>
                  <a:cubicBezTo>
                    <a:pt x="2582" y="506"/>
                    <a:pt x="2600" y="505"/>
                    <a:pt x="2620" y="502"/>
                  </a:cubicBezTo>
                  <a:cubicBezTo>
                    <a:pt x="2662" y="500"/>
                    <a:pt x="2701" y="498"/>
                    <a:pt x="2743" y="497"/>
                  </a:cubicBezTo>
                  <a:cubicBezTo>
                    <a:pt x="2756" y="496"/>
                    <a:pt x="2770" y="496"/>
                    <a:pt x="2785" y="496"/>
                  </a:cubicBezTo>
                  <a:cubicBezTo>
                    <a:pt x="2865" y="496"/>
                    <a:pt x="2967" y="503"/>
                    <a:pt x="3014" y="509"/>
                  </a:cubicBezTo>
                  <a:cubicBezTo>
                    <a:pt x="3238" y="541"/>
                    <a:pt x="3460" y="613"/>
                    <a:pt x="3662" y="713"/>
                  </a:cubicBezTo>
                  <a:cubicBezTo>
                    <a:pt x="3921" y="842"/>
                    <a:pt x="4144" y="1016"/>
                    <a:pt x="4384" y="1167"/>
                  </a:cubicBezTo>
                  <a:cubicBezTo>
                    <a:pt x="4420" y="1189"/>
                    <a:pt x="4455" y="1199"/>
                    <a:pt x="4488" y="1199"/>
                  </a:cubicBezTo>
                  <a:cubicBezTo>
                    <a:pt x="4645" y="1199"/>
                    <a:pt x="4753" y="983"/>
                    <a:pt x="4634" y="845"/>
                  </a:cubicBezTo>
                  <a:cubicBezTo>
                    <a:pt x="4299" y="463"/>
                    <a:pt x="3780" y="183"/>
                    <a:pt x="3287" y="67"/>
                  </a:cubicBezTo>
                  <a:cubicBezTo>
                    <a:pt x="3106" y="23"/>
                    <a:pt x="2921" y="1"/>
                    <a:pt x="273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9011;p73"/>
            <p:cNvSpPr/>
            <p:nvPr/>
          </p:nvSpPr>
          <p:spPr>
            <a:xfrm>
              <a:off x="5502568" y="3359262"/>
              <a:ext cx="100357" cy="95050"/>
            </a:xfrm>
            <a:custGeom>
              <a:avLst/>
              <a:gdLst/>
              <a:ahLst/>
              <a:cxnLst/>
              <a:rect l="l" t="t" r="r" b="b"/>
              <a:pathLst>
                <a:path w="3385" h="3206" extrusionOk="0">
                  <a:moveTo>
                    <a:pt x="978" y="1"/>
                  </a:moveTo>
                  <a:cubicBezTo>
                    <a:pt x="197" y="1"/>
                    <a:pt x="1" y="1005"/>
                    <a:pt x="338" y="1609"/>
                  </a:cubicBezTo>
                  <a:cubicBezTo>
                    <a:pt x="685" y="2233"/>
                    <a:pt x="1658" y="3205"/>
                    <a:pt x="2624" y="3205"/>
                  </a:cubicBezTo>
                  <a:cubicBezTo>
                    <a:pt x="2882" y="3205"/>
                    <a:pt x="3140" y="3136"/>
                    <a:pt x="3385" y="2972"/>
                  </a:cubicBezTo>
                  <a:lnTo>
                    <a:pt x="1864" y="324"/>
                  </a:lnTo>
                  <a:cubicBezTo>
                    <a:pt x="1513" y="95"/>
                    <a:pt x="1218" y="1"/>
                    <a:pt x="9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9012;p73"/>
            <p:cNvSpPr/>
            <p:nvPr/>
          </p:nvSpPr>
          <p:spPr>
            <a:xfrm>
              <a:off x="5432778" y="3235276"/>
              <a:ext cx="32375" cy="65195"/>
            </a:xfrm>
            <a:custGeom>
              <a:avLst/>
              <a:gdLst/>
              <a:ahLst/>
              <a:cxnLst/>
              <a:rect l="l" t="t" r="r" b="b"/>
              <a:pathLst>
                <a:path w="1092" h="2199" extrusionOk="0">
                  <a:moveTo>
                    <a:pt x="104" y="0"/>
                  </a:moveTo>
                  <a:lnTo>
                    <a:pt x="104" y="0"/>
                  </a:lnTo>
                  <a:cubicBezTo>
                    <a:pt x="104" y="0"/>
                    <a:pt x="0" y="1023"/>
                    <a:pt x="1091" y="2199"/>
                  </a:cubicBezTo>
                  <a:lnTo>
                    <a:pt x="10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9013;p73"/>
            <p:cNvSpPr/>
            <p:nvPr/>
          </p:nvSpPr>
          <p:spPr>
            <a:xfrm>
              <a:off x="5400047" y="3315324"/>
              <a:ext cx="46250" cy="27276"/>
            </a:xfrm>
            <a:custGeom>
              <a:avLst/>
              <a:gdLst/>
              <a:ahLst/>
              <a:cxnLst/>
              <a:rect l="l" t="t" r="r" b="b"/>
              <a:pathLst>
                <a:path w="1560" h="920" extrusionOk="0">
                  <a:moveTo>
                    <a:pt x="1560" y="0"/>
                  </a:moveTo>
                  <a:lnTo>
                    <a:pt x="1560" y="0"/>
                  </a:lnTo>
                  <a:cubicBezTo>
                    <a:pt x="416" y="110"/>
                    <a:pt x="0" y="919"/>
                    <a:pt x="0" y="919"/>
                  </a:cubicBezTo>
                  <a:lnTo>
                    <a:pt x="156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7" name="Google Shape;9014;p73"/>
            <p:cNvSpPr/>
            <p:nvPr/>
          </p:nvSpPr>
          <p:spPr>
            <a:xfrm>
              <a:off x="5670017" y="3541445"/>
              <a:ext cx="118027" cy="27157"/>
            </a:xfrm>
            <a:custGeom>
              <a:avLst/>
              <a:gdLst/>
              <a:ahLst/>
              <a:cxnLst/>
              <a:rect l="l" t="t" r="r" b="b"/>
              <a:pathLst>
                <a:path w="3981" h="916" fill="none" extrusionOk="0">
                  <a:moveTo>
                    <a:pt x="0" y="1"/>
                  </a:moveTo>
                  <a:cubicBezTo>
                    <a:pt x="0" y="1"/>
                    <a:pt x="1463" y="670"/>
                    <a:pt x="3980" y="916"/>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8" name="Google Shape;9015;p73"/>
            <p:cNvSpPr/>
            <p:nvPr/>
          </p:nvSpPr>
          <p:spPr>
            <a:xfrm>
              <a:off x="5684515" y="3273847"/>
              <a:ext cx="247231" cy="173497"/>
            </a:xfrm>
            <a:custGeom>
              <a:avLst/>
              <a:gdLst/>
              <a:ahLst/>
              <a:cxnLst/>
              <a:rect l="l" t="t" r="r" b="b"/>
              <a:pathLst>
                <a:path w="8339" h="5852" extrusionOk="0">
                  <a:moveTo>
                    <a:pt x="5149" y="1"/>
                  </a:moveTo>
                  <a:cubicBezTo>
                    <a:pt x="4795" y="1"/>
                    <a:pt x="4439" y="29"/>
                    <a:pt x="4088" y="83"/>
                  </a:cubicBezTo>
                  <a:cubicBezTo>
                    <a:pt x="2771" y="285"/>
                    <a:pt x="1499" y="829"/>
                    <a:pt x="284" y="1482"/>
                  </a:cubicBezTo>
                  <a:cubicBezTo>
                    <a:pt x="189" y="1533"/>
                    <a:pt x="87" y="1595"/>
                    <a:pt x="46" y="1702"/>
                  </a:cubicBezTo>
                  <a:cubicBezTo>
                    <a:pt x="1" y="1827"/>
                    <a:pt x="53" y="1966"/>
                    <a:pt x="106" y="2082"/>
                  </a:cubicBezTo>
                  <a:cubicBezTo>
                    <a:pt x="529" y="3015"/>
                    <a:pt x="972" y="3999"/>
                    <a:pt x="2060" y="4837"/>
                  </a:cubicBezTo>
                  <a:cubicBezTo>
                    <a:pt x="2754" y="5371"/>
                    <a:pt x="3521" y="5665"/>
                    <a:pt x="4238" y="5786"/>
                  </a:cubicBezTo>
                  <a:cubicBezTo>
                    <a:pt x="4506" y="5831"/>
                    <a:pt x="4767" y="5852"/>
                    <a:pt x="5014" y="5852"/>
                  </a:cubicBezTo>
                  <a:cubicBezTo>
                    <a:pt x="5648" y="5852"/>
                    <a:pt x="6190" y="5714"/>
                    <a:pt x="6526" y="5494"/>
                  </a:cubicBezTo>
                  <a:cubicBezTo>
                    <a:pt x="8339" y="4309"/>
                    <a:pt x="8031" y="2056"/>
                    <a:pt x="7966" y="1113"/>
                  </a:cubicBezTo>
                  <a:cubicBezTo>
                    <a:pt x="7948" y="854"/>
                    <a:pt x="7788" y="627"/>
                    <a:pt x="7552" y="514"/>
                  </a:cubicBezTo>
                  <a:cubicBezTo>
                    <a:pt x="6803" y="157"/>
                    <a:pt x="5980" y="1"/>
                    <a:pt x="5149"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9" name="Google Shape;9016;p73"/>
            <p:cNvSpPr/>
            <p:nvPr/>
          </p:nvSpPr>
          <p:spPr>
            <a:xfrm>
              <a:off x="5745589" y="3387694"/>
              <a:ext cx="132406" cy="59651"/>
            </a:xfrm>
            <a:custGeom>
              <a:avLst/>
              <a:gdLst/>
              <a:ahLst/>
              <a:cxnLst/>
              <a:rect l="l" t="t" r="r" b="b"/>
              <a:pathLst>
                <a:path w="4466" h="2012" extrusionOk="0">
                  <a:moveTo>
                    <a:pt x="1658" y="0"/>
                  </a:moveTo>
                  <a:cubicBezTo>
                    <a:pt x="468" y="0"/>
                    <a:pt x="0" y="997"/>
                    <a:pt x="0" y="997"/>
                  </a:cubicBezTo>
                  <a:cubicBezTo>
                    <a:pt x="694" y="1531"/>
                    <a:pt x="1461" y="1825"/>
                    <a:pt x="2178" y="1946"/>
                  </a:cubicBezTo>
                  <a:cubicBezTo>
                    <a:pt x="2446" y="1991"/>
                    <a:pt x="2707" y="2012"/>
                    <a:pt x="2954" y="2012"/>
                  </a:cubicBezTo>
                  <a:cubicBezTo>
                    <a:pt x="3588" y="2012"/>
                    <a:pt x="4130" y="1874"/>
                    <a:pt x="4466" y="1654"/>
                  </a:cubicBezTo>
                  <a:cubicBezTo>
                    <a:pt x="4466" y="1654"/>
                    <a:pt x="3554" y="297"/>
                    <a:pt x="2061" y="36"/>
                  </a:cubicBezTo>
                  <a:cubicBezTo>
                    <a:pt x="1919" y="11"/>
                    <a:pt x="1784" y="0"/>
                    <a:pt x="1658" y="0"/>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0" name="Google Shape;9017;p73"/>
            <p:cNvSpPr/>
            <p:nvPr/>
          </p:nvSpPr>
          <p:spPr>
            <a:xfrm>
              <a:off x="5655668" y="3201033"/>
              <a:ext cx="61815" cy="38453"/>
            </a:xfrm>
            <a:custGeom>
              <a:avLst/>
              <a:gdLst/>
              <a:ahLst/>
              <a:cxnLst/>
              <a:rect l="l" t="t" r="r" b="b"/>
              <a:pathLst>
                <a:path w="2085" h="1297" extrusionOk="0">
                  <a:moveTo>
                    <a:pt x="1418" y="390"/>
                  </a:moveTo>
                  <a:cubicBezTo>
                    <a:pt x="1428" y="391"/>
                    <a:pt x="1437" y="392"/>
                    <a:pt x="1447" y="393"/>
                  </a:cubicBezTo>
                  <a:cubicBezTo>
                    <a:pt x="1437" y="392"/>
                    <a:pt x="1428" y="391"/>
                    <a:pt x="1418" y="390"/>
                  </a:cubicBezTo>
                  <a:close/>
                  <a:moveTo>
                    <a:pt x="1530" y="416"/>
                  </a:moveTo>
                  <a:cubicBezTo>
                    <a:pt x="1536" y="418"/>
                    <a:pt x="1542" y="421"/>
                    <a:pt x="1549" y="424"/>
                  </a:cubicBezTo>
                  <a:lnTo>
                    <a:pt x="1549" y="424"/>
                  </a:lnTo>
                  <a:lnTo>
                    <a:pt x="1530" y="416"/>
                  </a:lnTo>
                  <a:close/>
                  <a:moveTo>
                    <a:pt x="1565" y="431"/>
                  </a:moveTo>
                  <a:cubicBezTo>
                    <a:pt x="1568" y="432"/>
                    <a:pt x="1572" y="434"/>
                    <a:pt x="1576" y="435"/>
                  </a:cubicBezTo>
                  <a:lnTo>
                    <a:pt x="1565" y="431"/>
                  </a:lnTo>
                  <a:close/>
                  <a:moveTo>
                    <a:pt x="1053" y="449"/>
                  </a:moveTo>
                  <a:lnTo>
                    <a:pt x="1023" y="462"/>
                  </a:lnTo>
                  <a:lnTo>
                    <a:pt x="1023" y="462"/>
                  </a:lnTo>
                  <a:cubicBezTo>
                    <a:pt x="1033" y="458"/>
                    <a:pt x="1043" y="453"/>
                    <a:pt x="1053" y="449"/>
                  </a:cubicBezTo>
                  <a:close/>
                  <a:moveTo>
                    <a:pt x="1344" y="1"/>
                  </a:moveTo>
                  <a:cubicBezTo>
                    <a:pt x="1248" y="1"/>
                    <a:pt x="1152" y="14"/>
                    <a:pt x="1060" y="39"/>
                  </a:cubicBezTo>
                  <a:cubicBezTo>
                    <a:pt x="903" y="81"/>
                    <a:pt x="748" y="154"/>
                    <a:pt x="615" y="247"/>
                  </a:cubicBezTo>
                  <a:cubicBezTo>
                    <a:pt x="481" y="338"/>
                    <a:pt x="356" y="446"/>
                    <a:pt x="254" y="576"/>
                  </a:cubicBezTo>
                  <a:cubicBezTo>
                    <a:pt x="143" y="717"/>
                    <a:pt x="48" y="875"/>
                    <a:pt x="11" y="1051"/>
                  </a:cubicBezTo>
                  <a:cubicBezTo>
                    <a:pt x="0" y="1102"/>
                    <a:pt x="5" y="1155"/>
                    <a:pt x="32" y="1201"/>
                  </a:cubicBezTo>
                  <a:cubicBezTo>
                    <a:pt x="55" y="1241"/>
                    <a:pt x="102" y="1280"/>
                    <a:pt x="148" y="1291"/>
                  </a:cubicBezTo>
                  <a:cubicBezTo>
                    <a:pt x="163" y="1294"/>
                    <a:pt x="179" y="1296"/>
                    <a:pt x="195" y="1296"/>
                  </a:cubicBezTo>
                  <a:cubicBezTo>
                    <a:pt x="281" y="1296"/>
                    <a:pt x="370" y="1246"/>
                    <a:pt x="387" y="1155"/>
                  </a:cubicBezTo>
                  <a:cubicBezTo>
                    <a:pt x="396" y="1115"/>
                    <a:pt x="407" y="1077"/>
                    <a:pt x="421" y="1040"/>
                  </a:cubicBezTo>
                  <a:lnTo>
                    <a:pt x="421" y="1040"/>
                  </a:lnTo>
                  <a:cubicBezTo>
                    <a:pt x="452" y="972"/>
                    <a:pt x="490" y="908"/>
                    <a:pt x="534" y="847"/>
                  </a:cubicBezTo>
                  <a:lnTo>
                    <a:pt x="534" y="847"/>
                  </a:lnTo>
                  <a:cubicBezTo>
                    <a:pt x="601" y="761"/>
                    <a:pt x="679" y="683"/>
                    <a:pt x="765" y="614"/>
                  </a:cubicBezTo>
                  <a:lnTo>
                    <a:pt x="765" y="614"/>
                  </a:lnTo>
                  <a:cubicBezTo>
                    <a:pt x="843" y="556"/>
                    <a:pt x="927" y="504"/>
                    <a:pt x="1018" y="464"/>
                  </a:cubicBezTo>
                  <a:lnTo>
                    <a:pt x="1018" y="464"/>
                  </a:lnTo>
                  <a:cubicBezTo>
                    <a:pt x="1093" y="433"/>
                    <a:pt x="1172" y="408"/>
                    <a:pt x="1252" y="394"/>
                  </a:cubicBezTo>
                  <a:lnTo>
                    <a:pt x="1252" y="394"/>
                  </a:lnTo>
                  <a:cubicBezTo>
                    <a:pt x="1287" y="390"/>
                    <a:pt x="1324" y="388"/>
                    <a:pt x="1361" y="388"/>
                  </a:cubicBezTo>
                  <a:cubicBezTo>
                    <a:pt x="1376" y="388"/>
                    <a:pt x="1391" y="388"/>
                    <a:pt x="1406" y="389"/>
                  </a:cubicBezTo>
                  <a:lnTo>
                    <a:pt x="1406" y="389"/>
                  </a:lnTo>
                  <a:cubicBezTo>
                    <a:pt x="1457" y="397"/>
                    <a:pt x="1508" y="409"/>
                    <a:pt x="1556" y="427"/>
                  </a:cubicBezTo>
                  <a:lnTo>
                    <a:pt x="1556" y="427"/>
                  </a:lnTo>
                  <a:cubicBezTo>
                    <a:pt x="1591" y="443"/>
                    <a:pt x="1624" y="463"/>
                    <a:pt x="1655" y="486"/>
                  </a:cubicBezTo>
                  <a:lnTo>
                    <a:pt x="1655" y="486"/>
                  </a:lnTo>
                  <a:cubicBezTo>
                    <a:pt x="1685" y="511"/>
                    <a:pt x="1712" y="538"/>
                    <a:pt x="1739" y="566"/>
                  </a:cubicBezTo>
                  <a:cubicBezTo>
                    <a:pt x="1774" y="602"/>
                    <a:pt x="1825" y="621"/>
                    <a:pt x="1877" y="621"/>
                  </a:cubicBezTo>
                  <a:cubicBezTo>
                    <a:pt x="1928" y="621"/>
                    <a:pt x="1980" y="602"/>
                    <a:pt x="2014" y="566"/>
                  </a:cubicBezTo>
                  <a:cubicBezTo>
                    <a:pt x="2084" y="488"/>
                    <a:pt x="2084" y="375"/>
                    <a:pt x="2012" y="294"/>
                  </a:cubicBezTo>
                  <a:cubicBezTo>
                    <a:pt x="1896" y="164"/>
                    <a:pt x="1738" y="67"/>
                    <a:pt x="1567" y="27"/>
                  </a:cubicBezTo>
                  <a:cubicBezTo>
                    <a:pt x="1494" y="9"/>
                    <a:pt x="1419" y="1"/>
                    <a:pt x="1344"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1" name="Google Shape;9018;p73"/>
            <p:cNvSpPr/>
            <p:nvPr/>
          </p:nvSpPr>
          <p:spPr>
            <a:xfrm>
              <a:off x="5877550" y="3181021"/>
              <a:ext cx="47792" cy="29529"/>
            </a:xfrm>
            <a:custGeom>
              <a:avLst/>
              <a:gdLst/>
              <a:ahLst/>
              <a:cxnLst/>
              <a:rect l="l" t="t" r="r" b="b"/>
              <a:pathLst>
                <a:path w="1612" h="996" extrusionOk="0">
                  <a:moveTo>
                    <a:pt x="555" y="392"/>
                  </a:moveTo>
                  <a:cubicBezTo>
                    <a:pt x="564" y="393"/>
                    <a:pt x="573" y="394"/>
                    <a:pt x="582" y="396"/>
                  </a:cubicBezTo>
                  <a:cubicBezTo>
                    <a:pt x="573" y="395"/>
                    <a:pt x="563" y="393"/>
                    <a:pt x="555" y="392"/>
                  </a:cubicBezTo>
                  <a:close/>
                  <a:moveTo>
                    <a:pt x="438" y="404"/>
                  </a:moveTo>
                  <a:lnTo>
                    <a:pt x="416" y="413"/>
                  </a:lnTo>
                  <a:cubicBezTo>
                    <a:pt x="423" y="410"/>
                    <a:pt x="430" y="407"/>
                    <a:pt x="438" y="404"/>
                  </a:cubicBezTo>
                  <a:close/>
                  <a:moveTo>
                    <a:pt x="420" y="410"/>
                  </a:moveTo>
                  <a:cubicBezTo>
                    <a:pt x="414" y="415"/>
                    <a:pt x="409" y="420"/>
                    <a:pt x="403" y="424"/>
                  </a:cubicBezTo>
                  <a:lnTo>
                    <a:pt x="403" y="424"/>
                  </a:lnTo>
                  <a:cubicBezTo>
                    <a:pt x="408" y="419"/>
                    <a:pt x="414" y="414"/>
                    <a:pt x="420" y="410"/>
                  </a:cubicBezTo>
                  <a:close/>
                  <a:moveTo>
                    <a:pt x="657" y="417"/>
                  </a:moveTo>
                  <a:cubicBezTo>
                    <a:pt x="669" y="421"/>
                    <a:pt x="680" y="426"/>
                    <a:pt x="691" y="432"/>
                  </a:cubicBezTo>
                  <a:lnTo>
                    <a:pt x="691" y="432"/>
                  </a:lnTo>
                  <a:lnTo>
                    <a:pt x="657" y="417"/>
                  </a:lnTo>
                  <a:close/>
                  <a:moveTo>
                    <a:pt x="898" y="556"/>
                  </a:moveTo>
                  <a:cubicBezTo>
                    <a:pt x="910" y="565"/>
                    <a:pt x="923" y="575"/>
                    <a:pt x="935" y="584"/>
                  </a:cubicBezTo>
                  <a:cubicBezTo>
                    <a:pt x="922" y="574"/>
                    <a:pt x="911" y="566"/>
                    <a:pt x="898" y="556"/>
                  </a:cubicBezTo>
                  <a:close/>
                  <a:moveTo>
                    <a:pt x="1238" y="892"/>
                  </a:moveTo>
                  <a:cubicBezTo>
                    <a:pt x="1241" y="893"/>
                    <a:pt x="1243" y="896"/>
                    <a:pt x="1243" y="898"/>
                  </a:cubicBezTo>
                  <a:lnTo>
                    <a:pt x="1243" y="898"/>
                  </a:lnTo>
                  <a:cubicBezTo>
                    <a:pt x="1242" y="896"/>
                    <a:pt x="1240" y="894"/>
                    <a:pt x="1238" y="892"/>
                  </a:cubicBezTo>
                  <a:close/>
                  <a:moveTo>
                    <a:pt x="516" y="1"/>
                  </a:moveTo>
                  <a:cubicBezTo>
                    <a:pt x="464" y="1"/>
                    <a:pt x="413" y="7"/>
                    <a:pt x="362" y="21"/>
                  </a:cubicBezTo>
                  <a:cubicBezTo>
                    <a:pt x="221" y="58"/>
                    <a:pt x="115" y="151"/>
                    <a:pt x="31" y="265"/>
                  </a:cubicBezTo>
                  <a:cubicBezTo>
                    <a:pt x="3" y="304"/>
                    <a:pt x="1" y="371"/>
                    <a:pt x="11" y="415"/>
                  </a:cubicBezTo>
                  <a:cubicBezTo>
                    <a:pt x="24" y="459"/>
                    <a:pt x="57" y="510"/>
                    <a:pt x="101" y="531"/>
                  </a:cubicBezTo>
                  <a:cubicBezTo>
                    <a:pt x="132" y="548"/>
                    <a:pt x="166" y="558"/>
                    <a:pt x="201" y="558"/>
                  </a:cubicBezTo>
                  <a:cubicBezTo>
                    <a:pt x="217" y="558"/>
                    <a:pt x="234" y="556"/>
                    <a:pt x="251" y="550"/>
                  </a:cubicBezTo>
                  <a:cubicBezTo>
                    <a:pt x="291" y="538"/>
                    <a:pt x="322" y="514"/>
                    <a:pt x="348" y="483"/>
                  </a:cubicBezTo>
                  <a:lnTo>
                    <a:pt x="348" y="483"/>
                  </a:lnTo>
                  <a:cubicBezTo>
                    <a:pt x="348" y="483"/>
                    <a:pt x="348" y="483"/>
                    <a:pt x="348" y="484"/>
                  </a:cubicBezTo>
                  <a:cubicBezTo>
                    <a:pt x="364" y="465"/>
                    <a:pt x="380" y="446"/>
                    <a:pt x="398" y="429"/>
                  </a:cubicBezTo>
                  <a:lnTo>
                    <a:pt x="398" y="429"/>
                  </a:lnTo>
                  <a:cubicBezTo>
                    <a:pt x="413" y="418"/>
                    <a:pt x="430" y="409"/>
                    <a:pt x="447" y="401"/>
                  </a:cubicBezTo>
                  <a:lnTo>
                    <a:pt x="447" y="401"/>
                  </a:lnTo>
                  <a:cubicBezTo>
                    <a:pt x="458" y="397"/>
                    <a:pt x="469" y="394"/>
                    <a:pt x="481" y="392"/>
                  </a:cubicBezTo>
                  <a:lnTo>
                    <a:pt x="481" y="392"/>
                  </a:lnTo>
                  <a:cubicBezTo>
                    <a:pt x="492" y="391"/>
                    <a:pt x="504" y="390"/>
                    <a:pt x="516" y="390"/>
                  </a:cubicBezTo>
                  <a:cubicBezTo>
                    <a:pt x="526" y="390"/>
                    <a:pt x="537" y="390"/>
                    <a:pt x="548" y="391"/>
                  </a:cubicBezTo>
                  <a:lnTo>
                    <a:pt x="548" y="391"/>
                  </a:lnTo>
                  <a:cubicBezTo>
                    <a:pt x="600" y="400"/>
                    <a:pt x="649" y="416"/>
                    <a:pt x="700" y="436"/>
                  </a:cubicBezTo>
                  <a:lnTo>
                    <a:pt x="700" y="436"/>
                  </a:lnTo>
                  <a:cubicBezTo>
                    <a:pt x="769" y="469"/>
                    <a:pt x="834" y="510"/>
                    <a:pt x="896" y="555"/>
                  </a:cubicBezTo>
                  <a:lnTo>
                    <a:pt x="896" y="555"/>
                  </a:lnTo>
                  <a:cubicBezTo>
                    <a:pt x="1025" y="655"/>
                    <a:pt x="1142" y="773"/>
                    <a:pt x="1244" y="899"/>
                  </a:cubicBezTo>
                  <a:lnTo>
                    <a:pt x="1244" y="899"/>
                  </a:lnTo>
                  <a:cubicBezTo>
                    <a:pt x="1244" y="899"/>
                    <a:pt x="1244" y="899"/>
                    <a:pt x="1244" y="899"/>
                  </a:cubicBezTo>
                  <a:cubicBezTo>
                    <a:pt x="1247" y="903"/>
                    <a:pt x="1249" y="906"/>
                    <a:pt x="1252" y="910"/>
                  </a:cubicBezTo>
                  <a:lnTo>
                    <a:pt x="1252" y="910"/>
                  </a:lnTo>
                  <a:cubicBezTo>
                    <a:pt x="1258" y="917"/>
                    <a:pt x="1264" y="925"/>
                    <a:pt x="1270" y="932"/>
                  </a:cubicBezTo>
                  <a:cubicBezTo>
                    <a:pt x="1266" y="928"/>
                    <a:pt x="1263" y="923"/>
                    <a:pt x="1260" y="919"/>
                  </a:cubicBezTo>
                  <a:lnTo>
                    <a:pt x="1260" y="919"/>
                  </a:lnTo>
                  <a:cubicBezTo>
                    <a:pt x="1287" y="951"/>
                    <a:pt x="1316" y="976"/>
                    <a:pt x="1360" y="989"/>
                  </a:cubicBezTo>
                  <a:cubicBezTo>
                    <a:pt x="1375" y="994"/>
                    <a:pt x="1392" y="996"/>
                    <a:pt x="1410" y="996"/>
                  </a:cubicBezTo>
                  <a:cubicBezTo>
                    <a:pt x="1445" y="996"/>
                    <a:pt x="1481" y="987"/>
                    <a:pt x="1509" y="969"/>
                  </a:cubicBezTo>
                  <a:cubicBezTo>
                    <a:pt x="1552" y="943"/>
                    <a:pt x="1587" y="903"/>
                    <a:pt x="1599" y="853"/>
                  </a:cubicBezTo>
                  <a:cubicBezTo>
                    <a:pt x="1611" y="806"/>
                    <a:pt x="1611" y="742"/>
                    <a:pt x="1580" y="704"/>
                  </a:cubicBezTo>
                  <a:cubicBezTo>
                    <a:pt x="1420" y="494"/>
                    <a:pt x="1233" y="302"/>
                    <a:pt x="1008" y="161"/>
                  </a:cubicBezTo>
                  <a:cubicBezTo>
                    <a:pt x="863" y="71"/>
                    <a:pt x="689" y="1"/>
                    <a:pt x="51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2" name="Google Shape;9019;p73"/>
            <p:cNvSpPr/>
            <p:nvPr/>
          </p:nvSpPr>
          <p:spPr>
            <a:xfrm>
              <a:off x="5806900" y="3161720"/>
              <a:ext cx="78032" cy="90336"/>
            </a:xfrm>
            <a:custGeom>
              <a:avLst/>
              <a:gdLst/>
              <a:ahLst/>
              <a:cxnLst/>
              <a:rect l="l" t="t" r="r" b="b"/>
              <a:pathLst>
                <a:path w="2632" h="3047" fill="none" extrusionOk="0">
                  <a:moveTo>
                    <a:pt x="0" y="1"/>
                  </a:moveTo>
                  <a:cubicBezTo>
                    <a:pt x="0" y="746"/>
                    <a:pt x="2632" y="1432"/>
                    <a:pt x="2363" y="1803"/>
                  </a:cubicBezTo>
                  <a:cubicBezTo>
                    <a:pt x="2093" y="2175"/>
                    <a:pt x="1328" y="2772"/>
                    <a:pt x="946" y="3046"/>
                  </a:cubicBezTo>
                </a:path>
              </a:pathLst>
            </a:custGeom>
            <a:noFill/>
            <a:ln w="111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6" name="Google Shape;9020;p73"/>
            <p:cNvSpPr/>
            <p:nvPr/>
          </p:nvSpPr>
          <p:spPr>
            <a:xfrm>
              <a:off x="5701740" y="3286862"/>
              <a:ext cx="210645" cy="76757"/>
            </a:xfrm>
            <a:custGeom>
              <a:avLst/>
              <a:gdLst/>
              <a:ahLst/>
              <a:cxnLst/>
              <a:rect l="l" t="t" r="r" b="b"/>
              <a:pathLst>
                <a:path w="7105" h="2589" extrusionOk="0">
                  <a:moveTo>
                    <a:pt x="4532" y="1"/>
                  </a:moveTo>
                  <a:cubicBezTo>
                    <a:pt x="4038" y="1"/>
                    <a:pt x="3518" y="56"/>
                    <a:pt x="3023" y="200"/>
                  </a:cubicBezTo>
                  <a:cubicBezTo>
                    <a:pt x="1324" y="696"/>
                    <a:pt x="0" y="1483"/>
                    <a:pt x="0" y="1483"/>
                  </a:cubicBezTo>
                  <a:lnTo>
                    <a:pt x="629" y="2589"/>
                  </a:lnTo>
                  <a:cubicBezTo>
                    <a:pt x="629" y="2589"/>
                    <a:pt x="2201" y="1455"/>
                    <a:pt x="4227" y="1323"/>
                  </a:cubicBezTo>
                  <a:cubicBezTo>
                    <a:pt x="4431" y="1309"/>
                    <a:pt x="4623" y="1303"/>
                    <a:pt x="4805" y="1303"/>
                  </a:cubicBezTo>
                  <a:cubicBezTo>
                    <a:pt x="6328" y="1303"/>
                    <a:pt x="7052" y="1740"/>
                    <a:pt x="7052" y="1740"/>
                  </a:cubicBezTo>
                  <a:cubicBezTo>
                    <a:pt x="7036" y="1122"/>
                    <a:pt x="7105" y="709"/>
                    <a:pt x="6910" y="485"/>
                  </a:cubicBezTo>
                  <a:cubicBezTo>
                    <a:pt x="6771" y="326"/>
                    <a:pt x="5731" y="1"/>
                    <a:pt x="45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7" name="Google Shape;9021;p73"/>
            <p:cNvSpPr/>
            <p:nvPr/>
          </p:nvSpPr>
          <p:spPr>
            <a:xfrm>
              <a:off x="4875672" y="3229821"/>
              <a:ext cx="167746" cy="156568"/>
            </a:xfrm>
            <a:custGeom>
              <a:avLst/>
              <a:gdLst/>
              <a:ahLst/>
              <a:cxnLst/>
              <a:rect l="l" t="t" r="r" b="b"/>
              <a:pathLst>
                <a:path w="5658" h="5281" extrusionOk="0">
                  <a:moveTo>
                    <a:pt x="4005" y="0"/>
                  </a:moveTo>
                  <a:cubicBezTo>
                    <a:pt x="3644" y="0"/>
                    <a:pt x="3248" y="116"/>
                    <a:pt x="2819" y="344"/>
                  </a:cubicBezTo>
                  <a:cubicBezTo>
                    <a:pt x="1576" y="1004"/>
                    <a:pt x="0" y="1364"/>
                    <a:pt x="134" y="2527"/>
                  </a:cubicBezTo>
                  <a:cubicBezTo>
                    <a:pt x="270" y="3691"/>
                    <a:pt x="1854" y="5280"/>
                    <a:pt x="1854" y="5280"/>
                  </a:cubicBezTo>
                  <a:lnTo>
                    <a:pt x="5658" y="1279"/>
                  </a:lnTo>
                  <a:cubicBezTo>
                    <a:pt x="5247" y="419"/>
                    <a:pt x="4690" y="0"/>
                    <a:pt x="40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8" name="Google Shape;9022;p73"/>
            <p:cNvSpPr/>
            <p:nvPr/>
          </p:nvSpPr>
          <p:spPr>
            <a:xfrm>
              <a:off x="4905616" y="3268511"/>
              <a:ext cx="738223" cy="723814"/>
            </a:xfrm>
            <a:custGeom>
              <a:avLst/>
              <a:gdLst/>
              <a:ahLst/>
              <a:cxnLst/>
              <a:rect l="l" t="t" r="r" b="b"/>
              <a:pathLst>
                <a:path w="24900" h="24414" extrusionOk="0">
                  <a:moveTo>
                    <a:pt x="4097" y="1"/>
                  </a:moveTo>
                  <a:cubicBezTo>
                    <a:pt x="2786" y="1"/>
                    <a:pt x="1" y="3007"/>
                    <a:pt x="1" y="3007"/>
                  </a:cubicBezTo>
                  <a:cubicBezTo>
                    <a:pt x="1" y="3007"/>
                    <a:pt x="1307" y="6971"/>
                    <a:pt x="5663" y="12759"/>
                  </a:cubicBezTo>
                  <a:cubicBezTo>
                    <a:pt x="10020" y="18545"/>
                    <a:pt x="18188" y="24413"/>
                    <a:pt x="18188" y="24413"/>
                  </a:cubicBezTo>
                  <a:cubicBezTo>
                    <a:pt x="18188" y="24413"/>
                    <a:pt x="21048" y="19226"/>
                    <a:pt x="22451" y="15526"/>
                  </a:cubicBezTo>
                  <a:cubicBezTo>
                    <a:pt x="22851" y="14466"/>
                    <a:pt x="24900" y="13553"/>
                    <a:pt x="20233" y="10717"/>
                  </a:cubicBezTo>
                  <a:cubicBezTo>
                    <a:pt x="19103" y="10030"/>
                    <a:pt x="13074" y="6865"/>
                    <a:pt x="13074" y="6865"/>
                  </a:cubicBezTo>
                  <a:cubicBezTo>
                    <a:pt x="13074" y="6865"/>
                    <a:pt x="8610" y="3729"/>
                    <a:pt x="4493" y="136"/>
                  </a:cubicBezTo>
                  <a:cubicBezTo>
                    <a:pt x="4386" y="43"/>
                    <a:pt x="4252" y="1"/>
                    <a:pt x="4097"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9" name="Google Shape;9023;p73"/>
            <p:cNvSpPr/>
            <p:nvPr/>
          </p:nvSpPr>
          <p:spPr>
            <a:xfrm>
              <a:off x="6366437" y="3064565"/>
              <a:ext cx="66944" cy="63861"/>
            </a:xfrm>
            <a:custGeom>
              <a:avLst/>
              <a:gdLst/>
              <a:ahLst/>
              <a:cxnLst/>
              <a:rect l="l" t="t" r="r" b="b"/>
              <a:pathLst>
                <a:path w="2258" h="2154" fill="none" extrusionOk="0">
                  <a:moveTo>
                    <a:pt x="1" y="0"/>
                  </a:moveTo>
                  <a:cubicBezTo>
                    <a:pt x="1" y="0"/>
                    <a:pt x="2258" y="102"/>
                    <a:pt x="2034" y="2153"/>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0" name="Google Shape;9024;p73"/>
            <p:cNvSpPr/>
            <p:nvPr/>
          </p:nvSpPr>
          <p:spPr>
            <a:xfrm>
              <a:off x="4894676" y="3138773"/>
              <a:ext cx="60926" cy="68041"/>
            </a:xfrm>
            <a:custGeom>
              <a:avLst/>
              <a:gdLst/>
              <a:ahLst/>
              <a:cxnLst/>
              <a:rect l="l" t="t" r="r" b="b"/>
              <a:pathLst>
                <a:path w="2055" h="2295" fill="none" extrusionOk="0">
                  <a:moveTo>
                    <a:pt x="2054" y="486"/>
                  </a:moveTo>
                  <a:cubicBezTo>
                    <a:pt x="2054" y="486"/>
                    <a:pt x="0" y="0"/>
                    <a:pt x="35" y="2294"/>
                  </a:cubicBezTo>
                </a:path>
              </a:pathLst>
            </a:custGeom>
            <a:noFill/>
            <a:ln w="562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1" name="Google Shape;9025;p73"/>
            <p:cNvSpPr/>
            <p:nvPr/>
          </p:nvSpPr>
          <p:spPr>
            <a:xfrm>
              <a:off x="5030195" y="3560212"/>
              <a:ext cx="143286" cy="133147"/>
            </a:xfrm>
            <a:custGeom>
              <a:avLst/>
              <a:gdLst/>
              <a:ahLst/>
              <a:cxnLst/>
              <a:rect l="l" t="t" r="r" b="b"/>
              <a:pathLst>
                <a:path w="4833" h="4491" extrusionOk="0">
                  <a:moveTo>
                    <a:pt x="492" y="1"/>
                  </a:moveTo>
                  <a:cubicBezTo>
                    <a:pt x="204" y="1"/>
                    <a:pt x="19" y="77"/>
                    <a:pt x="15" y="221"/>
                  </a:cubicBezTo>
                  <a:cubicBezTo>
                    <a:pt x="1" y="648"/>
                    <a:pt x="2999" y="4491"/>
                    <a:pt x="3649" y="4491"/>
                  </a:cubicBezTo>
                  <a:cubicBezTo>
                    <a:pt x="3669" y="4491"/>
                    <a:pt x="3687" y="4487"/>
                    <a:pt x="3702" y="4479"/>
                  </a:cubicBezTo>
                  <a:cubicBezTo>
                    <a:pt x="4832" y="3930"/>
                    <a:pt x="4118" y="2075"/>
                    <a:pt x="2914" y="1026"/>
                  </a:cubicBezTo>
                  <a:cubicBezTo>
                    <a:pt x="2106" y="320"/>
                    <a:pt x="1082" y="1"/>
                    <a:pt x="492" y="1"/>
                  </a:cubicBezTo>
                  <a:close/>
                </a:path>
              </a:pathLst>
            </a:custGeom>
            <a:solidFill>
              <a:srgbClr val="191919">
                <a:alpha val="309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2" name="Google Shape;9026;p73"/>
            <p:cNvSpPr/>
            <p:nvPr/>
          </p:nvSpPr>
          <p:spPr>
            <a:xfrm>
              <a:off x="6143043" y="3569700"/>
              <a:ext cx="136883" cy="133977"/>
            </a:xfrm>
            <a:custGeom>
              <a:avLst/>
              <a:gdLst/>
              <a:ahLst/>
              <a:cxnLst/>
              <a:rect l="l" t="t" r="r" b="b"/>
              <a:pathLst>
                <a:path w="4617" h="4519" extrusionOk="0">
                  <a:moveTo>
                    <a:pt x="4133" y="1"/>
                  </a:moveTo>
                  <a:cubicBezTo>
                    <a:pt x="3560" y="1"/>
                    <a:pt x="2556" y="331"/>
                    <a:pt x="1780" y="1054"/>
                  </a:cubicBezTo>
                  <a:cubicBezTo>
                    <a:pt x="639" y="2118"/>
                    <a:pt x="0" y="3975"/>
                    <a:pt x="1123" y="4508"/>
                  </a:cubicBezTo>
                  <a:cubicBezTo>
                    <a:pt x="1138" y="4515"/>
                    <a:pt x="1154" y="4518"/>
                    <a:pt x="1173" y="4518"/>
                  </a:cubicBezTo>
                  <a:cubicBezTo>
                    <a:pt x="1802" y="4518"/>
                    <a:pt x="4617" y="640"/>
                    <a:pt x="4587" y="215"/>
                  </a:cubicBezTo>
                  <a:cubicBezTo>
                    <a:pt x="4578" y="74"/>
                    <a:pt x="4404" y="1"/>
                    <a:pt x="4133" y="1"/>
                  </a:cubicBezTo>
                  <a:close/>
                </a:path>
              </a:pathLst>
            </a:custGeom>
            <a:solidFill>
              <a:srgbClr val="191919">
                <a:alpha val="309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3" name="Google Shape;9027;p73"/>
            <p:cNvSpPr/>
            <p:nvPr/>
          </p:nvSpPr>
          <p:spPr>
            <a:xfrm>
              <a:off x="5469511" y="4341157"/>
              <a:ext cx="606173" cy="62704"/>
            </a:xfrm>
            <a:custGeom>
              <a:avLst/>
              <a:gdLst/>
              <a:ahLst/>
              <a:cxnLst/>
              <a:rect l="l" t="t" r="r" b="b"/>
              <a:pathLst>
                <a:path w="20446" h="2115" fill="none" extrusionOk="0">
                  <a:moveTo>
                    <a:pt x="20446" y="407"/>
                  </a:moveTo>
                  <a:cubicBezTo>
                    <a:pt x="19854" y="1"/>
                    <a:pt x="15770" y="376"/>
                    <a:pt x="11530" y="1147"/>
                  </a:cubicBezTo>
                  <a:cubicBezTo>
                    <a:pt x="7290" y="1919"/>
                    <a:pt x="0" y="2115"/>
                    <a:pt x="0" y="2115"/>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4" name="Google Shape;9028;p73"/>
            <p:cNvSpPr/>
            <p:nvPr/>
          </p:nvSpPr>
          <p:spPr>
            <a:xfrm>
              <a:off x="5604971" y="3634035"/>
              <a:ext cx="333416" cy="82272"/>
            </a:xfrm>
            <a:custGeom>
              <a:avLst/>
              <a:gdLst/>
              <a:ahLst/>
              <a:cxnLst/>
              <a:rect l="l" t="t" r="r" b="b"/>
              <a:pathLst>
                <a:path w="11246" h="2775" fill="none" extrusionOk="0">
                  <a:moveTo>
                    <a:pt x="1" y="0"/>
                  </a:moveTo>
                  <a:cubicBezTo>
                    <a:pt x="654" y="1044"/>
                    <a:pt x="5616" y="2774"/>
                    <a:pt x="8431" y="2113"/>
                  </a:cubicBezTo>
                  <a:cubicBezTo>
                    <a:pt x="11246" y="1451"/>
                    <a:pt x="9777" y="46"/>
                    <a:pt x="9777" y="46"/>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5" name="Google Shape;9029;p73"/>
            <p:cNvSpPr/>
            <p:nvPr/>
          </p:nvSpPr>
          <p:spPr>
            <a:xfrm>
              <a:off x="5409505" y="3690128"/>
              <a:ext cx="106850" cy="407831"/>
            </a:xfrm>
            <a:custGeom>
              <a:avLst/>
              <a:gdLst/>
              <a:ahLst/>
              <a:cxnLst/>
              <a:rect l="l" t="t" r="r" b="b"/>
              <a:pathLst>
                <a:path w="3604" h="13756" extrusionOk="0">
                  <a:moveTo>
                    <a:pt x="3603" y="1"/>
                  </a:moveTo>
                  <a:cubicBezTo>
                    <a:pt x="3603" y="1"/>
                    <a:pt x="0" y="4655"/>
                    <a:pt x="591" y="7070"/>
                  </a:cubicBezTo>
                  <a:cubicBezTo>
                    <a:pt x="944" y="8504"/>
                    <a:pt x="521" y="13755"/>
                    <a:pt x="521" y="13755"/>
                  </a:cubicBezTo>
                  <a:lnTo>
                    <a:pt x="3603"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6" name="Google Shape;9030;p73"/>
            <p:cNvSpPr/>
            <p:nvPr/>
          </p:nvSpPr>
          <p:spPr>
            <a:xfrm>
              <a:off x="5424892" y="3575362"/>
              <a:ext cx="274150" cy="522596"/>
            </a:xfrm>
            <a:custGeom>
              <a:avLst/>
              <a:gdLst/>
              <a:ahLst/>
              <a:cxnLst/>
              <a:rect l="l" t="t" r="r" b="b"/>
              <a:pathLst>
                <a:path w="9247" h="17627" extrusionOk="0">
                  <a:moveTo>
                    <a:pt x="2046" y="1"/>
                  </a:moveTo>
                  <a:lnTo>
                    <a:pt x="2046" y="1"/>
                  </a:lnTo>
                  <a:cubicBezTo>
                    <a:pt x="4278" y="1597"/>
                    <a:pt x="2653" y="4477"/>
                    <a:pt x="0" y="17626"/>
                  </a:cubicBezTo>
                  <a:cubicBezTo>
                    <a:pt x="0" y="17626"/>
                    <a:pt x="9247" y="7297"/>
                    <a:pt x="6813" y="1398"/>
                  </a:cubicBezTo>
                  <a:cubicBezTo>
                    <a:pt x="6249" y="33"/>
                    <a:pt x="2046" y="1"/>
                    <a:pt x="2046" y="1"/>
                  </a:cubicBezTo>
                  <a:close/>
                </a:path>
              </a:pathLst>
            </a:custGeom>
            <a:solidFill>
              <a:srgbClr val="F8E6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7" name="Google Shape;9031;p73"/>
            <p:cNvSpPr/>
            <p:nvPr/>
          </p:nvSpPr>
          <p:spPr>
            <a:xfrm>
              <a:off x="5508379" y="2964713"/>
              <a:ext cx="155145" cy="203589"/>
            </a:xfrm>
            <a:custGeom>
              <a:avLst/>
              <a:gdLst/>
              <a:ahLst/>
              <a:cxnLst/>
              <a:rect l="l" t="t" r="r" b="b"/>
              <a:pathLst>
                <a:path w="5233" h="6867" extrusionOk="0">
                  <a:moveTo>
                    <a:pt x="2737" y="0"/>
                  </a:moveTo>
                  <a:cubicBezTo>
                    <a:pt x="1902" y="0"/>
                    <a:pt x="137" y="4905"/>
                    <a:pt x="8" y="6718"/>
                  </a:cubicBezTo>
                  <a:cubicBezTo>
                    <a:pt x="0" y="6821"/>
                    <a:pt x="47" y="6866"/>
                    <a:pt x="136" y="6866"/>
                  </a:cubicBezTo>
                  <a:cubicBezTo>
                    <a:pt x="712" y="6866"/>
                    <a:pt x="3058" y="4992"/>
                    <a:pt x="4162" y="4442"/>
                  </a:cubicBezTo>
                  <a:cubicBezTo>
                    <a:pt x="5232" y="3905"/>
                    <a:pt x="3776" y="457"/>
                    <a:pt x="2821" y="19"/>
                  </a:cubicBezTo>
                  <a:cubicBezTo>
                    <a:pt x="2794" y="6"/>
                    <a:pt x="2766" y="0"/>
                    <a:pt x="27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8" name="Google Shape;9032;p73"/>
            <p:cNvSpPr/>
            <p:nvPr/>
          </p:nvSpPr>
          <p:spPr>
            <a:xfrm>
              <a:off x="5526701" y="3380964"/>
              <a:ext cx="45212" cy="37771"/>
            </a:xfrm>
            <a:custGeom>
              <a:avLst/>
              <a:gdLst/>
              <a:ahLst/>
              <a:cxnLst/>
              <a:rect l="l" t="t" r="r" b="b"/>
              <a:pathLst>
                <a:path w="1525" h="1274" fill="none" extrusionOk="0">
                  <a:moveTo>
                    <a:pt x="1" y="402"/>
                  </a:moveTo>
                  <a:cubicBezTo>
                    <a:pt x="402" y="1"/>
                    <a:pt x="1090" y="474"/>
                    <a:pt x="1525" y="1273"/>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9" name="Google Shape;9033;p73"/>
            <p:cNvSpPr/>
            <p:nvPr/>
          </p:nvSpPr>
          <p:spPr>
            <a:xfrm>
              <a:off x="5543986" y="3397151"/>
              <a:ext cx="21583" cy="17255"/>
            </a:xfrm>
            <a:custGeom>
              <a:avLst/>
              <a:gdLst/>
              <a:ahLst/>
              <a:cxnLst/>
              <a:rect l="l" t="t" r="r" b="b"/>
              <a:pathLst>
                <a:path w="728" h="582" fill="none" extrusionOk="0">
                  <a:moveTo>
                    <a:pt x="0" y="581"/>
                  </a:moveTo>
                  <a:cubicBezTo>
                    <a:pt x="0" y="291"/>
                    <a:pt x="437" y="1"/>
                    <a:pt x="727" y="365"/>
                  </a:cubicBezTo>
                </a:path>
              </a:pathLst>
            </a:custGeom>
            <a:noFill/>
            <a:ln w="55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0" name="Google Shape;9034;p73"/>
            <p:cNvSpPr/>
            <p:nvPr/>
          </p:nvSpPr>
          <p:spPr>
            <a:xfrm>
              <a:off x="5419526" y="3525999"/>
              <a:ext cx="279487" cy="571989"/>
            </a:xfrm>
            <a:custGeom>
              <a:avLst/>
              <a:gdLst/>
              <a:ahLst/>
              <a:cxnLst/>
              <a:rect l="l" t="t" r="r" b="b"/>
              <a:pathLst>
                <a:path w="9427" h="19293" fill="none" extrusionOk="0">
                  <a:moveTo>
                    <a:pt x="0" y="17742"/>
                  </a:moveTo>
                  <a:cubicBezTo>
                    <a:pt x="0" y="17742"/>
                    <a:pt x="4593" y="8994"/>
                    <a:pt x="3811" y="2669"/>
                  </a:cubicBezTo>
                  <a:cubicBezTo>
                    <a:pt x="3482" y="1"/>
                    <a:pt x="6002" y="499"/>
                    <a:pt x="7363" y="2324"/>
                  </a:cubicBezTo>
                  <a:cubicBezTo>
                    <a:pt x="9426" y="5093"/>
                    <a:pt x="7520" y="13812"/>
                    <a:pt x="183" y="19293"/>
                  </a:cubicBezTo>
                </a:path>
              </a:pathLst>
            </a:custGeom>
            <a:noFill/>
            <a:ln w="10300"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1223" name="组合 4"/>
          <p:cNvGrpSpPr/>
          <p:nvPr/>
        </p:nvGrpSpPr>
        <p:grpSpPr>
          <a:xfrm>
            <a:off x="0" y="521714"/>
            <a:ext cx="6097956" cy="430887"/>
            <a:chOff x="-381924" y="705597"/>
            <a:chExt cx="8130608" cy="574516"/>
          </a:xfrm>
        </p:grpSpPr>
        <p:sp>
          <p:nvSpPr>
            <p:cNvPr id="1224" name="TextBox 8"/>
            <p:cNvSpPr txBox="1">
              <a:spLocks noChangeArrowheads="1"/>
            </p:cNvSpPr>
            <p:nvPr/>
          </p:nvSpPr>
          <p:spPr bwMode="auto">
            <a:xfrm>
              <a:off x="-381924" y="705597"/>
              <a:ext cx="8130608"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2. Tìm hiểu chung</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1" y="705597"/>
              <a:ext cx="119667" cy="574516"/>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3741" y="2639838"/>
            <a:ext cx="3187711" cy="2409917"/>
          </a:xfrm>
          <a:prstGeom prst="rect">
            <a:avLst/>
          </a:prstGeom>
        </p:spPr>
      </p:pic>
      <p:pic>
        <p:nvPicPr>
          <p:cNvPr id="21"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50" y="960755"/>
            <a:ext cx="4152265" cy="2720340"/>
          </a:xfrm>
          <a:prstGeom prst="rect">
            <a:avLst/>
          </a:prstGeom>
        </p:spPr>
      </p:pic>
      <p:sp>
        <p:nvSpPr>
          <p:cNvPr id="22" name="TextBox 22"/>
          <p:cNvSpPr txBox="1"/>
          <p:nvPr/>
        </p:nvSpPr>
        <p:spPr>
          <a:xfrm>
            <a:off x="991235" y="1720850"/>
            <a:ext cx="2753995" cy="119888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Tác giả Hoàng Phủ Ngọc Tường</a:t>
            </a:r>
            <a:endParaRPr lang="en-US" sz="2400">
              <a:solidFill>
                <a:prstClr val="black"/>
              </a:solidFill>
              <a:latin typeface=".VnTime" panose="020B7200000000000000"/>
              <a:ea typeface="Times New Roman" panose="02020603050405020304" pitchFamily="18" charset="0"/>
              <a:cs typeface="Times New Roman" panose="02020603050405020304" pitchFamily="18" charset="0"/>
            </a:endParaRPr>
          </a:p>
          <a:p>
            <a:pPr algn="ctr"/>
            <a:endParaRPr lang="en-US" sz="2400">
              <a:solidFill>
                <a:prstClr val="black"/>
              </a:solidFill>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1223" name="组合 4"/>
          <p:cNvGrpSpPr/>
          <p:nvPr/>
        </p:nvGrpSpPr>
        <p:grpSpPr>
          <a:xfrm>
            <a:off x="-669851" y="484510"/>
            <a:ext cx="6097956" cy="483331"/>
            <a:chOff x="-1275059" y="635672"/>
            <a:chExt cx="8130608" cy="644441"/>
          </a:xfrm>
        </p:grpSpPr>
        <p:sp>
          <p:nvSpPr>
            <p:cNvPr id="1224" name="TextBox 8"/>
            <p:cNvSpPr txBox="1">
              <a:spLocks noChangeArrowheads="1"/>
            </p:cNvSpPr>
            <p:nvPr/>
          </p:nvSpPr>
          <p:spPr bwMode="auto">
            <a:xfrm>
              <a:off x="-1275059" y="635672"/>
              <a:ext cx="8130608"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a) Tác giả</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1" y="705597"/>
              <a:ext cx="119667" cy="574516"/>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3" name="Google Shape;147;p6"/>
          <p:cNvGrpSpPr/>
          <p:nvPr/>
        </p:nvGrpSpPr>
        <p:grpSpPr>
          <a:xfrm rot="3979641">
            <a:off x="7844345" y="3764406"/>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任意多边形 11" descr="e7d195523061f1c066b07af569392582e34b383e870941e45A9F265A01B343BAB71AA68CCD0631A7B7DE1272822047E4CBFC978F0A03706D738F6232142EC909A232ED66B5EC504804C64D3B242CD4B5FC2DA3AE84CA9B46A3FEEE0E7442F0006B2BA9FE9E8DC78B8BC8F69C9185A05683AF110758766639E2D53B09BE947177E0506F7E95AAB9302477588C87490663"/>
          <p:cNvSpPr/>
          <p:nvPr/>
        </p:nvSpPr>
        <p:spPr>
          <a:xfrm>
            <a:off x="2717362" y="1378843"/>
            <a:ext cx="1415441" cy="384176"/>
          </a:xfrm>
          <a:custGeom>
            <a:avLst/>
            <a:gdLst>
              <a:gd name="connsiteX0" fmla="*/ 0 w 1590805"/>
              <a:gd name="connsiteY0" fmla="*/ 601249 h 601249"/>
              <a:gd name="connsiteX1" fmla="*/ 601249 w 1590805"/>
              <a:gd name="connsiteY1" fmla="*/ 0 h 601249"/>
              <a:gd name="connsiteX2" fmla="*/ 1590805 w 1590805"/>
              <a:gd name="connsiteY2" fmla="*/ 0 h 601249"/>
            </a:gdLst>
            <a:ahLst/>
            <a:cxnLst>
              <a:cxn ang="0">
                <a:pos x="connsiteX0" y="connsiteY0"/>
              </a:cxn>
              <a:cxn ang="0">
                <a:pos x="connsiteX1" y="connsiteY1"/>
              </a:cxn>
              <a:cxn ang="0">
                <a:pos x="connsiteX2" y="connsiteY2"/>
              </a:cxn>
            </a:cxnLst>
            <a:rect l="l" t="t" r="r" b="b"/>
            <a:pathLst>
              <a:path w="1590805" h="601249">
                <a:moveTo>
                  <a:pt x="0" y="601249"/>
                </a:moveTo>
                <a:lnTo>
                  <a:pt x="601249" y="0"/>
                </a:lnTo>
                <a:lnTo>
                  <a:pt x="1590805" y="0"/>
                </a:lnTo>
              </a:path>
            </a:pathLst>
          </a:custGeom>
          <a:noFill/>
          <a:ln>
            <a:solidFill>
              <a:srgbClr val="4CA83B"/>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343434"/>
              </a:solidFill>
            </a:endParaRPr>
          </a:p>
        </p:txBody>
      </p:sp>
      <p:sp>
        <p:nvSpPr>
          <p:cNvPr id="26" name="任意多边形 14" descr="e7d195523061f1c066b07af569392582e34b383e870941e45A9F265A01B343BAB71AA68CCD0631A7B7DE1272822047E4CBFC978F0A03706D738F6232142EC909A232ED66B5EC504804C64D3B242CD4B5FC2DA3AE84CA9B46A3FEEE0E7442F0006B2BA9FE9E8DC78B8BC8F69C9185A05683AF110758766639E2D53B09BE947177E0506F7E95AAB9302477588C87490663"/>
          <p:cNvSpPr/>
          <p:nvPr/>
        </p:nvSpPr>
        <p:spPr>
          <a:xfrm>
            <a:off x="2693689" y="2415750"/>
            <a:ext cx="1736853" cy="654791"/>
          </a:xfrm>
          <a:custGeom>
            <a:avLst/>
            <a:gdLst>
              <a:gd name="connsiteX0" fmla="*/ 0 w 1590805"/>
              <a:gd name="connsiteY0" fmla="*/ 601249 h 601249"/>
              <a:gd name="connsiteX1" fmla="*/ 601249 w 1590805"/>
              <a:gd name="connsiteY1" fmla="*/ 0 h 601249"/>
              <a:gd name="connsiteX2" fmla="*/ 1590805 w 1590805"/>
              <a:gd name="connsiteY2" fmla="*/ 0 h 601249"/>
            </a:gdLst>
            <a:ahLst/>
            <a:cxnLst>
              <a:cxn ang="0">
                <a:pos x="connsiteX0" y="connsiteY0"/>
              </a:cxn>
              <a:cxn ang="0">
                <a:pos x="connsiteX1" y="connsiteY1"/>
              </a:cxn>
              <a:cxn ang="0">
                <a:pos x="connsiteX2" y="connsiteY2"/>
              </a:cxn>
            </a:cxnLst>
            <a:rect l="l" t="t" r="r" b="b"/>
            <a:pathLst>
              <a:path w="1590805" h="601249">
                <a:moveTo>
                  <a:pt x="0" y="601249"/>
                </a:moveTo>
                <a:lnTo>
                  <a:pt x="601249" y="0"/>
                </a:lnTo>
                <a:lnTo>
                  <a:pt x="1590805" y="0"/>
                </a:lnTo>
              </a:path>
            </a:pathLst>
          </a:custGeom>
          <a:noFill/>
          <a:ln>
            <a:solidFill>
              <a:srgbClr val="4CA83B"/>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343434"/>
              </a:solidFill>
            </a:endParaRPr>
          </a:p>
        </p:txBody>
      </p:sp>
      <p:sp>
        <p:nvSpPr>
          <p:cNvPr id="27" name="Shape 801"/>
          <p:cNvSpPr/>
          <p:nvPr/>
        </p:nvSpPr>
        <p:spPr>
          <a:xfrm>
            <a:off x="4572000" y="2181405"/>
            <a:ext cx="4062429" cy="830997"/>
          </a:xfrm>
          <a:prstGeom prst="rect">
            <a:avLst/>
          </a:prstGeom>
          <a:ln w="12700">
            <a:miter lim="400000"/>
          </a:ln>
        </p:spPr>
        <p:txBody>
          <a:bodyPr wrap="square" lIns="0" tIns="0" rIns="0" bIns="0">
            <a:spAutoFit/>
          </a:bodyPr>
          <a:lstStyle/>
          <a:p>
            <a:pPr algn="just"/>
            <a:r>
              <a:rPr lang="en-US" sz="1800">
                <a:solidFill>
                  <a:schemeClr val="bg1"/>
                </a:solidFill>
                <a:latin typeface="Times New Roman" panose="02020603050405020304" pitchFamily="18" charset="0"/>
                <a:cs typeface="Times New Roman" panose="02020603050405020304" pitchFamily="18" charset="0"/>
              </a:rPr>
              <a:t>Những sáng tác của ông toát lên cảm hứng ngợi ca vẻ đẹp đất nước và con người trên khắp mọi miền Tổ quốc, đặc biệt là Huế</a:t>
            </a:r>
            <a:endPar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Shape 801"/>
          <p:cNvSpPr/>
          <p:nvPr/>
        </p:nvSpPr>
        <p:spPr>
          <a:xfrm>
            <a:off x="4572000" y="900157"/>
            <a:ext cx="4062429" cy="830997"/>
          </a:xfrm>
          <a:prstGeom prst="rect">
            <a:avLst/>
          </a:prstGeom>
          <a:ln w="12700">
            <a:miter lim="400000"/>
          </a:ln>
        </p:spPr>
        <p:txBody>
          <a:bodyPr wrap="square" lIns="0" tIns="0" rIns="0" bIns="0">
            <a:spAutoFit/>
          </a:bodyPr>
          <a:lstStyle/>
          <a:p>
            <a:pPr algn="just" defTabSz="452755">
              <a:spcBef>
                <a:spcPts val="1190"/>
              </a:spcBef>
              <a:defRPr sz="1800"/>
            </a:pPr>
            <a:r>
              <a:rPr lang="en-US" sz="1800">
                <a:solidFill>
                  <a:schemeClr val="bg1"/>
                </a:solidFill>
                <a:latin typeface="Times New Roman" panose="02020603050405020304" pitchFamily="18" charset="0"/>
                <a:cs typeface="Times New Roman" panose="02020603050405020304" pitchFamily="18" charset="0"/>
              </a:rPr>
              <a:t>Hoàng Phủ Ngọc Tường sinh năm 1937, quê ở Quảng Trị, sống và làm việc nhiều năm ở Huế. </a:t>
            </a:r>
            <a:endParaRPr lang="zh-CN" altLang="en-US" sz="1800" dirty="0">
              <a:solidFill>
                <a:schemeClr val="bg1"/>
              </a:solidFill>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29" name="任意多边形 14" descr="e7d195523061f1c066b07af569392582e34b383e870941e45A9F265A01B343BAB71AA68CCD0631A7B7DE1272822047E4CBFC978F0A03706D738F6232142EC909A232ED66B5EC504804C64D3B242CD4B5FC2DA3AE84CA9B46A3FEEE0E7442F0006B2BA9FE9E8DC78B8BC8F69C9185A05683AF110758766639E2D53B09BE947177E0506F7E95AAB9302477588C87490663"/>
          <p:cNvSpPr/>
          <p:nvPr/>
        </p:nvSpPr>
        <p:spPr>
          <a:xfrm>
            <a:off x="2645166" y="3549308"/>
            <a:ext cx="1736853" cy="654791"/>
          </a:xfrm>
          <a:custGeom>
            <a:avLst/>
            <a:gdLst>
              <a:gd name="connsiteX0" fmla="*/ 0 w 1590805"/>
              <a:gd name="connsiteY0" fmla="*/ 601249 h 601249"/>
              <a:gd name="connsiteX1" fmla="*/ 601249 w 1590805"/>
              <a:gd name="connsiteY1" fmla="*/ 0 h 601249"/>
              <a:gd name="connsiteX2" fmla="*/ 1590805 w 1590805"/>
              <a:gd name="connsiteY2" fmla="*/ 0 h 601249"/>
            </a:gdLst>
            <a:ahLst/>
            <a:cxnLst>
              <a:cxn ang="0">
                <a:pos x="connsiteX0" y="connsiteY0"/>
              </a:cxn>
              <a:cxn ang="0">
                <a:pos x="connsiteX1" y="connsiteY1"/>
              </a:cxn>
              <a:cxn ang="0">
                <a:pos x="connsiteX2" y="connsiteY2"/>
              </a:cxn>
            </a:cxnLst>
            <a:rect l="l" t="t" r="r" b="b"/>
            <a:pathLst>
              <a:path w="1590805" h="601249">
                <a:moveTo>
                  <a:pt x="0" y="601249"/>
                </a:moveTo>
                <a:lnTo>
                  <a:pt x="601249" y="0"/>
                </a:lnTo>
                <a:lnTo>
                  <a:pt x="1590805" y="0"/>
                </a:lnTo>
              </a:path>
            </a:pathLst>
          </a:custGeom>
          <a:noFill/>
          <a:ln>
            <a:solidFill>
              <a:srgbClr val="4CA83B"/>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343434"/>
              </a:solidFill>
            </a:endParaRPr>
          </a:p>
        </p:txBody>
      </p:sp>
      <p:sp>
        <p:nvSpPr>
          <p:cNvPr id="30" name="Shape 801"/>
          <p:cNvSpPr/>
          <p:nvPr/>
        </p:nvSpPr>
        <p:spPr>
          <a:xfrm>
            <a:off x="4523477" y="3314963"/>
            <a:ext cx="4062429" cy="1384995"/>
          </a:xfrm>
          <a:prstGeom prst="rect">
            <a:avLst/>
          </a:prstGeom>
          <a:ln w="12700">
            <a:miter lim="400000"/>
          </a:ln>
        </p:spPr>
        <p:txBody>
          <a:bodyPr wrap="square" lIns="0" tIns="0" rIns="0" bIns="0">
            <a:spAutoFit/>
          </a:bodyPr>
          <a:lstStyle/>
          <a:p>
            <a:pPr algn="just"/>
            <a:r>
              <a:rPr lang="en-US" sz="1800">
                <a:solidFill>
                  <a:schemeClr val="bg1"/>
                </a:solidFill>
                <a:latin typeface="Times New Roman" panose="02020603050405020304" pitchFamily="18" charset="0"/>
                <a:cs typeface="Times New Roman" panose="02020603050405020304" pitchFamily="18" charset="0"/>
              </a:rPr>
              <a:t>Trong mảng tản văn, nhà văn thể hiện vốn văn hoá sâu rộng, cách tiếp cận đời sống độc đáo, tâm hồn nhạy cảm, ngòi bút tài hoa, cái tôi công dân giàu trách nhiệm với xã hội</a:t>
            </a:r>
            <a:endParaRPr lang="en-US"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4" name="Picture 2" descr="Nhà văn Hoàng Phủ Ngọc Tường và nỗi ám ảnh Mậu Thân 68 | Tiếng D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94" y="1469414"/>
            <a:ext cx="2307742" cy="3080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575;p36"/>
          <p:cNvSpPr/>
          <p:nvPr/>
        </p:nvSpPr>
        <p:spPr>
          <a:xfrm>
            <a:off x="1555984" y="1752628"/>
            <a:ext cx="2436600" cy="867900"/>
          </a:xfrm>
          <a:prstGeom prst="rect">
            <a:avLst/>
          </a:prstGeom>
          <a:solidFill>
            <a:srgbClr val="FAD902">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 name="Google Shape;1577;p36"/>
          <p:cNvGrpSpPr/>
          <p:nvPr/>
        </p:nvGrpSpPr>
        <p:grpSpPr>
          <a:xfrm>
            <a:off x="1213171" y="3303582"/>
            <a:ext cx="1552800" cy="1277566"/>
            <a:chOff x="3427892" y="1096988"/>
            <a:chExt cx="1552800" cy="1277566"/>
          </a:xfrm>
        </p:grpSpPr>
        <p:sp>
          <p:nvSpPr>
            <p:cNvPr id="1269" name="Google Shape;1578;p36"/>
            <p:cNvSpPr txBox="1"/>
            <p:nvPr/>
          </p:nvSpPr>
          <p:spPr>
            <a:xfrm>
              <a:off x="3427892" y="1994154"/>
              <a:ext cx="1552800" cy="38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800">
                  <a:effectLst/>
                  <a:latin typeface="Times New Roman" panose="02020603050405020304" pitchFamily="18" charset="0"/>
                  <a:ea typeface="Calibri" panose="020F0502020204030204" pitchFamily="34" charset="0"/>
                </a:rPr>
                <a:t>Rất nhiều ánh lửa (1979)</a:t>
              </a:r>
              <a:endParaRPr kumimoji="0" sz="1800" b="1" i="0" u="none" strike="noStrike" kern="0" cap="none" spc="0" normalizeH="0" baseline="0" noProof="0">
                <a:ln>
                  <a:noFill/>
                </a:ln>
                <a:solidFill>
                  <a:srgbClr val="000000"/>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1271" name="Google Shape;1580;p36"/>
            <p:cNvSpPr/>
            <p:nvPr/>
          </p:nvSpPr>
          <p:spPr>
            <a:xfrm>
              <a:off x="3702050" y="1096988"/>
              <a:ext cx="609000" cy="609000"/>
            </a:xfrm>
            <a:prstGeom prst="ellipse">
              <a:avLst/>
            </a:pr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a:ln>
                    <a:noFill/>
                  </a:ln>
                  <a:solidFill>
                    <a:srgbClr val="FFFFFF"/>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01</a:t>
              </a:r>
              <a:endParaRPr kumimoji="0" sz="14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22" name="Google Shape;1581;p36"/>
          <p:cNvGrpSpPr/>
          <p:nvPr/>
        </p:nvGrpSpPr>
        <p:grpSpPr>
          <a:xfrm>
            <a:off x="6506988" y="1658833"/>
            <a:ext cx="1552800" cy="1404272"/>
            <a:chOff x="3702050" y="3201388"/>
            <a:chExt cx="1552800" cy="1404272"/>
          </a:xfrm>
        </p:grpSpPr>
        <p:sp>
          <p:nvSpPr>
            <p:cNvPr id="1266" name="Google Shape;1582;p36"/>
            <p:cNvSpPr txBox="1"/>
            <p:nvPr/>
          </p:nvSpPr>
          <p:spPr>
            <a:xfrm>
              <a:off x="3702050" y="4225260"/>
              <a:ext cx="1552800" cy="38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Miền cỏ thơm (2007),...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68" name="Google Shape;1584;p36"/>
            <p:cNvSpPr/>
            <p:nvPr/>
          </p:nvSpPr>
          <p:spPr>
            <a:xfrm>
              <a:off x="3702050" y="3201388"/>
              <a:ext cx="609000" cy="609000"/>
            </a:xfrm>
            <a:prstGeom prst="ellipse">
              <a:avLst/>
            </a:pr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a:ln>
                    <a:noFill/>
                  </a:ln>
                  <a:solidFill>
                    <a:srgbClr val="FFFFFF"/>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04</a:t>
              </a:r>
              <a:endParaRPr kumimoji="0" sz="14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23" name="Google Shape;1585;p36"/>
          <p:cNvGrpSpPr/>
          <p:nvPr/>
        </p:nvGrpSpPr>
        <p:grpSpPr>
          <a:xfrm>
            <a:off x="3076847" y="2769066"/>
            <a:ext cx="1552800" cy="1403797"/>
            <a:chOff x="5378718" y="1096988"/>
            <a:chExt cx="1552800" cy="1403797"/>
          </a:xfrm>
        </p:grpSpPr>
        <p:sp>
          <p:nvSpPr>
            <p:cNvPr id="1263" name="Google Shape;1586;p36"/>
            <p:cNvSpPr txBox="1"/>
            <p:nvPr/>
          </p:nvSpPr>
          <p:spPr>
            <a:xfrm>
              <a:off x="5378718" y="2120385"/>
              <a:ext cx="1552800" cy="38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800">
                  <a:effectLst/>
                  <a:latin typeface="Times New Roman" panose="02020603050405020304" pitchFamily="18" charset="0"/>
                  <a:ea typeface="Calibri" panose="020F0502020204030204" pitchFamily="34" charset="0"/>
                </a:rPr>
                <a:t>Ai đã đặt tên cho dòng sông? (1984), </a:t>
              </a:r>
              <a:endParaRPr kumimoji="0" sz="1800" b="1" i="0" u="none" strike="noStrike" kern="0" cap="none" spc="0" normalizeH="0" baseline="0" noProof="0">
                <a:ln>
                  <a:noFill/>
                </a:ln>
                <a:solidFill>
                  <a:srgbClr val="000000"/>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1265" name="Google Shape;1588;p36"/>
            <p:cNvSpPr/>
            <p:nvPr/>
          </p:nvSpPr>
          <p:spPr>
            <a:xfrm>
              <a:off x="5464175" y="1096988"/>
              <a:ext cx="609000" cy="609000"/>
            </a:xfrm>
            <a:prstGeom prst="ellipse">
              <a:avLst/>
            </a:pr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a:ln>
                    <a:noFill/>
                  </a:ln>
                  <a:solidFill>
                    <a:srgbClr val="FFFFFF"/>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02</a:t>
              </a:r>
              <a:endParaRPr kumimoji="0" sz="14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25" name="Google Shape;1593;p36"/>
          <p:cNvGrpSpPr/>
          <p:nvPr/>
        </p:nvGrpSpPr>
        <p:grpSpPr>
          <a:xfrm>
            <a:off x="4732935" y="2204144"/>
            <a:ext cx="1552800" cy="1431860"/>
            <a:chOff x="7134017" y="1096988"/>
            <a:chExt cx="1552800" cy="1431860"/>
          </a:xfrm>
        </p:grpSpPr>
        <p:sp>
          <p:nvSpPr>
            <p:cNvPr id="1257" name="Google Shape;1594;p36"/>
            <p:cNvSpPr txBox="1"/>
            <p:nvPr/>
          </p:nvSpPr>
          <p:spPr>
            <a:xfrm>
              <a:off x="7134017" y="2148448"/>
              <a:ext cx="1552800" cy="38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800">
                  <a:effectLst/>
                  <a:latin typeface="Times New Roman" panose="02020603050405020304" pitchFamily="18" charset="0"/>
                  <a:ea typeface="Calibri" panose="020F0502020204030204" pitchFamily="34" charset="0"/>
                </a:rPr>
                <a:t>Huế - Di tích và con người (2001), </a:t>
              </a:r>
              <a:endParaRPr kumimoji="0" sz="1800" b="1" i="0" u="none" strike="noStrike" kern="0" cap="none" spc="0" normalizeH="0" baseline="0" noProof="0">
                <a:ln>
                  <a:noFill/>
                </a:ln>
                <a:solidFill>
                  <a:srgbClr val="000000"/>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1259" name="Google Shape;1596;p36"/>
            <p:cNvSpPr/>
            <p:nvPr/>
          </p:nvSpPr>
          <p:spPr>
            <a:xfrm>
              <a:off x="7187925" y="1096988"/>
              <a:ext cx="609000" cy="609000"/>
            </a:xfrm>
            <a:prstGeom prst="ellipse">
              <a:avLst/>
            </a:pr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800" b="1" i="0" u="none" strike="noStrike" kern="0" cap="none" spc="0" normalizeH="0" baseline="0" noProof="0">
                  <a:ln>
                    <a:noFill/>
                  </a:ln>
                  <a:solidFill>
                    <a:srgbClr val="FFFFFF"/>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03</a:t>
              </a:r>
              <a:endParaRPr kumimoji="0" sz="14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sp>
        <p:nvSpPr>
          <p:cNvPr id="26" name="Google Shape;1597;p36"/>
          <p:cNvSpPr txBox="1"/>
          <p:nvPr/>
        </p:nvSpPr>
        <p:spPr>
          <a:xfrm>
            <a:off x="1899022" y="1721992"/>
            <a:ext cx="1923727" cy="86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r>
              <a:rPr lang="en-GB" sz="1800" b="1">
                <a:solidFill>
                  <a:schemeClr val="accent5">
                    <a:lumMod val="40000"/>
                    <a:lumOff val="60000"/>
                  </a:schemeClr>
                </a:solidFill>
                <a:latin typeface="Times New Roman" panose="02020603050405020304" pitchFamily="18" charset="0"/>
                <a:ea typeface="Fira Sans Extra Condensed" panose="020B0503050000020004"/>
                <a:cs typeface="Times New Roman" panose="02020603050405020304" pitchFamily="18" charset="0"/>
                <a:sym typeface="Fira Sans Extra Condensed" panose="020B0503050000020004"/>
              </a:rPr>
              <a:t>Một số tác phẩm chính</a:t>
            </a:r>
            <a:endParaRPr sz="1800" b="1">
              <a:solidFill>
                <a:schemeClr val="accent5">
                  <a:lumMod val="40000"/>
                  <a:lumOff val="60000"/>
                </a:schemeClr>
              </a:solidFill>
              <a:latin typeface="Times New Roman" panose="02020603050405020304" pitchFamily="18" charset="0"/>
              <a:ea typeface="Fira Sans Extra Condensed" panose="020B0503050000020004"/>
              <a:cs typeface="Times New Roman" panose="02020603050405020304" pitchFamily="18" charset="0"/>
              <a:sym typeface="Fira Sans Extra Condensed" panose="020B0503050000020004"/>
            </a:endParaRPr>
          </a:p>
        </p:txBody>
      </p:sp>
      <p:grpSp>
        <p:nvGrpSpPr>
          <p:cNvPr id="27" name="Google Shape;1598;p36"/>
          <p:cNvGrpSpPr/>
          <p:nvPr/>
        </p:nvGrpSpPr>
        <p:grpSpPr>
          <a:xfrm>
            <a:off x="358206" y="1487391"/>
            <a:ext cx="1488404" cy="1672108"/>
            <a:chOff x="4516563" y="5644625"/>
            <a:chExt cx="1335850" cy="1500725"/>
          </a:xfrm>
        </p:grpSpPr>
        <p:sp>
          <p:nvSpPr>
            <p:cNvPr id="46" name="Google Shape;1599;p36"/>
            <p:cNvSpPr/>
            <p:nvPr/>
          </p:nvSpPr>
          <p:spPr>
            <a:xfrm>
              <a:off x="4516563" y="5667900"/>
              <a:ext cx="1335850" cy="1477450"/>
            </a:xfrm>
            <a:custGeom>
              <a:avLst/>
              <a:gdLst/>
              <a:ahLst/>
              <a:cxnLst/>
              <a:rect l="l" t="t" r="r" b="b"/>
              <a:pathLst>
                <a:path w="53434" h="59098" extrusionOk="0">
                  <a:moveTo>
                    <a:pt x="18648" y="0"/>
                  </a:moveTo>
                  <a:lnTo>
                    <a:pt x="18382" y="20"/>
                  </a:lnTo>
                  <a:lnTo>
                    <a:pt x="18135" y="77"/>
                  </a:lnTo>
                  <a:lnTo>
                    <a:pt x="17869" y="134"/>
                  </a:lnTo>
                  <a:lnTo>
                    <a:pt x="17641" y="229"/>
                  </a:lnTo>
                  <a:lnTo>
                    <a:pt x="17394" y="343"/>
                  </a:lnTo>
                  <a:lnTo>
                    <a:pt x="17184" y="495"/>
                  </a:lnTo>
                  <a:lnTo>
                    <a:pt x="16975" y="647"/>
                  </a:lnTo>
                  <a:lnTo>
                    <a:pt x="16785" y="818"/>
                  </a:lnTo>
                  <a:lnTo>
                    <a:pt x="16595" y="1027"/>
                  </a:lnTo>
                  <a:lnTo>
                    <a:pt x="16443" y="1236"/>
                  </a:lnTo>
                  <a:lnTo>
                    <a:pt x="16310" y="1483"/>
                  </a:lnTo>
                  <a:lnTo>
                    <a:pt x="16196" y="1730"/>
                  </a:lnTo>
                  <a:lnTo>
                    <a:pt x="8593" y="21309"/>
                  </a:lnTo>
                  <a:lnTo>
                    <a:pt x="6616" y="26441"/>
                  </a:lnTo>
                  <a:lnTo>
                    <a:pt x="191" y="42998"/>
                  </a:lnTo>
                  <a:lnTo>
                    <a:pt x="96" y="43245"/>
                  </a:lnTo>
                  <a:lnTo>
                    <a:pt x="39" y="43492"/>
                  </a:lnTo>
                  <a:lnTo>
                    <a:pt x="20" y="43739"/>
                  </a:lnTo>
                  <a:lnTo>
                    <a:pt x="1" y="44005"/>
                  </a:lnTo>
                  <a:lnTo>
                    <a:pt x="20" y="44252"/>
                  </a:lnTo>
                  <a:lnTo>
                    <a:pt x="58" y="44480"/>
                  </a:lnTo>
                  <a:lnTo>
                    <a:pt x="115" y="44728"/>
                  </a:lnTo>
                  <a:lnTo>
                    <a:pt x="191" y="44956"/>
                  </a:lnTo>
                  <a:lnTo>
                    <a:pt x="267" y="45146"/>
                  </a:lnTo>
                  <a:lnTo>
                    <a:pt x="362" y="45317"/>
                  </a:lnTo>
                  <a:lnTo>
                    <a:pt x="457" y="45488"/>
                  </a:lnTo>
                  <a:lnTo>
                    <a:pt x="571" y="45659"/>
                  </a:lnTo>
                  <a:lnTo>
                    <a:pt x="685" y="45792"/>
                  </a:lnTo>
                  <a:lnTo>
                    <a:pt x="818" y="45906"/>
                  </a:lnTo>
                  <a:lnTo>
                    <a:pt x="951" y="46039"/>
                  </a:lnTo>
                  <a:lnTo>
                    <a:pt x="1084" y="46153"/>
                  </a:lnTo>
                  <a:lnTo>
                    <a:pt x="1236" y="46248"/>
                  </a:lnTo>
                  <a:lnTo>
                    <a:pt x="1388" y="46343"/>
                  </a:lnTo>
                  <a:lnTo>
                    <a:pt x="1559" y="46419"/>
                  </a:lnTo>
                  <a:lnTo>
                    <a:pt x="1731" y="46495"/>
                  </a:lnTo>
                  <a:lnTo>
                    <a:pt x="33741" y="58908"/>
                  </a:lnTo>
                  <a:lnTo>
                    <a:pt x="33988" y="59003"/>
                  </a:lnTo>
                  <a:lnTo>
                    <a:pt x="34235" y="59060"/>
                  </a:lnTo>
                  <a:lnTo>
                    <a:pt x="34482" y="59098"/>
                  </a:lnTo>
                  <a:lnTo>
                    <a:pt x="34976" y="59098"/>
                  </a:lnTo>
                  <a:lnTo>
                    <a:pt x="35223" y="59060"/>
                  </a:lnTo>
                  <a:lnTo>
                    <a:pt x="35471" y="59003"/>
                  </a:lnTo>
                  <a:lnTo>
                    <a:pt x="35699" y="58908"/>
                  </a:lnTo>
                  <a:lnTo>
                    <a:pt x="35965" y="58794"/>
                  </a:lnTo>
                  <a:lnTo>
                    <a:pt x="36231" y="58642"/>
                  </a:lnTo>
                  <a:lnTo>
                    <a:pt x="36402" y="58528"/>
                  </a:lnTo>
                  <a:lnTo>
                    <a:pt x="36573" y="58357"/>
                  </a:lnTo>
                  <a:lnTo>
                    <a:pt x="36763" y="58167"/>
                  </a:lnTo>
                  <a:lnTo>
                    <a:pt x="36915" y="57977"/>
                  </a:lnTo>
                  <a:lnTo>
                    <a:pt x="37048" y="57748"/>
                  </a:lnTo>
                  <a:lnTo>
                    <a:pt x="37162" y="57577"/>
                  </a:lnTo>
                  <a:lnTo>
                    <a:pt x="37238" y="57368"/>
                  </a:lnTo>
                  <a:lnTo>
                    <a:pt x="38094" y="55182"/>
                  </a:lnTo>
                  <a:lnTo>
                    <a:pt x="53262" y="16101"/>
                  </a:lnTo>
                  <a:lnTo>
                    <a:pt x="53339" y="15854"/>
                  </a:lnTo>
                  <a:lnTo>
                    <a:pt x="53396" y="15587"/>
                  </a:lnTo>
                  <a:lnTo>
                    <a:pt x="53434" y="15321"/>
                  </a:lnTo>
                  <a:lnTo>
                    <a:pt x="53434" y="15055"/>
                  </a:lnTo>
                  <a:lnTo>
                    <a:pt x="53415" y="14789"/>
                  </a:lnTo>
                  <a:lnTo>
                    <a:pt x="53377" y="14523"/>
                  </a:lnTo>
                  <a:lnTo>
                    <a:pt x="53301" y="14276"/>
                  </a:lnTo>
                  <a:lnTo>
                    <a:pt x="53205" y="14029"/>
                  </a:lnTo>
                  <a:lnTo>
                    <a:pt x="53091" y="13801"/>
                  </a:lnTo>
                  <a:lnTo>
                    <a:pt x="52958" y="13573"/>
                  </a:lnTo>
                  <a:lnTo>
                    <a:pt x="52787" y="13383"/>
                  </a:lnTo>
                  <a:lnTo>
                    <a:pt x="52616" y="13173"/>
                  </a:lnTo>
                  <a:lnTo>
                    <a:pt x="52407" y="13002"/>
                  </a:lnTo>
                  <a:lnTo>
                    <a:pt x="52198" y="12850"/>
                  </a:lnTo>
                  <a:lnTo>
                    <a:pt x="51951" y="12717"/>
                  </a:lnTo>
                  <a:lnTo>
                    <a:pt x="51704" y="12603"/>
                  </a:lnTo>
                  <a:lnTo>
                    <a:pt x="48776" y="11463"/>
                  </a:lnTo>
                  <a:lnTo>
                    <a:pt x="45222" y="10075"/>
                  </a:lnTo>
                  <a:lnTo>
                    <a:pt x="41249" y="8554"/>
                  </a:lnTo>
                  <a:lnTo>
                    <a:pt x="37695" y="7167"/>
                  </a:lnTo>
                  <a:lnTo>
                    <a:pt x="33722" y="5627"/>
                  </a:lnTo>
                  <a:lnTo>
                    <a:pt x="30167" y="4239"/>
                  </a:lnTo>
                  <a:lnTo>
                    <a:pt x="26194" y="2700"/>
                  </a:lnTo>
                  <a:lnTo>
                    <a:pt x="22640" y="1312"/>
                  </a:lnTo>
                  <a:lnTo>
                    <a:pt x="19713" y="191"/>
                  </a:lnTo>
                  <a:lnTo>
                    <a:pt x="19446" y="96"/>
                  </a:lnTo>
                  <a:lnTo>
                    <a:pt x="19180" y="39"/>
                  </a:lnTo>
                  <a:lnTo>
                    <a:pt x="18914"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1600;p36"/>
            <p:cNvSpPr/>
            <p:nvPr/>
          </p:nvSpPr>
          <p:spPr>
            <a:xfrm>
              <a:off x="4516563" y="5667900"/>
              <a:ext cx="1335850" cy="1477450"/>
            </a:xfrm>
            <a:custGeom>
              <a:avLst/>
              <a:gdLst/>
              <a:ahLst/>
              <a:cxnLst/>
              <a:rect l="l" t="t" r="r" b="b"/>
              <a:pathLst>
                <a:path w="53434" h="59098" fill="none" extrusionOk="0">
                  <a:moveTo>
                    <a:pt x="53262" y="16101"/>
                  </a:moveTo>
                  <a:lnTo>
                    <a:pt x="38094" y="55182"/>
                  </a:lnTo>
                  <a:lnTo>
                    <a:pt x="37238" y="57368"/>
                  </a:lnTo>
                  <a:lnTo>
                    <a:pt x="37238" y="57368"/>
                  </a:lnTo>
                  <a:lnTo>
                    <a:pt x="37162" y="57577"/>
                  </a:lnTo>
                  <a:lnTo>
                    <a:pt x="37048" y="57748"/>
                  </a:lnTo>
                  <a:lnTo>
                    <a:pt x="37048" y="57748"/>
                  </a:lnTo>
                  <a:lnTo>
                    <a:pt x="36915" y="57977"/>
                  </a:lnTo>
                  <a:lnTo>
                    <a:pt x="36763" y="58167"/>
                  </a:lnTo>
                  <a:lnTo>
                    <a:pt x="36573" y="58357"/>
                  </a:lnTo>
                  <a:lnTo>
                    <a:pt x="36402" y="58528"/>
                  </a:lnTo>
                  <a:lnTo>
                    <a:pt x="36402" y="58528"/>
                  </a:lnTo>
                  <a:lnTo>
                    <a:pt x="36231" y="58642"/>
                  </a:lnTo>
                  <a:lnTo>
                    <a:pt x="36231" y="58642"/>
                  </a:lnTo>
                  <a:lnTo>
                    <a:pt x="35965" y="58794"/>
                  </a:lnTo>
                  <a:lnTo>
                    <a:pt x="35699" y="58908"/>
                  </a:lnTo>
                  <a:lnTo>
                    <a:pt x="35699" y="58908"/>
                  </a:lnTo>
                  <a:lnTo>
                    <a:pt x="35471" y="59003"/>
                  </a:lnTo>
                  <a:lnTo>
                    <a:pt x="35223" y="59060"/>
                  </a:lnTo>
                  <a:lnTo>
                    <a:pt x="34976" y="59098"/>
                  </a:lnTo>
                  <a:lnTo>
                    <a:pt x="34729" y="59098"/>
                  </a:lnTo>
                  <a:lnTo>
                    <a:pt x="34482" y="59098"/>
                  </a:lnTo>
                  <a:lnTo>
                    <a:pt x="34235" y="59060"/>
                  </a:lnTo>
                  <a:lnTo>
                    <a:pt x="33988" y="59003"/>
                  </a:lnTo>
                  <a:lnTo>
                    <a:pt x="33741" y="58908"/>
                  </a:lnTo>
                  <a:lnTo>
                    <a:pt x="1731" y="46495"/>
                  </a:lnTo>
                  <a:lnTo>
                    <a:pt x="1731" y="46495"/>
                  </a:lnTo>
                  <a:lnTo>
                    <a:pt x="1559" y="46419"/>
                  </a:lnTo>
                  <a:lnTo>
                    <a:pt x="1388" y="46343"/>
                  </a:lnTo>
                  <a:lnTo>
                    <a:pt x="1236" y="46248"/>
                  </a:lnTo>
                  <a:lnTo>
                    <a:pt x="1084" y="46153"/>
                  </a:lnTo>
                  <a:lnTo>
                    <a:pt x="951" y="46039"/>
                  </a:lnTo>
                  <a:lnTo>
                    <a:pt x="818" y="45906"/>
                  </a:lnTo>
                  <a:lnTo>
                    <a:pt x="685" y="45792"/>
                  </a:lnTo>
                  <a:lnTo>
                    <a:pt x="571" y="45659"/>
                  </a:lnTo>
                  <a:lnTo>
                    <a:pt x="571" y="45659"/>
                  </a:lnTo>
                  <a:lnTo>
                    <a:pt x="457" y="45488"/>
                  </a:lnTo>
                  <a:lnTo>
                    <a:pt x="362" y="45317"/>
                  </a:lnTo>
                  <a:lnTo>
                    <a:pt x="362" y="45317"/>
                  </a:lnTo>
                  <a:lnTo>
                    <a:pt x="267" y="45146"/>
                  </a:lnTo>
                  <a:lnTo>
                    <a:pt x="191" y="44956"/>
                  </a:lnTo>
                  <a:lnTo>
                    <a:pt x="191" y="44956"/>
                  </a:lnTo>
                  <a:lnTo>
                    <a:pt x="115" y="44728"/>
                  </a:lnTo>
                  <a:lnTo>
                    <a:pt x="58" y="44480"/>
                  </a:lnTo>
                  <a:lnTo>
                    <a:pt x="20" y="44252"/>
                  </a:lnTo>
                  <a:lnTo>
                    <a:pt x="1" y="44005"/>
                  </a:lnTo>
                  <a:lnTo>
                    <a:pt x="20" y="43739"/>
                  </a:lnTo>
                  <a:lnTo>
                    <a:pt x="39" y="43492"/>
                  </a:lnTo>
                  <a:lnTo>
                    <a:pt x="96" y="43245"/>
                  </a:lnTo>
                  <a:lnTo>
                    <a:pt x="191" y="42998"/>
                  </a:lnTo>
                  <a:lnTo>
                    <a:pt x="191" y="42998"/>
                  </a:lnTo>
                  <a:lnTo>
                    <a:pt x="6616" y="26441"/>
                  </a:lnTo>
                  <a:lnTo>
                    <a:pt x="6616" y="26441"/>
                  </a:lnTo>
                  <a:lnTo>
                    <a:pt x="8593" y="21309"/>
                  </a:lnTo>
                  <a:lnTo>
                    <a:pt x="16196" y="1730"/>
                  </a:lnTo>
                  <a:lnTo>
                    <a:pt x="16196" y="1730"/>
                  </a:lnTo>
                  <a:lnTo>
                    <a:pt x="16310" y="1483"/>
                  </a:lnTo>
                  <a:lnTo>
                    <a:pt x="16443" y="1236"/>
                  </a:lnTo>
                  <a:lnTo>
                    <a:pt x="16595" y="1027"/>
                  </a:lnTo>
                  <a:lnTo>
                    <a:pt x="16785" y="818"/>
                  </a:lnTo>
                  <a:lnTo>
                    <a:pt x="16975" y="647"/>
                  </a:lnTo>
                  <a:lnTo>
                    <a:pt x="17184" y="495"/>
                  </a:lnTo>
                  <a:lnTo>
                    <a:pt x="17394" y="343"/>
                  </a:lnTo>
                  <a:lnTo>
                    <a:pt x="17641" y="229"/>
                  </a:lnTo>
                  <a:lnTo>
                    <a:pt x="17869" y="134"/>
                  </a:lnTo>
                  <a:lnTo>
                    <a:pt x="18135" y="77"/>
                  </a:lnTo>
                  <a:lnTo>
                    <a:pt x="18382" y="20"/>
                  </a:lnTo>
                  <a:lnTo>
                    <a:pt x="18648" y="0"/>
                  </a:lnTo>
                  <a:lnTo>
                    <a:pt x="18914" y="0"/>
                  </a:lnTo>
                  <a:lnTo>
                    <a:pt x="19180" y="39"/>
                  </a:lnTo>
                  <a:lnTo>
                    <a:pt x="19446" y="96"/>
                  </a:lnTo>
                  <a:lnTo>
                    <a:pt x="19713" y="191"/>
                  </a:lnTo>
                  <a:lnTo>
                    <a:pt x="22640" y="1312"/>
                  </a:lnTo>
                  <a:lnTo>
                    <a:pt x="26194" y="2700"/>
                  </a:lnTo>
                  <a:lnTo>
                    <a:pt x="30167" y="4239"/>
                  </a:lnTo>
                  <a:lnTo>
                    <a:pt x="33722" y="5627"/>
                  </a:lnTo>
                  <a:lnTo>
                    <a:pt x="37695" y="7167"/>
                  </a:lnTo>
                  <a:lnTo>
                    <a:pt x="41249" y="8554"/>
                  </a:lnTo>
                  <a:lnTo>
                    <a:pt x="45222" y="10075"/>
                  </a:lnTo>
                  <a:lnTo>
                    <a:pt x="48776" y="11463"/>
                  </a:lnTo>
                  <a:lnTo>
                    <a:pt x="51704" y="12603"/>
                  </a:lnTo>
                  <a:lnTo>
                    <a:pt x="51704" y="12603"/>
                  </a:lnTo>
                  <a:lnTo>
                    <a:pt x="51951" y="12717"/>
                  </a:lnTo>
                  <a:lnTo>
                    <a:pt x="52198" y="12850"/>
                  </a:lnTo>
                  <a:lnTo>
                    <a:pt x="52407" y="13002"/>
                  </a:lnTo>
                  <a:lnTo>
                    <a:pt x="52616" y="13173"/>
                  </a:lnTo>
                  <a:lnTo>
                    <a:pt x="52787" y="13383"/>
                  </a:lnTo>
                  <a:lnTo>
                    <a:pt x="52958" y="13573"/>
                  </a:lnTo>
                  <a:lnTo>
                    <a:pt x="53091" y="13801"/>
                  </a:lnTo>
                  <a:lnTo>
                    <a:pt x="53205" y="14029"/>
                  </a:lnTo>
                  <a:lnTo>
                    <a:pt x="53301" y="14276"/>
                  </a:lnTo>
                  <a:lnTo>
                    <a:pt x="53377" y="14523"/>
                  </a:lnTo>
                  <a:lnTo>
                    <a:pt x="53415" y="14789"/>
                  </a:lnTo>
                  <a:lnTo>
                    <a:pt x="53434" y="15055"/>
                  </a:lnTo>
                  <a:lnTo>
                    <a:pt x="53434" y="15321"/>
                  </a:lnTo>
                  <a:lnTo>
                    <a:pt x="53396" y="15587"/>
                  </a:lnTo>
                  <a:lnTo>
                    <a:pt x="53339" y="15854"/>
                  </a:lnTo>
                  <a:lnTo>
                    <a:pt x="53262" y="1610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1601;p36"/>
            <p:cNvSpPr/>
            <p:nvPr/>
          </p:nvSpPr>
          <p:spPr>
            <a:xfrm>
              <a:off x="5050238" y="5644625"/>
              <a:ext cx="699525" cy="412500"/>
            </a:xfrm>
            <a:custGeom>
              <a:avLst/>
              <a:gdLst/>
              <a:ahLst/>
              <a:cxnLst/>
              <a:rect l="l" t="t" r="r" b="b"/>
              <a:pathLst>
                <a:path w="27981" h="16500" extrusionOk="0">
                  <a:moveTo>
                    <a:pt x="3308" y="0"/>
                  </a:moveTo>
                  <a:lnTo>
                    <a:pt x="3137" y="19"/>
                  </a:lnTo>
                  <a:lnTo>
                    <a:pt x="2966" y="38"/>
                  </a:lnTo>
                  <a:lnTo>
                    <a:pt x="2814" y="95"/>
                  </a:lnTo>
                  <a:lnTo>
                    <a:pt x="2661" y="152"/>
                  </a:lnTo>
                  <a:lnTo>
                    <a:pt x="2509" y="228"/>
                  </a:lnTo>
                  <a:lnTo>
                    <a:pt x="2357" y="304"/>
                  </a:lnTo>
                  <a:lnTo>
                    <a:pt x="2224" y="418"/>
                  </a:lnTo>
                  <a:lnTo>
                    <a:pt x="2091" y="532"/>
                  </a:lnTo>
                  <a:lnTo>
                    <a:pt x="1977" y="665"/>
                  </a:lnTo>
                  <a:lnTo>
                    <a:pt x="1882" y="798"/>
                  </a:lnTo>
                  <a:lnTo>
                    <a:pt x="1787" y="951"/>
                  </a:lnTo>
                  <a:lnTo>
                    <a:pt x="1730" y="1122"/>
                  </a:lnTo>
                  <a:lnTo>
                    <a:pt x="1293" y="2243"/>
                  </a:lnTo>
                  <a:lnTo>
                    <a:pt x="133" y="5227"/>
                  </a:lnTo>
                  <a:lnTo>
                    <a:pt x="76" y="5399"/>
                  </a:lnTo>
                  <a:lnTo>
                    <a:pt x="38" y="5570"/>
                  </a:lnTo>
                  <a:lnTo>
                    <a:pt x="19" y="5741"/>
                  </a:lnTo>
                  <a:lnTo>
                    <a:pt x="0" y="5912"/>
                  </a:lnTo>
                  <a:lnTo>
                    <a:pt x="19" y="6083"/>
                  </a:lnTo>
                  <a:lnTo>
                    <a:pt x="57" y="6254"/>
                  </a:lnTo>
                  <a:lnTo>
                    <a:pt x="95" y="6425"/>
                  </a:lnTo>
                  <a:lnTo>
                    <a:pt x="152" y="6577"/>
                  </a:lnTo>
                  <a:lnTo>
                    <a:pt x="228" y="6729"/>
                  </a:lnTo>
                  <a:lnTo>
                    <a:pt x="323" y="6881"/>
                  </a:lnTo>
                  <a:lnTo>
                    <a:pt x="418" y="7014"/>
                  </a:lnTo>
                  <a:lnTo>
                    <a:pt x="552" y="7128"/>
                  </a:lnTo>
                  <a:lnTo>
                    <a:pt x="666" y="7242"/>
                  </a:lnTo>
                  <a:lnTo>
                    <a:pt x="818" y="7356"/>
                  </a:lnTo>
                  <a:lnTo>
                    <a:pt x="970" y="7432"/>
                  </a:lnTo>
                  <a:lnTo>
                    <a:pt x="1141" y="7508"/>
                  </a:lnTo>
                  <a:lnTo>
                    <a:pt x="1407" y="7622"/>
                  </a:lnTo>
                  <a:lnTo>
                    <a:pt x="1578" y="7680"/>
                  </a:lnTo>
                  <a:lnTo>
                    <a:pt x="1749" y="7718"/>
                  </a:lnTo>
                  <a:lnTo>
                    <a:pt x="1920" y="7737"/>
                  </a:lnTo>
                  <a:lnTo>
                    <a:pt x="2091" y="7737"/>
                  </a:lnTo>
                  <a:lnTo>
                    <a:pt x="2262" y="7718"/>
                  </a:lnTo>
                  <a:lnTo>
                    <a:pt x="2433" y="7699"/>
                  </a:lnTo>
                  <a:lnTo>
                    <a:pt x="2604" y="7642"/>
                  </a:lnTo>
                  <a:lnTo>
                    <a:pt x="2757" y="7584"/>
                  </a:lnTo>
                  <a:lnTo>
                    <a:pt x="2909" y="7508"/>
                  </a:lnTo>
                  <a:lnTo>
                    <a:pt x="3042" y="7413"/>
                  </a:lnTo>
                  <a:lnTo>
                    <a:pt x="3194" y="7318"/>
                  </a:lnTo>
                  <a:lnTo>
                    <a:pt x="3308" y="7204"/>
                  </a:lnTo>
                  <a:lnTo>
                    <a:pt x="3422" y="7071"/>
                  </a:lnTo>
                  <a:lnTo>
                    <a:pt x="3517" y="6938"/>
                  </a:lnTo>
                  <a:lnTo>
                    <a:pt x="3612" y="6786"/>
                  </a:lnTo>
                  <a:lnTo>
                    <a:pt x="3688" y="6615"/>
                  </a:lnTo>
                  <a:lnTo>
                    <a:pt x="4847" y="3631"/>
                  </a:lnTo>
                  <a:lnTo>
                    <a:pt x="5285" y="2509"/>
                  </a:lnTo>
                  <a:lnTo>
                    <a:pt x="5342" y="2338"/>
                  </a:lnTo>
                  <a:lnTo>
                    <a:pt x="5380" y="2167"/>
                  </a:lnTo>
                  <a:lnTo>
                    <a:pt x="5399" y="1996"/>
                  </a:lnTo>
                  <a:lnTo>
                    <a:pt x="5399" y="1825"/>
                  </a:lnTo>
                  <a:lnTo>
                    <a:pt x="5380" y="1654"/>
                  </a:lnTo>
                  <a:lnTo>
                    <a:pt x="5361" y="1483"/>
                  </a:lnTo>
                  <a:lnTo>
                    <a:pt x="5304" y="1312"/>
                  </a:lnTo>
                  <a:lnTo>
                    <a:pt x="5247" y="1160"/>
                  </a:lnTo>
                  <a:lnTo>
                    <a:pt x="5171" y="1008"/>
                  </a:lnTo>
                  <a:lnTo>
                    <a:pt x="5076" y="855"/>
                  </a:lnTo>
                  <a:lnTo>
                    <a:pt x="4980" y="722"/>
                  </a:lnTo>
                  <a:lnTo>
                    <a:pt x="4866" y="608"/>
                  </a:lnTo>
                  <a:lnTo>
                    <a:pt x="4733" y="494"/>
                  </a:lnTo>
                  <a:lnTo>
                    <a:pt x="4600" y="380"/>
                  </a:lnTo>
                  <a:lnTo>
                    <a:pt x="4448" y="304"/>
                  </a:lnTo>
                  <a:lnTo>
                    <a:pt x="4277" y="228"/>
                  </a:lnTo>
                  <a:lnTo>
                    <a:pt x="4011" y="114"/>
                  </a:lnTo>
                  <a:lnTo>
                    <a:pt x="3840" y="57"/>
                  </a:lnTo>
                  <a:lnTo>
                    <a:pt x="3650" y="19"/>
                  </a:lnTo>
                  <a:lnTo>
                    <a:pt x="3479" y="0"/>
                  </a:lnTo>
                  <a:close/>
                  <a:moveTo>
                    <a:pt x="10664" y="2927"/>
                  </a:moveTo>
                  <a:lnTo>
                    <a:pt x="10512" y="2965"/>
                  </a:lnTo>
                  <a:lnTo>
                    <a:pt x="10341" y="3003"/>
                  </a:lnTo>
                  <a:lnTo>
                    <a:pt x="10189" y="3079"/>
                  </a:lnTo>
                  <a:lnTo>
                    <a:pt x="10037" y="3136"/>
                  </a:lnTo>
                  <a:lnTo>
                    <a:pt x="9885" y="3232"/>
                  </a:lnTo>
                  <a:lnTo>
                    <a:pt x="9752" y="3346"/>
                  </a:lnTo>
                  <a:lnTo>
                    <a:pt x="9638" y="3460"/>
                  </a:lnTo>
                  <a:lnTo>
                    <a:pt x="9524" y="3593"/>
                  </a:lnTo>
                  <a:lnTo>
                    <a:pt x="9409" y="3726"/>
                  </a:lnTo>
                  <a:lnTo>
                    <a:pt x="9333" y="3878"/>
                  </a:lnTo>
                  <a:lnTo>
                    <a:pt x="9257" y="4049"/>
                  </a:lnTo>
                  <a:lnTo>
                    <a:pt x="8820" y="5170"/>
                  </a:lnTo>
                  <a:lnTo>
                    <a:pt x="7661" y="8155"/>
                  </a:lnTo>
                  <a:lnTo>
                    <a:pt x="7604" y="8326"/>
                  </a:lnTo>
                  <a:lnTo>
                    <a:pt x="7566" y="8497"/>
                  </a:lnTo>
                  <a:lnTo>
                    <a:pt x="7547" y="8668"/>
                  </a:lnTo>
                  <a:lnTo>
                    <a:pt x="7547" y="8839"/>
                  </a:lnTo>
                  <a:lnTo>
                    <a:pt x="7547" y="9010"/>
                  </a:lnTo>
                  <a:lnTo>
                    <a:pt x="7585" y="9181"/>
                  </a:lnTo>
                  <a:lnTo>
                    <a:pt x="7623" y="9333"/>
                  </a:lnTo>
                  <a:lnTo>
                    <a:pt x="7680" y="9504"/>
                  </a:lnTo>
                  <a:lnTo>
                    <a:pt x="7756" y="9656"/>
                  </a:lnTo>
                  <a:lnTo>
                    <a:pt x="7851" y="9789"/>
                  </a:lnTo>
                  <a:lnTo>
                    <a:pt x="7965" y="9923"/>
                  </a:lnTo>
                  <a:lnTo>
                    <a:pt x="8079" y="10056"/>
                  </a:lnTo>
                  <a:lnTo>
                    <a:pt x="8193" y="10170"/>
                  </a:lnTo>
                  <a:lnTo>
                    <a:pt x="8345" y="10265"/>
                  </a:lnTo>
                  <a:lnTo>
                    <a:pt x="8497" y="10360"/>
                  </a:lnTo>
                  <a:lnTo>
                    <a:pt x="8668" y="10436"/>
                  </a:lnTo>
                  <a:lnTo>
                    <a:pt x="8934" y="10550"/>
                  </a:lnTo>
                  <a:lnTo>
                    <a:pt x="9105" y="10607"/>
                  </a:lnTo>
                  <a:lnTo>
                    <a:pt x="9276" y="10645"/>
                  </a:lnTo>
                  <a:lnTo>
                    <a:pt x="9447" y="10664"/>
                  </a:lnTo>
                  <a:lnTo>
                    <a:pt x="9619" y="10664"/>
                  </a:lnTo>
                  <a:lnTo>
                    <a:pt x="9790" y="10645"/>
                  </a:lnTo>
                  <a:lnTo>
                    <a:pt x="9961" y="10607"/>
                  </a:lnTo>
                  <a:lnTo>
                    <a:pt x="10132" y="10569"/>
                  </a:lnTo>
                  <a:lnTo>
                    <a:pt x="10284" y="10512"/>
                  </a:lnTo>
                  <a:lnTo>
                    <a:pt x="10436" y="10436"/>
                  </a:lnTo>
                  <a:lnTo>
                    <a:pt x="10588" y="10341"/>
                  </a:lnTo>
                  <a:lnTo>
                    <a:pt x="10721" y="10246"/>
                  </a:lnTo>
                  <a:lnTo>
                    <a:pt x="10835" y="10132"/>
                  </a:lnTo>
                  <a:lnTo>
                    <a:pt x="10949" y="9999"/>
                  </a:lnTo>
                  <a:lnTo>
                    <a:pt x="11063" y="9846"/>
                  </a:lnTo>
                  <a:lnTo>
                    <a:pt x="11139" y="9694"/>
                  </a:lnTo>
                  <a:lnTo>
                    <a:pt x="11215" y="9542"/>
                  </a:lnTo>
                  <a:lnTo>
                    <a:pt x="12375" y="6558"/>
                  </a:lnTo>
                  <a:lnTo>
                    <a:pt x="12812" y="5418"/>
                  </a:lnTo>
                  <a:lnTo>
                    <a:pt x="12869" y="5246"/>
                  </a:lnTo>
                  <a:lnTo>
                    <a:pt x="12907" y="5075"/>
                  </a:lnTo>
                  <a:lnTo>
                    <a:pt x="12926" y="4904"/>
                  </a:lnTo>
                  <a:lnTo>
                    <a:pt x="12926" y="4733"/>
                  </a:lnTo>
                  <a:lnTo>
                    <a:pt x="12926" y="4562"/>
                  </a:lnTo>
                  <a:lnTo>
                    <a:pt x="12888" y="4391"/>
                  </a:lnTo>
                  <a:lnTo>
                    <a:pt x="12850" y="4239"/>
                  </a:lnTo>
                  <a:lnTo>
                    <a:pt x="12774" y="4087"/>
                  </a:lnTo>
                  <a:lnTo>
                    <a:pt x="12698" y="3935"/>
                  </a:lnTo>
                  <a:lnTo>
                    <a:pt x="12622" y="3783"/>
                  </a:lnTo>
                  <a:lnTo>
                    <a:pt x="12508" y="3650"/>
                  </a:lnTo>
                  <a:lnTo>
                    <a:pt x="12394" y="3517"/>
                  </a:lnTo>
                  <a:lnTo>
                    <a:pt x="12261" y="3403"/>
                  </a:lnTo>
                  <a:lnTo>
                    <a:pt x="12128" y="3308"/>
                  </a:lnTo>
                  <a:lnTo>
                    <a:pt x="11976" y="3213"/>
                  </a:lnTo>
                  <a:lnTo>
                    <a:pt x="11805" y="3136"/>
                  </a:lnTo>
                  <a:lnTo>
                    <a:pt x="11538" y="3041"/>
                  </a:lnTo>
                  <a:lnTo>
                    <a:pt x="11367" y="2984"/>
                  </a:lnTo>
                  <a:lnTo>
                    <a:pt x="11177" y="2946"/>
                  </a:lnTo>
                  <a:lnTo>
                    <a:pt x="11006" y="2927"/>
                  </a:lnTo>
                  <a:close/>
                  <a:moveTo>
                    <a:pt x="18381" y="5836"/>
                  </a:moveTo>
                  <a:lnTo>
                    <a:pt x="18210" y="5855"/>
                  </a:lnTo>
                  <a:lnTo>
                    <a:pt x="18039" y="5893"/>
                  </a:lnTo>
                  <a:lnTo>
                    <a:pt x="17868" y="5931"/>
                  </a:lnTo>
                  <a:lnTo>
                    <a:pt x="17716" y="5988"/>
                  </a:lnTo>
                  <a:lnTo>
                    <a:pt x="17564" y="6064"/>
                  </a:lnTo>
                  <a:lnTo>
                    <a:pt x="17412" y="6159"/>
                  </a:lnTo>
                  <a:lnTo>
                    <a:pt x="17279" y="6254"/>
                  </a:lnTo>
                  <a:lnTo>
                    <a:pt x="17165" y="6387"/>
                  </a:lnTo>
                  <a:lnTo>
                    <a:pt x="17051" y="6501"/>
                  </a:lnTo>
                  <a:lnTo>
                    <a:pt x="16937" y="6653"/>
                  </a:lnTo>
                  <a:lnTo>
                    <a:pt x="16861" y="6805"/>
                  </a:lnTo>
                  <a:lnTo>
                    <a:pt x="16785" y="6976"/>
                  </a:lnTo>
                  <a:lnTo>
                    <a:pt x="16348" y="8098"/>
                  </a:lnTo>
                  <a:lnTo>
                    <a:pt x="15188" y="11082"/>
                  </a:lnTo>
                  <a:lnTo>
                    <a:pt x="15131" y="11253"/>
                  </a:lnTo>
                  <a:lnTo>
                    <a:pt x="15093" y="11424"/>
                  </a:lnTo>
                  <a:lnTo>
                    <a:pt x="15074" y="11595"/>
                  </a:lnTo>
                  <a:lnTo>
                    <a:pt x="15074" y="11766"/>
                  </a:lnTo>
                  <a:lnTo>
                    <a:pt x="15074" y="11937"/>
                  </a:lnTo>
                  <a:lnTo>
                    <a:pt x="15112" y="12109"/>
                  </a:lnTo>
                  <a:lnTo>
                    <a:pt x="15150" y="12261"/>
                  </a:lnTo>
                  <a:lnTo>
                    <a:pt x="15226" y="12432"/>
                  </a:lnTo>
                  <a:lnTo>
                    <a:pt x="15302" y="12584"/>
                  </a:lnTo>
                  <a:lnTo>
                    <a:pt x="15378" y="12717"/>
                  </a:lnTo>
                  <a:lnTo>
                    <a:pt x="15492" y="12850"/>
                  </a:lnTo>
                  <a:lnTo>
                    <a:pt x="15606" y="12983"/>
                  </a:lnTo>
                  <a:lnTo>
                    <a:pt x="15739" y="13097"/>
                  </a:lnTo>
                  <a:lnTo>
                    <a:pt x="15872" y="13192"/>
                  </a:lnTo>
                  <a:lnTo>
                    <a:pt x="16024" y="13287"/>
                  </a:lnTo>
                  <a:lnTo>
                    <a:pt x="16195" y="13344"/>
                  </a:lnTo>
                  <a:lnTo>
                    <a:pt x="16462" y="13458"/>
                  </a:lnTo>
                  <a:lnTo>
                    <a:pt x="16633" y="13515"/>
                  </a:lnTo>
                  <a:lnTo>
                    <a:pt x="16804" y="13553"/>
                  </a:lnTo>
                  <a:lnTo>
                    <a:pt x="16975" y="13572"/>
                  </a:lnTo>
                  <a:lnTo>
                    <a:pt x="17317" y="13572"/>
                  </a:lnTo>
                  <a:lnTo>
                    <a:pt x="17488" y="13534"/>
                  </a:lnTo>
                  <a:lnTo>
                    <a:pt x="17659" y="13496"/>
                  </a:lnTo>
                  <a:lnTo>
                    <a:pt x="17811" y="13439"/>
                  </a:lnTo>
                  <a:lnTo>
                    <a:pt x="17963" y="13363"/>
                  </a:lnTo>
                  <a:lnTo>
                    <a:pt x="18115" y="13268"/>
                  </a:lnTo>
                  <a:lnTo>
                    <a:pt x="18248" y="13154"/>
                  </a:lnTo>
                  <a:lnTo>
                    <a:pt x="18362" y="13040"/>
                  </a:lnTo>
                  <a:lnTo>
                    <a:pt x="18476" y="12907"/>
                  </a:lnTo>
                  <a:lnTo>
                    <a:pt x="18591" y="12774"/>
                  </a:lnTo>
                  <a:lnTo>
                    <a:pt x="18667" y="12622"/>
                  </a:lnTo>
                  <a:lnTo>
                    <a:pt x="18743" y="12451"/>
                  </a:lnTo>
                  <a:lnTo>
                    <a:pt x="19902" y="9485"/>
                  </a:lnTo>
                  <a:lnTo>
                    <a:pt x="20339" y="8345"/>
                  </a:lnTo>
                  <a:lnTo>
                    <a:pt x="20396" y="8174"/>
                  </a:lnTo>
                  <a:lnTo>
                    <a:pt x="20434" y="8003"/>
                  </a:lnTo>
                  <a:lnTo>
                    <a:pt x="20453" y="7832"/>
                  </a:lnTo>
                  <a:lnTo>
                    <a:pt x="20453" y="7661"/>
                  </a:lnTo>
                  <a:lnTo>
                    <a:pt x="20453" y="7489"/>
                  </a:lnTo>
                  <a:lnTo>
                    <a:pt x="20415" y="7318"/>
                  </a:lnTo>
                  <a:lnTo>
                    <a:pt x="20377" y="7166"/>
                  </a:lnTo>
                  <a:lnTo>
                    <a:pt x="20301" y="6995"/>
                  </a:lnTo>
                  <a:lnTo>
                    <a:pt x="20225" y="6843"/>
                  </a:lnTo>
                  <a:lnTo>
                    <a:pt x="20149" y="6710"/>
                  </a:lnTo>
                  <a:lnTo>
                    <a:pt x="20035" y="6577"/>
                  </a:lnTo>
                  <a:lnTo>
                    <a:pt x="19921" y="6444"/>
                  </a:lnTo>
                  <a:lnTo>
                    <a:pt x="19788" y="6330"/>
                  </a:lnTo>
                  <a:lnTo>
                    <a:pt x="19655" y="6235"/>
                  </a:lnTo>
                  <a:lnTo>
                    <a:pt x="19503" y="6140"/>
                  </a:lnTo>
                  <a:lnTo>
                    <a:pt x="19332" y="6064"/>
                  </a:lnTo>
                  <a:lnTo>
                    <a:pt x="19066" y="5969"/>
                  </a:lnTo>
                  <a:lnTo>
                    <a:pt x="18895" y="5912"/>
                  </a:lnTo>
                  <a:lnTo>
                    <a:pt x="18724" y="5874"/>
                  </a:lnTo>
                  <a:lnTo>
                    <a:pt x="18553" y="5855"/>
                  </a:lnTo>
                  <a:lnTo>
                    <a:pt x="18381" y="5836"/>
                  </a:lnTo>
                  <a:close/>
                  <a:moveTo>
                    <a:pt x="25909" y="8763"/>
                  </a:moveTo>
                  <a:lnTo>
                    <a:pt x="25738" y="8782"/>
                  </a:lnTo>
                  <a:lnTo>
                    <a:pt x="25567" y="8801"/>
                  </a:lnTo>
                  <a:lnTo>
                    <a:pt x="25396" y="8858"/>
                  </a:lnTo>
                  <a:lnTo>
                    <a:pt x="25244" y="8915"/>
                  </a:lnTo>
                  <a:lnTo>
                    <a:pt x="25091" y="8991"/>
                  </a:lnTo>
                  <a:lnTo>
                    <a:pt x="24939" y="9086"/>
                  </a:lnTo>
                  <a:lnTo>
                    <a:pt x="24806" y="9181"/>
                  </a:lnTo>
                  <a:lnTo>
                    <a:pt x="24692" y="9295"/>
                  </a:lnTo>
                  <a:lnTo>
                    <a:pt x="24578" y="9428"/>
                  </a:lnTo>
                  <a:lnTo>
                    <a:pt x="24464" y="9580"/>
                  </a:lnTo>
                  <a:lnTo>
                    <a:pt x="24388" y="9732"/>
                  </a:lnTo>
                  <a:lnTo>
                    <a:pt x="24312" y="9885"/>
                  </a:lnTo>
                  <a:lnTo>
                    <a:pt x="23875" y="11006"/>
                  </a:lnTo>
                  <a:lnTo>
                    <a:pt x="22715" y="13990"/>
                  </a:lnTo>
                  <a:lnTo>
                    <a:pt x="22658" y="14161"/>
                  </a:lnTo>
                  <a:lnTo>
                    <a:pt x="22620" y="14333"/>
                  </a:lnTo>
                  <a:lnTo>
                    <a:pt x="22601" y="14523"/>
                  </a:lnTo>
                  <a:lnTo>
                    <a:pt x="22601" y="14694"/>
                  </a:lnTo>
                  <a:lnTo>
                    <a:pt x="22620" y="14865"/>
                  </a:lnTo>
                  <a:lnTo>
                    <a:pt x="22639" y="15017"/>
                  </a:lnTo>
                  <a:lnTo>
                    <a:pt x="22696" y="15188"/>
                  </a:lnTo>
                  <a:lnTo>
                    <a:pt x="22753" y="15340"/>
                  </a:lnTo>
                  <a:lnTo>
                    <a:pt x="22829" y="15492"/>
                  </a:lnTo>
                  <a:lnTo>
                    <a:pt x="22905" y="15644"/>
                  </a:lnTo>
                  <a:lnTo>
                    <a:pt x="23020" y="15777"/>
                  </a:lnTo>
                  <a:lnTo>
                    <a:pt x="23134" y="15891"/>
                  </a:lnTo>
                  <a:lnTo>
                    <a:pt x="23267" y="16005"/>
                  </a:lnTo>
                  <a:lnTo>
                    <a:pt x="23400" y="16119"/>
                  </a:lnTo>
                  <a:lnTo>
                    <a:pt x="23552" y="16195"/>
                  </a:lnTo>
                  <a:lnTo>
                    <a:pt x="23723" y="16271"/>
                  </a:lnTo>
                  <a:lnTo>
                    <a:pt x="23989" y="16385"/>
                  </a:lnTo>
                  <a:lnTo>
                    <a:pt x="24160" y="16442"/>
                  </a:lnTo>
                  <a:lnTo>
                    <a:pt x="24331" y="16480"/>
                  </a:lnTo>
                  <a:lnTo>
                    <a:pt x="24521" y="16499"/>
                  </a:lnTo>
                  <a:lnTo>
                    <a:pt x="24692" y="16499"/>
                  </a:lnTo>
                  <a:lnTo>
                    <a:pt x="24863" y="16480"/>
                  </a:lnTo>
                  <a:lnTo>
                    <a:pt x="25015" y="16461"/>
                  </a:lnTo>
                  <a:lnTo>
                    <a:pt x="25186" y="16404"/>
                  </a:lnTo>
                  <a:lnTo>
                    <a:pt x="25339" y="16347"/>
                  </a:lnTo>
                  <a:lnTo>
                    <a:pt x="25491" y="16271"/>
                  </a:lnTo>
                  <a:lnTo>
                    <a:pt x="25643" y="16195"/>
                  </a:lnTo>
                  <a:lnTo>
                    <a:pt x="25776" y="16081"/>
                  </a:lnTo>
                  <a:lnTo>
                    <a:pt x="25890" y="15967"/>
                  </a:lnTo>
                  <a:lnTo>
                    <a:pt x="26004" y="15834"/>
                  </a:lnTo>
                  <a:lnTo>
                    <a:pt x="26118" y="15701"/>
                  </a:lnTo>
                  <a:lnTo>
                    <a:pt x="26194" y="15549"/>
                  </a:lnTo>
                  <a:lnTo>
                    <a:pt x="26270" y="15378"/>
                  </a:lnTo>
                  <a:lnTo>
                    <a:pt x="27429" y="12394"/>
                  </a:lnTo>
                  <a:lnTo>
                    <a:pt x="27867" y="11272"/>
                  </a:lnTo>
                  <a:lnTo>
                    <a:pt x="27924" y="11101"/>
                  </a:lnTo>
                  <a:lnTo>
                    <a:pt x="27962" y="10930"/>
                  </a:lnTo>
                  <a:lnTo>
                    <a:pt x="27981" y="10759"/>
                  </a:lnTo>
                  <a:lnTo>
                    <a:pt x="27981" y="10588"/>
                  </a:lnTo>
                  <a:lnTo>
                    <a:pt x="27981" y="10417"/>
                  </a:lnTo>
                  <a:lnTo>
                    <a:pt x="27943" y="10246"/>
                  </a:lnTo>
                  <a:lnTo>
                    <a:pt x="27905" y="10075"/>
                  </a:lnTo>
                  <a:lnTo>
                    <a:pt x="27848" y="9923"/>
                  </a:lnTo>
                  <a:lnTo>
                    <a:pt x="27772" y="9770"/>
                  </a:lnTo>
                  <a:lnTo>
                    <a:pt x="27677" y="9618"/>
                  </a:lnTo>
                  <a:lnTo>
                    <a:pt x="27563" y="9485"/>
                  </a:lnTo>
                  <a:lnTo>
                    <a:pt x="27448" y="9371"/>
                  </a:lnTo>
                  <a:lnTo>
                    <a:pt x="27315" y="9257"/>
                  </a:lnTo>
                  <a:lnTo>
                    <a:pt x="27182" y="9143"/>
                  </a:lnTo>
                  <a:lnTo>
                    <a:pt x="27030" y="9067"/>
                  </a:lnTo>
                  <a:lnTo>
                    <a:pt x="26859" y="8991"/>
                  </a:lnTo>
                  <a:lnTo>
                    <a:pt x="26593" y="8877"/>
                  </a:lnTo>
                  <a:lnTo>
                    <a:pt x="26422" y="8820"/>
                  </a:lnTo>
                  <a:lnTo>
                    <a:pt x="26251" y="8782"/>
                  </a:lnTo>
                  <a:lnTo>
                    <a:pt x="26080" y="8763"/>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1602;p36"/>
            <p:cNvSpPr/>
            <p:nvPr/>
          </p:nvSpPr>
          <p:spPr>
            <a:xfrm>
              <a:off x="4714263" y="5952075"/>
              <a:ext cx="914800" cy="975650"/>
            </a:xfrm>
            <a:custGeom>
              <a:avLst/>
              <a:gdLst/>
              <a:ahLst/>
              <a:cxnLst/>
              <a:rect l="l" t="t" r="r" b="b"/>
              <a:pathLst>
                <a:path w="36592" h="39026" extrusionOk="0">
                  <a:moveTo>
                    <a:pt x="11576" y="1"/>
                  </a:moveTo>
                  <a:lnTo>
                    <a:pt x="11462" y="20"/>
                  </a:lnTo>
                  <a:lnTo>
                    <a:pt x="11386" y="58"/>
                  </a:lnTo>
                  <a:lnTo>
                    <a:pt x="11291" y="96"/>
                  </a:lnTo>
                  <a:lnTo>
                    <a:pt x="11215" y="134"/>
                  </a:lnTo>
                  <a:lnTo>
                    <a:pt x="11158" y="210"/>
                  </a:lnTo>
                  <a:lnTo>
                    <a:pt x="11101" y="267"/>
                  </a:lnTo>
                  <a:lnTo>
                    <a:pt x="11063" y="343"/>
                  </a:lnTo>
                  <a:lnTo>
                    <a:pt x="11044" y="476"/>
                  </a:lnTo>
                  <a:lnTo>
                    <a:pt x="11044" y="590"/>
                  </a:lnTo>
                  <a:lnTo>
                    <a:pt x="11063" y="723"/>
                  </a:lnTo>
                  <a:lnTo>
                    <a:pt x="11139" y="837"/>
                  </a:lnTo>
                  <a:lnTo>
                    <a:pt x="11215" y="951"/>
                  </a:lnTo>
                  <a:lnTo>
                    <a:pt x="11329" y="1046"/>
                  </a:lnTo>
                  <a:lnTo>
                    <a:pt x="11443" y="1141"/>
                  </a:lnTo>
                  <a:lnTo>
                    <a:pt x="11595" y="1217"/>
                  </a:lnTo>
                  <a:lnTo>
                    <a:pt x="35584" y="10512"/>
                  </a:lnTo>
                  <a:lnTo>
                    <a:pt x="35755" y="10569"/>
                  </a:lnTo>
                  <a:lnTo>
                    <a:pt x="35907" y="10588"/>
                  </a:lnTo>
                  <a:lnTo>
                    <a:pt x="36040" y="10588"/>
                  </a:lnTo>
                  <a:lnTo>
                    <a:pt x="36192" y="10550"/>
                  </a:lnTo>
                  <a:lnTo>
                    <a:pt x="36306" y="10512"/>
                  </a:lnTo>
                  <a:lnTo>
                    <a:pt x="36421" y="10436"/>
                  </a:lnTo>
                  <a:lnTo>
                    <a:pt x="36497" y="10341"/>
                  </a:lnTo>
                  <a:lnTo>
                    <a:pt x="36554" y="10246"/>
                  </a:lnTo>
                  <a:lnTo>
                    <a:pt x="36592" y="10113"/>
                  </a:lnTo>
                  <a:lnTo>
                    <a:pt x="36592" y="9999"/>
                  </a:lnTo>
                  <a:lnTo>
                    <a:pt x="36554" y="9866"/>
                  </a:lnTo>
                  <a:lnTo>
                    <a:pt x="36497" y="9752"/>
                  </a:lnTo>
                  <a:lnTo>
                    <a:pt x="36401" y="9638"/>
                  </a:lnTo>
                  <a:lnTo>
                    <a:pt x="36306" y="9543"/>
                  </a:lnTo>
                  <a:lnTo>
                    <a:pt x="36173" y="9448"/>
                  </a:lnTo>
                  <a:lnTo>
                    <a:pt x="36040" y="9391"/>
                  </a:lnTo>
                  <a:lnTo>
                    <a:pt x="12033" y="77"/>
                  </a:lnTo>
                  <a:lnTo>
                    <a:pt x="11843" y="20"/>
                  </a:lnTo>
                  <a:lnTo>
                    <a:pt x="11671" y="1"/>
                  </a:lnTo>
                  <a:close/>
                  <a:moveTo>
                    <a:pt x="9999" y="4068"/>
                  </a:moveTo>
                  <a:lnTo>
                    <a:pt x="9866" y="4106"/>
                  </a:lnTo>
                  <a:lnTo>
                    <a:pt x="9752" y="4144"/>
                  </a:lnTo>
                  <a:lnTo>
                    <a:pt x="9638" y="4220"/>
                  </a:lnTo>
                  <a:lnTo>
                    <a:pt x="9543" y="4316"/>
                  </a:lnTo>
                  <a:lnTo>
                    <a:pt x="9486" y="4411"/>
                  </a:lnTo>
                  <a:lnTo>
                    <a:pt x="9467" y="4506"/>
                  </a:lnTo>
                  <a:lnTo>
                    <a:pt x="9467" y="4601"/>
                  </a:lnTo>
                  <a:lnTo>
                    <a:pt x="9467" y="4696"/>
                  </a:lnTo>
                  <a:lnTo>
                    <a:pt x="9505" y="4791"/>
                  </a:lnTo>
                  <a:lnTo>
                    <a:pt x="9543" y="4886"/>
                  </a:lnTo>
                  <a:lnTo>
                    <a:pt x="9619" y="4981"/>
                  </a:lnTo>
                  <a:lnTo>
                    <a:pt x="9695" y="5076"/>
                  </a:lnTo>
                  <a:lnTo>
                    <a:pt x="9790" y="5152"/>
                  </a:lnTo>
                  <a:lnTo>
                    <a:pt x="9885" y="5209"/>
                  </a:lnTo>
                  <a:lnTo>
                    <a:pt x="10018" y="5266"/>
                  </a:lnTo>
                  <a:lnTo>
                    <a:pt x="34006" y="14580"/>
                  </a:lnTo>
                  <a:lnTo>
                    <a:pt x="34178" y="14637"/>
                  </a:lnTo>
                  <a:lnTo>
                    <a:pt x="34330" y="14656"/>
                  </a:lnTo>
                  <a:lnTo>
                    <a:pt x="34463" y="14656"/>
                  </a:lnTo>
                  <a:lnTo>
                    <a:pt x="34615" y="14618"/>
                  </a:lnTo>
                  <a:lnTo>
                    <a:pt x="34729" y="14580"/>
                  </a:lnTo>
                  <a:lnTo>
                    <a:pt x="34843" y="14504"/>
                  </a:lnTo>
                  <a:lnTo>
                    <a:pt x="34919" y="14409"/>
                  </a:lnTo>
                  <a:lnTo>
                    <a:pt x="34976" y="14314"/>
                  </a:lnTo>
                  <a:lnTo>
                    <a:pt x="35014" y="14181"/>
                  </a:lnTo>
                  <a:lnTo>
                    <a:pt x="35014" y="14067"/>
                  </a:lnTo>
                  <a:lnTo>
                    <a:pt x="34976" y="13934"/>
                  </a:lnTo>
                  <a:lnTo>
                    <a:pt x="34919" y="13820"/>
                  </a:lnTo>
                  <a:lnTo>
                    <a:pt x="34843" y="13706"/>
                  </a:lnTo>
                  <a:lnTo>
                    <a:pt x="34729" y="13611"/>
                  </a:lnTo>
                  <a:lnTo>
                    <a:pt x="34596" y="13516"/>
                  </a:lnTo>
                  <a:lnTo>
                    <a:pt x="34463" y="13440"/>
                  </a:lnTo>
                  <a:lnTo>
                    <a:pt x="10455" y="4144"/>
                  </a:lnTo>
                  <a:lnTo>
                    <a:pt x="10303" y="4087"/>
                  </a:lnTo>
                  <a:lnTo>
                    <a:pt x="10151" y="4068"/>
                  </a:lnTo>
                  <a:close/>
                  <a:moveTo>
                    <a:pt x="8421" y="8136"/>
                  </a:moveTo>
                  <a:lnTo>
                    <a:pt x="8288" y="8155"/>
                  </a:lnTo>
                  <a:lnTo>
                    <a:pt x="8174" y="8212"/>
                  </a:lnTo>
                  <a:lnTo>
                    <a:pt x="8060" y="8288"/>
                  </a:lnTo>
                  <a:lnTo>
                    <a:pt x="7965" y="8364"/>
                  </a:lnTo>
                  <a:lnTo>
                    <a:pt x="7908" y="8478"/>
                  </a:lnTo>
                  <a:lnTo>
                    <a:pt x="7889" y="8554"/>
                  </a:lnTo>
                  <a:lnTo>
                    <a:pt x="7889" y="8649"/>
                  </a:lnTo>
                  <a:lnTo>
                    <a:pt x="7889" y="8745"/>
                  </a:lnTo>
                  <a:lnTo>
                    <a:pt x="7927" y="8859"/>
                  </a:lnTo>
                  <a:lnTo>
                    <a:pt x="7965" y="8954"/>
                  </a:lnTo>
                  <a:lnTo>
                    <a:pt x="8041" y="9049"/>
                  </a:lnTo>
                  <a:lnTo>
                    <a:pt x="8117" y="9125"/>
                  </a:lnTo>
                  <a:lnTo>
                    <a:pt x="8212" y="9220"/>
                  </a:lnTo>
                  <a:lnTo>
                    <a:pt x="8307" y="9277"/>
                  </a:lnTo>
                  <a:lnTo>
                    <a:pt x="8440" y="9334"/>
                  </a:lnTo>
                  <a:lnTo>
                    <a:pt x="32429" y="18648"/>
                  </a:lnTo>
                  <a:lnTo>
                    <a:pt x="32600" y="18686"/>
                  </a:lnTo>
                  <a:lnTo>
                    <a:pt x="32752" y="18705"/>
                  </a:lnTo>
                  <a:lnTo>
                    <a:pt x="32885" y="18705"/>
                  </a:lnTo>
                  <a:lnTo>
                    <a:pt x="33037" y="18686"/>
                  </a:lnTo>
                  <a:lnTo>
                    <a:pt x="33151" y="18629"/>
                  </a:lnTo>
                  <a:lnTo>
                    <a:pt x="33265" y="18572"/>
                  </a:lnTo>
                  <a:lnTo>
                    <a:pt x="33341" y="18477"/>
                  </a:lnTo>
                  <a:lnTo>
                    <a:pt x="33398" y="18363"/>
                  </a:lnTo>
                  <a:lnTo>
                    <a:pt x="33436" y="18249"/>
                  </a:lnTo>
                  <a:lnTo>
                    <a:pt x="33436" y="18116"/>
                  </a:lnTo>
                  <a:lnTo>
                    <a:pt x="33398" y="18002"/>
                  </a:lnTo>
                  <a:lnTo>
                    <a:pt x="33341" y="17888"/>
                  </a:lnTo>
                  <a:lnTo>
                    <a:pt x="33265" y="17774"/>
                  </a:lnTo>
                  <a:lnTo>
                    <a:pt x="33151" y="17679"/>
                  </a:lnTo>
                  <a:lnTo>
                    <a:pt x="33018" y="17583"/>
                  </a:lnTo>
                  <a:lnTo>
                    <a:pt x="32885" y="17507"/>
                  </a:lnTo>
                  <a:lnTo>
                    <a:pt x="8877" y="8193"/>
                  </a:lnTo>
                  <a:lnTo>
                    <a:pt x="8725" y="8155"/>
                  </a:lnTo>
                  <a:lnTo>
                    <a:pt x="8573" y="8136"/>
                  </a:lnTo>
                  <a:close/>
                  <a:moveTo>
                    <a:pt x="6938" y="12185"/>
                  </a:moveTo>
                  <a:lnTo>
                    <a:pt x="6824" y="12204"/>
                  </a:lnTo>
                  <a:lnTo>
                    <a:pt x="6710" y="12223"/>
                  </a:lnTo>
                  <a:lnTo>
                    <a:pt x="6615" y="12261"/>
                  </a:lnTo>
                  <a:lnTo>
                    <a:pt x="6520" y="12318"/>
                  </a:lnTo>
                  <a:lnTo>
                    <a:pt x="6444" y="12375"/>
                  </a:lnTo>
                  <a:lnTo>
                    <a:pt x="6387" y="12451"/>
                  </a:lnTo>
                  <a:lnTo>
                    <a:pt x="6349" y="12546"/>
                  </a:lnTo>
                  <a:lnTo>
                    <a:pt x="6311" y="12622"/>
                  </a:lnTo>
                  <a:lnTo>
                    <a:pt x="6311" y="12717"/>
                  </a:lnTo>
                  <a:lnTo>
                    <a:pt x="6311" y="12812"/>
                  </a:lnTo>
                  <a:lnTo>
                    <a:pt x="6349" y="12926"/>
                  </a:lnTo>
                  <a:lnTo>
                    <a:pt x="6387" y="13021"/>
                  </a:lnTo>
                  <a:lnTo>
                    <a:pt x="6463" y="13116"/>
                  </a:lnTo>
                  <a:lnTo>
                    <a:pt x="6539" y="13193"/>
                  </a:lnTo>
                  <a:lnTo>
                    <a:pt x="6634" y="13269"/>
                  </a:lnTo>
                  <a:lnTo>
                    <a:pt x="6748" y="13345"/>
                  </a:lnTo>
                  <a:lnTo>
                    <a:pt x="6862" y="13402"/>
                  </a:lnTo>
                  <a:lnTo>
                    <a:pt x="7224" y="13535"/>
                  </a:lnTo>
                  <a:lnTo>
                    <a:pt x="30870" y="22716"/>
                  </a:lnTo>
                  <a:lnTo>
                    <a:pt x="31022" y="22754"/>
                  </a:lnTo>
                  <a:lnTo>
                    <a:pt x="31174" y="22773"/>
                  </a:lnTo>
                  <a:lnTo>
                    <a:pt x="31326" y="22773"/>
                  </a:lnTo>
                  <a:lnTo>
                    <a:pt x="31459" y="22754"/>
                  </a:lnTo>
                  <a:lnTo>
                    <a:pt x="31573" y="22697"/>
                  </a:lnTo>
                  <a:lnTo>
                    <a:pt x="31687" y="22640"/>
                  </a:lnTo>
                  <a:lnTo>
                    <a:pt x="31763" y="22545"/>
                  </a:lnTo>
                  <a:lnTo>
                    <a:pt x="31820" y="22431"/>
                  </a:lnTo>
                  <a:lnTo>
                    <a:pt x="31858" y="22317"/>
                  </a:lnTo>
                  <a:lnTo>
                    <a:pt x="31858" y="22184"/>
                  </a:lnTo>
                  <a:lnTo>
                    <a:pt x="31820" y="22069"/>
                  </a:lnTo>
                  <a:lnTo>
                    <a:pt x="31763" y="21955"/>
                  </a:lnTo>
                  <a:lnTo>
                    <a:pt x="31687" y="21841"/>
                  </a:lnTo>
                  <a:lnTo>
                    <a:pt x="31573" y="21727"/>
                  </a:lnTo>
                  <a:lnTo>
                    <a:pt x="31440" y="21651"/>
                  </a:lnTo>
                  <a:lnTo>
                    <a:pt x="31307" y="21575"/>
                  </a:lnTo>
                  <a:lnTo>
                    <a:pt x="7300" y="12261"/>
                  </a:lnTo>
                  <a:lnTo>
                    <a:pt x="7185" y="12223"/>
                  </a:lnTo>
                  <a:lnTo>
                    <a:pt x="7052" y="12204"/>
                  </a:lnTo>
                  <a:lnTo>
                    <a:pt x="6938" y="12185"/>
                  </a:lnTo>
                  <a:close/>
                  <a:moveTo>
                    <a:pt x="5418" y="16253"/>
                  </a:moveTo>
                  <a:lnTo>
                    <a:pt x="5266" y="16272"/>
                  </a:lnTo>
                  <a:lnTo>
                    <a:pt x="5133" y="16291"/>
                  </a:lnTo>
                  <a:lnTo>
                    <a:pt x="5019" y="16329"/>
                  </a:lnTo>
                  <a:lnTo>
                    <a:pt x="4904" y="16405"/>
                  </a:lnTo>
                  <a:lnTo>
                    <a:pt x="4828" y="16500"/>
                  </a:lnTo>
                  <a:lnTo>
                    <a:pt x="4771" y="16614"/>
                  </a:lnTo>
                  <a:lnTo>
                    <a:pt x="4733" y="16690"/>
                  </a:lnTo>
                  <a:lnTo>
                    <a:pt x="4733" y="16785"/>
                  </a:lnTo>
                  <a:lnTo>
                    <a:pt x="4733" y="16880"/>
                  </a:lnTo>
                  <a:lnTo>
                    <a:pt x="4771" y="16975"/>
                  </a:lnTo>
                  <a:lnTo>
                    <a:pt x="4809" y="17089"/>
                  </a:lnTo>
                  <a:lnTo>
                    <a:pt x="4885" y="17184"/>
                  </a:lnTo>
                  <a:lnTo>
                    <a:pt x="4961" y="17260"/>
                  </a:lnTo>
                  <a:lnTo>
                    <a:pt x="5057" y="17336"/>
                  </a:lnTo>
                  <a:lnTo>
                    <a:pt x="5171" y="17412"/>
                  </a:lnTo>
                  <a:lnTo>
                    <a:pt x="5285" y="17469"/>
                  </a:lnTo>
                  <a:lnTo>
                    <a:pt x="11462" y="19865"/>
                  </a:lnTo>
                  <a:lnTo>
                    <a:pt x="29292" y="26784"/>
                  </a:lnTo>
                  <a:lnTo>
                    <a:pt x="29444" y="26822"/>
                  </a:lnTo>
                  <a:lnTo>
                    <a:pt x="29596" y="26841"/>
                  </a:lnTo>
                  <a:lnTo>
                    <a:pt x="29749" y="26841"/>
                  </a:lnTo>
                  <a:lnTo>
                    <a:pt x="29882" y="26822"/>
                  </a:lnTo>
                  <a:lnTo>
                    <a:pt x="29996" y="26765"/>
                  </a:lnTo>
                  <a:lnTo>
                    <a:pt x="30110" y="26689"/>
                  </a:lnTo>
                  <a:lnTo>
                    <a:pt x="30186" y="26613"/>
                  </a:lnTo>
                  <a:lnTo>
                    <a:pt x="30243" y="26498"/>
                  </a:lnTo>
                  <a:lnTo>
                    <a:pt x="30281" y="26384"/>
                  </a:lnTo>
                  <a:lnTo>
                    <a:pt x="30281" y="26251"/>
                  </a:lnTo>
                  <a:lnTo>
                    <a:pt x="30243" y="26137"/>
                  </a:lnTo>
                  <a:lnTo>
                    <a:pt x="30186" y="26004"/>
                  </a:lnTo>
                  <a:lnTo>
                    <a:pt x="30110" y="25890"/>
                  </a:lnTo>
                  <a:lnTo>
                    <a:pt x="29996" y="25795"/>
                  </a:lnTo>
                  <a:lnTo>
                    <a:pt x="29863" y="25719"/>
                  </a:lnTo>
                  <a:lnTo>
                    <a:pt x="29730" y="25643"/>
                  </a:lnTo>
                  <a:lnTo>
                    <a:pt x="10284" y="18097"/>
                  </a:lnTo>
                  <a:lnTo>
                    <a:pt x="5722" y="16329"/>
                  </a:lnTo>
                  <a:lnTo>
                    <a:pt x="5570" y="16272"/>
                  </a:lnTo>
                  <a:lnTo>
                    <a:pt x="5418" y="16253"/>
                  </a:lnTo>
                  <a:close/>
                  <a:moveTo>
                    <a:pt x="3688" y="20321"/>
                  </a:moveTo>
                  <a:lnTo>
                    <a:pt x="3555" y="20359"/>
                  </a:lnTo>
                  <a:lnTo>
                    <a:pt x="3441" y="20397"/>
                  </a:lnTo>
                  <a:lnTo>
                    <a:pt x="3327" y="20473"/>
                  </a:lnTo>
                  <a:lnTo>
                    <a:pt x="3251" y="20568"/>
                  </a:lnTo>
                  <a:lnTo>
                    <a:pt x="3194" y="20663"/>
                  </a:lnTo>
                  <a:lnTo>
                    <a:pt x="3156" y="20758"/>
                  </a:lnTo>
                  <a:lnTo>
                    <a:pt x="3156" y="20853"/>
                  </a:lnTo>
                  <a:lnTo>
                    <a:pt x="3156" y="20948"/>
                  </a:lnTo>
                  <a:lnTo>
                    <a:pt x="3194" y="21043"/>
                  </a:lnTo>
                  <a:lnTo>
                    <a:pt x="3232" y="21138"/>
                  </a:lnTo>
                  <a:lnTo>
                    <a:pt x="3308" y="21233"/>
                  </a:lnTo>
                  <a:lnTo>
                    <a:pt x="3384" y="21328"/>
                  </a:lnTo>
                  <a:lnTo>
                    <a:pt x="3479" y="21404"/>
                  </a:lnTo>
                  <a:lnTo>
                    <a:pt x="3593" y="21461"/>
                  </a:lnTo>
                  <a:lnTo>
                    <a:pt x="3707" y="21518"/>
                  </a:lnTo>
                  <a:lnTo>
                    <a:pt x="15720" y="26175"/>
                  </a:lnTo>
                  <a:lnTo>
                    <a:pt x="27715" y="30832"/>
                  </a:lnTo>
                  <a:lnTo>
                    <a:pt x="27867" y="30889"/>
                  </a:lnTo>
                  <a:lnTo>
                    <a:pt x="28019" y="30908"/>
                  </a:lnTo>
                  <a:lnTo>
                    <a:pt x="28171" y="30908"/>
                  </a:lnTo>
                  <a:lnTo>
                    <a:pt x="28304" y="30870"/>
                  </a:lnTo>
                  <a:lnTo>
                    <a:pt x="28418" y="30832"/>
                  </a:lnTo>
                  <a:lnTo>
                    <a:pt x="28532" y="30756"/>
                  </a:lnTo>
                  <a:lnTo>
                    <a:pt x="28608" y="30661"/>
                  </a:lnTo>
                  <a:lnTo>
                    <a:pt x="28684" y="30566"/>
                  </a:lnTo>
                  <a:lnTo>
                    <a:pt x="28703" y="30433"/>
                  </a:lnTo>
                  <a:lnTo>
                    <a:pt x="28703" y="30319"/>
                  </a:lnTo>
                  <a:lnTo>
                    <a:pt x="28665" y="30186"/>
                  </a:lnTo>
                  <a:lnTo>
                    <a:pt x="28608" y="30072"/>
                  </a:lnTo>
                  <a:lnTo>
                    <a:pt x="28532" y="29958"/>
                  </a:lnTo>
                  <a:lnTo>
                    <a:pt x="28418" y="29863"/>
                  </a:lnTo>
                  <a:lnTo>
                    <a:pt x="28304" y="29768"/>
                  </a:lnTo>
                  <a:lnTo>
                    <a:pt x="28152" y="29711"/>
                  </a:lnTo>
                  <a:lnTo>
                    <a:pt x="14523" y="24427"/>
                  </a:lnTo>
                  <a:lnTo>
                    <a:pt x="4144" y="20397"/>
                  </a:lnTo>
                  <a:lnTo>
                    <a:pt x="3992" y="20340"/>
                  </a:lnTo>
                  <a:lnTo>
                    <a:pt x="3840" y="20321"/>
                  </a:lnTo>
                  <a:close/>
                  <a:moveTo>
                    <a:pt x="2110" y="24389"/>
                  </a:moveTo>
                  <a:lnTo>
                    <a:pt x="1977" y="24408"/>
                  </a:lnTo>
                  <a:lnTo>
                    <a:pt x="1863" y="24465"/>
                  </a:lnTo>
                  <a:lnTo>
                    <a:pt x="1749" y="24541"/>
                  </a:lnTo>
                  <a:lnTo>
                    <a:pt x="1673" y="24617"/>
                  </a:lnTo>
                  <a:lnTo>
                    <a:pt x="1597" y="24731"/>
                  </a:lnTo>
                  <a:lnTo>
                    <a:pt x="1578" y="24826"/>
                  </a:lnTo>
                  <a:lnTo>
                    <a:pt x="1578" y="24902"/>
                  </a:lnTo>
                  <a:lnTo>
                    <a:pt x="1578" y="24997"/>
                  </a:lnTo>
                  <a:lnTo>
                    <a:pt x="1616" y="25111"/>
                  </a:lnTo>
                  <a:lnTo>
                    <a:pt x="1654" y="25206"/>
                  </a:lnTo>
                  <a:lnTo>
                    <a:pt x="1730" y="25301"/>
                  </a:lnTo>
                  <a:lnTo>
                    <a:pt x="1806" y="25377"/>
                  </a:lnTo>
                  <a:lnTo>
                    <a:pt x="1901" y="25472"/>
                  </a:lnTo>
                  <a:lnTo>
                    <a:pt x="2015" y="25529"/>
                  </a:lnTo>
                  <a:lnTo>
                    <a:pt x="2129" y="25586"/>
                  </a:lnTo>
                  <a:lnTo>
                    <a:pt x="4885" y="26651"/>
                  </a:lnTo>
                  <a:lnTo>
                    <a:pt x="19959" y="32505"/>
                  </a:lnTo>
                  <a:lnTo>
                    <a:pt x="26137" y="34900"/>
                  </a:lnTo>
                  <a:lnTo>
                    <a:pt x="26289" y="34957"/>
                  </a:lnTo>
                  <a:lnTo>
                    <a:pt x="26441" y="34976"/>
                  </a:lnTo>
                  <a:lnTo>
                    <a:pt x="26593" y="34976"/>
                  </a:lnTo>
                  <a:lnTo>
                    <a:pt x="26726" y="34938"/>
                  </a:lnTo>
                  <a:lnTo>
                    <a:pt x="26840" y="34900"/>
                  </a:lnTo>
                  <a:lnTo>
                    <a:pt x="26954" y="34824"/>
                  </a:lnTo>
                  <a:lnTo>
                    <a:pt x="27030" y="34729"/>
                  </a:lnTo>
                  <a:lnTo>
                    <a:pt x="27106" y="34615"/>
                  </a:lnTo>
                  <a:lnTo>
                    <a:pt x="27125" y="34501"/>
                  </a:lnTo>
                  <a:lnTo>
                    <a:pt x="27125" y="34387"/>
                  </a:lnTo>
                  <a:lnTo>
                    <a:pt x="27087" y="34254"/>
                  </a:lnTo>
                  <a:lnTo>
                    <a:pt x="27030" y="34140"/>
                  </a:lnTo>
                  <a:lnTo>
                    <a:pt x="26954" y="34026"/>
                  </a:lnTo>
                  <a:lnTo>
                    <a:pt x="26840" y="33931"/>
                  </a:lnTo>
                  <a:lnTo>
                    <a:pt x="26726" y="33836"/>
                  </a:lnTo>
                  <a:lnTo>
                    <a:pt x="26574" y="33760"/>
                  </a:lnTo>
                  <a:lnTo>
                    <a:pt x="18781" y="30737"/>
                  </a:lnTo>
                  <a:lnTo>
                    <a:pt x="3707" y="24883"/>
                  </a:lnTo>
                  <a:lnTo>
                    <a:pt x="2566" y="24446"/>
                  </a:lnTo>
                  <a:lnTo>
                    <a:pt x="2414" y="24408"/>
                  </a:lnTo>
                  <a:lnTo>
                    <a:pt x="2262" y="24389"/>
                  </a:lnTo>
                  <a:close/>
                  <a:moveTo>
                    <a:pt x="533" y="28456"/>
                  </a:moveTo>
                  <a:lnTo>
                    <a:pt x="399" y="28475"/>
                  </a:lnTo>
                  <a:lnTo>
                    <a:pt x="285" y="28532"/>
                  </a:lnTo>
                  <a:lnTo>
                    <a:pt x="171" y="28608"/>
                  </a:lnTo>
                  <a:lnTo>
                    <a:pt x="95" y="28684"/>
                  </a:lnTo>
                  <a:lnTo>
                    <a:pt x="38" y="28799"/>
                  </a:lnTo>
                  <a:lnTo>
                    <a:pt x="19" y="28894"/>
                  </a:lnTo>
                  <a:lnTo>
                    <a:pt x="0" y="28970"/>
                  </a:lnTo>
                  <a:lnTo>
                    <a:pt x="19" y="29084"/>
                  </a:lnTo>
                  <a:lnTo>
                    <a:pt x="38" y="29179"/>
                  </a:lnTo>
                  <a:lnTo>
                    <a:pt x="95" y="29274"/>
                  </a:lnTo>
                  <a:lnTo>
                    <a:pt x="152" y="29369"/>
                  </a:lnTo>
                  <a:lnTo>
                    <a:pt x="228" y="29445"/>
                  </a:lnTo>
                  <a:lnTo>
                    <a:pt x="323" y="29521"/>
                  </a:lnTo>
                  <a:lnTo>
                    <a:pt x="437" y="29597"/>
                  </a:lnTo>
                  <a:lnTo>
                    <a:pt x="552" y="29654"/>
                  </a:lnTo>
                  <a:lnTo>
                    <a:pt x="9124" y="32980"/>
                  </a:lnTo>
                  <a:lnTo>
                    <a:pt x="18496" y="36611"/>
                  </a:lnTo>
                  <a:lnTo>
                    <a:pt x="24559" y="38968"/>
                  </a:lnTo>
                  <a:lnTo>
                    <a:pt x="24711" y="39006"/>
                  </a:lnTo>
                  <a:lnTo>
                    <a:pt x="24863" y="39025"/>
                  </a:lnTo>
                  <a:lnTo>
                    <a:pt x="25015" y="39025"/>
                  </a:lnTo>
                  <a:lnTo>
                    <a:pt x="25148" y="39006"/>
                  </a:lnTo>
                  <a:lnTo>
                    <a:pt x="25263" y="38949"/>
                  </a:lnTo>
                  <a:lnTo>
                    <a:pt x="25377" y="38892"/>
                  </a:lnTo>
                  <a:lnTo>
                    <a:pt x="25453" y="38797"/>
                  </a:lnTo>
                  <a:lnTo>
                    <a:pt x="25510" y="38683"/>
                  </a:lnTo>
                  <a:lnTo>
                    <a:pt x="25548" y="38569"/>
                  </a:lnTo>
                  <a:lnTo>
                    <a:pt x="25548" y="38436"/>
                  </a:lnTo>
                  <a:lnTo>
                    <a:pt x="25510" y="38322"/>
                  </a:lnTo>
                  <a:lnTo>
                    <a:pt x="25453" y="38208"/>
                  </a:lnTo>
                  <a:lnTo>
                    <a:pt x="25377" y="38094"/>
                  </a:lnTo>
                  <a:lnTo>
                    <a:pt x="25263" y="37999"/>
                  </a:lnTo>
                  <a:lnTo>
                    <a:pt x="25148" y="37904"/>
                  </a:lnTo>
                  <a:lnTo>
                    <a:pt x="24996" y="37828"/>
                  </a:lnTo>
                  <a:lnTo>
                    <a:pt x="19731" y="35794"/>
                  </a:lnTo>
                  <a:lnTo>
                    <a:pt x="7946" y="31213"/>
                  </a:lnTo>
                  <a:lnTo>
                    <a:pt x="989" y="28513"/>
                  </a:lnTo>
                  <a:lnTo>
                    <a:pt x="837" y="28475"/>
                  </a:lnTo>
                  <a:lnTo>
                    <a:pt x="685" y="28456"/>
                  </a:lnTo>
                  <a:close/>
                </a:path>
              </a:pathLst>
            </a:custGeom>
            <a:solidFill>
              <a:srgbClr val="6666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1603;p36"/>
            <p:cNvSpPr/>
            <p:nvPr/>
          </p:nvSpPr>
          <p:spPr>
            <a:xfrm>
              <a:off x="4901013" y="6688650"/>
              <a:ext cx="274225" cy="275650"/>
            </a:xfrm>
            <a:custGeom>
              <a:avLst/>
              <a:gdLst/>
              <a:ahLst/>
              <a:cxnLst/>
              <a:rect l="l" t="t" r="r" b="b"/>
              <a:pathLst>
                <a:path w="10969" h="11026" extrusionOk="0">
                  <a:moveTo>
                    <a:pt x="6026" y="1"/>
                  </a:moveTo>
                  <a:lnTo>
                    <a:pt x="5817" y="20"/>
                  </a:lnTo>
                  <a:lnTo>
                    <a:pt x="5608" y="58"/>
                  </a:lnTo>
                  <a:lnTo>
                    <a:pt x="5399" y="115"/>
                  </a:lnTo>
                  <a:lnTo>
                    <a:pt x="5209" y="191"/>
                  </a:lnTo>
                  <a:lnTo>
                    <a:pt x="5019" y="305"/>
                  </a:lnTo>
                  <a:lnTo>
                    <a:pt x="837" y="3118"/>
                  </a:lnTo>
                  <a:lnTo>
                    <a:pt x="666" y="3251"/>
                  </a:lnTo>
                  <a:lnTo>
                    <a:pt x="514" y="3403"/>
                  </a:lnTo>
                  <a:lnTo>
                    <a:pt x="381" y="3555"/>
                  </a:lnTo>
                  <a:lnTo>
                    <a:pt x="267" y="3745"/>
                  </a:lnTo>
                  <a:lnTo>
                    <a:pt x="172" y="3936"/>
                  </a:lnTo>
                  <a:lnTo>
                    <a:pt x="96" y="4145"/>
                  </a:lnTo>
                  <a:lnTo>
                    <a:pt x="58" y="4354"/>
                  </a:lnTo>
                  <a:lnTo>
                    <a:pt x="20" y="4582"/>
                  </a:lnTo>
                  <a:lnTo>
                    <a:pt x="1" y="4810"/>
                  </a:lnTo>
                  <a:lnTo>
                    <a:pt x="20" y="5038"/>
                  </a:lnTo>
                  <a:lnTo>
                    <a:pt x="39" y="5266"/>
                  </a:lnTo>
                  <a:lnTo>
                    <a:pt x="96" y="5513"/>
                  </a:lnTo>
                  <a:lnTo>
                    <a:pt x="172" y="5741"/>
                  </a:lnTo>
                  <a:lnTo>
                    <a:pt x="267" y="5969"/>
                  </a:lnTo>
                  <a:lnTo>
                    <a:pt x="381" y="6198"/>
                  </a:lnTo>
                  <a:lnTo>
                    <a:pt x="514" y="6426"/>
                  </a:lnTo>
                  <a:lnTo>
                    <a:pt x="2757" y="9771"/>
                  </a:lnTo>
                  <a:lnTo>
                    <a:pt x="2928" y="9980"/>
                  </a:lnTo>
                  <a:lnTo>
                    <a:pt x="3080" y="10170"/>
                  </a:lnTo>
                  <a:lnTo>
                    <a:pt x="3270" y="10360"/>
                  </a:lnTo>
                  <a:lnTo>
                    <a:pt x="3460" y="10513"/>
                  </a:lnTo>
                  <a:lnTo>
                    <a:pt x="3650" y="10646"/>
                  </a:lnTo>
                  <a:lnTo>
                    <a:pt x="3859" y="10760"/>
                  </a:lnTo>
                  <a:lnTo>
                    <a:pt x="4068" y="10855"/>
                  </a:lnTo>
                  <a:lnTo>
                    <a:pt x="4297" y="10931"/>
                  </a:lnTo>
                  <a:lnTo>
                    <a:pt x="4506" y="10988"/>
                  </a:lnTo>
                  <a:lnTo>
                    <a:pt x="4715" y="11026"/>
                  </a:lnTo>
                  <a:lnTo>
                    <a:pt x="5152" y="11026"/>
                  </a:lnTo>
                  <a:lnTo>
                    <a:pt x="5361" y="10988"/>
                  </a:lnTo>
                  <a:lnTo>
                    <a:pt x="5570" y="10931"/>
                  </a:lnTo>
                  <a:lnTo>
                    <a:pt x="5760" y="10836"/>
                  </a:lnTo>
                  <a:lnTo>
                    <a:pt x="5950" y="10722"/>
                  </a:lnTo>
                  <a:lnTo>
                    <a:pt x="10132" y="7908"/>
                  </a:lnTo>
                  <a:lnTo>
                    <a:pt x="10303" y="7794"/>
                  </a:lnTo>
                  <a:lnTo>
                    <a:pt x="10455" y="7642"/>
                  </a:lnTo>
                  <a:lnTo>
                    <a:pt x="10588" y="7471"/>
                  </a:lnTo>
                  <a:lnTo>
                    <a:pt x="10702" y="7300"/>
                  </a:lnTo>
                  <a:lnTo>
                    <a:pt x="10797" y="7110"/>
                  </a:lnTo>
                  <a:lnTo>
                    <a:pt x="10873" y="6901"/>
                  </a:lnTo>
                  <a:lnTo>
                    <a:pt x="10911" y="6692"/>
                  </a:lnTo>
                  <a:lnTo>
                    <a:pt x="10949" y="6464"/>
                  </a:lnTo>
                  <a:lnTo>
                    <a:pt x="10968" y="6236"/>
                  </a:lnTo>
                  <a:lnTo>
                    <a:pt x="10949" y="6008"/>
                  </a:lnTo>
                  <a:lnTo>
                    <a:pt x="10911" y="5760"/>
                  </a:lnTo>
                  <a:lnTo>
                    <a:pt x="10873" y="5532"/>
                  </a:lnTo>
                  <a:lnTo>
                    <a:pt x="10797" y="5304"/>
                  </a:lnTo>
                  <a:lnTo>
                    <a:pt x="10702" y="5057"/>
                  </a:lnTo>
                  <a:lnTo>
                    <a:pt x="10588" y="4829"/>
                  </a:lnTo>
                  <a:lnTo>
                    <a:pt x="10455" y="4620"/>
                  </a:lnTo>
                  <a:lnTo>
                    <a:pt x="8212" y="1274"/>
                  </a:lnTo>
                  <a:lnTo>
                    <a:pt x="8041" y="1046"/>
                  </a:lnTo>
                  <a:lnTo>
                    <a:pt x="7889" y="856"/>
                  </a:lnTo>
                  <a:lnTo>
                    <a:pt x="7699" y="685"/>
                  </a:lnTo>
                  <a:lnTo>
                    <a:pt x="7509" y="533"/>
                  </a:lnTo>
                  <a:lnTo>
                    <a:pt x="7319" y="400"/>
                  </a:lnTo>
                  <a:lnTo>
                    <a:pt x="7110" y="267"/>
                  </a:lnTo>
                  <a:lnTo>
                    <a:pt x="6901" y="172"/>
                  </a:lnTo>
                  <a:lnTo>
                    <a:pt x="6673" y="96"/>
                  </a:lnTo>
                  <a:lnTo>
                    <a:pt x="6463" y="39"/>
                  </a:lnTo>
                  <a:lnTo>
                    <a:pt x="6254" y="20"/>
                  </a:lnTo>
                  <a:lnTo>
                    <a:pt x="6026"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1604;p36"/>
            <p:cNvSpPr/>
            <p:nvPr/>
          </p:nvSpPr>
          <p:spPr>
            <a:xfrm>
              <a:off x="4901013" y="6688650"/>
              <a:ext cx="274225" cy="275650"/>
            </a:xfrm>
            <a:custGeom>
              <a:avLst/>
              <a:gdLst/>
              <a:ahLst/>
              <a:cxnLst/>
              <a:rect l="l" t="t" r="r" b="b"/>
              <a:pathLst>
                <a:path w="10969" h="11026" fill="none" extrusionOk="0">
                  <a:moveTo>
                    <a:pt x="514" y="6426"/>
                  </a:moveTo>
                  <a:lnTo>
                    <a:pt x="514" y="6426"/>
                  </a:lnTo>
                  <a:lnTo>
                    <a:pt x="381" y="6198"/>
                  </a:lnTo>
                  <a:lnTo>
                    <a:pt x="267" y="5969"/>
                  </a:lnTo>
                  <a:lnTo>
                    <a:pt x="172" y="5741"/>
                  </a:lnTo>
                  <a:lnTo>
                    <a:pt x="96" y="5513"/>
                  </a:lnTo>
                  <a:lnTo>
                    <a:pt x="39" y="5266"/>
                  </a:lnTo>
                  <a:lnTo>
                    <a:pt x="20" y="5038"/>
                  </a:lnTo>
                  <a:lnTo>
                    <a:pt x="1" y="4810"/>
                  </a:lnTo>
                  <a:lnTo>
                    <a:pt x="20" y="4582"/>
                  </a:lnTo>
                  <a:lnTo>
                    <a:pt x="58" y="4354"/>
                  </a:lnTo>
                  <a:lnTo>
                    <a:pt x="96" y="4145"/>
                  </a:lnTo>
                  <a:lnTo>
                    <a:pt x="172" y="3936"/>
                  </a:lnTo>
                  <a:lnTo>
                    <a:pt x="267" y="3745"/>
                  </a:lnTo>
                  <a:lnTo>
                    <a:pt x="381" y="3555"/>
                  </a:lnTo>
                  <a:lnTo>
                    <a:pt x="514" y="3403"/>
                  </a:lnTo>
                  <a:lnTo>
                    <a:pt x="666" y="3251"/>
                  </a:lnTo>
                  <a:lnTo>
                    <a:pt x="837" y="3118"/>
                  </a:lnTo>
                  <a:lnTo>
                    <a:pt x="5019" y="305"/>
                  </a:lnTo>
                  <a:lnTo>
                    <a:pt x="5019" y="305"/>
                  </a:lnTo>
                  <a:lnTo>
                    <a:pt x="5209" y="191"/>
                  </a:lnTo>
                  <a:lnTo>
                    <a:pt x="5399" y="115"/>
                  </a:lnTo>
                  <a:lnTo>
                    <a:pt x="5608" y="58"/>
                  </a:lnTo>
                  <a:lnTo>
                    <a:pt x="5817" y="20"/>
                  </a:lnTo>
                  <a:lnTo>
                    <a:pt x="6026" y="1"/>
                  </a:lnTo>
                  <a:lnTo>
                    <a:pt x="6254" y="20"/>
                  </a:lnTo>
                  <a:lnTo>
                    <a:pt x="6463" y="39"/>
                  </a:lnTo>
                  <a:lnTo>
                    <a:pt x="6673" y="96"/>
                  </a:lnTo>
                  <a:lnTo>
                    <a:pt x="6901" y="172"/>
                  </a:lnTo>
                  <a:lnTo>
                    <a:pt x="7110" y="267"/>
                  </a:lnTo>
                  <a:lnTo>
                    <a:pt x="7319" y="400"/>
                  </a:lnTo>
                  <a:lnTo>
                    <a:pt x="7509" y="533"/>
                  </a:lnTo>
                  <a:lnTo>
                    <a:pt x="7699" y="685"/>
                  </a:lnTo>
                  <a:lnTo>
                    <a:pt x="7889" y="856"/>
                  </a:lnTo>
                  <a:lnTo>
                    <a:pt x="8041" y="1046"/>
                  </a:lnTo>
                  <a:lnTo>
                    <a:pt x="8212" y="1274"/>
                  </a:lnTo>
                  <a:lnTo>
                    <a:pt x="10455" y="4620"/>
                  </a:lnTo>
                  <a:lnTo>
                    <a:pt x="10455" y="4620"/>
                  </a:lnTo>
                  <a:lnTo>
                    <a:pt x="10588" y="4829"/>
                  </a:lnTo>
                  <a:lnTo>
                    <a:pt x="10702" y="5057"/>
                  </a:lnTo>
                  <a:lnTo>
                    <a:pt x="10797" y="5304"/>
                  </a:lnTo>
                  <a:lnTo>
                    <a:pt x="10873" y="5532"/>
                  </a:lnTo>
                  <a:lnTo>
                    <a:pt x="10911" y="5760"/>
                  </a:lnTo>
                  <a:lnTo>
                    <a:pt x="10949" y="6008"/>
                  </a:lnTo>
                  <a:lnTo>
                    <a:pt x="10968" y="6236"/>
                  </a:lnTo>
                  <a:lnTo>
                    <a:pt x="10949" y="6464"/>
                  </a:lnTo>
                  <a:lnTo>
                    <a:pt x="10911" y="6692"/>
                  </a:lnTo>
                  <a:lnTo>
                    <a:pt x="10873" y="6901"/>
                  </a:lnTo>
                  <a:lnTo>
                    <a:pt x="10797" y="7110"/>
                  </a:lnTo>
                  <a:lnTo>
                    <a:pt x="10702" y="7300"/>
                  </a:lnTo>
                  <a:lnTo>
                    <a:pt x="10588" y="7471"/>
                  </a:lnTo>
                  <a:lnTo>
                    <a:pt x="10455" y="7642"/>
                  </a:lnTo>
                  <a:lnTo>
                    <a:pt x="10303" y="7794"/>
                  </a:lnTo>
                  <a:lnTo>
                    <a:pt x="10132" y="7908"/>
                  </a:lnTo>
                  <a:lnTo>
                    <a:pt x="5950" y="10722"/>
                  </a:lnTo>
                  <a:lnTo>
                    <a:pt x="5950" y="10722"/>
                  </a:lnTo>
                  <a:lnTo>
                    <a:pt x="5760" y="10836"/>
                  </a:lnTo>
                  <a:lnTo>
                    <a:pt x="5570" y="10931"/>
                  </a:lnTo>
                  <a:lnTo>
                    <a:pt x="5361" y="10988"/>
                  </a:lnTo>
                  <a:lnTo>
                    <a:pt x="5152" y="11026"/>
                  </a:lnTo>
                  <a:lnTo>
                    <a:pt x="4943" y="11026"/>
                  </a:lnTo>
                  <a:lnTo>
                    <a:pt x="4715" y="11026"/>
                  </a:lnTo>
                  <a:lnTo>
                    <a:pt x="4506" y="10988"/>
                  </a:lnTo>
                  <a:lnTo>
                    <a:pt x="4297" y="10931"/>
                  </a:lnTo>
                  <a:lnTo>
                    <a:pt x="4068" y="10855"/>
                  </a:lnTo>
                  <a:lnTo>
                    <a:pt x="3859" y="10760"/>
                  </a:lnTo>
                  <a:lnTo>
                    <a:pt x="3650" y="10646"/>
                  </a:lnTo>
                  <a:lnTo>
                    <a:pt x="3460" y="10513"/>
                  </a:lnTo>
                  <a:lnTo>
                    <a:pt x="3270" y="10360"/>
                  </a:lnTo>
                  <a:lnTo>
                    <a:pt x="3080" y="10170"/>
                  </a:lnTo>
                  <a:lnTo>
                    <a:pt x="2928" y="9980"/>
                  </a:lnTo>
                  <a:lnTo>
                    <a:pt x="2757" y="9771"/>
                  </a:lnTo>
                  <a:lnTo>
                    <a:pt x="514" y="6426"/>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1605;p36"/>
            <p:cNvSpPr/>
            <p:nvPr/>
          </p:nvSpPr>
          <p:spPr>
            <a:xfrm>
              <a:off x="5105838" y="6720025"/>
              <a:ext cx="2875" cy="4300"/>
            </a:xfrm>
            <a:custGeom>
              <a:avLst/>
              <a:gdLst/>
              <a:ahLst/>
              <a:cxnLst/>
              <a:rect l="l" t="t" r="r" b="b"/>
              <a:pathLst>
                <a:path w="115" h="172" extrusionOk="0">
                  <a:moveTo>
                    <a:pt x="0" y="0"/>
                  </a:moveTo>
                  <a:lnTo>
                    <a:pt x="114" y="171"/>
                  </a:lnTo>
                  <a:lnTo>
                    <a:pt x="19" y="19"/>
                  </a:lnTo>
                  <a:lnTo>
                    <a:pt x="0" y="0"/>
                  </a:lnTo>
                  <a:close/>
                </a:path>
              </a:pathLst>
            </a:custGeom>
            <a:solidFill>
              <a:srgbClr val="BED4C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1606;p36"/>
            <p:cNvSpPr/>
            <p:nvPr/>
          </p:nvSpPr>
          <p:spPr>
            <a:xfrm>
              <a:off x="5174263" y="6834075"/>
              <a:ext cx="25" cy="975"/>
            </a:xfrm>
            <a:custGeom>
              <a:avLst/>
              <a:gdLst/>
              <a:ahLst/>
              <a:cxnLst/>
              <a:rect l="l" t="t" r="r" b="b"/>
              <a:pathLst>
                <a:path w="1" h="39" fill="none" extrusionOk="0">
                  <a:moveTo>
                    <a:pt x="0" y="0"/>
                  </a:moveTo>
                  <a:lnTo>
                    <a:pt x="0" y="0"/>
                  </a:lnTo>
                  <a:lnTo>
                    <a:pt x="0" y="38"/>
                  </a:lnTo>
                  <a:lnTo>
                    <a:pt x="0" y="38"/>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1607;p36"/>
            <p:cNvSpPr/>
            <p:nvPr/>
          </p:nvSpPr>
          <p:spPr>
            <a:xfrm>
              <a:off x="5105838" y="6720025"/>
              <a:ext cx="2875" cy="4300"/>
            </a:xfrm>
            <a:custGeom>
              <a:avLst/>
              <a:gdLst/>
              <a:ahLst/>
              <a:cxnLst/>
              <a:rect l="l" t="t" r="r" b="b"/>
              <a:pathLst>
                <a:path w="115" h="172" fill="none" extrusionOk="0">
                  <a:moveTo>
                    <a:pt x="0" y="0"/>
                  </a:moveTo>
                  <a:lnTo>
                    <a:pt x="114" y="171"/>
                  </a:lnTo>
                  <a:lnTo>
                    <a:pt x="114" y="171"/>
                  </a:lnTo>
                  <a:lnTo>
                    <a:pt x="19" y="19"/>
                  </a:lnTo>
                  <a:lnTo>
                    <a:pt x="19" y="19"/>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1608;p36"/>
            <p:cNvSpPr/>
            <p:nvPr/>
          </p:nvSpPr>
          <p:spPr>
            <a:xfrm>
              <a:off x="5093013" y="6778950"/>
              <a:ext cx="82225" cy="142575"/>
            </a:xfrm>
            <a:custGeom>
              <a:avLst/>
              <a:gdLst/>
              <a:ahLst/>
              <a:cxnLst/>
              <a:rect l="l" t="t" r="r" b="b"/>
              <a:pathLst>
                <a:path w="3289" h="5703" extrusionOk="0">
                  <a:moveTo>
                    <a:pt x="2091" y="0"/>
                  </a:moveTo>
                  <a:lnTo>
                    <a:pt x="0" y="1407"/>
                  </a:lnTo>
                  <a:lnTo>
                    <a:pt x="665" y="2396"/>
                  </a:lnTo>
                  <a:lnTo>
                    <a:pt x="817" y="2624"/>
                  </a:lnTo>
                  <a:lnTo>
                    <a:pt x="931" y="2852"/>
                  </a:lnTo>
                  <a:lnTo>
                    <a:pt x="1026" y="3099"/>
                  </a:lnTo>
                  <a:lnTo>
                    <a:pt x="1084" y="3327"/>
                  </a:lnTo>
                  <a:lnTo>
                    <a:pt x="1141" y="3555"/>
                  </a:lnTo>
                  <a:lnTo>
                    <a:pt x="1179" y="3802"/>
                  </a:lnTo>
                  <a:lnTo>
                    <a:pt x="1179" y="4030"/>
                  </a:lnTo>
                  <a:lnTo>
                    <a:pt x="1179" y="4258"/>
                  </a:lnTo>
                  <a:lnTo>
                    <a:pt x="1141" y="4467"/>
                  </a:lnTo>
                  <a:lnTo>
                    <a:pt x="1084" y="4696"/>
                  </a:lnTo>
                  <a:lnTo>
                    <a:pt x="1026" y="4886"/>
                  </a:lnTo>
                  <a:lnTo>
                    <a:pt x="931" y="5095"/>
                  </a:lnTo>
                  <a:lnTo>
                    <a:pt x="817" y="5266"/>
                  </a:lnTo>
                  <a:lnTo>
                    <a:pt x="684" y="5437"/>
                  </a:lnTo>
                  <a:lnTo>
                    <a:pt x="532" y="5570"/>
                  </a:lnTo>
                  <a:lnTo>
                    <a:pt x="361" y="5703"/>
                  </a:lnTo>
                  <a:lnTo>
                    <a:pt x="2452" y="4296"/>
                  </a:lnTo>
                  <a:lnTo>
                    <a:pt x="2566" y="4220"/>
                  </a:lnTo>
                  <a:lnTo>
                    <a:pt x="2680" y="4125"/>
                  </a:lnTo>
                  <a:lnTo>
                    <a:pt x="2870" y="3916"/>
                  </a:lnTo>
                  <a:lnTo>
                    <a:pt x="3022" y="3688"/>
                  </a:lnTo>
                  <a:lnTo>
                    <a:pt x="3136" y="3422"/>
                  </a:lnTo>
                  <a:lnTo>
                    <a:pt x="3212" y="3156"/>
                  </a:lnTo>
                  <a:lnTo>
                    <a:pt x="3269" y="2852"/>
                  </a:lnTo>
                  <a:lnTo>
                    <a:pt x="3288" y="2548"/>
                  </a:lnTo>
                  <a:lnTo>
                    <a:pt x="3250" y="2243"/>
                  </a:lnTo>
                  <a:lnTo>
                    <a:pt x="3250" y="2205"/>
                  </a:lnTo>
                  <a:lnTo>
                    <a:pt x="3174" y="1901"/>
                  </a:lnTo>
                  <a:lnTo>
                    <a:pt x="3079" y="1597"/>
                  </a:lnTo>
                  <a:lnTo>
                    <a:pt x="2946" y="1293"/>
                  </a:lnTo>
                  <a:lnTo>
                    <a:pt x="2775" y="1008"/>
                  </a:lnTo>
                  <a:lnTo>
                    <a:pt x="2091"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1609;p36"/>
            <p:cNvSpPr/>
            <p:nvPr/>
          </p:nvSpPr>
          <p:spPr>
            <a:xfrm>
              <a:off x="5093013" y="6778950"/>
              <a:ext cx="82225" cy="142575"/>
            </a:xfrm>
            <a:custGeom>
              <a:avLst/>
              <a:gdLst/>
              <a:ahLst/>
              <a:cxnLst/>
              <a:rect l="l" t="t" r="r" b="b"/>
              <a:pathLst>
                <a:path w="3289" h="5703" fill="none" extrusionOk="0">
                  <a:moveTo>
                    <a:pt x="2091" y="0"/>
                  </a:moveTo>
                  <a:lnTo>
                    <a:pt x="0" y="1407"/>
                  </a:lnTo>
                  <a:lnTo>
                    <a:pt x="665" y="2396"/>
                  </a:lnTo>
                  <a:lnTo>
                    <a:pt x="665" y="2396"/>
                  </a:lnTo>
                  <a:lnTo>
                    <a:pt x="817" y="2624"/>
                  </a:lnTo>
                  <a:lnTo>
                    <a:pt x="931" y="2852"/>
                  </a:lnTo>
                  <a:lnTo>
                    <a:pt x="1026" y="3099"/>
                  </a:lnTo>
                  <a:lnTo>
                    <a:pt x="1084" y="3327"/>
                  </a:lnTo>
                  <a:lnTo>
                    <a:pt x="1141" y="3555"/>
                  </a:lnTo>
                  <a:lnTo>
                    <a:pt x="1179" y="3802"/>
                  </a:lnTo>
                  <a:lnTo>
                    <a:pt x="1179" y="4030"/>
                  </a:lnTo>
                  <a:lnTo>
                    <a:pt x="1179" y="4258"/>
                  </a:lnTo>
                  <a:lnTo>
                    <a:pt x="1141" y="4467"/>
                  </a:lnTo>
                  <a:lnTo>
                    <a:pt x="1084" y="4696"/>
                  </a:lnTo>
                  <a:lnTo>
                    <a:pt x="1026" y="4886"/>
                  </a:lnTo>
                  <a:lnTo>
                    <a:pt x="931" y="5095"/>
                  </a:lnTo>
                  <a:lnTo>
                    <a:pt x="817" y="5266"/>
                  </a:lnTo>
                  <a:lnTo>
                    <a:pt x="684" y="5437"/>
                  </a:lnTo>
                  <a:lnTo>
                    <a:pt x="532" y="5570"/>
                  </a:lnTo>
                  <a:lnTo>
                    <a:pt x="361" y="5703"/>
                  </a:lnTo>
                  <a:lnTo>
                    <a:pt x="2452" y="4296"/>
                  </a:lnTo>
                  <a:lnTo>
                    <a:pt x="2452" y="4296"/>
                  </a:lnTo>
                  <a:lnTo>
                    <a:pt x="2566" y="4220"/>
                  </a:lnTo>
                  <a:lnTo>
                    <a:pt x="2680" y="4125"/>
                  </a:lnTo>
                  <a:lnTo>
                    <a:pt x="2870" y="3916"/>
                  </a:lnTo>
                  <a:lnTo>
                    <a:pt x="3022" y="3688"/>
                  </a:lnTo>
                  <a:lnTo>
                    <a:pt x="3136" y="3422"/>
                  </a:lnTo>
                  <a:lnTo>
                    <a:pt x="3212" y="3156"/>
                  </a:lnTo>
                  <a:lnTo>
                    <a:pt x="3269" y="2852"/>
                  </a:lnTo>
                  <a:lnTo>
                    <a:pt x="3288" y="2548"/>
                  </a:lnTo>
                  <a:lnTo>
                    <a:pt x="3250" y="2243"/>
                  </a:lnTo>
                  <a:lnTo>
                    <a:pt x="3250" y="2243"/>
                  </a:lnTo>
                  <a:lnTo>
                    <a:pt x="3250" y="2205"/>
                  </a:lnTo>
                  <a:lnTo>
                    <a:pt x="3250" y="2205"/>
                  </a:lnTo>
                  <a:lnTo>
                    <a:pt x="3174" y="1901"/>
                  </a:lnTo>
                  <a:lnTo>
                    <a:pt x="3079" y="1597"/>
                  </a:lnTo>
                  <a:lnTo>
                    <a:pt x="2946" y="1293"/>
                  </a:lnTo>
                  <a:lnTo>
                    <a:pt x="2775" y="1008"/>
                  </a:lnTo>
                  <a:lnTo>
                    <a:pt x="2091"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1610;p36"/>
            <p:cNvSpPr/>
            <p:nvPr/>
          </p:nvSpPr>
          <p:spPr>
            <a:xfrm>
              <a:off x="4910513" y="6844050"/>
              <a:ext cx="123575" cy="120725"/>
            </a:xfrm>
            <a:custGeom>
              <a:avLst/>
              <a:gdLst/>
              <a:ahLst/>
              <a:cxnLst/>
              <a:rect l="l" t="t" r="r" b="b"/>
              <a:pathLst>
                <a:path w="4943" h="4829" extrusionOk="0">
                  <a:moveTo>
                    <a:pt x="1" y="1"/>
                  </a:moveTo>
                  <a:lnTo>
                    <a:pt x="134" y="210"/>
                  </a:lnTo>
                  <a:lnTo>
                    <a:pt x="77" y="115"/>
                  </a:lnTo>
                  <a:lnTo>
                    <a:pt x="1" y="1"/>
                  </a:lnTo>
                  <a:close/>
                  <a:moveTo>
                    <a:pt x="2377" y="3555"/>
                  </a:moveTo>
                  <a:lnTo>
                    <a:pt x="2586" y="3840"/>
                  </a:lnTo>
                  <a:lnTo>
                    <a:pt x="2833" y="4087"/>
                  </a:lnTo>
                  <a:lnTo>
                    <a:pt x="2605" y="3840"/>
                  </a:lnTo>
                  <a:lnTo>
                    <a:pt x="2377" y="3555"/>
                  </a:lnTo>
                  <a:close/>
                  <a:moveTo>
                    <a:pt x="3365" y="4487"/>
                  </a:moveTo>
                  <a:lnTo>
                    <a:pt x="3650" y="4639"/>
                  </a:lnTo>
                  <a:lnTo>
                    <a:pt x="3955" y="4734"/>
                  </a:lnTo>
                  <a:lnTo>
                    <a:pt x="3955" y="4734"/>
                  </a:lnTo>
                  <a:lnTo>
                    <a:pt x="3669" y="4639"/>
                  </a:lnTo>
                  <a:lnTo>
                    <a:pt x="3365" y="4487"/>
                  </a:lnTo>
                  <a:close/>
                  <a:moveTo>
                    <a:pt x="4943" y="4772"/>
                  </a:moveTo>
                  <a:lnTo>
                    <a:pt x="4734" y="4810"/>
                  </a:lnTo>
                  <a:lnTo>
                    <a:pt x="4753" y="4810"/>
                  </a:lnTo>
                  <a:lnTo>
                    <a:pt x="4943" y="4772"/>
                  </a:lnTo>
                  <a:close/>
                  <a:moveTo>
                    <a:pt x="3955" y="4734"/>
                  </a:moveTo>
                  <a:lnTo>
                    <a:pt x="4240" y="4791"/>
                  </a:lnTo>
                  <a:lnTo>
                    <a:pt x="4544" y="4829"/>
                  </a:lnTo>
                  <a:lnTo>
                    <a:pt x="4734" y="4810"/>
                  </a:lnTo>
                  <a:lnTo>
                    <a:pt x="4544" y="4810"/>
                  </a:lnTo>
                  <a:lnTo>
                    <a:pt x="4259" y="4791"/>
                  </a:lnTo>
                  <a:lnTo>
                    <a:pt x="3955" y="4734"/>
                  </a:lnTo>
                  <a:close/>
                </a:path>
              </a:pathLst>
            </a:custGeom>
            <a:solidFill>
              <a:srgbClr val="FBEDD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1611;p36"/>
            <p:cNvSpPr/>
            <p:nvPr/>
          </p:nvSpPr>
          <p:spPr>
            <a:xfrm>
              <a:off x="4910513" y="6844050"/>
              <a:ext cx="132625" cy="120725"/>
            </a:xfrm>
            <a:custGeom>
              <a:avLst/>
              <a:gdLst/>
              <a:ahLst/>
              <a:cxnLst/>
              <a:rect l="l" t="t" r="r" b="b"/>
              <a:pathLst>
                <a:path w="5305" h="4829" fill="none" extrusionOk="0">
                  <a:moveTo>
                    <a:pt x="1" y="1"/>
                  </a:moveTo>
                  <a:lnTo>
                    <a:pt x="1" y="1"/>
                  </a:lnTo>
                  <a:lnTo>
                    <a:pt x="134" y="210"/>
                  </a:lnTo>
                  <a:lnTo>
                    <a:pt x="2377" y="3555"/>
                  </a:lnTo>
                  <a:lnTo>
                    <a:pt x="2377" y="3555"/>
                  </a:lnTo>
                  <a:lnTo>
                    <a:pt x="2586" y="3840"/>
                  </a:lnTo>
                  <a:lnTo>
                    <a:pt x="2833" y="4087"/>
                  </a:lnTo>
                  <a:lnTo>
                    <a:pt x="3099" y="4316"/>
                  </a:lnTo>
                  <a:lnTo>
                    <a:pt x="3365" y="4487"/>
                  </a:lnTo>
                  <a:lnTo>
                    <a:pt x="3650" y="4639"/>
                  </a:lnTo>
                  <a:lnTo>
                    <a:pt x="3955" y="4734"/>
                  </a:lnTo>
                  <a:lnTo>
                    <a:pt x="4240" y="4791"/>
                  </a:lnTo>
                  <a:lnTo>
                    <a:pt x="4544" y="4829"/>
                  </a:lnTo>
                  <a:lnTo>
                    <a:pt x="4544" y="4829"/>
                  </a:lnTo>
                  <a:lnTo>
                    <a:pt x="4734" y="4810"/>
                  </a:lnTo>
                  <a:lnTo>
                    <a:pt x="4943" y="4772"/>
                  </a:lnTo>
                  <a:lnTo>
                    <a:pt x="5133" y="4734"/>
                  </a:lnTo>
                  <a:lnTo>
                    <a:pt x="5304" y="4658"/>
                  </a:lnTo>
                  <a:lnTo>
                    <a:pt x="5304" y="4658"/>
                  </a:lnTo>
                  <a:lnTo>
                    <a:pt x="5133" y="4734"/>
                  </a:lnTo>
                  <a:lnTo>
                    <a:pt x="4943" y="4772"/>
                  </a:lnTo>
                  <a:lnTo>
                    <a:pt x="4753" y="4810"/>
                  </a:lnTo>
                  <a:lnTo>
                    <a:pt x="4544" y="4810"/>
                  </a:lnTo>
                  <a:lnTo>
                    <a:pt x="4544" y="4810"/>
                  </a:lnTo>
                  <a:lnTo>
                    <a:pt x="4259" y="4791"/>
                  </a:lnTo>
                  <a:lnTo>
                    <a:pt x="3955" y="4734"/>
                  </a:lnTo>
                  <a:lnTo>
                    <a:pt x="3669" y="4639"/>
                  </a:lnTo>
                  <a:lnTo>
                    <a:pt x="3365" y="4487"/>
                  </a:lnTo>
                  <a:lnTo>
                    <a:pt x="3099" y="4316"/>
                  </a:lnTo>
                  <a:lnTo>
                    <a:pt x="2833" y="4087"/>
                  </a:lnTo>
                  <a:lnTo>
                    <a:pt x="2605" y="3840"/>
                  </a:lnTo>
                  <a:lnTo>
                    <a:pt x="2377" y="3555"/>
                  </a:lnTo>
                  <a:lnTo>
                    <a:pt x="134" y="210"/>
                  </a:lnTo>
                  <a:lnTo>
                    <a:pt x="134" y="210"/>
                  </a:lnTo>
                  <a:lnTo>
                    <a:pt x="77" y="115"/>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1612;p36"/>
            <p:cNvSpPr/>
            <p:nvPr/>
          </p:nvSpPr>
          <p:spPr>
            <a:xfrm>
              <a:off x="4912413" y="6846900"/>
              <a:ext cx="189175" cy="117400"/>
            </a:xfrm>
            <a:custGeom>
              <a:avLst/>
              <a:gdLst/>
              <a:ahLst/>
              <a:cxnLst/>
              <a:rect l="l" t="t" r="r" b="b"/>
              <a:pathLst>
                <a:path w="7567" h="4696" extrusionOk="0">
                  <a:moveTo>
                    <a:pt x="1" y="1"/>
                  </a:moveTo>
                  <a:lnTo>
                    <a:pt x="58" y="96"/>
                  </a:lnTo>
                  <a:lnTo>
                    <a:pt x="2301" y="3441"/>
                  </a:lnTo>
                  <a:lnTo>
                    <a:pt x="2529" y="3726"/>
                  </a:lnTo>
                  <a:lnTo>
                    <a:pt x="2757" y="3973"/>
                  </a:lnTo>
                  <a:lnTo>
                    <a:pt x="3023" y="4202"/>
                  </a:lnTo>
                  <a:lnTo>
                    <a:pt x="3289" y="4373"/>
                  </a:lnTo>
                  <a:lnTo>
                    <a:pt x="3593" y="4525"/>
                  </a:lnTo>
                  <a:lnTo>
                    <a:pt x="3879" y="4620"/>
                  </a:lnTo>
                  <a:lnTo>
                    <a:pt x="4183" y="4677"/>
                  </a:lnTo>
                  <a:lnTo>
                    <a:pt x="4468" y="4696"/>
                  </a:lnTo>
                  <a:lnTo>
                    <a:pt x="4677" y="4696"/>
                  </a:lnTo>
                  <a:lnTo>
                    <a:pt x="4867" y="4658"/>
                  </a:lnTo>
                  <a:lnTo>
                    <a:pt x="5057" y="4620"/>
                  </a:lnTo>
                  <a:lnTo>
                    <a:pt x="5228" y="4544"/>
                  </a:lnTo>
                  <a:lnTo>
                    <a:pt x="5361" y="4487"/>
                  </a:lnTo>
                  <a:lnTo>
                    <a:pt x="5475" y="4411"/>
                  </a:lnTo>
                  <a:lnTo>
                    <a:pt x="7566" y="3004"/>
                  </a:lnTo>
                  <a:lnTo>
                    <a:pt x="7338" y="3137"/>
                  </a:lnTo>
                  <a:lnTo>
                    <a:pt x="7091" y="3232"/>
                  </a:lnTo>
                  <a:lnTo>
                    <a:pt x="6825" y="3289"/>
                  </a:lnTo>
                  <a:lnTo>
                    <a:pt x="6559" y="3308"/>
                  </a:lnTo>
                  <a:lnTo>
                    <a:pt x="6255" y="3270"/>
                  </a:lnTo>
                  <a:lnTo>
                    <a:pt x="5969" y="3213"/>
                  </a:lnTo>
                  <a:lnTo>
                    <a:pt x="5665" y="3118"/>
                  </a:lnTo>
                  <a:lnTo>
                    <a:pt x="5380" y="2966"/>
                  </a:lnTo>
                  <a:lnTo>
                    <a:pt x="5114" y="2795"/>
                  </a:lnTo>
                  <a:lnTo>
                    <a:pt x="4848" y="2567"/>
                  </a:lnTo>
                  <a:lnTo>
                    <a:pt x="4620" y="2320"/>
                  </a:lnTo>
                  <a:lnTo>
                    <a:pt x="4392" y="2035"/>
                  </a:lnTo>
                  <a:lnTo>
                    <a:pt x="3726" y="1046"/>
                  </a:lnTo>
                  <a:lnTo>
                    <a:pt x="1636" y="2434"/>
                  </a:lnTo>
                  <a:lnTo>
                    <a:pt x="1"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1613;p36"/>
            <p:cNvSpPr/>
            <p:nvPr/>
          </p:nvSpPr>
          <p:spPr>
            <a:xfrm>
              <a:off x="4912413" y="6846900"/>
              <a:ext cx="189175" cy="117400"/>
            </a:xfrm>
            <a:custGeom>
              <a:avLst/>
              <a:gdLst/>
              <a:ahLst/>
              <a:cxnLst/>
              <a:rect l="l" t="t" r="r" b="b"/>
              <a:pathLst>
                <a:path w="7567" h="4696" fill="none" extrusionOk="0">
                  <a:moveTo>
                    <a:pt x="1" y="1"/>
                  </a:moveTo>
                  <a:lnTo>
                    <a:pt x="1" y="1"/>
                  </a:lnTo>
                  <a:lnTo>
                    <a:pt x="58" y="96"/>
                  </a:lnTo>
                  <a:lnTo>
                    <a:pt x="2301" y="3441"/>
                  </a:lnTo>
                  <a:lnTo>
                    <a:pt x="2301" y="3441"/>
                  </a:lnTo>
                  <a:lnTo>
                    <a:pt x="2529" y="3726"/>
                  </a:lnTo>
                  <a:lnTo>
                    <a:pt x="2757" y="3973"/>
                  </a:lnTo>
                  <a:lnTo>
                    <a:pt x="3023" y="4202"/>
                  </a:lnTo>
                  <a:lnTo>
                    <a:pt x="3289" y="4373"/>
                  </a:lnTo>
                  <a:lnTo>
                    <a:pt x="3593" y="4525"/>
                  </a:lnTo>
                  <a:lnTo>
                    <a:pt x="3879" y="4620"/>
                  </a:lnTo>
                  <a:lnTo>
                    <a:pt x="4183" y="4677"/>
                  </a:lnTo>
                  <a:lnTo>
                    <a:pt x="4468" y="4696"/>
                  </a:lnTo>
                  <a:lnTo>
                    <a:pt x="4468" y="4696"/>
                  </a:lnTo>
                  <a:lnTo>
                    <a:pt x="4677" y="4696"/>
                  </a:lnTo>
                  <a:lnTo>
                    <a:pt x="4867" y="4658"/>
                  </a:lnTo>
                  <a:lnTo>
                    <a:pt x="5057" y="4620"/>
                  </a:lnTo>
                  <a:lnTo>
                    <a:pt x="5228" y="4544"/>
                  </a:lnTo>
                  <a:lnTo>
                    <a:pt x="5228" y="4544"/>
                  </a:lnTo>
                  <a:lnTo>
                    <a:pt x="5361" y="4487"/>
                  </a:lnTo>
                  <a:lnTo>
                    <a:pt x="5475" y="4411"/>
                  </a:lnTo>
                  <a:lnTo>
                    <a:pt x="7566" y="3004"/>
                  </a:lnTo>
                  <a:lnTo>
                    <a:pt x="7566" y="3004"/>
                  </a:lnTo>
                  <a:lnTo>
                    <a:pt x="7338" y="3137"/>
                  </a:lnTo>
                  <a:lnTo>
                    <a:pt x="7091" y="3232"/>
                  </a:lnTo>
                  <a:lnTo>
                    <a:pt x="6825" y="3289"/>
                  </a:lnTo>
                  <a:lnTo>
                    <a:pt x="6559" y="3308"/>
                  </a:lnTo>
                  <a:lnTo>
                    <a:pt x="6559" y="3308"/>
                  </a:lnTo>
                  <a:lnTo>
                    <a:pt x="6255" y="3270"/>
                  </a:lnTo>
                  <a:lnTo>
                    <a:pt x="5969" y="3213"/>
                  </a:lnTo>
                  <a:lnTo>
                    <a:pt x="5665" y="3118"/>
                  </a:lnTo>
                  <a:lnTo>
                    <a:pt x="5380" y="2966"/>
                  </a:lnTo>
                  <a:lnTo>
                    <a:pt x="5114" y="2795"/>
                  </a:lnTo>
                  <a:lnTo>
                    <a:pt x="4848" y="2567"/>
                  </a:lnTo>
                  <a:lnTo>
                    <a:pt x="4620" y="2320"/>
                  </a:lnTo>
                  <a:lnTo>
                    <a:pt x="4392" y="2035"/>
                  </a:lnTo>
                  <a:lnTo>
                    <a:pt x="3726" y="1046"/>
                  </a:lnTo>
                  <a:lnTo>
                    <a:pt x="1636" y="2434"/>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1614;p36"/>
            <p:cNvSpPr/>
            <p:nvPr/>
          </p:nvSpPr>
          <p:spPr>
            <a:xfrm>
              <a:off x="4629188" y="6223900"/>
              <a:ext cx="516575" cy="683850"/>
            </a:xfrm>
            <a:custGeom>
              <a:avLst/>
              <a:gdLst/>
              <a:ahLst/>
              <a:cxnLst/>
              <a:rect l="l" t="t" r="r" b="b"/>
              <a:pathLst>
                <a:path w="20663" h="27354" extrusionOk="0">
                  <a:moveTo>
                    <a:pt x="476" y="0"/>
                  </a:moveTo>
                  <a:lnTo>
                    <a:pt x="343" y="19"/>
                  </a:lnTo>
                  <a:lnTo>
                    <a:pt x="229" y="57"/>
                  </a:lnTo>
                  <a:lnTo>
                    <a:pt x="134" y="153"/>
                  </a:lnTo>
                  <a:lnTo>
                    <a:pt x="77" y="267"/>
                  </a:lnTo>
                  <a:lnTo>
                    <a:pt x="20" y="438"/>
                  </a:lnTo>
                  <a:lnTo>
                    <a:pt x="1" y="628"/>
                  </a:lnTo>
                  <a:lnTo>
                    <a:pt x="20" y="2605"/>
                  </a:lnTo>
                  <a:lnTo>
                    <a:pt x="39" y="5095"/>
                  </a:lnTo>
                  <a:lnTo>
                    <a:pt x="77" y="8155"/>
                  </a:lnTo>
                  <a:lnTo>
                    <a:pt x="12965" y="27354"/>
                  </a:lnTo>
                  <a:lnTo>
                    <a:pt x="20663" y="22202"/>
                  </a:lnTo>
                  <a:lnTo>
                    <a:pt x="7756" y="3004"/>
                  </a:lnTo>
                  <a:lnTo>
                    <a:pt x="4924" y="1825"/>
                  </a:lnTo>
                  <a:lnTo>
                    <a:pt x="2605" y="856"/>
                  </a:lnTo>
                  <a:lnTo>
                    <a:pt x="780" y="77"/>
                  </a:lnTo>
                  <a:lnTo>
                    <a:pt x="628" y="19"/>
                  </a:lnTo>
                  <a:lnTo>
                    <a:pt x="47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1615;p36"/>
            <p:cNvSpPr/>
            <p:nvPr/>
          </p:nvSpPr>
          <p:spPr>
            <a:xfrm>
              <a:off x="4629188" y="6223900"/>
              <a:ext cx="516575" cy="683850"/>
            </a:xfrm>
            <a:custGeom>
              <a:avLst/>
              <a:gdLst/>
              <a:ahLst/>
              <a:cxnLst/>
              <a:rect l="l" t="t" r="r" b="b"/>
              <a:pathLst>
                <a:path w="20663" h="27354" fill="none" extrusionOk="0">
                  <a:moveTo>
                    <a:pt x="12965" y="27354"/>
                  </a:moveTo>
                  <a:lnTo>
                    <a:pt x="77" y="8155"/>
                  </a:lnTo>
                  <a:lnTo>
                    <a:pt x="77" y="8155"/>
                  </a:lnTo>
                  <a:lnTo>
                    <a:pt x="39" y="5095"/>
                  </a:lnTo>
                  <a:lnTo>
                    <a:pt x="20" y="2605"/>
                  </a:lnTo>
                  <a:lnTo>
                    <a:pt x="1" y="628"/>
                  </a:lnTo>
                  <a:lnTo>
                    <a:pt x="1" y="628"/>
                  </a:lnTo>
                  <a:lnTo>
                    <a:pt x="20" y="438"/>
                  </a:lnTo>
                  <a:lnTo>
                    <a:pt x="77" y="267"/>
                  </a:lnTo>
                  <a:lnTo>
                    <a:pt x="134" y="153"/>
                  </a:lnTo>
                  <a:lnTo>
                    <a:pt x="229" y="57"/>
                  </a:lnTo>
                  <a:lnTo>
                    <a:pt x="343" y="19"/>
                  </a:lnTo>
                  <a:lnTo>
                    <a:pt x="476" y="0"/>
                  </a:lnTo>
                  <a:lnTo>
                    <a:pt x="628" y="19"/>
                  </a:lnTo>
                  <a:lnTo>
                    <a:pt x="780" y="77"/>
                  </a:lnTo>
                  <a:lnTo>
                    <a:pt x="780" y="77"/>
                  </a:lnTo>
                  <a:lnTo>
                    <a:pt x="2605" y="856"/>
                  </a:lnTo>
                  <a:lnTo>
                    <a:pt x="4924" y="1825"/>
                  </a:lnTo>
                  <a:lnTo>
                    <a:pt x="7756" y="3004"/>
                  </a:lnTo>
                  <a:lnTo>
                    <a:pt x="20663" y="22202"/>
                  </a:lnTo>
                  <a:lnTo>
                    <a:pt x="12965" y="27354"/>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1616;p36"/>
            <p:cNvSpPr/>
            <p:nvPr/>
          </p:nvSpPr>
          <p:spPr>
            <a:xfrm>
              <a:off x="4629663" y="6247650"/>
              <a:ext cx="194875" cy="192025"/>
            </a:xfrm>
            <a:custGeom>
              <a:avLst/>
              <a:gdLst/>
              <a:ahLst/>
              <a:cxnLst/>
              <a:rect l="l" t="t" r="r" b="b"/>
              <a:pathLst>
                <a:path w="7795" h="7681" extrusionOk="0">
                  <a:moveTo>
                    <a:pt x="2833" y="1"/>
                  </a:moveTo>
                  <a:lnTo>
                    <a:pt x="1" y="1902"/>
                  </a:lnTo>
                  <a:lnTo>
                    <a:pt x="58" y="7205"/>
                  </a:lnTo>
                  <a:lnTo>
                    <a:pt x="210" y="7338"/>
                  </a:lnTo>
                  <a:lnTo>
                    <a:pt x="400" y="7452"/>
                  </a:lnTo>
                  <a:lnTo>
                    <a:pt x="628" y="7547"/>
                  </a:lnTo>
                  <a:lnTo>
                    <a:pt x="761" y="7604"/>
                  </a:lnTo>
                  <a:lnTo>
                    <a:pt x="913" y="7642"/>
                  </a:lnTo>
                  <a:lnTo>
                    <a:pt x="1065" y="7661"/>
                  </a:lnTo>
                  <a:lnTo>
                    <a:pt x="1217" y="7680"/>
                  </a:lnTo>
                  <a:lnTo>
                    <a:pt x="1369" y="7661"/>
                  </a:lnTo>
                  <a:lnTo>
                    <a:pt x="1521" y="7642"/>
                  </a:lnTo>
                  <a:lnTo>
                    <a:pt x="1674" y="7566"/>
                  </a:lnTo>
                  <a:lnTo>
                    <a:pt x="1845" y="7490"/>
                  </a:lnTo>
                  <a:lnTo>
                    <a:pt x="1978" y="7376"/>
                  </a:lnTo>
                  <a:lnTo>
                    <a:pt x="2073" y="7262"/>
                  </a:lnTo>
                  <a:lnTo>
                    <a:pt x="2130" y="7148"/>
                  </a:lnTo>
                  <a:lnTo>
                    <a:pt x="2168" y="7034"/>
                  </a:lnTo>
                  <a:lnTo>
                    <a:pt x="2187" y="6920"/>
                  </a:lnTo>
                  <a:lnTo>
                    <a:pt x="2187" y="6787"/>
                  </a:lnTo>
                  <a:lnTo>
                    <a:pt x="2149" y="6540"/>
                  </a:lnTo>
                  <a:lnTo>
                    <a:pt x="2092" y="6312"/>
                  </a:lnTo>
                  <a:lnTo>
                    <a:pt x="2073" y="6198"/>
                  </a:lnTo>
                  <a:lnTo>
                    <a:pt x="2073" y="6084"/>
                  </a:lnTo>
                  <a:lnTo>
                    <a:pt x="2073" y="5989"/>
                  </a:lnTo>
                  <a:lnTo>
                    <a:pt x="2111" y="5894"/>
                  </a:lnTo>
                  <a:lnTo>
                    <a:pt x="2168" y="5818"/>
                  </a:lnTo>
                  <a:lnTo>
                    <a:pt x="2263" y="5741"/>
                  </a:lnTo>
                  <a:lnTo>
                    <a:pt x="2358" y="5684"/>
                  </a:lnTo>
                  <a:lnTo>
                    <a:pt x="2453" y="5646"/>
                  </a:lnTo>
                  <a:lnTo>
                    <a:pt x="2681" y="5646"/>
                  </a:lnTo>
                  <a:lnTo>
                    <a:pt x="2909" y="5684"/>
                  </a:lnTo>
                  <a:lnTo>
                    <a:pt x="3175" y="5760"/>
                  </a:lnTo>
                  <a:lnTo>
                    <a:pt x="3479" y="5837"/>
                  </a:lnTo>
                  <a:lnTo>
                    <a:pt x="3650" y="5875"/>
                  </a:lnTo>
                  <a:lnTo>
                    <a:pt x="3821" y="5894"/>
                  </a:lnTo>
                  <a:lnTo>
                    <a:pt x="4012" y="5875"/>
                  </a:lnTo>
                  <a:lnTo>
                    <a:pt x="4183" y="5837"/>
                  </a:lnTo>
                  <a:lnTo>
                    <a:pt x="4373" y="5760"/>
                  </a:lnTo>
                  <a:lnTo>
                    <a:pt x="4563" y="5646"/>
                  </a:lnTo>
                  <a:lnTo>
                    <a:pt x="4734" y="5532"/>
                  </a:lnTo>
                  <a:lnTo>
                    <a:pt x="4867" y="5380"/>
                  </a:lnTo>
                  <a:lnTo>
                    <a:pt x="4981" y="5247"/>
                  </a:lnTo>
                  <a:lnTo>
                    <a:pt x="5076" y="5076"/>
                  </a:lnTo>
                  <a:lnTo>
                    <a:pt x="5133" y="4924"/>
                  </a:lnTo>
                  <a:lnTo>
                    <a:pt x="5190" y="4772"/>
                  </a:lnTo>
                  <a:lnTo>
                    <a:pt x="5266" y="4449"/>
                  </a:lnTo>
                  <a:lnTo>
                    <a:pt x="5323" y="4145"/>
                  </a:lnTo>
                  <a:lnTo>
                    <a:pt x="5361" y="3879"/>
                  </a:lnTo>
                  <a:lnTo>
                    <a:pt x="5399" y="3765"/>
                  </a:lnTo>
                  <a:lnTo>
                    <a:pt x="5437" y="3670"/>
                  </a:lnTo>
                  <a:lnTo>
                    <a:pt x="5475" y="3594"/>
                  </a:lnTo>
                  <a:lnTo>
                    <a:pt x="5551" y="3517"/>
                  </a:lnTo>
                  <a:lnTo>
                    <a:pt x="5608" y="3498"/>
                  </a:lnTo>
                  <a:lnTo>
                    <a:pt x="5684" y="3479"/>
                  </a:lnTo>
                  <a:lnTo>
                    <a:pt x="5779" y="3479"/>
                  </a:lnTo>
                  <a:lnTo>
                    <a:pt x="5855" y="3517"/>
                  </a:lnTo>
                  <a:lnTo>
                    <a:pt x="6045" y="3594"/>
                  </a:lnTo>
                  <a:lnTo>
                    <a:pt x="6255" y="3708"/>
                  </a:lnTo>
                  <a:lnTo>
                    <a:pt x="6502" y="3822"/>
                  </a:lnTo>
                  <a:lnTo>
                    <a:pt x="6635" y="3879"/>
                  </a:lnTo>
                  <a:lnTo>
                    <a:pt x="6768" y="3917"/>
                  </a:lnTo>
                  <a:lnTo>
                    <a:pt x="6901" y="3936"/>
                  </a:lnTo>
                  <a:lnTo>
                    <a:pt x="7034" y="3917"/>
                  </a:lnTo>
                  <a:lnTo>
                    <a:pt x="7186" y="3879"/>
                  </a:lnTo>
                  <a:lnTo>
                    <a:pt x="7319" y="3803"/>
                  </a:lnTo>
                  <a:lnTo>
                    <a:pt x="7452" y="3708"/>
                  </a:lnTo>
                  <a:lnTo>
                    <a:pt x="7547" y="3594"/>
                  </a:lnTo>
                  <a:lnTo>
                    <a:pt x="7623" y="3460"/>
                  </a:lnTo>
                  <a:lnTo>
                    <a:pt x="7680" y="3327"/>
                  </a:lnTo>
                  <a:lnTo>
                    <a:pt x="7737" y="3194"/>
                  </a:lnTo>
                  <a:lnTo>
                    <a:pt x="7775" y="3042"/>
                  </a:lnTo>
                  <a:lnTo>
                    <a:pt x="7794" y="2757"/>
                  </a:lnTo>
                  <a:lnTo>
                    <a:pt x="7794" y="2472"/>
                  </a:lnTo>
                  <a:lnTo>
                    <a:pt x="7775" y="2263"/>
                  </a:lnTo>
                  <a:lnTo>
                    <a:pt x="7737" y="2054"/>
                  </a:lnTo>
                  <a:lnTo>
                    <a:pt x="2833"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7" name="Google Shape;1617;p36"/>
            <p:cNvSpPr/>
            <p:nvPr/>
          </p:nvSpPr>
          <p:spPr>
            <a:xfrm>
              <a:off x="4629663" y="6247650"/>
              <a:ext cx="194875" cy="192025"/>
            </a:xfrm>
            <a:custGeom>
              <a:avLst/>
              <a:gdLst/>
              <a:ahLst/>
              <a:cxnLst/>
              <a:rect l="l" t="t" r="r" b="b"/>
              <a:pathLst>
                <a:path w="7795" h="7681" fill="none" extrusionOk="0">
                  <a:moveTo>
                    <a:pt x="58" y="7205"/>
                  </a:moveTo>
                  <a:lnTo>
                    <a:pt x="58" y="7205"/>
                  </a:lnTo>
                  <a:lnTo>
                    <a:pt x="1" y="1902"/>
                  </a:lnTo>
                  <a:lnTo>
                    <a:pt x="2833" y="1"/>
                  </a:lnTo>
                  <a:lnTo>
                    <a:pt x="2833" y="1"/>
                  </a:lnTo>
                  <a:lnTo>
                    <a:pt x="7737" y="2054"/>
                  </a:lnTo>
                  <a:lnTo>
                    <a:pt x="7737" y="2054"/>
                  </a:lnTo>
                  <a:lnTo>
                    <a:pt x="7775" y="2263"/>
                  </a:lnTo>
                  <a:lnTo>
                    <a:pt x="7794" y="2472"/>
                  </a:lnTo>
                  <a:lnTo>
                    <a:pt x="7794" y="2757"/>
                  </a:lnTo>
                  <a:lnTo>
                    <a:pt x="7775" y="3042"/>
                  </a:lnTo>
                  <a:lnTo>
                    <a:pt x="7737" y="3194"/>
                  </a:lnTo>
                  <a:lnTo>
                    <a:pt x="7680" y="3327"/>
                  </a:lnTo>
                  <a:lnTo>
                    <a:pt x="7623" y="3460"/>
                  </a:lnTo>
                  <a:lnTo>
                    <a:pt x="7547" y="3594"/>
                  </a:lnTo>
                  <a:lnTo>
                    <a:pt x="7452" y="3708"/>
                  </a:lnTo>
                  <a:lnTo>
                    <a:pt x="7319" y="3803"/>
                  </a:lnTo>
                  <a:lnTo>
                    <a:pt x="7319" y="3803"/>
                  </a:lnTo>
                  <a:lnTo>
                    <a:pt x="7186" y="3879"/>
                  </a:lnTo>
                  <a:lnTo>
                    <a:pt x="7034" y="3917"/>
                  </a:lnTo>
                  <a:lnTo>
                    <a:pt x="6901" y="3936"/>
                  </a:lnTo>
                  <a:lnTo>
                    <a:pt x="6768" y="3917"/>
                  </a:lnTo>
                  <a:lnTo>
                    <a:pt x="6635" y="3879"/>
                  </a:lnTo>
                  <a:lnTo>
                    <a:pt x="6502" y="3822"/>
                  </a:lnTo>
                  <a:lnTo>
                    <a:pt x="6255" y="3708"/>
                  </a:lnTo>
                  <a:lnTo>
                    <a:pt x="6255" y="3708"/>
                  </a:lnTo>
                  <a:lnTo>
                    <a:pt x="6045" y="3594"/>
                  </a:lnTo>
                  <a:lnTo>
                    <a:pt x="5855" y="3517"/>
                  </a:lnTo>
                  <a:lnTo>
                    <a:pt x="5779" y="3479"/>
                  </a:lnTo>
                  <a:lnTo>
                    <a:pt x="5684" y="3479"/>
                  </a:lnTo>
                  <a:lnTo>
                    <a:pt x="5608" y="3498"/>
                  </a:lnTo>
                  <a:lnTo>
                    <a:pt x="5551" y="3517"/>
                  </a:lnTo>
                  <a:lnTo>
                    <a:pt x="5551" y="3517"/>
                  </a:lnTo>
                  <a:lnTo>
                    <a:pt x="5475" y="3594"/>
                  </a:lnTo>
                  <a:lnTo>
                    <a:pt x="5437" y="3670"/>
                  </a:lnTo>
                  <a:lnTo>
                    <a:pt x="5399" y="3765"/>
                  </a:lnTo>
                  <a:lnTo>
                    <a:pt x="5361" y="3879"/>
                  </a:lnTo>
                  <a:lnTo>
                    <a:pt x="5323" y="4145"/>
                  </a:lnTo>
                  <a:lnTo>
                    <a:pt x="5266" y="4449"/>
                  </a:lnTo>
                  <a:lnTo>
                    <a:pt x="5190" y="4772"/>
                  </a:lnTo>
                  <a:lnTo>
                    <a:pt x="5133" y="4924"/>
                  </a:lnTo>
                  <a:lnTo>
                    <a:pt x="5076" y="5076"/>
                  </a:lnTo>
                  <a:lnTo>
                    <a:pt x="4981" y="5247"/>
                  </a:lnTo>
                  <a:lnTo>
                    <a:pt x="4867" y="5380"/>
                  </a:lnTo>
                  <a:lnTo>
                    <a:pt x="4734" y="5532"/>
                  </a:lnTo>
                  <a:lnTo>
                    <a:pt x="4563" y="5646"/>
                  </a:lnTo>
                  <a:lnTo>
                    <a:pt x="4563" y="5646"/>
                  </a:lnTo>
                  <a:lnTo>
                    <a:pt x="4373" y="5760"/>
                  </a:lnTo>
                  <a:lnTo>
                    <a:pt x="4183" y="5837"/>
                  </a:lnTo>
                  <a:lnTo>
                    <a:pt x="4012" y="5875"/>
                  </a:lnTo>
                  <a:lnTo>
                    <a:pt x="3821" y="5894"/>
                  </a:lnTo>
                  <a:lnTo>
                    <a:pt x="3650" y="5875"/>
                  </a:lnTo>
                  <a:lnTo>
                    <a:pt x="3479" y="5837"/>
                  </a:lnTo>
                  <a:lnTo>
                    <a:pt x="3175" y="5760"/>
                  </a:lnTo>
                  <a:lnTo>
                    <a:pt x="3175" y="5760"/>
                  </a:lnTo>
                  <a:lnTo>
                    <a:pt x="2909" y="5684"/>
                  </a:lnTo>
                  <a:lnTo>
                    <a:pt x="2681" y="5646"/>
                  </a:lnTo>
                  <a:lnTo>
                    <a:pt x="2567" y="5646"/>
                  </a:lnTo>
                  <a:lnTo>
                    <a:pt x="2453" y="5646"/>
                  </a:lnTo>
                  <a:lnTo>
                    <a:pt x="2358" y="5684"/>
                  </a:lnTo>
                  <a:lnTo>
                    <a:pt x="2263" y="5741"/>
                  </a:lnTo>
                  <a:lnTo>
                    <a:pt x="2263" y="5741"/>
                  </a:lnTo>
                  <a:lnTo>
                    <a:pt x="2168" y="5818"/>
                  </a:lnTo>
                  <a:lnTo>
                    <a:pt x="2111" y="5894"/>
                  </a:lnTo>
                  <a:lnTo>
                    <a:pt x="2073" y="5989"/>
                  </a:lnTo>
                  <a:lnTo>
                    <a:pt x="2073" y="6084"/>
                  </a:lnTo>
                  <a:lnTo>
                    <a:pt x="2073" y="6198"/>
                  </a:lnTo>
                  <a:lnTo>
                    <a:pt x="2092" y="6312"/>
                  </a:lnTo>
                  <a:lnTo>
                    <a:pt x="2149" y="6540"/>
                  </a:lnTo>
                  <a:lnTo>
                    <a:pt x="2187" y="6787"/>
                  </a:lnTo>
                  <a:lnTo>
                    <a:pt x="2187" y="6920"/>
                  </a:lnTo>
                  <a:lnTo>
                    <a:pt x="2168" y="7034"/>
                  </a:lnTo>
                  <a:lnTo>
                    <a:pt x="2130" y="7148"/>
                  </a:lnTo>
                  <a:lnTo>
                    <a:pt x="2073" y="7262"/>
                  </a:lnTo>
                  <a:lnTo>
                    <a:pt x="1978" y="7376"/>
                  </a:lnTo>
                  <a:lnTo>
                    <a:pt x="1845" y="7490"/>
                  </a:lnTo>
                  <a:lnTo>
                    <a:pt x="1845" y="7490"/>
                  </a:lnTo>
                  <a:lnTo>
                    <a:pt x="1674" y="7566"/>
                  </a:lnTo>
                  <a:lnTo>
                    <a:pt x="1521" y="7642"/>
                  </a:lnTo>
                  <a:lnTo>
                    <a:pt x="1369" y="7661"/>
                  </a:lnTo>
                  <a:lnTo>
                    <a:pt x="1217" y="7680"/>
                  </a:lnTo>
                  <a:lnTo>
                    <a:pt x="1065" y="7661"/>
                  </a:lnTo>
                  <a:lnTo>
                    <a:pt x="913" y="7642"/>
                  </a:lnTo>
                  <a:lnTo>
                    <a:pt x="761" y="7604"/>
                  </a:lnTo>
                  <a:lnTo>
                    <a:pt x="628" y="7547"/>
                  </a:lnTo>
                  <a:lnTo>
                    <a:pt x="400" y="7452"/>
                  </a:lnTo>
                  <a:lnTo>
                    <a:pt x="210" y="7338"/>
                  </a:lnTo>
                  <a:lnTo>
                    <a:pt x="58" y="7205"/>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8" name="Google Shape;1618;p36"/>
            <p:cNvSpPr/>
            <p:nvPr/>
          </p:nvSpPr>
          <p:spPr>
            <a:xfrm>
              <a:off x="5090613" y="6814125"/>
              <a:ext cx="2425" cy="1925"/>
            </a:xfrm>
            <a:custGeom>
              <a:avLst/>
              <a:gdLst/>
              <a:ahLst/>
              <a:cxnLst/>
              <a:rect l="l" t="t" r="r" b="b"/>
              <a:pathLst>
                <a:path w="97" h="77" extrusionOk="0">
                  <a:moveTo>
                    <a:pt x="96" y="0"/>
                  </a:moveTo>
                  <a:lnTo>
                    <a:pt x="1" y="76"/>
                  </a:lnTo>
                  <a:lnTo>
                    <a:pt x="1" y="76"/>
                  </a:lnTo>
                  <a:lnTo>
                    <a:pt x="96" y="0"/>
                  </a:lnTo>
                  <a:lnTo>
                    <a:pt x="96" y="0"/>
                  </a:lnTo>
                  <a:close/>
                </a:path>
              </a:pathLst>
            </a:custGeom>
            <a:solidFill>
              <a:srgbClr val="EEAB2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9" name="Google Shape;1619;p36"/>
            <p:cNvSpPr/>
            <p:nvPr/>
          </p:nvSpPr>
          <p:spPr>
            <a:xfrm>
              <a:off x="5090613" y="6814125"/>
              <a:ext cx="2425" cy="1925"/>
            </a:xfrm>
            <a:custGeom>
              <a:avLst/>
              <a:gdLst/>
              <a:ahLst/>
              <a:cxnLst/>
              <a:rect l="l" t="t" r="r" b="b"/>
              <a:pathLst>
                <a:path w="97" h="77" fill="none" extrusionOk="0">
                  <a:moveTo>
                    <a:pt x="96" y="0"/>
                  </a:moveTo>
                  <a:lnTo>
                    <a:pt x="1" y="76"/>
                  </a:lnTo>
                  <a:lnTo>
                    <a:pt x="1" y="76"/>
                  </a:lnTo>
                  <a:lnTo>
                    <a:pt x="96" y="0"/>
                  </a:lnTo>
                  <a:lnTo>
                    <a:pt x="96"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0" name="Google Shape;1620;p36"/>
            <p:cNvSpPr/>
            <p:nvPr/>
          </p:nvSpPr>
          <p:spPr>
            <a:xfrm>
              <a:off x="5093013" y="6778950"/>
              <a:ext cx="52275" cy="35200"/>
            </a:xfrm>
            <a:custGeom>
              <a:avLst/>
              <a:gdLst/>
              <a:ahLst/>
              <a:cxnLst/>
              <a:rect l="l" t="t" r="r" b="b"/>
              <a:pathLst>
                <a:path w="2091" h="1408" extrusionOk="0">
                  <a:moveTo>
                    <a:pt x="2091" y="0"/>
                  </a:moveTo>
                  <a:lnTo>
                    <a:pt x="0" y="1407"/>
                  </a:lnTo>
                  <a:lnTo>
                    <a:pt x="0" y="1407"/>
                  </a:lnTo>
                  <a:lnTo>
                    <a:pt x="2091" y="0"/>
                  </a:lnTo>
                  <a:close/>
                </a:path>
              </a:pathLst>
            </a:custGeom>
            <a:solidFill>
              <a:srgbClr val="F3BB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1" name="Google Shape;1621;p36"/>
            <p:cNvSpPr/>
            <p:nvPr/>
          </p:nvSpPr>
          <p:spPr>
            <a:xfrm>
              <a:off x="5093013" y="6778950"/>
              <a:ext cx="52275" cy="35200"/>
            </a:xfrm>
            <a:custGeom>
              <a:avLst/>
              <a:gdLst/>
              <a:ahLst/>
              <a:cxnLst/>
              <a:rect l="l" t="t" r="r" b="b"/>
              <a:pathLst>
                <a:path w="2091" h="1408" fill="none" extrusionOk="0">
                  <a:moveTo>
                    <a:pt x="2091" y="0"/>
                  </a:moveTo>
                  <a:lnTo>
                    <a:pt x="0" y="1407"/>
                  </a:lnTo>
                  <a:lnTo>
                    <a:pt x="0" y="1407"/>
                  </a:lnTo>
                  <a:lnTo>
                    <a:pt x="2091"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2" name="Google Shape;1622;p36"/>
            <p:cNvSpPr/>
            <p:nvPr/>
          </p:nvSpPr>
          <p:spPr>
            <a:xfrm>
              <a:off x="4768438" y="6298975"/>
              <a:ext cx="377325" cy="517075"/>
            </a:xfrm>
            <a:custGeom>
              <a:avLst/>
              <a:gdLst/>
              <a:ahLst/>
              <a:cxnLst/>
              <a:rect l="l" t="t" r="r" b="b"/>
              <a:pathLst>
                <a:path w="15093" h="20683" extrusionOk="0">
                  <a:moveTo>
                    <a:pt x="2186" y="1"/>
                  </a:moveTo>
                  <a:lnTo>
                    <a:pt x="2224" y="172"/>
                  </a:lnTo>
                  <a:lnTo>
                    <a:pt x="2243" y="343"/>
                  </a:lnTo>
                  <a:lnTo>
                    <a:pt x="2243" y="590"/>
                  </a:lnTo>
                  <a:lnTo>
                    <a:pt x="2224" y="894"/>
                  </a:lnTo>
                  <a:lnTo>
                    <a:pt x="2205" y="1065"/>
                  </a:lnTo>
                  <a:lnTo>
                    <a:pt x="2148" y="1217"/>
                  </a:lnTo>
                  <a:lnTo>
                    <a:pt x="2091" y="1369"/>
                  </a:lnTo>
                  <a:lnTo>
                    <a:pt x="2015" y="1522"/>
                  </a:lnTo>
                  <a:lnTo>
                    <a:pt x="1901" y="1636"/>
                  </a:lnTo>
                  <a:lnTo>
                    <a:pt x="1768" y="1750"/>
                  </a:lnTo>
                  <a:lnTo>
                    <a:pt x="1673" y="1807"/>
                  </a:lnTo>
                  <a:lnTo>
                    <a:pt x="1578" y="1845"/>
                  </a:lnTo>
                  <a:lnTo>
                    <a:pt x="1502" y="1864"/>
                  </a:lnTo>
                  <a:lnTo>
                    <a:pt x="1407" y="1883"/>
                  </a:lnTo>
                  <a:lnTo>
                    <a:pt x="1369" y="1883"/>
                  </a:lnTo>
                  <a:lnTo>
                    <a:pt x="1198" y="1864"/>
                  </a:lnTo>
                  <a:lnTo>
                    <a:pt x="1027" y="1807"/>
                  </a:lnTo>
                  <a:lnTo>
                    <a:pt x="856" y="1731"/>
                  </a:lnTo>
                  <a:lnTo>
                    <a:pt x="704" y="1655"/>
                  </a:lnTo>
                  <a:lnTo>
                    <a:pt x="685" y="1655"/>
                  </a:lnTo>
                  <a:lnTo>
                    <a:pt x="647" y="1636"/>
                  </a:lnTo>
                  <a:lnTo>
                    <a:pt x="380" y="1483"/>
                  </a:lnTo>
                  <a:lnTo>
                    <a:pt x="266" y="1445"/>
                  </a:lnTo>
                  <a:lnTo>
                    <a:pt x="152" y="1426"/>
                  </a:lnTo>
                  <a:lnTo>
                    <a:pt x="76" y="1445"/>
                  </a:lnTo>
                  <a:lnTo>
                    <a:pt x="0" y="1464"/>
                  </a:lnTo>
                  <a:lnTo>
                    <a:pt x="12888" y="20682"/>
                  </a:lnTo>
                  <a:lnTo>
                    <a:pt x="12983" y="20606"/>
                  </a:lnTo>
                  <a:lnTo>
                    <a:pt x="15074" y="19199"/>
                  </a:lnTo>
                  <a:lnTo>
                    <a:pt x="15093" y="19199"/>
                  </a:lnTo>
                  <a:lnTo>
                    <a:pt x="2186" y="1"/>
                  </a:lnTo>
                  <a:close/>
                </a:path>
              </a:pathLst>
            </a:custGeom>
            <a:solidFill>
              <a:srgbClr val="3C4C8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6" name="Google Shape;1623;p36"/>
            <p:cNvSpPr/>
            <p:nvPr/>
          </p:nvSpPr>
          <p:spPr>
            <a:xfrm>
              <a:off x="4768438" y="6298975"/>
              <a:ext cx="377325" cy="517075"/>
            </a:xfrm>
            <a:custGeom>
              <a:avLst/>
              <a:gdLst/>
              <a:ahLst/>
              <a:cxnLst/>
              <a:rect l="l" t="t" r="r" b="b"/>
              <a:pathLst>
                <a:path w="15093" h="20683" fill="none" extrusionOk="0">
                  <a:moveTo>
                    <a:pt x="2186" y="1"/>
                  </a:moveTo>
                  <a:lnTo>
                    <a:pt x="2186" y="1"/>
                  </a:lnTo>
                  <a:lnTo>
                    <a:pt x="2224" y="172"/>
                  </a:lnTo>
                  <a:lnTo>
                    <a:pt x="2243" y="343"/>
                  </a:lnTo>
                  <a:lnTo>
                    <a:pt x="2243" y="590"/>
                  </a:lnTo>
                  <a:lnTo>
                    <a:pt x="2243" y="590"/>
                  </a:lnTo>
                  <a:lnTo>
                    <a:pt x="2243" y="590"/>
                  </a:lnTo>
                  <a:lnTo>
                    <a:pt x="2224" y="894"/>
                  </a:lnTo>
                  <a:lnTo>
                    <a:pt x="2205" y="1065"/>
                  </a:lnTo>
                  <a:lnTo>
                    <a:pt x="2148" y="1217"/>
                  </a:lnTo>
                  <a:lnTo>
                    <a:pt x="2091" y="1369"/>
                  </a:lnTo>
                  <a:lnTo>
                    <a:pt x="2015" y="1522"/>
                  </a:lnTo>
                  <a:lnTo>
                    <a:pt x="1901" y="1636"/>
                  </a:lnTo>
                  <a:lnTo>
                    <a:pt x="1768" y="1750"/>
                  </a:lnTo>
                  <a:lnTo>
                    <a:pt x="1768" y="1750"/>
                  </a:lnTo>
                  <a:lnTo>
                    <a:pt x="1768" y="1750"/>
                  </a:lnTo>
                  <a:lnTo>
                    <a:pt x="1673" y="1807"/>
                  </a:lnTo>
                  <a:lnTo>
                    <a:pt x="1578" y="1845"/>
                  </a:lnTo>
                  <a:lnTo>
                    <a:pt x="1502" y="1864"/>
                  </a:lnTo>
                  <a:lnTo>
                    <a:pt x="1407" y="1883"/>
                  </a:lnTo>
                  <a:lnTo>
                    <a:pt x="1407" y="1883"/>
                  </a:lnTo>
                  <a:lnTo>
                    <a:pt x="1369" y="1883"/>
                  </a:lnTo>
                  <a:lnTo>
                    <a:pt x="1369" y="1883"/>
                  </a:lnTo>
                  <a:lnTo>
                    <a:pt x="1369" y="1883"/>
                  </a:lnTo>
                  <a:lnTo>
                    <a:pt x="1369" y="1883"/>
                  </a:lnTo>
                  <a:lnTo>
                    <a:pt x="1198" y="1864"/>
                  </a:lnTo>
                  <a:lnTo>
                    <a:pt x="1027" y="1807"/>
                  </a:lnTo>
                  <a:lnTo>
                    <a:pt x="856" y="1731"/>
                  </a:lnTo>
                  <a:lnTo>
                    <a:pt x="704" y="1655"/>
                  </a:lnTo>
                  <a:lnTo>
                    <a:pt x="704" y="1655"/>
                  </a:lnTo>
                  <a:lnTo>
                    <a:pt x="704" y="1655"/>
                  </a:lnTo>
                  <a:lnTo>
                    <a:pt x="685" y="1655"/>
                  </a:lnTo>
                  <a:lnTo>
                    <a:pt x="685" y="1655"/>
                  </a:lnTo>
                  <a:lnTo>
                    <a:pt x="647" y="1636"/>
                  </a:lnTo>
                  <a:lnTo>
                    <a:pt x="647" y="1636"/>
                  </a:lnTo>
                  <a:lnTo>
                    <a:pt x="380" y="1483"/>
                  </a:lnTo>
                  <a:lnTo>
                    <a:pt x="266" y="1445"/>
                  </a:lnTo>
                  <a:lnTo>
                    <a:pt x="152" y="1426"/>
                  </a:lnTo>
                  <a:lnTo>
                    <a:pt x="152" y="1426"/>
                  </a:lnTo>
                  <a:lnTo>
                    <a:pt x="152" y="1426"/>
                  </a:lnTo>
                  <a:lnTo>
                    <a:pt x="152" y="1426"/>
                  </a:lnTo>
                  <a:lnTo>
                    <a:pt x="152" y="1426"/>
                  </a:lnTo>
                  <a:lnTo>
                    <a:pt x="152" y="1426"/>
                  </a:lnTo>
                  <a:lnTo>
                    <a:pt x="76" y="1445"/>
                  </a:lnTo>
                  <a:lnTo>
                    <a:pt x="0" y="1464"/>
                  </a:lnTo>
                  <a:lnTo>
                    <a:pt x="0" y="1464"/>
                  </a:lnTo>
                  <a:lnTo>
                    <a:pt x="0" y="1464"/>
                  </a:lnTo>
                  <a:lnTo>
                    <a:pt x="0" y="1464"/>
                  </a:lnTo>
                  <a:lnTo>
                    <a:pt x="0" y="1464"/>
                  </a:lnTo>
                  <a:lnTo>
                    <a:pt x="0" y="1464"/>
                  </a:lnTo>
                  <a:lnTo>
                    <a:pt x="12888" y="20682"/>
                  </a:lnTo>
                  <a:lnTo>
                    <a:pt x="12983" y="20606"/>
                  </a:lnTo>
                  <a:lnTo>
                    <a:pt x="15074" y="19199"/>
                  </a:lnTo>
                  <a:lnTo>
                    <a:pt x="15093" y="19199"/>
                  </a:lnTo>
                  <a:lnTo>
                    <a:pt x="2186"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7" name="Google Shape;1624;p36"/>
            <p:cNvSpPr/>
            <p:nvPr/>
          </p:nvSpPr>
          <p:spPr>
            <a:xfrm>
              <a:off x="4768438" y="6313725"/>
              <a:ext cx="56100" cy="29000"/>
            </a:xfrm>
            <a:custGeom>
              <a:avLst/>
              <a:gdLst/>
              <a:ahLst/>
              <a:cxnLst/>
              <a:rect l="l" t="t" r="r" b="b"/>
              <a:pathLst>
                <a:path w="2244" h="1160" extrusionOk="0">
                  <a:moveTo>
                    <a:pt x="685" y="1065"/>
                  </a:moveTo>
                  <a:lnTo>
                    <a:pt x="685" y="1065"/>
                  </a:lnTo>
                  <a:lnTo>
                    <a:pt x="704" y="1065"/>
                  </a:lnTo>
                  <a:lnTo>
                    <a:pt x="704" y="1065"/>
                  </a:lnTo>
                  <a:lnTo>
                    <a:pt x="704" y="1065"/>
                  </a:lnTo>
                  <a:lnTo>
                    <a:pt x="704" y="1065"/>
                  </a:lnTo>
                  <a:lnTo>
                    <a:pt x="704" y="1065"/>
                  </a:lnTo>
                  <a:lnTo>
                    <a:pt x="685" y="1065"/>
                  </a:lnTo>
                  <a:lnTo>
                    <a:pt x="685" y="1065"/>
                  </a:lnTo>
                  <a:close/>
                  <a:moveTo>
                    <a:pt x="0" y="874"/>
                  </a:moveTo>
                  <a:lnTo>
                    <a:pt x="0" y="874"/>
                  </a:lnTo>
                  <a:lnTo>
                    <a:pt x="0" y="874"/>
                  </a:lnTo>
                  <a:close/>
                  <a:moveTo>
                    <a:pt x="152" y="836"/>
                  </a:moveTo>
                  <a:lnTo>
                    <a:pt x="152" y="836"/>
                  </a:lnTo>
                  <a:lnTo>
                    <a:pt x="266" y="855"/>
                  </a:lnTo>
                  <a:lnTo>
                    <a:pt x="380" y="893"/>
                  </a:lnTo>
                  <a:lnTo>
                    <a:pt x="647" y="1046"/>
                  </a:lnTo>
                  <a:lnTo>
                    <a:pt x="647" y="1046"/>
                  </a:lnTo>
                  <a:lnTo>
                    <a:pt x="647" y="1046"/>
                  </a:lnTo>
                  <a:lnTo>
                    <a:pt x="380" y="893"/>
                  </a:lnTo>
                  <a:lnTo>
                    <a:pt x="266" y="855"/>
                  </a:lnTo>
                  <a:lnTo>
                    <a:pt x="152" y="836"/>
                  </a:lnTo>
                  <a:lnTo>
                    <a:pt x="152" y="836"/>
                  </a:lnTo>
                  <a:lnTo>
                    <a:pt x="152" y="836"/>
                  </a:lnTo>
                  <a:close/>
                  <a:moveTo>
                    <a:pt x="2243" y="0"/>
                  </a:moveTo>
                  <a:lnTo>
                    <a:pt x="2243" y="0"/>
                  </a:lnTo>
                  <a:lnTo>
                    <a:pt x="2224" y="304"/>
                  </a:lnTo>
                  <a:lnTo>
                    <a:pt x="2205" y="475"/>
                  </a:lnTo>
                  <a:lnTo>
                    <a:pt x="2148" y="627"/>
                  </a:lnTo>
                  <a:lnTo>
                    <a:pt x="2091" y="779"/>
                  </a:lnTo>
                  <a:lnTo>
                    <a:pt x="2015" y="932"/>
                  </a:lnTo>
                  <a:lnTo>
                    <a:pt x="1901" y="1046"/>
                  </a:lnTo>
                  <a:lnTo>
                    <a:pt x="1768" y="1160"/>
                  </a:lnTo>
                  <a:lnTo>
                    <a:pt x="1768" y="1160"/>
                  </a:lnTo>
                  <a:lnTo>
                    <a:pt x="1768" y="1160"/>
                  </a:lnTo>
                  <a:lnTo>
                    <a:pt x="1768" y="1160"/>
                  </a:lnTo>
                  <a:lnTo>
                    <a:pt x="1901" y="1046"/>
                  </a:lnTo>
                  <a:lnTo>
                    <a:pt x="2015" y="932"/>
                  </a:lnTo>
                  <a:lnTo>
                    <a:pt x="2091" y="779"/>
                  </a:lnTo>
                  <a:lnTo>
                    <a:pt x="2148" y="627"/>
                  </a:lnTo>
                  <a:lnTo>
                    <a:pt x="2205" y="475"/>
                  </a:lnTo>
                  <a:lnTo>
                    <a:pt x="2224" y="304"/>
                  </a:lnTo>
                  <a:lnTo>
                    <a:pt x="2243" y="0"/>
                  </a:lnTo>
                  <a:close/>
                </a:path>
              </a:pathLst>
            </a:custGeom>
            <a:solidFill>
              <a:srgbClr val="EEAB2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8" name="Google Shape;1625;p36"/>
            <p:cNvSpPr/>
            <p:nvPr/>
          </p:nvSpPr>
          <p:spPr>
            <a:xfrm>
              <a:off x="4785538" y="6340325"/>
              <a:ext cx="500" cy="25"/>
            </a:xfrm>
            <a:custGeom>
              <a:avLst/>
              <a:gdLst/>
              <a:ahLst/>
              <a:cxnLst/>
              <a:rect l="l" t="t" r="r" b="b"/>
              <a:pathLst>
                <a:path w="20" h="1" fill="none" extrusionOk="0">
                  <a:moveTo>
                    <a:pt x="1" y="1"/>
                  </a:moveTo>
                  <a:lnTo>
                    <a:pt x="1" y="1"/>
                  </a:lnTo>
                  <a:lnTo>
                    <a:pt x="20" y="1"/>
                  </a:lnTo>
                  <a:lnTo>
                    <a:pt x="20" y="1"/>
                  </a:lnTo>
                  <a:lnTo>
                    <a:pt x="20" y="1"/>
                  </a:lnTo>
                  <a:lnTo>
                    <a:pt x="20" y="1"/>
                  </a:lnTo>
                  <a:lnTo>
                    <a:pt x="20" y="1"/>
                  </a:lnTo>
                  <a:lnTo>
                    <a:pt x="1"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9" name="Google Shape;1626;p36"/>
            <p:cNvSpPr/>
            <p:nvPr/>
          </p:nvSpPr>
          <p:spPr>
            <a:xfrm>
              <a:off x="4768438" y="6335575"/>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0" name="Google Shape;1627;p36"/>
            <p:cNvSpPr/>
            <p:nvPr/>
          </p:nvSpPr>
          <p:spPr>
            <a:xfrm>
              <a:off x="4772238" y="6334625"/>
              <a:ext cx="12375" cy="5250"/>
            </a:xfrm>
            <a:custGeom>
              <a:avLst/>
              <a:gdLst/>
              <a:ahLst/>
              <a:cxnLst/>
              <a:rect l="l" t="t" r="r" b="b"/>
              <a:pathLst>
                <a:path w="495" h="210" fill="none" extrusionOk="0">
                  <a:moveTo>
                    <a:pt x="0" y="0"/>
                  </a:moveTo>
                  <a:lnTo>
                    <a:pt x="0" y="0"/>
                  </a:lnTo>
                  <a:lnTo>
                    <a:pt x="114" y="19"/>
                  </a:lnTo>
                  <a:lnTo>
                    <a:pt x="228" y="57"/>
                  </a:lnTo>
                  <a:lnTo>
                    <a:pt x="495" y="210"/>
                  </a:lnTo>
                  <a:lnTo>
                    <a:pt x="495" y="210"/>
                  </a:lnTo>
                  <a:lnTo>
                    <a:pt x="495" y="210"/>
                  </a:lnTo>
                  <a:lnTo>
                    <a:pt x="228" y="57"/>
                  </a:lnTo>
                  <a:lnTo>
                    <a:pt x="114" y="19"/>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1" name="Google Shape;1628;p36"/>
            <p:cNvSpPr/>
            <p:nvPr/>
          </p:nvSpPr>
          <p:spPr>
            <a:xfrm>
              <a:off x="4812638" y="6313725"/>
              <a:ext cx="11900" cy="29000"/>
            </a:xfrm>
            <a:custGeom>
              <a:avLst/>
              <a:gdLst/>
              <a:ahLst/>
              <a:cxnLst/>
              <a:rect l="l" t="t" r="r" b="b"/>
              <a:pathLst>
                <a:path w="476" h="1160" fill="none" extrusionOk="0">
                  <a:moveTo>
                    <a:pt x="475" y="0"/>
                  </a:moveTo>
                  <a:lnTo>
                    <a:pt x="475" y="0"/>
                  </a:lnTo>
                  <a:lnTo>
                    <a:pt x="456" y="304"/>
                  </a:lnTo>
                  <a:lnTo>
                    <a:pt x="437" y="475"/>
                  </a:lnTo>
                  <a:lnTo>
                    <a:pt x="380" y="627"/>
                  </a:lnTo>
                  <a:lnTo>
                    <a:pt x="323" y="779"/>
                  </a:lnTo>
                  <a:lnTo>
                    <a:pt x="247" y="932"/>
                  </a:lnTo>
                  <a:lnTo>
                    <a:pt x="133" y="1046"/>
                  </a:lnTo>
                  <a:lnTo>
                    <a:pt x="0" y="1160"/>
                  </a:lnTo>
                  <a:lnTo>
                    <a:pt x="0" y="1160"/>
                  </a:lnTo>
                  <a:lnTo>
                    <a:pt x="0" y="1160"/>
                  </a:lnTo>
                  <a:lnTo>
                    <a:pt x="0" y="1160"/>
                  </a:lnTo>
                  <a:lnTo>
                    <a:pt x="133" y="1046"/>
                  </a:lnTo>
                  <a:lnTo>
                    <a:pt x="247" y="932"/>
                  </a:lnTo>
                  <a:lnTo>
                    <a:pt x="323" y="779"/>
                  </a:lnTo>
                  <a:lnTo>
                    <a:pt x="380" y="627"/>
                  </a:lnTo>
                  <a:lnTo>
                    <a:pt x="437" y="475"/>
                  </a:lnTo>
                  <a:lnTo>
                    <a:pt x="456" y="304"/>
                  </a:lnTo>
                  <a:lnTo>
                    <a:pt x="475"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2" name="Google Shape;1629;p36"/>
            <p:cNvSpPr/>
            <p:nvPr/>
          </p:nvSpPr>
          <p:spPr>
            <a:xfrm>
              <a:off x="4631088" y="6391175"/>
              <a:ext cx="377350" cy="516575"/>
            </a:xfrm>
            <a:custGeom>
              <a:avLst/>
              <a:gdLst/>
              <a:ahLst/>
              <a:cxnLst/>
              <a:rect l="l" t="t" r="r" b="b"/>
              <a:pathLst>
                <a:path w="15094" h="20663" extrusionOk="0">
                  <a:moveTo>
                    <a:pt x="2206" y="0"/>
                  </a:moveTo>
                  <a:lnTo>
                    <a:pt x="2130" y="38"/>
                  </a:lnTo>
                  <a:lnTo>
                    <a:pt x="2092" y="96"/>
                  </a:lnTo>
                  <a:lnTo>
                    <a:pt x="2054" y="172"/>
                  </a:lnTo>
                  <a:lnTo>
                    <a:pt x="2016" y="248"/>
                  </a:lnTo>
                  <a:lnTo>
                    <a:pt x="2016" y="324"/>
                  </a:lnTo>
                  <a:lnTo>
                    <a:pt x="2016" y="419"/>
                  </a:lnTo>
                  <a:lnTo>
                    <a:pt x="2035" y="590"/>
                  </a:lnTo>
                  <a:lnTo>
                    <a:pt x="2092" y="799"/>
                  </a:lnTo>
                  <a:lnTo>
                    <a:pt x="2111" y="970"/>
                  </a:lnTo>
                  <a:lnTo>
                    <a:pt x="2130" y="1141"/>
                  </a:lnTo>
                  <a:lnTo>
                    <a:pt x="2111" y="1293"/>
                  </a:lnTo>
                  <a:lnTo>
                    <a:pt x="2054" y="1445"/>
                  </a:lnTo>
                  <a:lnTo>
                    <a:pt x="2016" y="1521"/>
                  </a:lnTo>
                  <a:lnTo>
                    <a:pt x="1959" y="1578"/>
                  </a:lnTo>
                  <a:lnTo>
                    <a:pt x="1902" y="1654"/>
                  </a:lnTo>
                  <a:lnTo>
                    <a:pt x="1807" y="1730"/>
                  </a:lnTo>
                  <a:lnTo>
                    <a:pt x="1788" y="1749"/>
                  </a:lnTo>
                  <a:lnTo>
                    <a:pt x="1655" y="1825"/>
                  </a:lnTo>
                  <a:lnTo>
                    <a:pt x="1540" y="1863"/>
                  </a:lnTo>
                  <a:lnTo>
                    <a:pt x="1350" y="1920"/>
                  </a:lnTo>
                  <a:lnTo>
                    <a:pt x="1160" y="1939"/>
                  </a:lnTo>
                  <a:lnTo>
                    <a:pt x="1141" y="1939"/>
                  </a:lnTo>
                  <a:lnTo>
                    <a:pt x="932" y="1920"/>
                  </a:lnTo>
                  <a:lnTo>
                    <a:pt x="704" y="1863"/>
                  </a:lnTo>
                  <a:lnTo>
                    <a:pt x="514" y="1787"/>
                  </a:lnTo>
                  <a:lnTo>
                    <a:pt x="343" y="1692"/>
                  </a:lnTo>
                  <a:lnTo>
                    <a:pt x="96" y="1540"/>
                  </a:lnTo>
                  <a:lnTo>
                    <a:pt x="1" y="1464"/>
                  </a:lnTo>
                  <a:lnTo>
                    <a:pt x="12889" y="20663"/>
                  </a:lnTo>
                  <a:lnTo>
                    <a:pt x="15094" y="19199"/>
                  </a:lnTo>
                  <a:lnTo>
                    <a:pt x="220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3" name="Google Shape;1630;p36"/>
            <p:cNvSpPr/>
            <p:nvPr/>
          </p:nvSpPr>
          <p:spPr>
            <a:xfrm>
              <a:off x="4631088" y="6391175"/>
              <a:ext cx="377350" cy="516575"/>
            </a:xfrm>
            <a:custGeom>
              <a:avLst/>
              <a:gdLst/>
              <a:ahLst/>
              <a:cxnLst/>
              <a:rect l="l" t="t" r="r" b="b"/>
              <a:pathLst>
                <a:path w="15094" h="20663" fill="none" extrusionOk="0">
                  <a:moveTo>
                    <a:pt x="2206" y="0"/>
                  </a:moveTo>
                  <a:lnTo>
                    <a:pt x="2206" y="0"/>
                  </a:lnTo>
                  <a:lnTo>
                    <a:pt x="2206" y="0"/>
                  </a:lnTo>
                  <a:lnTo>
                    <a:pt x="2130" y="38"/>
                  </a:lnTo>
                  <a:lnTo>
                    <a:pt x="2092" y="96"/>
                  </a:lnTo>
                  <a:lnTo>
                    <a:pt x="2092" y="96"/>
                  </a:lnTo>
                  <a:lnTo>
                    <a:pt x="2054" y="172"/>
                  </a:lnTo>
                  <a:lnTo>
                    <a:pt x="2016" y="248"/>
                  </a:lnTo>
                  <a:lnTo>
                    <a:pt x="2016" y="324"/>
                  </a:lnTo>
                  <a:lnTo>
                    <a:pt x="2016" y="419"/>
                  </a:lnTo>
                  <a:lnTo>
                    <a:pt x="2035" y="590"/>
                  </a:lnTo>
                  <a:lnTo>
                    <a:pt x="2092" y="799"/>
                  </a:lnTo>
                  <a:lnTo>
                    <a:pt x="2092" y="799"/>
                  </a:lnTo>
                  <a:lnTo>
                    <a:pt x="2111" y="970"/>
                  </a:lnTo>
                  <a:lnTo>
                    <a:pt x="2130" y="1141"/>
                  </a:lnTo>
                  <a:lnTo>
                    <a:pt x="2130" y="1141"/>
                  </a:lnTo>
                  <a:lnTo>
                    <a:pt x="2111" y="1293"/>
                  </a:lnTo>
                  <a:lnTo>
                    <a:pt x="2054" y="1445"/>
                  </a:lnTo>
                  <a:lnTo>
                    <a:pt x="2016" y="1521"/>
                  </a:lnTo>
                  <a:lnTo>
                    <a:pt x="1959" y="1578"/>
                  </a:lnTo>
                  <a:lnTo>
                    <a:pt x="1902" y="1654"/>
                  </a:lnTo>
                  <a:lnTo>
                    <a:pt x="1807" y="1730"/>
                  </a:lnTo>
                  <a:lnTo>
                    <a:pt x="1807" y="1730"/>
                  </a:lnTo>
                  <a:lnTo>
                    <a:pt x="1788" y="1749"/>
                  </a:lnTo>
                  <a:lnTo>
                    <a:pt x="1788" y="1749"/>
                  </a:lnTo>
                  <a:lnTo>
                    <a:pt x="1655" y="1825"/>
                  </a:lnTo>
                  <a:lnTo>
                    <a:pt x="1540" y="1863"/>
                  </a:lnTo>
                  <a:lnTo>
                    <a:pt x="1540" y="1863"/>
                  </a:lnTo>
                  <a:lnTo>
                    <a:pt x="1350" y="1920"/>
                  </a:lnTo>
                  <a:lnTo>
                    <a:pt x="1160" y="1939"/>
                  </a:lnTo>
                  <a:lnTo>
                    <a:pt x="1160" y="1939"/>
                  </a:lnTo>
                  <a:lnTo>
                    <a:pt x="1160" y="1939"/>
                  </a:lnTo>
                  <a:lnTo>
                    <a:pt x="1160" y="1939"/>
                  </a:lnTo>
                  <a:lnTo>
                    <a:pt x="1160" y="1939"/>
                  </a:lnTo>
                  <a:lnTo>
                    <a:pt x="1160" y="1939"/>
                  </a:lnTo>
                  <a:lnTo>
                    <a:pt x="1141" y="1939"/>
                  </a:lnTo>
                  <a:lnTo>
                    <a:pt x="1141" y="1939"/>
                  </a:lnTo>
                  <a:lnTo>
                    <a:pt x="932" y="1920"/>
                  </a:lnTo>
                  <a:lnTo>
                    <a:pt x="704" y="1863"/>
                  </a:lnTo>
                  <a:lnTo>
                    <a:pt x="514" y="1787"/>
                  </a:lnTo>
                  <a:lnTo>
                    <a:pt x="343" y="1692"/>
                  </a:lnTo>
                  <a:lnTo>
                    <a:pt x="96" y="1540"/>
                  </a:lnTo>
                  <a:lnTo>
                    <a:pt x="1" y="1464"/>
                  </a:lnTo>
                  <a:lnTo>
                    <a:pt x="12889" y="20663"/>
                  </a:lnTo>
                  <a:lnTo>
                    <a:pt x="15094" y="19199"/>
                  </a:lnTo>
                  <a:lnTo>
                    <a:pt x="2206"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4" name="Google Shape;1631;p36"/>
            <p:cNvSpPr/>
            <p:nvPr/>
          </p:nvSpPr>
          <p:spPr>
            <a:xfrm>
              <a:off x="4631088" y="6391175"/>
              <a:ext cx="55150" cy="48500"/>
            </a:xfrm>
            <a:custGeom>
              <a:avLst/>
              <a:gdLst/>
              <a:ahLst/>
              <a:cxnLst/>
              <a:rect l="l" t="t" r="r" b="b"/>
              <a:pathLst>
                <a:path w="2206" h="1940" extrusionOk="0">
                  <a:moveTo>
                    <a:pt x="1160" y="1939"/>
                  </a:moveTo>
                  <a:lnTo>
                    <a:pt x="1160" y="1939"/>
                  </a:lnTo>
                  <a:lnTo>
                    <a:pt x="1160" y="1939"/>
                  </a:lnTo>
                  <a:lnTo>
                    <a:pt x="1160" y="1939"/>
                  </a:lnTo>
                  <a:lnTo>
                    <a:pt x="1160" y="1939"/>
                  </a:lnTo>
                  <a:lnTo>
                    <a:pt x="1160" y="1939"/>
                  </a:lnTo>
                  <a:close/>
                  <a:moveTo>
                    <a:pt x="1" y="1464"/>
                  </a:moveTo>
                  <a:lnTo>
                    <a:pt x="1" y="1464"/>
                  </a:lnTo>
                  <a:lnTo>
                    <a:pt x="1" y="1464"/>
                  </a:lnTo>
                  <a:lnTo>
                    <a:pt x="96" y="1540"/>
                  </a:lnTo>
                  <a:lnTo>
                    <a:pt x="343" y="1692"/>
                  </a:lnTo>
                  <a:lnTo>
                    <a:pt x="514" y="1787"/>
                  </a:lnTo>
                  <a:lnTo>
                    <a:pt x="704" y="1863"/>
                  </a:lnTo>
                  <a:lnTo>
                    <a:pt x="932" y="1920"/>
                  </a:lnTo>
                  <a:lnTo>
                    <a:pt x="1141" y="1939"/>
                  </a:lnTo>
                  <a:lnTo>
                    <a:pt x="1141" y="1939"/>
                  </a:lnTo>
                  <a:lnTo>
                    <a:pt x="932" y="1920"/>
                  </a:lnTo>
                  <a:lnTo>
                    <a:pt x="704" y="1863"/>
                  </a:lnTo>
                  <a:lnTo>
                    <a:pt x="514" y="1787"/>
                  </a:lnTo>
                  <a:lnTo>
                    <a:pt x="343" y="1692"/>
                  </a:lnTo>
                  <a:lnTo>
                    <a:pt x="96" y="1540"/>
                  </a:lnTo>
                  <a:lnTo>
                    <a:pt x="1" y="1464"/>
                  </a:lnTo>
                  <a:close/>
                  <a:moveTo>
                    <a:pt x="2130" y="1141"/>
                  </a:moveTo>
                  <a:lnTo>
                    <a:pt x="2130" y="1141"/>
                  </a:lnTo>
                  <a:lnTo>
                    <a:pt x="2111" y="1293"/>
                  </a:lnTo>
                  <a:lnTo>
                    <a:pt x="2054" y="1445"/>
                  </a:lnTo>
                  <a:lnTo>
                    <a:pt x="2016" y="1521"/>
                  </a:lnTo>
                  <a:lnTo>
                    <a:pt x="1959" y="1578"/>
                  </a:lnTo>
                  <a:lnTo>
                    <a:pt x="1902" y="1654"/>
                  </a:lnTo>
                  <a:lnTo>
                    <a:pt x="1807" y="1730"/>
                  </a:lnTo>
                  <a:lnTo>
                    <a:pt x="1807" y="1730"/>
                  </a:lnTo>
                  <a:lnTo>
                    <a:pt x="1807" y="1730"/>
                  </a:lnTo>
                  <a:lnTo>
                    <a:pt x="1902" y="1654"/>
                  </a:lnTo>
                  <a:lnTo>
                    <a:pt x="1959" y="1578"/>
                  </a:lnTo>
                  <a:lnTo>
                    <a:pt x="2016" y="1521"/>
                  </a:lnTo>
                  <a:lnTo>
                    <a:pt x="2054" y="1445"/>
                  </a:lnTo>
                  <a:lnTo>
                    <a:pt x="2111" y="1293"/>
                  </a:lnTo>
                  <a:lnTo>
                    <a:pt x="2130" y="1141"/>
                  </a:lnTo>
                  <a:close/>
                  <a:moveTo>
                    <a:pt x="2206" y="0"/>
                  </a:moveTo>
                  <a:lnTo>
                    <a:pt x="2206" y="0"/>
                  </a:lnTo>
                  <a:lnTo>
                    <a:pt x="2130" y="38"/>
                  </a:lnTo>
                  <a:lnTo>
                    <a:pt x="2092" y="96"/>
                  </a:lnTo>
                  <a:lnTo>
                    <a:pt x="2092" y="96"/>
                  </a:lnTo>
                  <a:lnTo>
                    <a:pt x="2092" y="96"/>
                  </a:lnTo>
                  <a:lnTo>
                    <a:pt x="2130" y="38"/>
                  </a:lnTo>
                  <a:lnTo>
                    <a:pt x="2206" y="0"/>
                  </a:lnTo>
                  <a:lnTo>
                    <a:pt x="2206" y="0"/>
                  </a:lnTo>
                  <a:close/>
                </a:path>
              </a:pathLst>
            </a:custGeom>
            <a:solidFill>
              <a:srgbClr val="C48B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5" name="Google Shape;1632;p36"/>
            <p:cNvSpPr/>
            <p:nvPr/>
          </p:nvSpPr>
          <p:spPr>
            <a:xfrm>
              <a:off x="4660088" y="643965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6" name="Google Shape;1633;p36"/>
            <p:cNvSpPr/>
            <p:nvPr/>
          </p:nvSpPr>
          <p:spPr>
            <a:xfrm>
              <a:off x="4631088" y="6427775"/>
              <a:ext cx="28550" cy="11900"/>
            </a:xfrm>
            <a:custGeom>
              <a:avLst/>
              <a:gdLst/>
              <a:ahLst/>
              <a:cxnLst/>
              <a:rect l="l" t="t" r="r" b="b"/>
              <a:pathLst>
                <a:path w="1142" h="476" fill="none" extrusionOk="0">
                  <a:moveTo>
                    <a:pt x="1" y="0"/>
                  </a:moveTo>
                  <a:lnTo>
                    <a:pt x="1" y="0"/>
                  </a:lnTo>
                  <a:lnTo>
                    <a:pt x="1" y="0"/>
                  </a:lnTo>
                  <a:lnTo>
                    <a:pt x="96" y="76"/>
                  </a:lnTo>
                  <a:lnTo>
                    <a:pt x="343" y="228"/>
                  </a:lnTo>
                  <a:lnTo>
                    <a:pt x="514" y="323"/>
                  </a:lnTo>
                  <a:lnTo>
                    <a:pt x="704" y="399"/>
                  </a:lnTo>
                  <a:lnTo>
                    <a:pt x="932" y="456"/>
                  </a:lnTo>
                  <a:lnTo>
                    <a:pt x="1141" y="475"/>
                  </a:lnTo>
                  <a:lnTo>
                    <a:pt x="1141" y="475"/>
                  </a:lnTo>
                  <a:lnTo>
                    <a:pt x="932" y="456"/>
                  </a:lnTo>
                  <a:lnTo>
                    <a:pt x="704" y="399"/>
                  </a:lnTo>
                  <a:lnTo>
                    <a:pt x="514" y="323"/>
                  </a:lnTo>
                  <a:lnTo>
                    <a:pt x="343" y="228"/>
                  </a:lnTo>
                  <a:lnTo>
                    <a:pt x="96" y="76"/>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7" name="Google Shape;1634;p36"/>
            <p:cNvSpPr/>
            <p:nvPr/>
          </p:nvSpPr>
          <p:spPr>
            <a:xfrm>
              <a:off x="4676238" y="6419675"/>
              <a:ext cx="8100" cy="14775"/>
            </a:xfrm>
            <a:custGeom>
              <a:avLst/>
              <a:gdLst/>
              <a:ahLst/>
              <a:cxnLst/>
              <a:rect l="l" t="t" r="r" b="b"/>
              <a:pathLst>
                <a:path w="324" h="591" fill="none" extrusionOk="0">
                  <a:moveTo>
                    <a:pt x="324" y="1"/>
                  </a:moveTo>
                  <a:lnTo>
                    <a:pt x="324" y="1"/>
                  </a:lnTo>
                  <a:lnTo>
                    <a:pt x="305" y="153"/>
                  </a:lnTo>
                  <a:lnTo>
                    <a:pt x="248" y="305"/>
                  </a:lnTo>
                  <a:lnTo>
                    <a:pt x="210" y="381"/>
                  </a:lnTo>
                  <a:lnTo>
                    <a:pt x="153" y="438"/>
                  </a:lnTo>
                  <a:lnTo>
                    <a:pt x="96" y="514"/>
                  </a:lnTo>
                  <a:lnTo>
                    <a:pt x="1" y="590"/>
                  </a:lnTo>
                  <a:lnTo>
                    <a:pt x="1" y="590"/>
                  </a:lnTo>
                  <a:lnTo>
                    <a:pt x="1" y="590"/>
                  </a:lnTo>
                  <a:lnTo>
                    <a:pt x="96" y="514"/>
                  </a:lnTo>
                  <a:lnTo>
                    <a:pt x="153" y="438"/>
                  </a:lnTo>
                  <a:lnTo>
                    <a:pt x="210" y="381"/>
                  </a:lnTo>
                  <a:lnTo>
                    <a:pt x="248" y="305"/>
                  </a:lnTo>
                  <a:lnTo>
                    <a:pt x="305" y="153"/>
                  </a:lnTo>
                  <a:lnTo>
                    <a:pt x="324"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8" name="Google Shape;1635;p36"/>
            <p:cNvSpPr/>
            <p:nvPr/>
          </p:nvSpPr>
          <p:spPr>
            <a:xfrm>
              <a:off x="4683363" y="6391175"/>
              <a:ext cx="2875" cy="2400"/>
            </a:xfrm>
            <a:custGeom>
              <a:avLst/>
              <a:gdLst/>
              <a:ahLst/>
              <a:cxnLst/>
              <a:rect l="l" t="t" r="r" b="b"/>
              <a:pathLst>
                <a:path w="115" h="96" fill="none" extrusionOk="0">
                  <a:moveTo>
                    <a:pt x="115" y="0"/>
                  </a:moveTo>
                  <a:lnTo>
                    <a:pt x="115" y="0"/>
                  </a:lnTo>
                  <a:lnTo>
                    <a:pt x="39" y="38"/>
                  </a:lnTo>
                  <a:lnTo>
                    <a:pt x="1" y="96"/>
                  </a:lnTo>
                  <a:lnTo>
                    <a:pt x="1" y="96"/>
                  </a:lnTo>
                  <a:lnTo>
                    <a:pt x="1" y="96"/>
                  </a:lnTo>
                  <a:lnTo>
                    <a:pt x="39" y="38"/>
                  </a:lnTo>
                  <a:lnTo>
                    <a:pt x="115" y="0"/>
                  </a:lnTo>
                  <a:lnTo>
                    <a:pt x="115"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9" name="Google Shape;1636;p36"/>
            <p:cNvSpPr/>
            <p:nvPr/>
          </p:nvSpPr>
          <p:spPr>
            <a:xfrm>
              <a:off x="4680038" y="6247650"/>
              <a:ext cx="144500" cy="98400"/>
            </a:xfrm>
            <a:custGeom>
              <a:avLst/>
              <a:gdLst/>
              <a:ahLst/>
              <a:cxnLst/>
              <a:rect l="l" t="t" r="r" b="b"/>
              <a:pathLst>
                <a:path w="5780" h="3936" extrusionOk="0">
                  <a:moveTo>
                    <a:pt x="818" y="1"/>
                  </a:moveTo>
                  <a:lnTo>
                    <a:pt x="1" y="552"/>
                  </a:lnTo>
                  <a:lnTo>
                    <a:pt x="3536" y="3517"/>
                  </a:lnTo>
                  <a:lnTo>
                    <a:pt x="3612" y="3498"/>
                  </a:lnTo>
                  <a:lnTo>
                    <a:pt x="3688" y="3479"/>
                  </a:lnTo>
                  <a:lnTo>
                    <a:pt x="3802" y="3498"/>
                  </a:lnTo>
                  <a:lnTo>
                    <a:pt x="3916" y="3536"/>
                  </a:lnTo>
                  <a:lnTo>
                    <a:pt x="4183" y="3689"/>
                  </a:lnTo>
                  <a:lnTo>
                    <a:pt x="4221" y="3708"/>
                  </a:lnTo>
                  <a:lnTo>
                    <a:pt x="4240" y="3708"/>
                  </a:lnTo>
                  <a:lnTo>
                    <a:pt x="4392" y="3784"/>
                  </a:lnTo>
                  <a:lnTo>
                    <a:pt x="4563" y="3860"/>
                  </a:lnTo>
                  <a:lnTo>
                    <a:pt x="4734" y="3917"/>
                  </a:lnTo>
                  <a:lnTo>
                    <a:pt x="4905" y="3936"/>
                  </a:lnTo>
                  <a:lnTo>
                    <a:pt x="4943" y="3936"/>
                  </a:lnTo>
                  <a:lnTo>
                    <a:pt x="5038" y="3917"/>
                  </a:lnTo>
                  <a:lnTo>
                    <a:pt x="5114" y="3898"/>
                  </a:lnTo>
                  <a:lnTo>
                    <a:pt x="5209" y="3860"/>
                  </a:lnTo>
                  <a:lnTo>
                    <a:pt x="5304" y="3803"/>
                  </a:lnTo>
                  <a:lnTo>
                    <a:pt x="5437" y="3689"/>
                  </a:lnTo>
                  <a:lnTo>
                    <a:pt x="5551" y="3575"/>
                  </a:lnTo>
                  <a:lnTo>
                    <a:pt x="5627" y="3422"/>
                  </a:lnTo>
                  <a:lnTo>
                    <a:pt x="5684" y="3270"/>
                  </a:lnTo>
                  <a:lnTo>
                    <a:pt x="5741" y="3118"/>
                  </a:lnTo>
                  <a:lnTo>
                    <a:pt x="5760" y="2947"/>
                  </a:lnTo>
                  <a:lnTo>
                    <a:pt x="5779" y="2643"/>
                  </a:lnTo>
                  <a:lnTo>
                    <a:pt x="5779" y="2396"/>
                  </a:lnTo>
                  <a:lnTo>
                    <a:pt x="5760" y="2225"/>
                  </a:lnTo>
                  <a:lnTo>
                    <a:pt x="5722" y="2054"/>
                  </a:lnTo>
                  <a:lnTo>
                    <a:pt x="1255" y="191"/>
                  </a:lnTo>
                  <a:lnTo>
                    <a:pt x="818" y="1"/>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0" name="Google Shape;1637;p36"/>
            <p:cNvSpPr/>
            <p:nvPr/>
          </p:nvSpPr>
          <p:spPr>
            <a:xfrm>
              <a:off x="4680038" y="6247650"/>
              <a:ext cx="144500" cy="98400"/>
            </a:xfrm>
            <a:custGeom>
              <a:avLst/>
              <a:gdLst/>
              <a:ahLst/>
              <a:cxnLst/>
              <a:rect l="l" t="t" r="r" b="b"/>
              <a:pathLst>
                <a:path w="5780" h="3936" fill="none" extrusionOk="0">
                  <a:moveTo>
                    <a:pt x="818" y="1"/>
                  </a:moveTo>
                  <a:lnTo>
                    <a:pt x="818" y="1"/>
                  </a:lnTo>
                  <a:lnTo>
                    <a:pt x="1" y="552"/>
                  </a:lnTo>
                  <a:lnTo>
                    <a:pt x="3536" y="3517"/>
                  </a:lnTo>
                  <a:lnTo>
                    <a:pt x="3536" y="3517"/>
                  </a:lnTo>
                  <a:lnTo>
                    <a:pt x="3536" y="3517"/>
                  </a:lnTo>
                  <a:lnTo>
                    <a:pt x="3536" y="3517"/>
                  </a:lnTo>
                  <a:lnTo>
                    <a:pt x="3536" y="3517"/>
                  </a:lnTo>
                  <a:lnTo>
                    <a:pt x="3536" y="3517"/>
                  </a:lnTo>
                  <a:lnTo>
                    <a:pt x="3612" y="3498"/>
                  </a:lnTo>
                  <a:lnTo>
                    <a:pt x="3688" y="3479"/>
                  </a:lnTo>
                  <a:lnTo>
                    <a:pt x="3688" y="3479"/>
                  </a:lnTo>
                  <a:lnTo>
                    <a:pt x="3688" y="3479"/>
                  </a:lnTo>
                  <a:lnTo>
                    <a:pt x="3688" y="3479"/>
                  </a:lnTo>
                  <a:lnTo>
                    <a:pt x="3688" y="3479"/>
                  </a:lnTo>
                  <a:lnTo>
                    <a:pt x="3688" y="3479"/>
                  </a:lnTo>
                  <a:lnTo>
                    <a:pt x="3688" y="3479"/>
                  </a:lnTo>
                  <a:lnTo>
                    <a:pt x="3688" y="3479"/>
                  </a:lnTo>
                  <a:lnTo>
                    <a:pt x="3802" y="3498"/>
                  </a:lnTo>
                  <a:lnTo>
                    <a:pt x="3916" y="3536"/>
                  </a:lnTo>
                  <a:lnTo>
                    <a:pt x="4183" y="3689"/>
                  </a:lnTo>
                  <a:lnTo>
                    <a:pt x="4183" y="3689"/>
                  </a:lnTo>
                  <a:lnTo>
                    <a:pt x="4221" y="3708"/>
                  </a:lnTo>
                  <a:lnTo>
                    <a:pt x="4221" y="3708"/>
                  </a:lnTo>
                  <a:lnTo>
                    <a:pt x="4240" y="3708"/>
                  </a:lnTo>
                  <a:lnTo>
                    <a:pt x="4240" y="3708"/>
                  </a:lnTo>
                  <a:lnTo>
                    <a:pt x="4240" y="3708"/>
                  </a:lnTo>
                  <a:lnTo>
                    <a:pt x="4392" y="3784"/>
                  </a:lnTo>
                  <a:lnTo>
                    <a:pt x="4563" y="3860"/>
                  </a:lnTo>
                  <a:lnTo>
                    <a:pt x="4734" y="3917"/>
                  </a:lnTo>
                  <a:lnTo>
                    <a:pt x="4905" y="3936"/>
                  </a:lnTo>
                  <a:lnTo>
                    <a:pt x="4905" y="3936"/>
                  </a:lnTo>
                  <a:lnTo>
                    <a:pt x="4943" y="3936"/>
                  </a:lnTo>
                  <a:lnTo>
                    <a:pt x="4943" y="3936"/>
                  </a:lnTo>
                  <a:lnTo>
                    <a:pt x="5038" y="3917"/>
                  </a:lnTo>
                  <a:lnTo>
                    <a:pt x="5114" y="3898"/>
                  </a:lnTo>
                  <a:lnTo>
                    <a:pt x="5209" y="3860"/>
                  </a:lnTo>
                  <a:lnTo>
                    <a:pt x="5304" y="3803"/>
                  </a:lnTo>
                  <a:lnTo>
                    <a:pt x="5304" y="3803"/>
                  </a:lnTo>
                  <a:lnTo>
                    <a:pt x="5437" y="3689"/>
                  </a:lnTo>
                  <a:lnTo>
                    <a:pt x="5551" y="3575"/>
                  </a:lnTo>
                  <a:lnTo>
                    <a:pt x="5627" y="3422"/>
                  </a:lnTo>
                  <a:lnTo>
                    <a:pt x="5684" y="3270"/>
                  </a:lnTo>
                  <a:lnTo>
                    <a:pt x="5741" y="3118"/>
                  </a:lnTo>
                  <a:lnTo>
                    <a:pt x="5760" y="2947"/>
                  </a:lnTo>
                  <a:lnTo>
                    <a:pt x="5779" y="2643"/>
                  </a:lnTo>
                  <a:lnTo>
                    <a:pt x="5779" y="2643"/>
                  </a:lnTo>
                  <a:lnTo>
                    <a:pt x="5779" y="2396"/>
                  </a:lnTo>
                  <a:lnTo>
                    <a:pt x="5760" y="2225"/>
                  </a:lnTo>
                  <a:lnTo>
                    <a:pt x="5722" y="2054"/>
                  </a:lnTo>
                  <a:lnTo>
                    <a:pt x="5722" y="2054"/>
                  </a:lnTo>
                  <a:lnTo>
                    <a:pt x="5722" y="2054"/>
                  </a:lnTo>
                  <a:lnTo>
                    <a:pt x="5722" y="2054"/>
                  </a:lnTo>
                  <a:lnTo>
                    <a:pt x="1255" y="191"/>
                  </a:lnTo>
                  <a:lnTo>
                    <a:pt x="1255" y="191"/>
                  </a:lnTo>
                  <a:lnTo>
                    <a:pt x="818"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1" name="Google Shape;1638;p36"/>
            <p:cNvSpPr/>
            <p:nvPr/>
          </p:nvSpPr>
          <p:spPr>
            <a:xfrm>
              <a:off x="4768438" y="6334625"/>
              <a:ext cx="35175" cy="11425"/>
            </a:xfrm>
            <a:custGeom>
              <a:avLst/>
              <a:gdLst/>
              <a:ahLst/>
              <a:cxnLst/>
              <a:rect l="l" t="t" r="r" b="b"/>
              <a:pathLst>
                <a:path w="1407" h="457" extrusionOk="0">
                  <a:moveTo>
                    <a:pt x="1407" y="457"/>
                  </a:moveTo>
                  <a:lnTo>
                    <a:pt x="1407" y="457"/>
                  </a:lnTo>
                  <a:lnTo>
                    <a:pt x="1369" y="457"/>
                  </a:lnTo>
                  <a:lnTo>
                    <a:pt x="1369" y="457"/>
                  </a:lnTo>
                  <a:lnTo>
                    <a:pt x="1369" y="457"/>
                  </a:lnTo>
                  <a:lnTo>
                    <a:pt x="1407" y="457"/>
                  </a:lnTo>
                  <a:close/>
                  <a:moveTo>
                    <a:pt x="685" y="229"/>
                  </a:moveTo>
                  <a:lnTo>
                    <a:pt x="685" y="229"/>
                  </a:lnTo>
                  <a:lnTo>
                    <a:pt x="704" y="229"/>
                  </a:lnTo>
                  <a:lnTo>
                    <a:pt x="704" y="229"/>
                  </a:lnTo>
                  <a:lnTo>
                    <a:pt x="685" y="229"/>
                  </a:lnTo>
                  <a:close/>
                  <a:moveTo>
                    <a:pt x="0" y="38"/>
                  </a:moveTo>
                  <a:lnTo>
                    <a:pt x="0" y="38"/>
                  </a:lnTo>
                  <a:lnTo>
                    <a:pt x="0" y="38"/>
                  </a:lnTo>
                  <a:lnTo>
                    <a:pt x="0" y="38"/>
                  </a:lnTo>
                  <a:lnTo>
                    <a:pt x="0" y="38"/>
                  </a:lnTo>
                  <a:close/>
                  <a:moveTo>
                    <a:pt x="152" y="0"/>
                  </a:moveTo>
                  <a:lnTo>
                    <a:pt x="152" y="0"/>
                  </a:lnTo>
                  <a:lnTo>
                    <a:pt x="266" y="19"/>
                  </a:lnTo>
                  <a:lnTo>
                    <a:pt x="380" y="57"/>
                  </a:lnTo>
                  <a:lnTo>
                    <a:pt x="647" y="210"/>
                  </a:lnTo>
                  <a:lnTo>
                    <a:pt x="647" y="210"/>
                  </a:lnTo>
                  <a:lnTo>
                    <a:pt x="380" y="57"/>
                  </a:lnTo>
                  <a:lnTo>
                    <a:pt x="266" y="19"/>
                  </a:lnTo>
                  <a:lnTo>
                    <a:pt x="152" y="0"/>
                  </a:lnTo>
                  <a:close/>
                  <a:moveTo>
                    <a:pt x="152" y="0"/>
                  </a:moveTo>
                  <a:lnTo>
                    <a:pt x="152" y="0"/>
                  </a:lnTo>
                  <a:lnTo>
                    <a:pt x="152" y="0"/>
                  </a:lnTo>
                  <a:lnTo>
                    <a:pt x="152" y="0"/>
                  </a:lnTo>
                  <a:lnTo>
                    <a:pt x="152" y="0"/>
                  </a:lnTo>
                  <a:lnTo>
                    <a:pt x="152" y="0"/>
                  </a:lnTo>
                  <a:close/>
                </a:path>
              </a:pathLst>
            </a:custGeom>
            <a:solidFill>
              <a:srgbClr val="F3BB3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2" name="Google Shape;1639;p36"/>
            <p:cNvSpPr/>
            <p:nvPr/>
          </p:nvSpPr>
          <p:spPr>
            <a:xfrm>
              <a:off x="4802638" y="6346025"/>
              <a:ext cx="975" cy="25"/>
            </a:xfrm>
            <a:custGeom>
              <a:avLst/>
              <a:gdLst/>
              <a:ahLst/>
              <a:cxnLst/>
              <a:rect l="l" t="t" r="r" b="b"/>
              <a:pathLst>
                <a:path w="39" h="1" fill="none" extrusionOk="0">
                  <a:moveTo>
                    <a:pt x="39" y="1"/>
                  </a:moveTo>
                  <a:lnTo>
                    <a:pt x="39" y="1"/>
                  </a:lnTo>
                  <a:lnTo>
                    <a:pt x="1" y="1"/>
                  </a:lnTo>
                  <a:lnTo>
                    <a:pt x="1" y="1"/>
                  </a:lnTo>
                  <a:lnTo>
                    <a:pt x="1" y="1"/>
                  </a:lnTo>
                  <a:lnTo>
                    <a:pt x="3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3" name="Google Shape;1640;p36"/>
            <p:cNvSpPr/>
            <p:nvPr/>
          </p:nvSpPr>
          <p:spPr>
            <a:xfrm>
              <a:off x="4785538" y="63403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4" name="Google Shape;1641;p36"/>
            <p:cNvSpPr/>
            <p:nvPr/>
          </p:nvSpPr>
          <p:spPr>
            <a:xfrm>
              <a:off x="4768438" y="63355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5" name="Google Shape;1642;p36"/>
            <p:cNvSpPr/>
            <p:nvPr/>
          </p:nvSpPr>
          <p:spPr>
            <a:xfrm>
              <a:off x="4772238" y="6334625"/>
              <a:ext cx="12375" cy="5250"/>
            </a:xfrm>
            <a:custGeom>
              <a:avLst/>
              <a:gdLst/>
              <a:ahLst/>
              <a:cxnLst/>
              <a:rect l="l" t="t" r="r" b="b"/>
              <a:pathLst>
                <a:path w="495" h="210" fill="none" extrusionOk="0">
                  <a:moveTo>
                    <a:pt x="0" y="0"/>
                  </a:moveTo>
                  <a:lnTo>
                    <a:pt x="0" y="0"/>
                  </a:lnTo>
                  <a:lnTo>
                    <a:pt x="114" y="19"/>
                  </a:lnTo>
                  <a:lnTo>
                    <a:pt x="228" y="57"/>
                  </a:lnTo>
                  <a:lnTo>
                    <a:pt x="495" y="210"/>
                  </a:lnTo>
                  <a:lnTo>
                    <a:pt x="495" y="210"/>
                  </a:lnTo>
                  <a:lnTo>
                    <a:pt x="228" y="57"/>
                  </a:lnTo>
                  <a:lnTo>
                    <a:pt x="114" y="19"/>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6" name="Google Shape;1643;p36"/>
            <p:cNvSpPr/>
            <p:nvPr/>
          </p:nvSpPr>
          <p:spPr>
            <a:xfrm>
              <a:off x="4772238" y="6334625"/>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7" name="Google Shape;1644;p36"/>
            <p:cNvSpPr/>
            <p:nvPr/>
          </p:nvSpPr>
          <p:spPr>
            <a:xfrm>
              <a:off x="4638213" y="6280925"/>
              <a:ext cx="37100" cy="156850"/>
            </a:xfrm>
            <a:custGeom>
              <a:avLst/>
              <a:gdLst/>
              <a:ahLst/>
              <a:cxnLst/>
              <a:rect l="l" t="t" r="r" b="b"/>
              <a:pathLst>
                <a:path w="1484" h="6274" extrusionOk="0">
                  <a:moveTo>
                    <a:pt x="1465" y="6178"/>
                  </a:moveTo>
                  <a:lnTo>
                    <a:pt x="1465" y="6178"/>
                  </a:lnTo>
                  <a:lnTo>
                    <a:pt x="1370" y="6235"/>
                  </a:lnTo>
                  <a:lnTo>
                    <a:pt x="1255" y="6273"/>
                  </a:lnTo>
                  <a:lnTo>
                    <a:pt x="1255" y="6273"/>
                  </a:lnTo>
                  <a:lnTo>
                    <a:pt x="1255" y="6273"/>
                  </a:lnTo>
                  <a:lnTo>
                    <a:pt x="1255" y="6273"/>
                  </a:lnTo>
                  <a:lnTo>
                    <a:pt x="1370" y="6235"/>
                  </a:lnTo>
                  <a:lnTo>
                    <a:pt x="1465" y="6178"/>
                  </a:lnTo>
                  <a:close/>
                  <a:moveTo>
                    <a:pt x="1484" y="6159"/>
                  </a:moveTo>
                  <a:lnTo>
                    <a:pt x="1484" y="6159"/>
                  </a:lnTo>
                  <a:lnTo>
                    <a:pt x="1484" y="6159"/>
                  </a:lnTo>
                  <a:lnTo>
                    <a:pt x="1484" y="6159"/>
                  </a:lnTo>
                  <a:lnTo>
                    <a:pt x="1484" y="6159"/>
                  </a:lnTo>
                  <a:close/>
                  <a:moveTo>
                    <a:pt x="514" y="0"/>
                  </a:moveTo>
                  <a:lnTo>
                    <a:pt x="1" y="343"/>
                  </a:lnTo>
                  <a:lnTo>
                    <a:pt x="514" y="0"/>
                  </a:lnTo>
                  <a:lnTo>
                    <a:pt x="514" y="0"/>
                  </a:lnTo>
                  <a:close/>
                </a:path>
              </a:pathLst>
            </a:custGeom>
            <a:solidFill>
              <a:srgbClr val="233A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8" name="Google Shape;1645;p36"/>
            <p:cNvSpPr/>
            <p:nvPr/>
          </p:nvSpPr>
          <p:spPr>
            <a:xfrm>
              <a:off x="4669588" y="6435375"/>
              <a:ext cx="5250" cy="2400"/>
            </a:xfrm>
            <a:custGeom>
              <a:avLst/>
              <a:gdLst/>
              <a:ahLst/>
              <a:cxnLst/>
              <a:rect l="l" t="t" r="r" b="b"/>
              <a:pathLst>
                <a:path w="210" h="96" fill="none" extrusionOk="0">
                  <a:moveTo>
                    <a:pt x="210" y="0"/>
                  </a:moveTo>
                  <a:lnTo>
                    <a:pt x="210" y="0"/>
                  </a:lnTo>
                  <a:lnTo>
                    <a:pt x="115" y="57"/>
                  </a:lnTo>
                  <a:lnTo>
                    <a:pt x="0" y="95"/>
                  </a:lnTo>
                  <a:lnTo>
                    <a:pt x="0" y="95"/>
                  </a:lnTo>
                  <a:lnTo>
                    <a:pt x="0" y="95"/>
                  </a:lnTo>
                  <a:lnTo>
                    <a:pt x="0" y="95"/>
                  </a:lnTo>
                  <a:lnTo>
                    <a:pt x="115" y="57"/>
                  </a:lnTo>
                  <a:lnTo>
                    <a:pt x="210"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9" name="Google Shape;1646;p36"/>
            <p:cNvSpPr/>
            <p:nvPr/>
          </p:nvSpPr>
          <p:spPr>
            <a:xfrm>
              <a:off x="4675288" y="64349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0" name="Google Shape;1647;p36"/>
            <p:cNvSpPr/>
            <p:nvPr/>
          </p:nvSpPr>
          <p:spPr>
            <a:xfrm>
              <a:off x="4638213" y="6280925"/>
              <a:ext cx="12875" cy="8575"/>
            </a:xfrm>
            <a:custGeom>
              <a:avLst/>
              <a:gdLst/>
              <a:ahLst/>
              <a:cxnLst/>
              <a:rect l="l" t="t" r="r" b="b"/>
              <a:pathLst>
                <a:path w="515" h="343" fill="none" extrusionOk="0">
                  <a:moveTo>
                    <a:pt x="514" y="0"/>
                  </a:moveTo>
                  <a:lnTo>
                    <a:pt x="1" y="343"/>
                  </a:lnTo>
                  <a:lnTo>
                    <a:pt x="514" y="0"/>
                  </a:lnTo>
                  <a:lnTo>
                    <a:pt x="514"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1" name="Google Shape;1648;p36"/>
            <p:cNvSpPr/>
            <p:nvPr/>
          </p:nvSpPr>
          <p:spPr>
            <a:xfrm>
              <a:off x="4630138" y="6280925"/>
              <a:ext cx="56100" cy="158275"/>
            </a:xfrm>
            <a:custGeom>
              <a:avLst/>
              <a:gdLst/>
              <a:ahLst/>
              <a:cxnLst/>
              <a:rect l="l" t="t" r="r" b="b"/>
              <a:pathLst>
                <a:path w="2244" h="6331" extrusionOk="0">
                  <a:moveTo>
                    <a:pt x="837" y="0"/>
                  </a:moveTo>
                  <a:lnTo>
                    <a:pt x="324" y="343"/>
                  </a:lnTo>
                  <a:lnTo>
                    <a:pt x="1" y="571"/>
                  </a:lnTo>
                  <a:lnTo>
                    <a:pt x="39" y="5874"/>
                  </a:lnTo>
                  <a:lnTo>
                    <a:pt x="134" y="5950"/>
                  </a:lnTo>
                  <a:lnTo>
                    <a:pt x="400" y="6102"/>
                  </a:lnTo>
                  <a:lnTo>
                    <a:pt x="571" y="6197"/>
                  </a:lnTo>
                  <a:lnTo>
                    <a:pt x="780" y="6273"/>
                  </a:lnTo>
                  <a:lnTo>
                    <a:pt x="989" y="6311"/>
                  </a:lnTo>
                  <a:lnTo>
                    <a:pt x="1217" y="6330"/>
                  </a:lnTo>
                  <a:lnTo>
                    <a:pt x="1407" y="6330"/>
                  </a:lnTo>
                  <a:lnTo>
                    <a:pt x="1578" y="6273"/>
                  </a:lnTo>
                  <a:lnTo>
                    <a:pt x="1693" y="6235"/>
                  </a:lnTo>
                  <a:lnTo>
                    <a:pt x="1788" y="6178"/>
                  </a:lnTo>
                  <a:lnTo>
                    <a:pt x="1807" y="6159"/>
                  </a:lnTo>
                  <a:lnTo>
                    <a:pt x="1826" y="6159"/>
                  </a:lnTo>
                  <a:lnTo>
                    <a:pt x="1845" y="6140"/>
                  </a:lnTo>
                  <a:lnTo>
                    <a:pt x="1959" y="6026"/>
                  </a:lnTo>
                  <a:lnTo>
                    <a:pt x="2054" y="5912"/>
                  </a:lnTo>
                  <a:lnTo>
                    <a:pt x="2111" y="5798"/>
                  </a:lnTo>
                  <a:lnTo>
                    <a:pt x="2149" y="5684"/>
                  </a:lnTo>
                  <a:lnTo>
                    <a:pt x="2149" y="5570"/>
                  </a:lnTo>
                  <a:lnTo>
                    <a:pt x="2149" y="5456"/>
                  </a:lnTo>
                  <a:lnTo>
                    <a:pt x="2130" y="5209"/>
                  </a:lnTo>
                  <a:lnTo>
                    <a:pt x="2073" y="4981"/>
                  </a:lnTo>
                  <a:lnTo>
                    <a:pt x="2054" y="4867"/>
                  </a:lnTo>
                  <a:lnTo>
                    <a:pt x="2035" y="4772"/>
                  </a:lnTo>
                  <a:lnTo>
                    <a:pt x="2054" y="4639"/>
                  </a:lnTo>
                  <a:lnTo>
                    <a:pt x="2092" y="4563"/>
                  </a:lnTo>
                  <a:lnTo>
                    <a:pt x="2130" y="4506"/>
                  </a:lnTo>
                  <a:lnTo>
                    <a:pt x="2168" y="4448"/>
                  </a:lnTo>
                  <a:lnTo>
                    <a:pt x="2244" y="4410"/>
                  </a:lnTo>
                  <a:lnTo>
                    <a:pt x="837" y="0"/>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2" name="Google Shape;1649;p36"/>
            <p:cNvSpPr/>
            <p:nvPr/>
          </p:nvSpPr>
          <p:spPr>
            <a:xfrm>
              <a:off x="4630138" y="6280925"/>
              <a:ext cx="56100" cy="158275"/>
            </a:xfrm>
            <a:custGeom>
              <a:avLst/>
              <a:gdLst/>
              <a:ahLst/>
              <a:cxnLst/>
              <a:rect l="l" t="t" r="r" b="b"/>
              <a:pathLst>
                <a:path w="2244" h="6331" fill="none" extrusionOk="0">
                  <a:moveTo>
                    <a:pt x="837" y="0"/>
                  </a:moveTo>
                  <a:lnTo>
                    <a:pt x="324" y="343"/>
                  </a:lnTo>
                  <a:lnTo>
                    <a:pt x="1" y="571"/>
                  </a:lnTo>
                  <a:lnTo>
                    <a:pt x="1" y="571"/>
                  </a:lnTo>
                  <a:lnTo>
                    <a:pt x="39" y="5874"/>
                  </a:lnTo>
                  <a:lnTo>
                    <a:pt x="39" y="5874"/>
                  </a:lnTo>
                  <a:lnTo>
                    <a:pt x="134" y="5950"/>
                  </a:lnTo>
                  <a:lnTo>
                    <a:pt x="400" y="6102"/>
                  </a:lnTo>
                  <a:lnTo>
                    <a:pt x="571" y="6197"/>
                  </a:lnTo>
                  <a:lnTo>
                    <a:pt x="780" y="6273"/>
                  </a:lnTo>
                  <a:lnTo>
                    <a:pt x="989" y="6311"/>
                  </a:lnTo>
                  <a:lnTo>
                    <a:pt x="1217" y="6330"/>
                  </a:lnTo>
                  <a:lnTo>
                    <a:pt x="1217" y="6330"/>
                  </a:lnTo>
                  <a:lnTo>
                    <a:pt x="1407" y="6330"/>
                  </a:lnTo>
                  <a:lnTo>
                    <a:pt x="1578" y="6273"/>
                  </a:lnTo>
                  <a:lnTo>
                    <a:pt x="1578" y="6273"/>
                  </a:lnTo>
                  <a:lnTo>
                    <a:pt x="1693" y="6235"/>
                  </a:lnTo>
                  <a:lnTo>
                    <a:pt x="1788" y="6178"/>
                  </a:lnTo>
                  <a:lnTo>
                    <a:pt x="1788" y="6178"/>
                  </a:lnTo>
                  <a:lnTo>
                    <a:pt x="1807" y="6159"/>
                  </a:lnTo>
                  <a:lnTo>
                    <a:pt x="1807" y="6159"/>
                  </a:lnTo>
                  <a:lnTo>
                    <a:pt x="1807" y="6159"/>
                  </a:lnTo>
                  <a:lnTo>
                    <a:pt x="1807" y="6159"/>
                  </a:lnTo>
                  <a:lnTo>
                    <a:pt x="1826" y="6159"/>
                  </a:lnTo>
                  <a:lnTo>
                    <a:pt x="1826" y="6159"/>
                  </a:lnTo>
                  <a:lnTo>
                    <a:pt x="1845" y="6140"/>
                  </a:lnTo>
                  <a:lnTo>
                    <a:pt x="1845" y="6140"/>
                  </a:lnTo>
                  <a:lnTo>
                    <a:pt x="1959" y="6026"/>
                  </a:lnTo>
                  <a:lnTo>
                    <a:pt x="2054" y="5912"/>
                  </a:lnTo>
                  <a:lnTo>
                    <a:pt x="2111" y="5798"/>
                  </a:lnTo>
                  <a:lnTo>
                    <a:pt x="2149" y="5684"/>
                  </a:lnTo>
                  <a:lnTo>
                    <a:pt x="2149" y="5570"/>
                  </a:lnTo>
                  <a:lnTo>
                    <a:pt x="2149" y="5456"/>
                  </a:lnTo>
                  <a:lnTo>
                    <a:pt x="2130" y="5209"/>
                  </a:lnTo>
                  <a:lnTo>
                    <a:pt x="2130" y="5209"/>
                  </a:lnTo>
                  <a:lnTo>
                    <a:pt x="2073" y="4981"/>
                  </a:lnTo>
                  <a:lnTo>
                    <a:pt x="2054" y="4867"/>
                  </a:lnTo>
                  <a:lnTo>
                    <a:pt x="2035" y="4772"/>
                  </a:lnTo>
                  <a:lnTo>
                    <a:pt x="2035" y="4772"/>
                  </a:lnTo>
                  <a:lnTo>
                    <a:pt x="2054" y="4639"/>
                  </a:lnTo>
                  <a:lnTo>
                    <a:pt x="2092" y="4563"/>
                  </a:lnTo>
                  <a:lnTo>
                    <a:pt x="2130" y="4506"/>
                  </a:lnTo>
                  <a:lnTo>
                    <a:pt x="2130" y="4506"/>
                  </a:lnTo>
                  <a:lnTo>
                    <a:pt x="2168" y="4448"/>
                  </a:lnTo>
                  <a:lnTo>
                    <a:pt x="2244" y="4410"/>
                  </a:lnTo>
                  <a:lnTo>
                    <a:pt x="837" y="0"/>
                  </a:lnTo>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3" name="Google Shape;1650;p36"/>
            <p:cNvSpPr/>
            <p:nvPr/>
          </p:nvSpPr>
          <p:spPr>
            <a:xfrm>
              <a:off x="4680988" y="6393550"/>
              <a:ext cx="2400" cy="17600"/>
            </a:xfrm>
            <a:custGeom>
              <a:avLst/>
              <a:gdLst/>
              <a:ahLst/>
              <a:cxnLst/>
              <a:rect l="l" t="t" r="r" b="b"/>
              <a:pathLst>
                <a:path w="96" h="704" extrusionOk="0">
                  <a:moveTo>
                    <a:pt x="96" y="1"/>
                  </a:moveTo>
                  <a:lnTo>
                    <a:pt x="58" y="58"/>
                  </a:lnTo>
                  <a:lnTo>
                    <a:pt x="20" y="134"/>
                  </a:lnTo>
                  <a:lnTo>
                    <a:pt x="1" y="267"/>
                  </a:lnTo>
                  <a:lnTo>
                    <a:pt x="20" y="362"/>
                  </a:lnTo>
                  <a:lnTo>
                    <a:pt x="32" y="438"/>
                  </a:lnTo>
                  <a:lnTo>
                    <a:pt x="32" y="438"/>
                  </a:lnTo>
                  <a:lnTo>
                    <a:pt x="20" y="324"/>
                  </a:lnTo>
                  <a:lnTo>
                    <a:pt x="20" y="229"/>
                  </a:lnTo>
                  <a:lnTo>
                    <a:pt x="20" y="153"/>
                  </a:lnTo>
                  <a:lnTo>
                    <a:pt x="58" y="77"/>
                  </a:lnTo>
                  <a:lnTo>
                    <a:pt x="96" y="1"/>
                  </a:lnTo>
                  <a:close/>
                  <a:moveTo>
                    <a:pt x="32" y="438"/>
                  </a:moveTo>
                  <a:lnTo>
                    <a:pt x="39" y="495"/>
                  </a:lnTo>
                  <a:lnTo>
                    <a:pt x="96" y="704"/>
                  </a:lnTo>
                  <a:lnTo>
                    <a:pt x="39" y="476"/>
                  </a:lnTo>
                  <a:lnTo>
                    <a:pt x="32" y="438"/>
                  </a:lnTo>
                  <a:close/>
                </a:path>
              </a:pathLst>
            </a:custGeom>
            <a:solidFill>
              <a:srgbClr val="1D31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4" name="Google Shape;1651;p36"/>
            <p:cNvSpPr/>
            <p:nvPr/>
          </p:nvSpPr>
          <p:spPr>
            <a:xfrm>
              <a:off x="4680988" y="6393550"/>
              <a:ext cx="2400" cy="17600"/>
            </a:xfrm>
            <a:custGeom>
              <a:avLst/>
              <a:gdLst/>
              <a:ahLst/>
              <a:cxnLst/>
              <a:rect l="l" t="t" r="r" b="b"/>
              <a:pathLst>
                <a:path w="96" h="704" fill="none" extrusionOk="0">
                  <a:moveTo>
                    <a:pt x="96" y="1"/>
                  </a:moveTo>
                  <a:lnTo>
                    <a:pt x="96" y="1"/>
                  </a:lnTo>
                  <a:lnTo>
                    <a:pt x="58" y="58"/>
                  </a:lnTo>
                  <a:lnTo>
                    <a:pt x="20" y="134"/>
                  </a:lnTo>
                  <a:lnTo>
                    <a:pt x="1" y="267"/>
                  </a:lnTo>
                  <a:lnTo>
                    <a:pt x="1" y="267"/>
                  </a:lnTo>
                  <a:lnTo>
                    <a:pt x="20" y="362"/>
                  </a:lnTo>
                  <a:lnTo>
                    <a:pt x="39" y="476"/>
                  </a:lnTo>
                  <a:lnTo>
                    <a:pt x="96" y="704"/>
                  </a:lnTo>
                  <a:lnTo>
                    <a:pt x="96" y="704"/>
                  </a:lnTo>
                  <a:lnTo>
                    <a:pt x="39" y="495"/>
                  </a:lnTo>
                  <a:lnTo>
                    <a:pt x="20" y="324"/>
                  </a:lnTo>
                  <a:lnTo>
                    <a:pt x="20" y="229"/>
                  </a:lnTo>
                  <a:lnTo>
                    <a:pt x="20" y="153"/>
                  </a:lnTo>
                  <a:lnTo>
                    <a:pt x="58" y="77"/>
                  </a:lnTo>
                  <a:lnTo>
                    <a:pt x="96"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5" name="Google Shape;1652;p36"/>
            <p:cNvSpPr/>
            <p:nvPr/>
          </p:nvSpPr>
          <p:spPr>
            <a:xfrm>
              <a:off x="4672438" y="6434900"/>
              <a:ext cx="3350" cy="1925"/>
            </a:xfrm>
            <a:custGeom>
              <a:avLst/>
              <a:gdLst/>
              <a:ahLst/>
              <a:cxnLst/>
              <a:rect l="l" t="t" r="r" b="b"/>
              <a:pathLst>
                <a:path w="134" h="77" extrusionOk="0">
                  <a:moveTo>
                    <a:pt x="115" y="0"/>
                  </a:moveTo>
                  <a:lnTo>
                    <a:pt x="96" y="19"/>
                  </a:lnTo>
                  <a:lnTo>
                    <a:pt x="1" y="76"/>
                  </a:lnTo>
                  <a:lnTo>
                    <a:pt x="1" y="76"/>
                  </a:lnTo>
                  <a:lnTo>
                    <a:pt x="134" y="0"/>
                  </a:lnTo>
                  <a:close/>
                </a:path>
              </a:pathLst>
            </a:custGeom>
            <a:solidFill>
              <a:srgbClr val="1D31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6" name="Google Shape;1653;p36"/>
            <p:cNvSpPr/>
            <p:nvPr/>
          </p:nvSpPr>
          <p:spPr>
            <a:xfrm>
              <a:off x="4669588" y="6434425"/>
              <a:ext cx="6675" cy="3350"/>
            </a:xfrm>
            <a:custGeom>
              <a:avLst/>
              <a:gdLst/>
              <a:ahLst/>
              <a:cxnLst/>
              <a:rect l="l" t="t" r="r" b="b"/>
              <a:pathLst>
                <a:path w="267" h="134" fill="none" extrusionOk="0">
                  <a:moveTo>
                    <a:pt x="267" y="0"/>
                  </a:moveTo>
                  <a:lnTo>
                    <a:pt x="267" y="0"/>
                  </a:lnTo>
                  <a:lnTo>
                    <a:pt x="248" y="19"/>
                  </a:lnTo>
                  <a:lnTo>
                    <a:pt x="248" y="19"/>
                  </a:lnTo>
                  <a:lnTo>
                    <a:pt x="229" y="19"/>
                  </a:lnTo>
                  <a:lnTo>
                    <a:pt x="229" y="19"/>
                  </a:lnTo>
                  <a:lnTo>
                    <a:pt x="229" y="19"/>
                  </a:lnTo>
                  <a:lnTo>
                    <a:pt x="229" y="19"/>
                  </a:lnTo>
                  <a:lnTo>
                    <a:pt x="210" y="38"/>
                  </a:lnTo>
                  <a:lnTo>
                    <a:pt x="210" y="38"/>
                  </a:lnTo>
                  <a:lnTo>
                    <a:pt x="115" y="95"/>
                  </a:lnTo>
                  <a:lnTo>
                    <a:pt x="0" y="133"/>
                  </a:lnTo>
                  <a:lnTo>
                    <a:pt x="0" y="133"/>
                  </a:lnTo>
                  <a:lnTo>
                    <a:pt x="115" y="95"/>
                  </a:lnTo>
                  <a:lnTo>
                    <a:pt x="248" y="19"/>
                  </a:lnTo>
                  <a:lnTo>
                    <a:pt x="248" y="19"/>
                  </a:lnTo>
                  <a:lnTo>
                    <a:pt x="267" y="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cxnSp>
        <p:nvCxnSpPr>
          <p:cNvPr id="30" name="Google Shape;1668;p36"/>
          <p:cNvCxnSpPr>
            <a:endCxn id="1265" idx="2"/>
          </p:cNvCxnSpPr>
          <p:nvPr/>
        </p:nvCxnSpPr>
        <p:spPr>
          <a:xfrm rot="10800000" flipH="1">
            <a:off x="2108391" y="3073588"/>
            <a:ext cx="1053900" cy="564900"/>
          </a:xfrm>
          <a:prstGeom prst="curvedConnector3">
            <a:avLst>
              <a:gd name="adj1" fmla="val 50001"/>
            </a:avLst>
          </a:prstGeom>
          <a:noFill/>
          <a:ln w="9525" cap="flat" cmpd="sng">
            <a:solidFill>
              <a:srgbClr val="666666"/>
            </a:solidFill>
            <a:prstDash val="solid"/>
            <a:round/>
            <a:headEnd type="none" w="med" len="med"/>
            <a:tailEnd type="stealth" w="med" len="med"/>
          </a:ln>
        </p:spPr>
      </p:cxnSp>
      <p:cxnSp>
        <p:nvCxnSpPr>
          <p:cNvPr id="31" name="Google Shape;1669;p36"/>
          <p:cNvCxnSpPr>
            <a:stCxn id="1265" idx="6"/>
            <a:endCxn id="1259" idx="2"/>
          </p:cNvCxnSpPr>
          <p:nvPr/>
        </p:nvCxnSpPr>
        <p:spPr>
          <a:xfrm rot="10800000" flipH="1">
            <a:off x="3771304" y="2508666"/>
            <a:ext cx="1015500" cy="564900"/>
          </a:xfrm>
          <a:prstGeom prst="curvedConnector3">
            <a:avLst>
              <a:gd name="adj1" fmla="val 50002"/>
            </a:avLst>
          </a:prstGeom>
          <a:noFill/>
          <a:ln w="9525" cap="flat" cmpd="sng">
            <a:solidFill>
              <a:srgbClr val="666666"/>
            </a:solidFill>
            <a:prstDash val="solid"/>
            <a:round/>
            <a:headEnd type="none" w="med" len="med"/>
            <a:tailEnd type="stealth" w="med" len="med"/>
          </a:ln>
        </p:spPr>
      </p:cxnSp>
      <p:cxnSp>
        <p:nvCxnSpPr>
          <p:cNvPr id="32" name="Google Shape;1670;p36"/>
          <p:cNvCxnSpPr>
            <a:stCxn id="1259" idx="6"/>
            <a:endCxn id="1268" idx="2"/>
          </p:cNvCxnSpPr>
          <p:nvPr/>
        </p:nvCxnSpPr>
        <p:spPr>
          <a:xfrm flipV="1">
            <a:off x="5395595" y="1963420"/>
            <a:ext cx="1111250" cy="545465"/>
          </a:xfrm>
          <a:prstGeom prst="curvedConnector3">
            <a:avLst>
              <a:gd name="adj1" fmla="val 50000"/>
            </a:avLst>
          </a:prstGeom>
          <a:noFill/>
          <a:ln w="9525" cap="flat" cmpd="sng">
            <a:solidFill>
              <a:srgbClr val="666666"/>
            </a:solidFill>
            <a:prstDash val="solid"/>
            <a:round/>
            <a:headEnd type="none" w="med" len="med"/>
            <a:tailEnd type="stealth" w="med" len="med"/>
          </a:ln>
        </p:spPr>
      </p:cxnSp>
      <p:cxnSp>
        <p:nvCxnSpPr>
          <p:cNvPr id="33" name="Google Shape;1671;p36"/>
          <p:cNvCxnSpPr>
            <a:stCxn id="1268" idx="6"/>
          </p:cNvCxnSpPr>
          <p:nvPr/>
        </p:nvCxnSpPr>
        <p:spPr>
          <a:xfrm rot="10800000" flipH="1">
            <a:off x="7115988" y="1409833"/>
            <a:ext cx="1034700" cy="553500"/>
          </a:xfrm>
          <a:prstGeom prst="curvedConnector3">
            <a:avLst>
              <a:gd name="adj1" fmla="val 50001"/>
            </a:avLst>
          </a:prstGeom>
          <a:noFill/>
          <a:ln w="9525" cap="flat" cmpd="sng">
            <a:solidFill>
              <a:srgbClr val="666666"/>
            </a:solidFill>
            <a:prstDash val="solid"/>
            <a:round/>
            <a:headEnd type="none" w="med" len="med"/>
            <a:tailEnd type="stealth" w="med" len="med"/>
          </a:ln>
        </p:spPr>
      </p:cxnSp>
      <p:grpSp>
        <p:nvGrpSpPr>
          <p:cNvPr id="28" name="Google Shape;1654;p36"/>
          <p:cNvGrpSpPr/>
          <p:nvPr/>
        </p:nvGrpSpPr>
        <p:grpSpPr>
          <a:xfrm rot="14982018">
            <a:off x="7041710" y="646959"/>
            <a:ext cx="1947956" cy="1457382"/>
            <a:chOff x="6597988" y="3216750"/>
            <a:chExt cx="1413300" cy="1057375"/>
          </a:xfrm>
        </p:grpSpPr>
        <p:sp>
          <p:nvSpPr>
            <p:cNvPr id="37" name="Google Shape;1655;p36"/>
            <p:cNvSpPr/>
            <p:nvPr/>
          </p:nvSpPr>
          <p:spPr>
            <a:xfrm>
              <a:off x="6597988" y="3891550"/>
              <a:ext cx="488550" cy="373075"/>
            </a:xfrm>
            <a:custGeom>
              <a:avLst/>
              <a:gdLst/>
              <a:ahLst/>
              <a:cxnLst/>
              <a:rect l="l" t="t" r="r" b="b"/>
              <a:pathLst>
                <a:path w="19542" h="14923" extrusionOk="0">
                  <a:moveTo>
                    <a:pt x="9885" y="1"/>
                  </a:moveTo>
                  <a:lnTo>
                    <a:pt x="9220" y="58"/>
                  </a:lnTo>
                  <a:lnTo>
                    <a:pt x="8574" y="134"/>
                  </a:lnTo>
                  <a:lnTo>
                    <a:pt x="7946" y="229"/>
                  </a:lnTo>
                  <a:lnTo>
                    <a:pt x="7357" y="343"/>
                  </a:lnTo>
                  <a:lnTo>
                    <a:pt x="6806" y="476"/>
                  </a:lnTo>
                  <a:lnTo>
                    <a:pt x="6293" y="628"/>
                  </a:lnTo>
                  <a:lnTo>
                    <a:pt x="5855" y="780"/>
                  </a:lnTo>
                  <a:lnTo>
                    <a:pt x="5456" y="932"/>
                  </a:lnTo>
                  <a:lnTo>
                    <a:pt x="5152" y="1103"/>
                  </a:lnTo>
                  <a:lnTo>
                    <a:pt x="4753" y="1350"/>
                  </a:lnTo>
                  <a:lnTo>
                    <a:pt x="4354" y="1616"/>
                  </a:lnTo>
                  <a:lnTo>
                    <a:pt x="3993" y="1882"/>
                  </a:lnTo>
                  <a:lnTo>
                    <a:pt x="3631" y="2149"/>
                  </a:lnTo>
                  <a:lnTo>
                    <a:pt x="3308" y="2415"/>
                  </a:lnTo>
                  <a:lnTo>
                    <a:pt x="2985" y="2681"/>
                  </a:lnTo>
                  <a:lnTo>
                    <a:pt x="2681" y="2947"/>
                  </a:lnTo>
                  <a:lnTo>
                    <a:pt x="2415" y="3232"/>
                  </a:lnTo>
                  <a:lnTo>
                    <a:pt x="2149" y="3498"/>
                  </a:lnTo>
                  <a:lnTo>
                    <a:pt x="1902" y="3764"/>
                  </a:lnTo>
                  <a:lnTo>
                    <a:pt x="1674" y="4049"/>
                  </a:lnTo>
                  <a:lnTo>
                    <a:pt x="1445" y="4335"/>
                  </a:lnTo>
                  <a:lnTo>
                    <a:pt x="1255" y="4601"/>
                  </a:lnTo>
                  <a:lnTo>
                    <a:pt x="1065" y="4886"/>
                  </a:lnTo>
                  <a:lnTo>
                    <a:pt x="913" y="5152"/>
                  </a:lnTo>
                  <a:lnTo>
                    <a:pt x="761" y="5437"/>
                  </a:lnTo>
                  <a:lnTo>
                    <a:pt x="609" y="5722"/>
                  </a:lnTo>
                  <a:lnTo>
                    <a:pt x="495" y="5988"/>
                  </a:lnTo>
                  <a:lnTo>
                    <a:pt x="381" y="6273"/>
                  </a:lnTo>
                  <a:lnTo>
                    <a:pt x="286" y="6540"/>
                  </a:lnTo>
                  <a:lnTo>
                    <a:pt x="210" y="6825"/>
                  </a:lnTo>
                  <a:lnTo>
                    <a:pt x="153" y="7091"/>
                  </a:lnTo>
                  <a:lnTo>
                    <a:pt x="96" y="7376"/>
                  </a:lnTo>
                  <a:lnTo>
                    <a:pt x="58" y="7642"/>
                  </a:lnTo>
                  <a:lnTo>
                    <a:pt x="20" y="7908"/>
                  </a:lnTo>
                  <a:lnTo>
                    <a:pt x="1" y="8174"/>
                  </a:lnTo>
                  <a:lnTo>
                    <a:pt x="1" y="8440"/>
                  </a:lnTo>
                  <a:lnTo>
                    <a:pt x="20" y="8707"/>
                  </a:lnTo>
                  <a:lnTo>
                    <a:pt x="39" y="8973"/>
                  </a:lnTo>
                  <a:lnTo>
                    <a:pt x="58" y="9220"/>
                  </a:lnTo>
                  <a:lnTo>
                    <a:pt x="153" y="9733"/>
                  </a:lnTo>
                  <a:lnTo>
                    <a:pt x="305" y="10227"/>
                  </a:lnTo>
                  <a:lnTo>
                    <a:pt x="476" y="10702"/>
                  </a:lnTo>
                  <a:lnTo>
                    <a:pt x="685" y="11159"/>
                  </a:lnTo>
                  <a:lnTo>
                    <a:pt x="932" y="11596"/>
                  </a:lnTo>
                  <a:lnTo>
                    <a:pt x="1217" y="12033"/>
                  </a:lnTo>
                  <a:lnTo>
                    <a:pt x="1522" y="12432"/>
                  </a:lnTo>
                  <a:lnTo>
                    <a:pt x="1864" y="12812"/>
                  </a:lnTo>
                  <a:lnTo>
                    <a:pt x="2225" y="13155"/>
                  </a:lnTo>
                  <a:lnTo>
                    <a:pt x="2605" y="13497"/>
                  </a:lnTo>
                  <a:lnTo>
                    <a:pt x="3023" y="13782"/>
                  </a:lnTo>
                  <a:lnTo>
                    <a:pt x="3441" y="14067"/>
                  </a:lnTo>
                  <a:lnTo>
                    <a:pt x="3898" y="14295"/>
                  </a:lnTo>
                  <a:lnTo>
                    <a:pt x="4354" y="14504"/>
                  </a:lnTo>
                  <a:lnTo>
                    <a:pt x="4829" y="14675"/>
                  </a:lnTo>
                  <a:lnTo>
                    <a:pt x="5304" y="14827"/>
                  </a:lnTo>
                  <a:lnTo>
                    <a:pt x="5798" y="14922"/>
                  </a:lnTo>
                  <a:lnTo>
                    <a:pt x="19542" y="6159"/>
                  </a:lnTo>
                  <a:lnTo>
                    <a:pt x="18933" y="5437"/>
                  </a:lnTo>
                  <a:lnTo>
                    <a:pt x="18268" y="4677"/>
                  </a:lnTo>
                  <a:lnTo>
                    <a:pt x="17451" y="3783"/>
                  </a:lnTo>
                  <a:lnTo>
                    <a:pt x="16557" y="2833"/>
                  </a:lnTo>
                  <a:lnTo>
                    <a:pt x="16101" y="2377"/>
                  </a:lnTo>
                  <a:lnTo>
                    <a:pt x="15645" y="1939"/>
                  </a:lnTo>
                  <a:lnTo>
                    <a:pt x="15208" y="1540"/>
                  </a:lnTo>
                  <a:lnTo>
                    <a:pt x="14789" y="1198"/>
                  </a:lnTo>
                  <a:lnTo>
                    <a:pt x="14390" y="913"/>
                  </a:lnTo>
                  <a:lnTo>
                    <a:pt x="14048" y="685"/>
                  </a:lnTo>
                  <a:lnTo>
                    <a:pt x="13820" y="571"/>
                  </a:lnTo>
                  <a:lnTo>
                    <a:pt x="13573" y="457"/>
                  </a:lnTo>
                  <a:lnTo>
                    <a:pt x="13307" y="362"/>
                  </a:lnTo>
                  <a:lnTo>
                    <a:pt x="13022" y="286"/>
                  </a:lnTo>
                  <a:lnTo>
                    <a:pt x="12737" y="210"/>
                  </a:lnTo>
                  <a:lnTo>
                    <a:pt x="12451" y="153"/>
                  </a:lnTo>
                  <a:lnTo>
                    <a:pt x="11824" y="58"/>
                  </a:lnTo>
                  <a:lnTo>
                    <a:pt x="11197" y="1"/>
                  </a:ln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1656;p36"/>
            <p:cNvSpPr/>
            <p:nvPr/>
          </p:nvSpPr>
          <p:spPr>
            <a:xfrm>
              <a:off x="6732013" y="3962350"/>
              <a:ext cx="255200" cy="311775"/>
            </a:xfrm>
            <a:custGeom>
              <a:avLst/>
              <a:gdLst/>
              <a:ahLst/>
              <a:cxnLst/>
              <a:rect l="l" t="t" r="r" b="b"/>
              <a:pathLst>
                <a:path w="10208" h="12471" extrusionOk="0">
                  <a:moveTo>
                    <a:pt x="7870" y="1"/>
                  </a:moveTo>
                  <a:lnTo>
                    <a:pt x="2338" y="3042"/>
                  </a:lnTo>
                  <a:lnTo>
                    <a:pt x="2129" y="3118"/>
                  </a:lnTo>
                  <a:lnTo>
                    <a:pt x="1920" y="3232"/>
                  </a:lnTo>
                  <a:lnTo>
                    <a:pt x="1635" y="3384"/>
                  </a:lnTo>
                  <a:lnTo>
                    <a:pt x="1331" y="3613"/>
                  </a:lnTo>
                  <a:lnTo>
                    <a:pt x="1160" y="3727"/>
                  </a:lnTo>
                  <a:lnTo>
                    <a:pt x="1008" y="3879"/>
                  </a:lnTo>
                  <a:lnTo>
                    <a:pt x="856" y="4031"/>
                  </a:lnTo>
                  <a:lnTo>
                    <a:pt x="704" y="4183"/>
                  </a:lnTo>
                  <a:lnTo>
                    <a:pt x="551" y="4373"/>
                  </a:lnTo>
                  <a:lnTo>
                    <a:pt x="418" y="4582"/>
                  </a:lnTo>
                  <a:lnTo>
                    <a:pt x="304" y="4791"/>
                  </a:lnTo>
                  <a:lnTo>
                    <a:pt x="190" y="5019"/>
                  </a:lnTo>
                  <a:lnTo>
                    <a:pt x="114" y="5266"/>
                  </a:lnTo>
                  <a:lnTo>
                    <a:pt x="57" y="5532"/>
                  </a:lnTo>
                  <a:lnTo>
                    <a:pt x="19" y="5818"/>
                  </a:lnTo>
                  <a:lnTo>
                    <a:pt x="0" y="6103"/>
                  </a:lnTo>
                  <a:lnTo>
                    <a:pt x="19" y="6426"/>
                  </a:lnTo>
                  <a:lnTo>
                    <a:pt x="76" y="6768"/>
                  </a:lnTo>
                  <a:lnTo>
                    <a:pt x="152" y="7110"/>
                  </a:lnTo>
                  <a:lnTo>
                    <a:pt x="285" y="7490"/>
                  </a:lnTo>
                  <a:lnTo>
                    <a:pt x="437" y="7870"/>
                  </a:lnTo>
                  <a:lnTo>
                    <a:pt x="647" y="8289"/>
                  </a:lnTo>
                  <a:lnTo>
                    <a:pt x="894" y="8707"/>
                  </a:lnTo>
                  <a:lnTo>
                    <a:pt x="1198" y="9163"/>
                  </a:lnTo>
                  <a:lnTo>
                    <a:pt x="1540" y="9638"/>
                  </a:lnTo>
                  <a:lnTo>
                    <a:pt x="1958" y="10132"/>
                  </a:lnTo>
                  <a:lnTo>
                    <a:pt x="2205" y="10418"/>
                  </a:lnTo>
                  <a:lnTo>
                    <a:pt x="2452" y="10665"/>
                  </a:lnTo>
                  <a:lnTo>
                    <a:pt x="2699" y="10912"/>
                  </a:lnTo>
                  <a:lnTo>
                    <a:pt x="2947" y="11140"/>
                  </a:lnTo>
                  <a:lnTo>
                    <a:pt x="3194" y="11349"/>
                  </a:lnTo>
                  <a:lnTo>
                    <a:pt x="3441" y="11520"/>
                  </a:lnTo>
                  <a:lnTo>
                    <a:pt x="3669" y="11691"/>
                  </a:lnTo>
                  <a:lnTo>
                    <a:pt x="3916" y="11843"/>
                  </a:lnTo>
                  <a:lnTo>
                    <a:pt x="4144" y="11976"/>
                  </a:lnTo>
                  <a:lnTo>
                    <a:pt x="4372" y="12090"/>
                  </a:lnTo>
                  <a:lnTo>
                    <a:pt x="4600" y="12185"/>
                  </a:lnTo>
                  <a:lnTo>
                    <a:pt x="4828" y="12280"/>
                  </a:lnTo>
                  <a:lnTo>
                    <a:pt x="5056" y="12356"/>
                  </a:lnTo>
                  <a:lnTo>
                    <a:pt x="5285" y="12394"/>
                  </a:lnTo>
                  <a:lnTo>
                    <a:pt x="5494" y="12432"/>
                  </a:lnTo>
                  <a:lnTo>
                    <a:pt x="5703" y="12470"/>
                  </a:lnTo>
                  <a:lnTo>
                    <a:pt x="6311" y="12470"/>
                  </a:lnTo>
                  <a:lnTo>
                    <a:pt x="6520" y="12432"/>
                  </a:lnTo>
                  <a:lnTo>
                    <a:pt x="6710" y="12394"/>
                  </a:lnTo>
                  <a:lnTo>
                    <a:pt x="6881" y="12356"/>
                  </a:lnTo>
                  <a:lnTo>
                    <a:pt x="7071" y="12280"/>
                  </a:lnTo>
                  <a:lnTo>
                    <a:pt x="7242" y="12223"/>
                  </a:lnTo>
                  <a:lnTo>
                    <a:pt x="7566" y="12052"/>
                  </a:lnTo>
                  <a:lnTo>
                    <a:pt x="7889" y="11843"/>
                  </a:lnTo>
                  <a:lnTo>
                    <a:pt x="8155" y="11596"/>
                  </a:lnTo>
                  <a:lnTo>
                    <a:pt x="8421" y="11330"/>
                  </a:lnTo>
                  <a:lnTo>
                    <a:pt x="8725" y="10950"/>
                  </a:lnTo>
                  <a:lnTo>
                    <a:pt x="9029" y="10570"/>
                  </a:lnTo>
                  <a:lnTo>
                    <a:pt x="9314" y="10170"/>
                  </a:lnTo>
                  <a:lnTo>
                    <a:pt x="9447" y="9942"/>
                  </a:lnTo>
                  <a:lnTo>
                    <a:pt x="9580" y="9714"/>
                  </a:lnTo>
                  <a:lnTo>
                    <a:pt x="9695" y="9467"/>
                  </a:lnTo>
                  <a:lnTo>
                    <a:pt x="9809" y="9220"/>
                  </a:lnTo>
                  <a:lnTo>
                    <a:pt x="9904" y="8935"/>
                  </a:lnTo>
                  <a:lnTo>
                    <a:pt x="9980" y="8650"/>
                  </a:lnTo>
                  <a:lnTo>
                    <a:pt x="10056" y="8327"/>
                  </a:lnTo>
                  <a:lnTo>
                    <a:pt x="10113" y="7984"/>
                  </a:lnTo>
                  <a:lnTo>
                    <a:pt x="10170" y="7604"/>
                  </a:lnTo>
                  <a:lnTo>
                    <a:pt x="10208" y="7224"/>
                  </a:lnTo>
                  <a:lnTo>
                    <a:pt x="10208" y="6958"/>
                  </a:lnTo>
                  <a:lnTo>
                    <a:pt x="10189" y="6692"/>
                  </a:lnTo>
                  <a:lnTo>
                    <a:pt x="10151" y="6407"/>
                  </a:lnTo>
                  <a:lnTo>
                    <a:pt x="10113" y="6084"/>
                  </a:lnTo>
                  <a:lnTo>
                    <a:pt x="9961" y="5437"/>
                  </a:lnTo>
                  <a:lnTo>
                    <a:pt x="9771" y="4753"/>
                  </a:lnTo>
                  <a:lnTo>
                    <a:pt x="9485" y="3898"/>
                  </a:lnTo>
                  <a:lnTo>
                    <a:pt x="9181" y="3061"/>
                  </a:lnTo>
                  <a:lnTo>
                    <a:pt x="8877" y="2263"/>
                  </a:lnTo>
                  <a:lnTo>
                    <a:pt x="8554" y="1522"/>
                  </a:lnTo>
                  <a:lnTo>
                    <a:pt x="8060" y="419"/>
                  </a:lnTo>
                  <a:lnTo>
                    <a:pt x="7870" y="1"/>
                  </a:lnTo>
                  <a:close/>
                </a:path>
              </a:pathLst>
            </a:custGeom>
            <a:solidFill>
              <a:srgbClr val="B7B7B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657;p36"/>
            <p:cNvSpPr/>
            <p:nvPr/>
          </p:nvSpPr>
          <p:spPr>
            <a:xfrm>
              <a:off x="6790463" y="3962350"/>
              <a:ext cx="237625" cy="202950"/>
            </a:xfrm>
            <a:custGeom>
              <a:avLst/>
              <a:gdLst/>
              <a:ahLst/>
              <a:cxnLst/>
              <a:rect l="l" t="t" r="r" b="b"/>
              <a:pathLst>
                <a:path w="9505" h="8118" extrusionOk="0">
                  <a:moveTo>
                    <a:pt x="5532" y="1"/>
                  </a:moveTo>
                  <a:lnTo>
                    <a:pt x="0" y="3042"/>
                  </a:lnTo>
                  <a:lnTo>
                    <a:pt x="304" y="2947"/>
                  </a:lnTo>
                  <a:lnTo>
                    <a:pt x="609" y="2871"/>
                  </a:lnTo>
                  <a:lnTo>
                    <a:pt x="894" y="2814"/>
                  </a:lnTo>
                  <a:lnTo>
                    <a:pt x="1198" y="2795"/>
                  </a:lnTo>
                  <a:lnTo>
                    <a:pt x="1483" y="2814"/>
                  </a:lnTo>
                  <a:lnTo>
                    <a:pt x="1768" y="2833"/>
                  </a:lnTo>
                  <a:lnTo>
                    <a:pt x="2053" y="2890"/>
                  </a:lnTo>
                  <a:lnTo>
                    <a:pt x="2319" y="2966"/>
                  </a:lnTo>
                  <a:lnTo>
                    <a:pt x="2604" y="3061"/>
                  </a:lnTo>
                  <a:lnTo>
                    <a:pt x="2852" y="3175"/>
                  </a:lnTo>
                  <a:lnTo>
                    <a:pt x="3118" y="3289"/>
                  </a:lnTo>
                  <a:lnTo>
                    <a:pt x="3365" y="3441"/>
                  </a:lnTo>
                  <a:lnTo>
                    <a:pt x="3593" y="3594"/>
                  </a:lnTo>
                  <a:lnTo>
                    <a:pt x="3840" y="3784"/>
                  </a:lnTo>
                  <a:lnTo>
                    <a:pt x="4049" y="3974"/>
                  </a:lnTo>
                  <a:lnTo>
                    <a:pt x="4258" y="4164"/>
                  </a:lnTo>
                  <a:lnTo>
                    <a:pt x="4467" y="4373"/>
                  </a:lnTo>
                  <a:lnTo>
                    <a:pt x="4657" y="4601"/>
                  </a:lnTo>
                  <a:lnTo>
                    <a:pt x="4828" y="4829"/>
                  </a:lnTo>
                  <a:lnTo>
                    <a:pt x="4999" y="5076"/>
                  </a:lnTo>
                  <a:lnTo>
                    <a:pt x="5133" y="5323"/>
                  </a:lnTo>
                  <a:lnTo>
                    <a:pt x="5285" y="5570"/>
                  </a:lnTo>
                  <a:lnTo>
                    <a:pt x="5399" y="5818"/>
                  </a:lnTo>
                  <a:lnTo>
                    <a:pt x="5494" y="6084"/>
                  </a:lnTo>
                  <a:lnTo>
                    <a:pt x="5589" y="6331"/>
                  </a:lnTo>
                  <a:lnTo>
                    <a:pt x="5665" y="6597"/>
                  </a:lnTo>
                  <a:lnTo>
                    <a:pt x="5722" y="6863"/>
                  </a:lnTo>
                  <a:lnTo>
                    <a:pt x="5760" y="7110"/>
                  </a:lnTo>
                  <a:lnTo>
                    <a:pt x="5779" y="7376"/>
                  </a:lnTo>
                  <a:lnTo>
                    <a:pt x="5779" y="7623"/>
                  </a:lnTo>
                  <a:lnTo>
                    <a:pt x="5760" y="7870"/>
                  </a:lnTo>
                  <a:lnTo>
                    <a:pt x="5722" y="8118"/>
                  </a:lnTo>
                  <a:lnTo>
                    <a:pt x="5969" y="7908"/>
                  </a:lnTo>
                  <a:lnTo>
                    <a:pt x="6235" y="7680"/>
                  </a:lnTo>
                  <a:lnTo>
                    <a:pt x="6824" y="7129"/>
                  </a:lnTo>
                  <a:lnTo>
                    <a:pt x="7452" y="6502"/>
                  </a:lnTo>
                  <a:lnTo>
                    <a:pt x="8060" y="5856"/>
                  </a:lnTo>
                  <a:lnTo>
                    <a:pt x="9086" y="4772"/>
                  </a:lnTo>
                  <a:lnTo>
                    <a:pt x="9504" y="4316"/>
                  </a:lnTo>
                  <a:lnTo>
                    <a:pt x="9428" y="4107"/>
                  </a:lnTo>
                  <a:lnTo>
                    <a:pt x="9352" y="3898"/>
                  </a:lnTo>
                  <a:lnTo>
                    <a:pt x="9257" y="3689"/>
                  </a:lnTo>
                  <a:lnTo>
                    <a:pt x="9143" y="3479"/>
                  </a:lnTo>
                  <a:lnTo>
                    <a:pt x="8896" y="3080"/>
                  </a:lnTo>
                  <a:lnTo>
                    <a:pt x="8592" y="2700"/>
                  </a:lnTo>
                  <a:lnTo>
                    <a:pt x="8288" y="2320"/>
                  </a:lnTo>
                  <a:lnTo>
                    <a:pt x="7946" y="1959"/>
                  </a:lnTo>
                  <a:lnTo>
                    <a:pt x="7604" y="1636"/>
                  </a:lnTo>
                  <a:lnTo>
                    <a:pt x="7261" y="1312"/>
                  </a:lnTo>
                  <a:lnTo>
                    <a:pt x="6919" y="1027"/>
                  </a:lnTo>
                  <a:lnTo>
                    <a:pt x="6615" y="761"/>
                  </a:lnTo>
                  <a:lnTo>
                    <a:pt x="6045" y="362"/>
                  </a:lnTo>
                  <a:lnTo>
                    <a:pt x="5665" y="96"/>
                  </a:lnTo>
                  <a:lnTo>
                    <a:pt x="5532" y="1"/>
                  </a:lnTo>
                  <a:close/>
                </a:path>
              </a:pathLst>
            </a:custGeom>
            <a:solidFill>
              <a:srgbClr val="CCCC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658;p36"/>
            <p:cNvSpPr/>
            <p:nvPr/>
          </p:nvSpPr>
          <p:spPr>
            <a:xfrm>
              <a:off x="6726788" y="3216750"/>
              <a:ext cx="1284500" cy="1029800"/>
            </a:xfrm>
            <a:custGeom>
              <a:avLst/>
              <a:gdLst/>
              <a:ahLst/>
              <a:cxnLst/>
              <a:rect l="l" t="t" r="r" b="b"/>
              <a:pathLst>
                <a:path w="51380" h="41192" extrusionOk="0">
                  <a:moveTo>
                    <a:pt x="44309" y="1"/>
                  </a:moveTo>
                  <a:lnTo>
                    <a:pt x="43872" y="20"/>
                  </a:lnTo>
                  <a:lnTo>
                    <a:pt x="43434" y="58"/>
                  </a:lnTo>
                  <a:lnTo>
                    <a:pt x="42978" y="115"/>
                  </a:lnTo>
                  <a:lnTo>
                    <a:pt x="42503" y="191"/>
                  </a:lnTo>
                  <a:lnTo>
                    <a:pt x="40507" y="1673"/>
                  </a:lnTo>
                  <a:lnTo>
                    <a:pt x="35603" y="5247"/>
                  </a:lnTo>
                  <a:lnTo>
                    <a:pt x="32600" y="7433"/>
                  </a:lnTo>
                  <a:lnTo>
                    <a:pt x="29520" y="9638"/>
                  </a:lnTo>
                  <a:lnTo>
                    <a:pt x="26555" y="11729"/>
                  </a:lnTo>
                  <a:lnTo>
                    <a:pt x="25186" y="12660"/>
                  </a:lnTo>
                  <a:lnTo>
                    <a:pt x="23932" y="13516"/>
                  </a:lnTo>
                  <a:lnTo>
                    <a:pt x="23019" y="14143"/>
                  </a:lnTo>
                  <a:lnTo>
                    <a:pt x="22183" y="14675"/>
                  </a:lnTo>
                  <a:lnTo>
                    <a:pt x="20434" y="15778"/>
                  </a:lnTo>
                  <a:lnTo>
                    <a:pt x="17887" y="17374"/>
                  </a:lnTo>
                  <a:lnTo>
                    <a:pt x="15055" y="19123"/>
                  </a:lnTo>
                  <a:lnTo>
                    <a:pt x="12090" y="20929"/>
                  </a:lnTo>
                  <a:lnTo>
                    <a:pt x="9124" y="22716"/>
                  </a:lnTo>
                  <a:lnTo>
                    <a:pt x="6292" y="24407"/>
                  </a:lnTo>
                  <a:lnTo>
                    <a:pt x="3745" y="25928"/>
                  </a:lnTo>
                  <a:lnTo>
                    <a:pt x="1597" y="27183"/>
                  </a:lnTo>
                  <a:lnTo>
                    <a:pt x="0" y="28095"/>
                  </a:lnTo>
                  <a:lnTo>
                    <a:pt x="380" y="28000"/>
                  </a:lnTo>
                  <a:lnTo>
                    <a:pt x="798" y="27905"/>
                  </a:lnTo>
                  <a:lnTo>
                    <a:pt x="1236" y="27848"/>
                  </a:lnTo>
                  <a:lnTo>
                    <a:pt x="1711" y="27791"/>
                  </a:lnTo>
                  <a:lnTo>
                    <a:pt x="2186" y="27772"/>
                  </a:lnTo>
                  <a:lnTo>
                    <a:pt x="2699" y="27772"/>
                  </a:lnTo>
                  <a:lnTo>
                    <a:pt x="3213" y="27791"/>
                  </a:lnTo>
                  <a:lnTo>
                    <a:pt x="3726" y="27848"/>
                  </a:lnTo>
                  <a:lnTo>
                    <a:pt x="4258" y="27924"/>
                  </a:lnTo>
                  <a:lnTo>
                    <a:pt x="4790" y="28038"/>
                  </a:lnTo>
                  <a:lnTo>
                    <a:pt x="5303" y="28171"/>
                  </a:lnTo>
                  <a:lnTo>
                    <a:pt x="5836" y="28342"/>
                  </a:lnTo>
                  <a:lnTo>
                    <a:pt x="6330" y="28551"/>
                  </a:lnTo>
                  <a:lnTo>
                    <a:pt x="6824" y="28798"/>
                  </a:lnTo>
                  <a:lnTo>
                    <a:pt x="7299" y="29065"/>
                  </a:lnTo>
                  <a:lnTo>
                    <a:pt x="7527" y="29236"/>
                  </a:lnTo>
                  <a:lnTo>
                    <a:pt x="7756" y="29388"/>
                  </a:lnTo>
                  <a:lnTo>
                    <a:pt x="7965" y="29559"/>
                  </a:lnTo>
                  <a:lnTo>
                    <a:pt x="8174" y="29749"/>
                  </a:lnTo>
                  <a:lnTo>
                    <a:pt x="8364" y="29958"/>
                  </a:lnTo>
                  <a:lnTo>
                    <a:pt x="8554" y="30148"/>
                  </a:lnTo>
                  <a:lnTo>
                    <a:pt x="8744" y="30376"/>
                  </a:lnTo>
                  <a:lnTo>
                    <a:pt x="8915" y="30604"/>
                  </a:lnTo>
                  <a:lnTo>
                    <a:pt x="9086" y="30851"/>
                  </a:lnTo>
                  <a:lnTo>
                    <a:pt x="9238" y="31098"/>
                  </a:lnTo>
                  <a:lnTo>
                    <a:pt x="9371" y="31365"/>
                  </a:lnTo>
                  <a:lnTo>
                    <a:pt x="9504" y="31631"/>
                  </a:lnTo>
                  <a:lnTo>
                    <a:pt x="9637" y="31935"/>
                  </a:lnTo>
                  <a:lnTo>
                    <a:pt x="9732" y="32220"/>
                  </a:lnTo>
                  <a:lnTo>
                    <a:pt x="9828" y="32543"/>
                  </a:lnTo>
                  <a:lnTo>
                    <a:pt x="9923" y="32866"/>
                  </a:lnTo>
                  <a:lnTo>
                    <a:pt x="9980" y="33208"/>
                  </a:lnTo>
                  <a:lnTo>
                    <a:pt x="10037" y="33570"/>
                  </a:lnTo>
                  <a:lnTo>
                    <a:pt x="10075" y="33931"/>
                  </a:lnTo>
                  <a:lnTo>
                    <a:pt x="10094" y="34311"/>
                  </a:lnTo>
                  <a:lnTo>
                    <a:pt x="10113" y="34710"/>
                  </a:lnTo>
                  <a:lnTo>
                    <a:pt x="10113" y="35109"/>
                  </a:lnTo>
                  <a:lnTo>
                    <a:pt x="10075" y="35527"/>
                  </a:lnTo>
                  <a:lnTo>
                    <a:pt x="10037" y="35965"/>
                  </a:lnTo>
                  <a:lnTo>
                    <a:pt x="9980" y="36421"/>
                  </a:lnTo>
                  <a:lnTo>
                    <a:pt x="9904" y="36896"/>
                  </a:lnTo>
                  <a:lnTo>
                    <a:pt x="9808" y="37371"/>
                  </a:lnTo>
                  <a:lnTo>
                    <a:pt x="9694" y="37865"/>
                  </a:lnTo>
                  <a:lnTo>
                    <a:pt x="9561" y="38379"/>
                  </a:lnTo>
                  <a:lnTo>
                    <a:pt x="9409" y="38911"/>
                  </a:lnTo>
                  <a:lnTo>
                    <a:pt x="9238" y="39462"/>
                  </a:lnTo>
                  <a:lnTo>
                    <a:pt x="9048" y="40013"/>
                  </a:lnTo>
                  <a:lnTo>
                    <a:pt x="8820" y="40603"/>
                  </a:lnTo>
                  <a:lnTo>
                    <a:pt x="8592" y="41192"/>
                  </a:lnTo>
                  <a:lnTo>
                    <a:pt x="8592" y="41192"/>
                  </a:lnTo>
                  <a:lnTo>
                    <a:pt x="9124" y="40698"/>
                  </a:lnTo>
                  <a:lnTo>
                    <a:pt x="10607" y="39329"/>
                  </a:lnTo>
                  <a:lnTo>
                    <a:pt x="12812" y="37333"/>
                  </a:lnTo>
                  <a:lnTo>
                    <a:pt x="14142" y="36155"/>
                  </a:lnTo>
                  <a:lnTo>
                    <a:pt x="15587" y="34900"/>
                  </a:lnTo>
                  <a:lnTo>
                    <a:pt x="17108" y="33589"/>
                  </a:lnTo>
                  <a:lnTo>
                    <a:pt x="18685" y="32258"/>
                  </a:lnTo>
                  <a:lnTo>
                    <a:pt x="20301" y="30927"/>
                  </a:lnTo>
                  <a:lnTo>
                    <a:pt x="21936" y="29616"/>
                  </a:lnTo>
                  <a:lnTo>
                    <a:pt x="23552" y="28361"/>
                  </a:lnTo>
                  <a:lnTo>
                    <a:pt x="24331" y="27753"/>
                  </a:lnTo>
                  <a:lnTo>
                    <a:pt x="25129" y="27183"/>
                  </a:lnTo>
                  <a:lnTo>
                    <a:pt x="25890" y="26631"/>
                  </a:lnTo>
                  <a:lnTo>
                    <a:pt x="26631" y="26118"/>
                  </a:lnTo>
                  <a:lnTo>
                    <a:pt x="27353" y="25643"/>
                  </a:lnTo>
                  <a:lnTo>
                    <a:pt x="28057" y="25187"/>
                  </a:lnTo>
                  <a:lnTo>
                    <a:pt x="28627" y="24845"/>
                  </a:lnTo>
                  <a:lnTo>
                    <a:pt x="30718" y="23590"/>
                  </a:lnTo>
                  <a:lnTo>
                    <a:pt x="40925" y="17450"/>
                  </a:lnTo>
                  <a:lnTo>
                    <a:pt x="45259" y="14865"/>
                  </a:lnTo>
                  <a:lnTo>
                    <a:pt x="47008" y="13839"/>
                  </a:lnTo>
                  <a:lnTo>
                    <a:pt x="48415" y="13021"/>
                  </a:lnTo>
                  <a:lnTo>
                    <a:pt x="48643" y="12888"/>
                  </a:lnTo>
                  <a:lnTo>
                    <a:pt x="48852" y="12736"/>
                  </a:lnTo>
                  <a:lnTo>
                    <a:pt x="49061" y="12584"/>
                  </a:lnTo>
                  <a:lnTo>
                    <a:pt x="49270" y="12413"/>
                  </a:lnTo>
                  <a:lnTo>
                    <a:pt x="49460" y="12223"/>
                  </a:lnTo>
                  <a:lnTo>
                    <a:pt x="49650" y="12033"/>
                  </a:lnTo>
                  <a:lnTo>
                    <a:pt x="49821" y="11824"/>
                  </a:lnTo>
                  <a:lnTo>
                    <a:pt x="49992" y="11596"/>
                  </a:lnTo>
                  <a:lnTo>
                    <a:pt x="50144" y="11387"/>
                  </a:lnTo>
                  <a:lnTo>
                    <a:pt x="50297" y="11140"/>
                  </a:lnTo>
                  <a:lnTo>
                    <a:pt x="50430" y="10911"/>
                  </a:lnTo>
                  <a:lnTo>
                    <a:pt x="50563" y="10645"/>
                  </a:lnTo>
                  <a:lnTo>
                    <a:pt x="50791" y="10132"/>
                  </a:lnTo>
                  <a:lnTo>
                    <a:pt x="51000" y="9581"/>
                  </a:lnTo>
                  <a:lnTo>
                    <a:pt x="51152" y="9030"/>
                  </a:lnTo>
                  <a:lnTo>
                    <a:pt x="51266" y="8440"/>
                  </a:lnTo>
                  <a:lnTo>
                    <a:pt x="51342" y="7851"/>
                  </a:lnTo>
                  <a:lnTo>
                    <a:pt x="51380" y="7243"/>
                  </a:lnTo>
                  <a:lnTo>
                    <a:pt x="51380" y="6653"/>
                  </a:lnTo>
                  <a:lnTo>
                    <a:pt x="51342" y="6045"/>
                  </a:lnTo>
                  <a:lnTo>
                    <a:pt x="51247" y="5456"/>
                  </a:lnTo>
                  <a:lnTo>
                    <a:pt x="51114" y="4867"/>
                  </a:lnTo>
                  <a:lnTo>
                    <a:pt x="51038" y="4582"/>
                  </a:lnTo>
                  <a:lnTo>
                    <a:pt x="50943" y="4296"/>
                  </a:lnTo>
                  <a:lnTo>
                    <a:pt x="50829" y="4011"/>
                  </a:lnTo>
                  <a:lnTo>
                    <a:pt x="50715" y="3726"/>
                  </a:lnTo>
                  <a:lnTo>
                    <a:pt x="50582" y="3460"/>
                  </a:lnTo>
                  <a:lnTo>
                    <a:pt x="50449" y="3194"/>
                  </a:lnTo>
                  <a:lnTo>
                    <a:pt x="50297" y="2947"/>
                  </a:lnTo>
                  <a:lnTo>
                    <a:pt x="50144" y="2700"/>
                  </a:lnTo>
                  <a:lnTo>
                    <a:pt x="49973" y="2453"/>
                  </a:lnTo>
                  <a:lnTo>
                    <a:pt x="49783" y="2225"/>
                  </a:lnTo>
                  <a:lnTo>
                    <a:pt x="49574" y="1996"/>
                  </a:lnTo>
                  <a:lnTo>
                    <a:pt x="49365" y="1768"/>
                  </a:lnTo>
                  <a:lnTo>
                    <a:pt x="49156" y="1578"/>
                  </a:lnTo>
                  <a:lnTo>
                    <a:pt x="48909" y="1369"/>
                  </a:lnTo>
                  <a:lnTo>
                    <a:pt x="48662" y="1179"/>
                  </a:lnTo>
                  <a:lnTo>
                    <a:pt x="48415" y="1008"/>
                  </a:lnTo>
                  <a:lnTo>
                    <a:pt x="48130" y="856"/>
                  </a:lnTo>
                  <a:lnTo>
                    <a:pt x="47863" y="704"/>
                  </a:lnTo>
                  <a:lnTo>
                    <a:pt x="47559" y="571"/>
                  </a:lnTo>
                  <a:lnTo>
                    <a:pt x="47255" y="438"/>
                  </a:lnTo>
                  <a:lnTo>
                    <a:pt x="46932" y="324"/>
                  </a:lnTo>
                  <a:lnTo>
                    <a:pt x="46590" y="229"/>
                  </a:lnTo>
                  <a:lnTo>
                    <a:pt x="46248" y="153"/>
                  </a:lnTo>
                  <a:lnTo>
                    <a:pt x="45887" y="96"/>
                  </a:lnTo>
                  <a:lnTo>
                    <a:pt x="45506" y="39"/>
                  </a:lnTo>
                  <a:lnTo>
                    <a:pt x="45126" y="1"/>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659;p36"/>
            <p:cNvSpPr/>
            <p:nvPr/>
          </p:nvSpPr>
          <p:spPr>
            <a:xfrm>
              <a:off x="7237638" y="3554625"/>
              <a:ext cx="263275" cy="291800"/>
            </a:xfrm>
            <a:custGeom>
              <a:avLst/>
              <a:gdLst/>
              <a:ahLst/>
              <a:cxnLst/>
              <a:rect l="l" t="t" r="r" b="b"/>
              <a:pathLst>
                <a:path w="10531" h="11672" extrusionOk="0">
                  <a:moveTo>
                    <a:pt x="3498" y="1"/>
                  </a:moveTo>
                  <a:lnTo>
                    <a:pt x="2585" y="628"/>
                  </a:lnTo>
                  <a:lnTo>
                    <a:pt x="1749" y="1160"/>
                  </a:lnTo>
                  <a:lnTo>
                    <a:pt x="0" y="2263"/>
                  </a:lnTo>
                  <a:lnTo>
                    <a:pt x="285" y="2244"/>
                  </a:lnTo>
                  <a:lnTo>
                    <a:pt x="589" y="2225"/>
                  </a:lnTo>
                  <a:lnTo>
                    <a:pt x="894" y="2225"/>
                  </a:lnTo>
                  <a:lnTo>
                    <a:pt x="1217" y="2263"/>
                  </a:lnTo>
                  <a:lnTo>
                    <a:pt x="1540" y="2301"/>
                  </a:lnTo>
                  <a:lnTo>
                    <a:pt x="1882" y="2358"/>
                  </a:lnTo>
                  <a:lnTo>
                    <a:pt x="2205" y="2453"/>
                  </a:lnTo>
                  <a:lnTo>
                    <a:pt x="2547" y="2548"/>
                  </a:lnTo>
                  <a:lnTo>
                    <a:pt x="2890" y="2681"/>
                  </a:lnTo>
                  <a:lnTo>
                    <a:pt x="3232" y="2814"/>
                  </a:lnTo>
                  <a:lnTo>
                    <a:pt x="3574" y="2985"/>
                  </a:lnTo>
                  <a:lnTo>
                    <a:pt x="3916" y="3175"/>
                  </a:lnTo>
                  <a:lnTo>
                    <a:pt x="4258" y="3384"/>
                  </a:lnTo>
                  <a:lnTo>
                    <a:pt x="4581" y="3612"/>
                  </a:lnTo>
                  <a:lnTo>
                    <a:pt x="4904" y="3859"/>
                  </a:lnTo>
                  <a:lnTo>
                    <a:pt x="5209" y="4144"/>
                  </a:lnTo>
                  <a:lnTo>
                    <a:pt x="5513" y="4430"/>
                  </a:lnTo>
                  <a:lnTo>
                    <a:pt x="5798" y="4753"/>
                  </a:lnTo>
                  <a:lnTo>
                    <a:pt x="6064" y="5095"/>
                  </a:lnTo>
                  <a:lnTo>
                    <a:pt x="6330" y="5456"/>
                  </a:lnTo>
                  <a:lnTo>
                    <a:pt x="6577" y="5836"/>
                  </a:lnTo>
                  <a:lnTo>
                    <a:pt x="6786" y="6254"/>
                  </a:lnTo>
                  <a:lnTo>
                    <a:pt x="6995" y="6692"/>
                  </a:lnTo>
                  <a:lnTo>
                    <a:pt x="7166" y="7148"/>
                  </a:lnTo>
                  <a:lnTo>
                    <a:pt x="7318" y="7623"/>
                  </a:lnTo>
                  <a:lnTo>
                    <a:pt x="7452" y="8136"/>
                  </a:lnTo>
                  <a:lnTo>
                    <a:pt x="7566" y="8649"/>
                  </a:lnTo>
                  <a:lnTo>
                    <a:pt x="7642" y="9220"/>
                  </a:lnTo>
                  <a:lnTo>
                    <a:pt x="7680" y="9790"/>
                  </a:lnTo>
                  <a:lnTo>
                    <a:pt x="7699" y="10398"/>
                  </a:lnTo>
                  <a:lnTo>
                    <a:pt x="7680" y="11026"/>
                  </a:lnTo>
                  <a:lnTo>
                    <a:pt x="7623" y="11672"/>
                  </a:lnTo>
                  <a:lnTo>
                    <a:pt x="8193" y="11330"/>
                  </a:lnTo>
                  <a:lnTo>
                    <a:pt x="10284" y="10075"/>
                  </a:lnTo>
                  <a:lnTo>
                    <a:pt x="10379" y="9790"/>
                  </a:lnTo>
                  <a:lnTo>
                    <a:pt x="10436" y="9467"/>
                  </a:lnTo>
                  <a:lnTo>
                    <a:pt x="10493" y="9144"/>
                  </a:lnTo>
                  <a:lnTo>
                    <a:pt x="10512" y="8802"/>
                  </a:lnTo>
                  <a:lnTo>
                    <a:pt x="10531" y="8440"/>
                  </a:lnTo>
                  <a:lnTo>
                    <a:pt x="10512" y="8060"/>
                  </a:lnTo>
                  <a:lnTo>
                    <a:pt x="10493" y="7661"/>
                  </a:lnTo>
                  <a:lnTo>
                    <a:pt x="10436" y="7262"/>
                  </a:lnTo>
                  <a:lnTo>
                    <a:pt x="10379" y="6863"/>
                  </a:lnTo>
                  <a:lnTo>
                    <a:pt x="10284" y="6444"/>
                  </a:lnTo>
                  <a:lnTo>
                    <a:pt x="10170" y="6045"/>
                  </a:lnTo>
                  <a:lnTo>
                    <a:pt x="10037" y="5627"/>
                  </a:lnTo>
                  <a:lnTo>
                    <a:pt x="9904" y="5209"/>
                  </a:lnTo>
                  <a:lnTo>
                    <a:pt x="9733" y="4791"/>
                  </a:lnTo>
                  <a:lnTo>
                    <a:pt x="9542" y="4373"/>
                  </a:lnTo>
                  <a:lnTo>
                    <a:pt x="9352" y="3973"/>
                  </a:lnTo>
                  <a:lnTo>
                    <a:pt x="9124" y="3593"/>
                  </a:lnTo>
                  <a:lnTo>
                    <a:pt x="8877" y="3194"/>
                  </a:lnTo>
                  <a:lnTo>
                    <a:pt x="8611" y="2833"/>
                  </a:lnTo>
                  <a:lnTo>
                    <a:pt x="8326" y="2472"/>
                  </a:lnTo>
                  <a:lnTo>
                    <a:pt x="8041" y="2130"/>
                  </a:lnTo>
                  <a:lnTo>
                    <a:pt x="7718" y="1806"/>
                  </a:lnTo>
                  <a:lnTo>
                    <a:pt x="7376" y="1502"/>
                  </a:lnTo>
                  <a:lnTo>
                    <a:pt x="7014" y="1217"/>
                  </a:lnTo>
                  <a:lnTo>
                    <a:pt x="6653" y="970"/>
                  </a:lnTo>
                  <a:lnTo>
                    <a:pt x="6254" y="742"/>
                  </a:lnTo>
                  <a:lnTo>
                    <a:pt x="5836" y="533"/>
                  </a:lnTo>
                  <a:lnTo>
                    <a:pt x="5418" y="362"/>
                  </a:lnTo>
                  <a:lnTo>
                    <a:pt x="4961" y="210"/>
                  </a:lnTo>
                  <a:lnTo>
                    <a:pt x="4505" y="115"/>
                  </a:lnTo>
                  <a:lnTo>
                    <a:pt x="4011" y="39"/>
                  </a:lnTo>
                  <a:lnTo>
                    <a:pt x="3498"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660;p36"/>
            <p:cNvSpPr/>
            <p:nvPr/>
          </p:nvSpPr>
          <p:spPr>
            <a:xfrm>
              <a:off x="7173488" y="3451025"/>
              <a:ext cx="125475" cy="147825"/>
            </a:xfrm>
            <a:custGeom>
              <a:avLst/>
              <a:gdLst/>
              <a:ahLst/>
              <a:cxnLst/>
              <a:rect l="l" t="t" r="r" b="b"/>
              <a:pathLst>
                <a:path w="5019" h="5913" extrusionOk="0">
                  <a:moveTo>
                    <a:pt x="3232" y="1"/>
                  </a:moveTo>
                  <a:lnTo>
                    <a:pt x="3060" y="172"/>
                  </a:lnTo>
                  <a:lnTo>
                    <a:pt x="2889" y="324"/>
                  </a:lnTo>
                  <a:lnTo>
                    <a:pt x="2699" y="476"/>
                  </a:lnTo>
                  <a:lnTo>
                    <a:pt x="2509" y="590"/>
                  </a:lnTo>
                  <a:lnTo>
                    <a:pt x="2110" y="837"/>
                  </a:lnTo>
                  <a:lnTo>
                    <a:pt x="1692" y="1027"/>
                  </a:lnTo>
                  <a:lnTo>
                    <a:pt x="1274" y="1217"/>
                  </a:lnTo>
                  <a:lnTo>
                    <a:pt x="855" y="1369"/>
                  </a:lnTo>
                  <a:lnTo>
                    <a:pt x="0" y="1711"/>
                  </a:lnTo>
                  <a:lnTo>
                    <a:pt x="5018" y="5912"/>
                  </a:lnTo>
                  <a:lnTo>
                    <a:pt x="5018" y="5570"/>
                  </a:lnTo>
                  <a:lnTo>
                    <a:pt x="5018" y="5209"/>
                  </a:lnTo>
                  <a:lnTo>
                    <a:pt x="4980" y="4829"/>
                  </a:lnTo>
                  <a:lnTo>
                    <a:pt x="4942" y="4430"/>
                  </a:lnTo>
                  <a:lnTo>
                    <a:pt x="4885" y="4031"/>
                  </a:lnTo>
                  <a:lnTo>
                    <a:pt x="4790" y="3631"/>
                  </a:lnTo>
                  <a:lnTo>
                    <a:pt x="4695" y="3232"/>
                  </a:lnTo>
                  <a:lnTo>
                    <a:pt x="4600" y="2814"/>
                  </a:lnTo>
                  <a:lnTo>
                    <a:pt x="4467" y="2415"/>
                  </a:lnTo>
                  <a:lnTo>
                    <a:pt x="4334" y="2016"/>
                  </a:lnTo>
                  <a:lnTo>
                    <a:pt x="4182" y="1635"/>
                  </a:lnTo>
                  <a:lnTo>
                    <a:pt x="4011" y="1274"/>
                  </a:lnTo>
                  <a:lnTo>
                    <a:pt x="3840" y="913"/>
                  </a:lnTo>
                  <a:lnTo>
                    <a:pt x="3650" y="590"/>
                  </a:lnTo>
                  <a:lnTo>
                    <a:pt x="3441" y="286"/>
                  </a:lnTo>
                  <a:lnTo>
                    <a:pt x="3232"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661;p36"/>
            <p:cNvSpPr/>
            <p:nvPr/>
          </p:nvSpPr>
          <p:spPr>
            <a:xfrm>
              <a:off x="7155413" y="3493800"/>
              <a:ext cx="143075" cy="106000"/>
            </a:xfrm>
            <a:custGeom>
              <a:avLst/>
              <a:gdLst/>
              <a:ahLst/>
              <a:cxnLst/>
              <a:rect l="l" t="t" r="r" b="b"/>
              <a:pathLst>
                <a:path w="5723" h="4240" extrusionOk="0">
                  <a:moveTo>
                    <a:pt x="951" y="0"/>
                  </a:moveTo>
                  <a:lnTo>
                    <a:pt x="799" y="19"/>
                  </a:lnTo>
                  <a:lnTo>
                    <a:pt x="647" y="39"/>
                  </a:lnTo>
                  <a:lnTo>
                    <a:pt x="514" y="96"/>
                  </a:lnTo>
                  <a:lnTo>
                    <a:pt x="381" y="172"/>
                  </a:lnTo>
                  <a:lnTo>
                    <a:pt x="267" y="286"/>
                  </a:lnTo>
                  <a:lnTo>
                    <a:pt x="153" y="419"/>
                  </a:lnTo>
                  <a:lnTo>
                    <a:pt x="77" y="590"/>
                  </a:lnTo>
                  <a:lnTo>
                    <a:pt x="20" y="761"/>
                  </a:lnTo>
                  <a:lnTo>
                    <a:pt x="1" y="932"/>
                  </a:lnTo>
                  <a:lnTo>
                    <a:pt x="20" y="1103"/>
                  </a:lnTo>
                  <a:lnTo>
                    <a:pt x="58" y="1274"/>
                  </a:lnTo>
                  <a:lnTo>
                    <a:pt x="153" y="1426"/>
                  </a:lnTo>
                  <a:lnTo>
                    <a:pt x="248" y="1597"/>
                  </a:lnTo>
                  <a:lnTo>
                    <a:pt x="381" y="1749"/>
                  </a:lnTo>
                  <a:lnTo>
                    <a:pt x="533" y="1901"/>
                  </a:lnTo>
                  <a:lnTo>
                    <a:pt x="723" y="2053"/>
                  </a:lnTo>
                  <a:lnTo>
                    <a:pt x="913" y="2205"/>
                  </a:lnTo>
                  <a:lnTo>
                    <a:pt x="1141" y="2339"/>
                  </a:lnTo>
                  <a:lnTo>
                    <a:pt x="1616" y="2624"/>
                  </a:lnTo>
                  <a:lnTo>
                    <a:pt x="2130" y="2890"/>
                  </a:lnTo>
                  <a:lnTo>
                    <a:pt x="2662" y="3137"/>
                  </a:lnTo>
                  <a:lnTo>
                    <a:pt x="3213" y="3346"/>
                  </a:lnTo>
                  <a:lnTo>
                    <a:pt x="3764" y="3555"/>
                  </a:lnTo>
                  <a:lnTo>
                    <a:pt x="4278" y="3745"/>
                  </a:lnTo>
                  <a:lnTo>
                    <a:pt x="5152" y="4049"/>
                  </a:lnTo>
                  <a:lnTo>
                    <a:pt x="5722" y="4239"/>
                  </a:lnTo>
                  <a:lnTo>
                    <a:pt x="5095" y="3498"/>
                  </a:lnTo>
                  <a:lnTo>
                    <a:pt x="4696" y="3042"/>
                  </a:lnTo>
                  <a:lnTo>
                    <a:pt x="4145" y="2415"/>
                  </a:lnTo>
                  <a:lnTo>
                    <a:pt x="3821" y="2053"/>
                  </a:lnTo>
                  <a:lnTo>
                    <a:pt x="3479" y="1692"/>
                  </a:lnTo>
                  <a:lnTo>
                    <a:pt x="3118" y="1331"/>
                  </a:lnTo>
                  <a:lnTo>
                    <a:pt x="2738" y="1008"/>
                  </a:lnTo>
                  <a:lnTo>
                    <a:pt x="2377" y="685"/>
                  </a:lnTo>
                  <a:lnTo>
                    <a:pt x="1997" y="419"/>
                  </a:lnTo>
                  <a:lnTo>
                    <a:pt x="1807" y="324"/>
                  </a:lnTo>
                  <a:lnTo>
                    <a:pt x="1635" y="210"/>
                  </a:lnTo>
                  <a:lnTo>
                    <a:pt x="1445" y="134"/>
                  </a:lnTo>
                  <a:lnTo>
                    <a:pt x="1274" y="77"/>
                  </a:lnTo>
                  <a:lnTo>
                    <a:pt x="1122" y="39"/>
                  </a:lnTo>
                  <a:lnTo>
                    <a:pt x="951" y="0"/>
                  </a:lnTo>
                  <a:close/>
                </a:path>
              </a:pathLst>
            </a:custGeom>
            <a:solidFill>
              <a:srgbClr val="D384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1662;p36"/>
            <p:cNvSpPr/>
            <p:nvPr/>
          </p:nvSpPr>
          <p:spPr>
            <a:xfrm>
              <a:off x="7305113" y="3458625"/>
              <a:ext cx="168250" cy="135950"/>
            </a:xfrm>
            <a:custGeom>
              <a:avLst/>
              <a:gdLst/>
              <a:ahLst/>
              <a:cxnLst/>
              <a:rect l="l" t="t" r="r" b="b"/>
              <a:pathLst>
                <a:path w="6730" h="5438" extrusionOk="0">
                  <a:moveTo>
                    <a:pt x="4467" y="1"/>
                  </a:moveTo>
                  <a:lnTo>
                    <a:pt x="0" y="5437"/>
                  </a:lnTo>
                  <a:lnTo>
                    <a:pt x="989" y="5133"/>
                  </a:lnTo>
                  <a:lnTo>
                    <a:pt x="1958" y="4829"/>
                  </a:lnTo>
                  <a:lnTo>
                    <a:pt x="2890" y="4525"/>
                  </a:lnTo>
                  <a:lnTo>
                    <a:pt x="3346" y="4354"/>
                  </a:lnTo>
                  <a:lnTo>
                    <a:pt x="3783" y="4164"/>
                  </a:lnTo>
                  <a:lnTo>
                    <a:pt x="4201" y="3974"/>
                  </a:lnTo>
                  <a:lnTo>
                    <a:pt x="4619" y="3746"/>
                  </a:lnTo>
                  <a:lnTo>
                    <a:pt x="5019" y="3498"/>
                  </a:lnTo>
                  <a:lnTo>
                    <a:pt x="5399" y="3213"/>
                  </a:lnTo>
                  <a:lnTo>
                    <a:pt x="5760" y="2890"/>
                  </a:lnTo>
                  <a:lnTo>
                    <a:pt x="6102" y="2548"/>
                  </a:lnTo>
                  <a:lnTo>
                    <a:pt x="6425" y="2149"/>
                  </a:lnTo>
                  <a:lnTo>
                    <a:pt x="6577" y="1940"/>
                  </a:lnTo>
                  <a:lnTo>
                    <a:pt x="6729" y="1712"/>
                  </a:lnTo>
                  <a:lnTo>
                    <a:pt x="6482" y="1541"/>
                  </a:lnTo>
                  <a:lnTo>
                    <a:pt x="6216" y="1312"/>
                  </a:lnTo>
                  <a:lnTo>
                    <a:pt x="5627" y="818"/>
                  </a:lnTo>
                  <a:lnTo>
                    <a:pt x="5323" y="571"/>
                  </a:lnTo>
                  <a:lnTo>
                    <a:pt x="5019" y="343"/>
                  </a:lnTo>
                  <a:lnTo>
                    <a:pt x="4734" y="153"/>
                  </a:lnTo>
                  <a:lnTo>
                    <a:pt x="4600" y="77"/>
                  </a:lnTo>
                  <a:lnTo>
                    <a:pt x="4467"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1663;p36"/>
            <p:cNvSpPr/>
            <p:nvPr/>
          </p:nvSpPr>
          <p:spPr>
            <a:xfrm>
              <a:off x="7297038" y="3456725"/>
              <a:ext cx="129750" cy="140225"/>
            </a:xfrm>
            <a:custGeom>
              <a:avLst/>
              <a:gdLst/>
              <a:ahLst/>
              <a:cxnLst/>
              <a:rect l="l" t="t" r="r" b="b"/>
              <a:pathLst>
                <a:path w="5190" h="5609" extrusionOk="0">
                  <a:moveTo>
                    <a:pt x="4353" y="1"/>
                  </a:moveTo>
                  <a:lnTo>
                    <a:pt x="4163" y="39"/>
                  </a:lnTo>
                  <a:lnTo>
                    <a:pt x="3973" y="115"/>
                  </a:lnTo>
                  <a:lnTo>
                    <a:pt x="3783" y="191"/>
                  </a:lnTo>
                  <a:lnTo>
                    <a:pt x="3574" y="324"/>
                  </a:lnTo>
                  <a:lnTo>
                    <a:pt x="3346" y="457"/>
                  </a:lnTo>
                  <a:lnTo>
                    <a:pt x="3137" y="628"/>
                  </a:lnTo>
                  <a:lnTo>
                    <a:pt x="2928" y="818"/>
                  </a:lnTo>
                  <a:lnTo>
                    <a:pt x="2699" y="1008"/>
                  </a:lnTo>
                  <a:lnTo>
                    <a:pt x="2471" y="1236"/>
                  </a:lnTo>
                  <a:lnTo>
                    <a:pt x="2034" y="1712"/>
                  </a:lnTo>
                  <a:lnTo>
                    <a:pt x="1616" y="2244"/>
                  </a:lnTo>
                  <a:lnTo>
                    <a:pt x="1217" y="2776"/>
                  </a:lnTo>
                  <a:lnTo>
                    <a:pt x="875" y="3327"/>
                  </a:lnTo>
                  <a:lnTo>
                    <a:pt x="552" y="3879"/>
                  </a:lnTo>
                  <a:lnTo>
                    <a:pt x="304" y="4392"/>
                  </a:lnTo>
                  <a:lnTo>
                    <a:pt x="209" y="4620"/>
                  </a:lnTo>
                  <a:lnTo>
                    <a:pt x="133" y="4867"/>
                  </a:lnTo>
                  <a:lnTo>
                    <a:pt x="57" y="5076"/>
                  </a:lnTo>
                  <a:lnTo>
                    <a:pt x="19" y="5266"/>
                  </a:lnTo>
                  <a:lnTo>
                    <a:pt x="0" y="5456"/>
                  </a:lnTo>
                  <a:lnTo>
                    <a:pt x="19" y="5608"/>
                  </a:lnTo>
                  <a:lnTo>
                    <a:pt x="266" y="5456"/>
                  </a:lnTo>
                  <a:lnTo>
                    <a:pt x="951" y="5019"/>
                  </a:lnTo>
                  <a:lnTo>
                    <a:pt x="1388" y="4715"/>
                  </a:lnTo>
                  <a:lnTo>
                    <a:pt x="1882" y="4373"/>
                  </a:lnTo>
                  <a:lnTo>
                    <a:pt x="2395" y="4012"/>
                  </a:lnTo>
                  <a:lnTo>
                    <a:pt x="2928" y="3593"/>
                  </a:lnTo>
                  <a:lnTo>
                    <a:pt x="3441" y="3175"/>
                  </a:lnTo>
                  <a:lnTo>
                    <a:pt x="3916" y="2738"/>
                  </a:lnTo>
                  <a:lnTo>
                    <a:pt x="4353" y="2301"/>
                  </a:lnTo>
                  <a:lnTo>
                    <a:pt x="4543" y="2092"/>
                  </a:lnTo>
                  <a:lnTo>
                    <a:pt x="4714" y="1864"/>
                  </a:lnTo>
                  <a:lnTo>
                    <a:pt x="4866" y="1655"/>
                  </a:lnTo>
                  <a:lnTo>
                    <a:pt x="4981" y="1445"/>
                  </a:lnTo>
                  <a:lnTo>
                    <a:pt x="5095" y="1255"/>
                  </a:lnTo>
                  <a:lnTo>
                    <a:pt x="5152" y="1065"/>
                  </a:lnTo>
                  <a:lnTo>
                    <a:pt x="5190" y="875"/>
                  </a:lnTo>
                  <a:lnTo>
                    <a:pt x="5190" y="685"/>
                  </a:lnTo>
                  <a:lnTo>
                    <a:pt x="5152" y="514"/>
                  </a:lnTo>
                  <a:lnTo>
                    <a:pt x="5076" y="362"/>
                  </a:lnTo>
                  <a:lnTo>
                    <a:pt x="4961" y="210"/>
                  </a:lnTo>
                  <a:lnTo>
                    <a:pt x="4828" y="115"/>
                  </a:lnTo>
                  <a:lnTo>
                    <a:pt x="4676" y="39"/>
                  </a:lnTo>
                  <a:lnTo>
                    <a:pt x="4524" y="1"/>
                  </a:lnTo>
                  <a:close/>
                </a:path>
              </a:pathLst>
            </a:custGeom>
            <a:solidFill>
              <a:srgbClr val="D384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1223" name="组合 4"/>
          <p:cNvGrpSpPr/>
          <p:nvPr/>
        </p:nvGrpSpPr>
        <p:grpSpPr>
          <a:xfrm>
            <a:off x="-382772" y="511799"/>
            <a:ext cx="6097956" cy="440801"/>
            <a:chOff x="-892287" y="692378"/>
            <a:chExt cx="8130608" cy="587735"/>
          </a:xfrm>
        </p:grpSpPr>
        <p:sp>
          <p:nvSpPr>
            <p:cNvPr id="1224" name="TextBox 8"/>
            <p:cNvSpPr txBox="1">
              <a:spLocks noChangeArrowheads="1"/>
            </p:cNvSpPr>
            <p:nvPr/>
          </p:nvSpPr>
          <p:spPr bwMode="auto">
            <a:xfrm>
              <a:off x="-892287" y="692378"/>
              <a:ext cx="8130608"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b) Tác phẩm</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1" y="705597"/>
              <a:ext cx="119667" cy="574516"/>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25" name="Google Shape;1327;p34"/>
          <p:cNvGrpSpPr/>
          <p:nvPr/>
        </p:nvGrpSpPr>
        <p:grpSpPr>
          <a:xfrm>
            <a:off x="6645136" y="1304067"/>
            <a:ext cx="2305601" cy="1654439"/>
            <a:chOff x="5982600" y="1028311"/>
            <a:chExt cx="2704200" cy="1940464"/>
          </a:xfrm>
        </p:grpSpPr>
        <p:grpSp>
          <p:nvGrpSpPr>
            <p:cNvPr id="1288" name="Google Shape;1328;p34"/>
            <p:cNvGrpSpPr/>
            <p:nvPr/>
          </p:nvGrpSpPr>
          <p:grpSpPr>
            <a:xfrm>
              <a:off x="5982600" y="1028311"/>
              <a:ext cx="2704200" cy="1940464"/>
              <a:chOff x="6207875" y="1028311"/>
              <a:chExt cx="2704200" cy="1940464"/>
            </a:xfrm>
          </p:grpSpPr>
          <p:sp>
            <p:nvSpPr>
              <p:cNvPr id="1290" name="Google Shape;1329;p34"/>
              <p:cNvSpPr/>
              <p:nvPr/>
            </p:nvSpPr>
            <p:spPr>
              <a:xfrm>
                <a:off x="6207875" y="2554475"/>
                <a:ext cx="2704200" cy="4143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91" name="Google Shape;1330;p34"/>
              <p:cNvGrpSpPr/>
              <p:nvPr/>
            </p:nvGrpSpPr>
            <p:grpSpPr>
              <a:xfrm>
                <a:off x="6466794" y="1028311"/>
                <a:ext cx="2220315" cy="1742932"/>
                <a:chOff x="473175" y="238125"/>
                <a:chExt cx="6673625" cy="5238750"/>
              </a:xfrm>
            </p:grpSpPr>
            <p:sp>
              <p:nvSpPr>
                <p:cNvPr id="1292" name="Google Shape;1331;p34"/>
                <p:cNvSpPr/>
                <p:nvPr/>
              </p:nvSpPr>
              <p:spPr>
                <a:xfrm>
                  <a:off x="473175" y="238125"/>
                  <a:ext cx="6673625" cy="872125"/>
                </a:xfrm>
                <a:custGeom>
                  <a:avLst/>
                  <a:gdLst/>
                  <a:ahLst/>
                  <a:cxnLst/>
                  <a:rect l="l" t="t" r="r" b="b"/>
                  <a:pathLst>
                    <a:path w="266945" h="34885" extrusionOk="0">
                      <a:moveTo>
                        <a:pt x="24188" y="0"/>
                      </a:moveTo>
                      <a:lnTo>
                        <a:pt x="0" y="34885"/>
                      </a:lnTo>
                      <a:lnTo>
                        <a:pt x="266945" y="34885"/>
                      </a:lnTo>
                      <a:lnTo>
                        <a:pt x="242757"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3" name="Google Shape;1332;p34"/>
                <p:cNvSpPr/>
                <p:nvPr/>
              </p:nvSpPr>
              <p:spPr>
                <a:xfrm>
                  <a:off x="615725" y="2740775"/>
                  <a:ext cx="6422075" cy="2654575"/>
                </a:xfrm>
                <a:custGeom>
                  <a:avLst/>
                  <a:gdLst/>
                  <a:ahLst/>
                  <a:cxnLst/>
                  <a:rect l="l" t="t" r="r" b="b"/>
                  <a:pathLst>
                    <a:path w="256883" h="106183" extrusionOk="0">
                      <a:moveTo>
                        <a:pt x="0" y="1"/>
                      </a:moveTo>
                      <a:lnTo>
                        <a:pt x="0" y="106183"/>
                      </a:lnTo>
                      <a:lnTo>
                        <a:pt x="256882" y="106183"/>
                      </a:lnTo>
                      <a:lnTo>
                        <a:pt x="256882"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4" name="Google Shape;1333;p34"/>
                <p:cNvSpPr/>
                <p:nvPr/>
              </p:nvSpPr>
              <p:spPr>
                <a:xfrm>
                  <a:off x="615707" y="2740775"/>
                  <a:ext cx="6422075" cy="178000"/>
                </a:xfrm>
                <a:custGeom>
                  <a:avLst/>
                  <a:gdLst/>
                  <a:ahLst/>
                  <a:cxnLst/>
                  <a:rect l="l" t="t" r="r" b="b"/>
                  <a:pathLst>
                    <a:path w="256883" h="7120" extrusionOk="0">
                      <a:moveTo>
                        <a:pt x="0" y="1"/>
                      </a:moveTo>
                      <a:lnTo>
                        <a:pt x="0" y="7119"/>
                      </a:lnTo>
                      <a:lnTo>
                        <a:pt x="256883" y="7119"/>
                      </a:lnTo>
                      <a:lnTo>
                        <a:pt x="256883"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5" name="Google Shape;1334;p34"/>
                <p:cNvSpPr/>
                <p:nvPr/>
              </p:nvSpPr>
              <p:spPr>
                <a:xfrm>
                  <a:off x="863100" y="1110225"/>
                  <a:ext cx="5778700" cy="1630575"/>
                </a:xfrm>
                <a:custGeom>
                  <a:avLst/>
                  <a:gdLst/>
                  <a:ahLst/>
                  <a:cxnLst/>
                  <a:rect l="l" t="t" r="r" b="b"/>
                  <a:pathLst>
                    <a:path w="231148" h="65223" extrusionOk="0">
                      <a:moveTo>
                        <a:pt x="0" y="1"/>
                      </a:moveTo>
                      <a:lnTo>
                        <a:pt x="0" y="65223"/>
                      </a:lnTo>
                      <a:lnTo>
                        <a:pt x="231148" y="65223"/>
                      </a:lnTo>
                      <a:lnTo>
                        <a:pt x="231148"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6" name="Google Shape;1335;p34"/>
                <p:cNvSpPr/>
                <p:nvPr/>
              </p:nvSpPr>
              <p:spPr>
                <a:xfrm>
                  <a:off x="835600" y="1110225"/>
                  <a:ext cx="5948775" cy="103450"/>
                </a:xfrm>
                <a:custGeom>
                  <a:avLst/>
                  <a:gdLst/>
                  <a:ahLst/>
                  <a:cxnLst/>
                  <a:rect l="l" t="t" r="r" b="b"/>
                  <a:pathLst>
                    <a:path w="237951" h="4138" extrusionOk="0">
                      <a:moveTo>
                        <a:pt x="1" y="1"/>
                      </a:moveTo>
                      <a:lnTo>
                        <a:pt x="1" y="4138"/>
                      </a:lnTo>
                      <a:lnTo>
                        <a:pt x="237950" y="4138"/>
                      </a:lnTo>
                      <a:lnTo>
                        <a:pt x="237950"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7" name="Google Shape;1336;p34"/>
                <p:cNvSpPr/>
                <p:nvPr/>
              </p:nvSpPr>
              <p:spPr>
                <a:xfrm>
                  <a:off x="473175" y="5314275"/>
                  <a:ext cx="6673625" cy="162600"/>
                </a:xfrm>
                <a:custGeom>
                  <a:avLst/>
                  <a:gdLst/>
                  <a:ahLst/>
                  <a:cxnLst/>
                  <a:rect l="l" t="t" r="r" b="b"/>
                  <a:pathLst>
                    <a:path w="266945" h="6504" extrusionOk="0">
                      <a:moveTo>
                        <a:pt x="2926" y="0"/>
                      </a:moveTo>
                      <a:lnTo>
                        <a:pt x="2609" y="56"/>
                      </a:lnTo>
                      <a:lnTo>
                        <a:pt x="2292" y="131"/>
                      </a:lnTo>
                      <a:lnTo>
                        <a:pt x="1994" y="243"/>
                      </a:lnTo>
                      <a:lnTo>
                        <a:pt x="1696" y="392"/>
                      </a:lnTo>
                      <a:lnTo>
                        <a:pt x="1435" y="541"/>
                      </a:lnTo>
                      <a:lnTo>
                        <a:pt x="1193" y="727"/>
                      </a:lnTo>
                      <a:lnTo>
                        <a:pt x="950" y="951"/>
                      </a:lnTo>
                      <a:lnTo>
                        <a:pt x="745" y="1174"/>
                      </a:lnTo>
                      <a:lnTo>
                        <a:pt x="559" y="1435"/>
                      </a:lnTo>
                      <a:lnTo>
                        <a:pt x="391" y="1696"/>
                      </a:lnTo>
                      <a:lnTo>
                        <a:pt x="261" y="1976"/>
                      </a:lnTo>
                      <a:lnTo>
                        <a:pt x="149" y="2274"/>
                      </a:lnTo>
                      <a:lnTo>
                        <a:pt x="75" y="2591"/>
                      </a:lnTo>
                      <a:lnTo>
                        <a:pt x="19" y="2907"/>
                      </a:lnTo>
                      <a:lnTo>
                        <a:pt x="0" y="3243"/>
                      </a:lnTo>
                      <a:lnTo>
                        <a:pt x="19" y="3578"/>
                      </a:lnTo>
                      <a:lnTo>
                        <a:pt x="75" y="3895"/>
                      </a:lnTo>
                      <a:lnTo>
                        <a:pt x="149" y="4212"/>
                      </a:lnTo>
                      <a:lnTo>
                        <a:pt x="261" y="4510"/>
                      </a:lnTo>
                      <a:lnTo>
                        <a:pt x="391" y="4808"/>
                      </a:lnTo>
                      <a:lnTo>
                        <a:pt x="559" y="5069"/>
                      </a:lnTo>
                      <a:lnTo>
                        <a:pt x="745" y="5311"/>
                      </a:lnTo>
                      <a:lnTo>
                        <a:pt x="950" y="5554"/>
                      </a:lnTo>
                      <a:lnTo>
                        <a:pt x="1193" y="5759"/>
                      </a:lnTo>
                      <a:lnTo>
                        <a:pt x="1435" y="5945"/>
                      </a:lnTo>
                      <a:lnTo>
                        <a:pt x="1696" y="6113"/>
                      </a:lnTo>
                      <a:lnTo>
                        <a:pt x="1994" y="6243"/>
                      </a:lnTo>
                      <a:lnTo>
                        <a:pt x="2292" y="6355"/>
                      </a:lnTo>
                      <a:lnTo>
                        <a:pt x="2609" y="6429"/>
                      </a:lnTo>
                      <a:lnTo>
                        <a:pt x="2926" y="6485"/>
                      </a:lnTo>
                      <a:lnTo>
                        <a:pt x="3261" y="6504"/>
                      </a:lnTo>
                      <a:lnTo>
                        <a:pt x="263703" y="6504"/>
                      </a:lnTo>
                      <a:lnTo>
                        <a:pt x="264019" y="6485"/>
                      </a:lnTo>
                      <a:lnTo>
                        <a:pt x="264355" y="6429"/>
                      </a:lnTo>
                      <a:lnTo>
                        <a:pt x="264653" y="6355"/>
                      </a:lnTo>
                      <a:lnTo>
                        <a:pt x="264970" y="6243"/>
                      </a:lnTo>
                      <a:lnTo>
                        <a:pt x="265249" y="6113"/>
                      </a:lnTo>
                      <a:lnTo>
                        <a:pt x="265510" y="5945"/>
                      </a:lnTo>
                      <a:lnTo>
                        <a:pt x="265771" y="5759"/>
                      </a:lnTo>
                      <a:lnTo>
                        <a:pt x="265995" y="5554"/>
                      </a:lnTo>
                      <a:lnTo>
                        <a:pt x="266200" y="5311"/>
                      </a:lnTo>
                      <a:lnTo>
                        <a:pt x="266386" y="5069"/>
                      </a:lnTo>
                      <a:lnTo>
                        <a:pt x="266554" y="4808"/>
                      </a:lnTo>
                      <a:lnTo>
                        <a:pt x="266703" y="4510"/>
                      </a:lnTo>
                      <a:lnTo>
                        <a:pt x="266796" y="4212"/>
                      </a:lnTo>
                      <a:lnTo>
                        <a:pt x="266889" y="3895"/>
                      </a:lnTo>
                      <a:lnTo>
                        <a:pt x="266926" y="3578"/>
                      </a:lnTo>
                      <a:lnTo>
                        <a:pt x="266945" y="3243"/>
                      </a:lnTo>
                      <a:lnTo>
                        <a:pt x="266926" y="2907"/>
                      </a:lnTo>
                      <a:lnTo>
                        <a:pt x="266889" y="2591"/>
                      </a:lnTo>
                      <a:lnTo>
                        <a:pt x="266796" y="2274"/>
                      </a:lnTo>
                      <a:lnTo>
                        <a:pt x="266703" y="1976"/>
                      </a:lnTo>
                      <a:lnTo>
                        <a:pt x="266554" y="1696"/>
                      </a:lnTo>
                      <a:lnTo>
                        <a:pt x="266386" y="1435"/>
                      </a:lnTo>
                      <a:lnTo>
                        <a:pt x="266200" y="1174"/>
                      </a:lnTo>
                      <a:lnTo>
                        <a:pt x="265995" y="951"/>
                      </a:lnTo>
                      <a:lnTo>
                        <a:pt x="265771" y="727"/>
                      </a:lnTo>
                      <a:lnTo>
                        <a:pt x="265510" y="541"/>
                      </a:lnTo>
                      <a:lnTo>
                        <a:pt x="265249" y="392"/>
                      </a:lnTo>
                      <a:lnTo>
                        <a:pt x="264970" y="243"/>
                      </a:lnTo>
                      <a:lnTo>
                        <a:pt x="264653" y="131"/>
                      </a:lnTo>
                      <a:lnTo>
                        <a:pt x="264355" y="56"/>
                      </a:lnTo>
                      <a:lnTo>
                        <a:pt x="264019"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8" name="Google Shape;1337;p34"/>
                <p:cNvSpPr/>
                <p:nvPr/>
              </p:nvSpPr>
              <p:spPr>
                <a:xfrm>
                  <a:off x="2559350" y="3213650"/>
                  <a:ext cx="2501275" cy="575850"/>
                </a:xfrm>
                <a:custGeom>
                  <a:avLst/>
                  <a:gdLst/>
                  <a:ahLst/>
                  <a:cxnLst/>
                  <a:rect l="l" t="t" r="r" b="b"/>
                  <a:pathLst>
                    <a:path w="100051" h="23034" extrusionOk="0">
                      <a:moveTo>
                        <a:pt x="13883" y="0"/>
                      </a:moveTo>
                      <a:lnTo>
                        <a:pt x="0" y="23033"/>
                      </a:lnTo>
                      <a:lnTo>
                        <a:pt x="100051" y="23033"/>
                      </a:lnTo>
                      <a:lnTo>
                        <a:pt x="86187"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9" name="Google Shape;1338;p34"/>
                <p:cNvSpPr/>
                <p:nvPr/>
              </p:nvSpPr>
              <p:spPr>
                <a:xfrm>
                  <a:off x="2755950" y="3789475"/>
                  <a:ext cx="2108550" cy="1524825"/>
                </a:xfrm>
                <a:custGeom>
                  <a:avLst/>
                  <a:gdLst/>
                  <a:ahLst/>
                  <a:cxnLst/>
                  <a:rect l="l" t="t" r="r" b="b"/>
                  <a:pathLst>
                    <a:path w="84342" h="60993" extrusionOk="0">
                      <a:moveTo>
                        <a:pt x="0" y="0"/>
                      </a:moveTo>
                      <a:lnTo>
                        <a:pt x="0" y="60992"/>
                      </a:lnTo>
                      <a:lnTo>
                        <a:pt x="84342" y="60992"/>
                      </a:lnTo>
                      <a:lnTo>
                        <a:pt x="84342" y="0"/>
                      </a:lnTo>
                      <a:close/>
                    </a:path>
                  </a:pathLst>
                </a:custGeom>
                <a:solidFill>
                  <a:srgbClr val="FEAD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0" name="Google Shape;1339;p34"/>
                <p:cNvSpPr/>
                <p:nvPr/>
              </p:nvSpPr>
              <p:spPr>
                <a:xfrm>
                  <a:off x="980975" y="3441000"/>
                  <a:ext cx="409975" cy="450525"/>
                </a:xfrm>
                <a:custGeom>
                  <a:avLst/>
                  <a:gdLst/>
                  <a:ahLst/>
                  <a:cxnLst/>
                  <a:rect l="l" t="t" r="r" b="b"/>
                  <a:pathLst>
                    <a:path w="16399" h="18021" extrusionOk="0">
                      <a:moveTo>
                        <a:pt x="4472" y="0"/>
                      </a:moveTo>
                      <a:lnTo>
                        <a:pt x="4249" y="19"/>
                      </a:lnTo>
                      <a:lnTo>
                        <a:pt x="4007" y="38"/>
                      </a:lnTo>
                      <a:lnTo>
                        <a:pt x="3783" y="56"/>
                      </a:lnTo>
                      <a:lnTo>
                        <a:pt x="3578" y="93"/>
                      </a:lnTo>
                      <a:lnTo>
                        <a:pt x="3149" y="205"/>
                      </a:lnTo>
                      <a:lnTo>
                        <a:pt x="2721" y="354"/>
                      </a:lnTo>
                      <a:lnTo>
                        <a:pt x="2329" y="541"/>
                      </a:lnTo>
                      <a:lnTo>
                        <a:pt x="1975" y="764"/>
                      </a:lnTo>
                      <a:lnTo>
                        <a:pt x="1621" y="1025"/>
                      </a:lnTo>
                      <a:lnTo>
                        <a:pt x="1304" y="1323"/>
                      </a:lnTo>
                      <a:lnTo>
                        <a:pt x="1025" y="1640"/>
                      </a:lnTo>
                      <a:lnTo>
                        <a:pt x="764" y="1976"/>
                      </a:lnTo>
                      <a:lnTo>
                        <a:pt x="540" y="2348"/>
                      </a:lnTo>
                      <a:lnTo>
                        <a:pt x="354" y="2740"/>
                      </a:lnTo>
                      <a:lnTo>
                        <a:pt x="205" y="3150"/>
                      </a:lnTo>
                      <a:lnTo>
                        <a:pt x="93" y="3578"/>
                      </a:lnTo>
                      <a:lnTo>
                        <a:pt x="56" y="3802"/>
                      </a:lnTo>
                      <a:lnTo>
                        <a:pt x="19" y="4025"/>
                      </a:lnTo>
                      <a:lnTo>
                        <a:pt x="0" y="4249"/>
                      </a:lnTo>
                      <a:lnTo>
                        <a:pt x="0" y="4491"/>
                      </a:lnTo>
                      <a:lnTo>
                        <a:pt x="0" y="18020"/>
                      </a:lnTo>
                      <a:lnTo>
                        <a:pt x="16399" y="18020"/>
                      </a:lnTo>
                      <a:lnTo>
                        <a:pt x="16399" y="4491"/>
                      </a:lnTo>
                      <a:lnTo>
                        <a:pt x="16380" y="4249"/>
                      </a:lnTo>
                      <a:lnTo>
                        <a:pt x="16361" y="4025"/>
                      </a:lnTo>
                      <a:lnTo>
                        <a:pt x="16343" y="3802"/>
                      </a:lnTo>
                      <a:lnTo>
                        <a:pt x="16306" y="3578"/>
                      </a:lnTo>
                      <a:lnTo>
                        <a:pt x="16194" y="3150"/>
                      </a:lnTo>
                      <a:lnTo>
                        <a:pt x="16045" y="2740"/>
                      </a:lnTo>
                      <a:lnTo>
                        <a:pt x="15858" y="2348"/>
                      </a:lnTo>
                      <a:lnTo>
                        <a:pt x="15616" y="1976"/>
                      </a:lnTo>
                      <a:lnTo>
                        <a:pt x="15374" y="1640"/>
                      </a:lnTo>
                      <a:lnTo>
                        <a:pt x="15076" y="1323"/>
                      </a:lnTo>
                      <a:lnTo>
                        <a:pt x="14759" y="1025"/>
                      </a:lnTo>
                      <a:lnTo>
                        <a:pt x="14423" y="764"/>
                      </a:lnTo>
                      <a:lnTo>
                        <a:pt x="14051" y="541"/>
                      </a:lnTo>
                      <a:lnTo>
                        <a:pt x="13659" y="354"/>
                      </a:lnTo>
                      <a:lnTo>
                        <a:pt x="13249" y="205"/>
                      </a:lnTo>
                      <a:lnTo>
                        <a:pt x="12821" y="93"/>
                      </a:lnTo>
                      <a:lnTo>
                        <a:pt x="12597" y="56"/>
                      </a:lnTo>
                      <a:lnTo>
                        <a:pt x="12374" y="38"/>
                      </a:lnTo>
                      <a:lnTo>
                        <a:pt x="12150" y="19"/>
                      </a:lnTo>
                      <a:lnTo>
                        <a:pt x="11908"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1" name="Google Shape;1340;p34"/>
                <p:cNvSpPr/>
                <p:nvPr/>
              </p:nvSpPr>
              <p:spPr>
                <a:xfrm>
                  <a:off x="1777150" y="3441000"/>
                  <a:ext cx="409975" cy="450525"/>
                </a:xfrm>
                <a:custGeom>
                  <a:avLst/>
                  <a:gdLst/>
                  <a:ahLst/>
                  <a:cxnLst/>
                  <a:rect l="l" t="t" r="r" b="b"/>
                  <a:pathLst>
                    <a:path w="16399" h="18021" extrusionOk="0">
                      <a:moveTo>
                        <a:pt x="4491" y="0"/>
                      </a:moveTo>
                      <a:lnTo>
                        <a:pt x="4249" y="19"/>
                      </a:lnTo>
                      <a:lnTo>
                        <a:pt x="4025" y="38"/>
                      </a:lnTo>
                      <a:lnTo>
                        <a:pt x="3802" y="56"/>
                      </a:lnTo>
                      <a:lnTo>
                        <a:pt x="3578" y="93"/>
                      </a:lnTo>
                      <a:lnTo>
                        <a:pt x="3149" y="205"/>
                      </a:lnTo>
                      <a:lnTo>
                        <a:pt x="2739" y="354"/>
                      </a:lnTo>
                      <a:lnTo>
                        <a:pt x="2348" y="541"/>
                      </a:lnTo>
                      <a:lnTo>
                        <a:pt x="1975" y="764"/>
                      </a:lnTo>
                      <a:lnTo>
                        <a:pt x="1640" y="1025"/>
                      </a:lnTo>
                      <a:lnTo>
                        <a:pt x="1323" y="1323"/>
                      </a:lnTo>
                      <a:lnTo>
                        <a:pt x="1025" y="1640"/>
                      </a:lnTo>
                      <a:lnTo>
                        <a:pt x="764" y="1976"/>
                      </a:lnTo>
                      <a:lnTo>
                        <a:pt x="541" y="2348"/>
                      </a:lnTo>
                      <a:lnTo>
                        <a:pt x="354" y="2740"/>
                      </a:lnTo>
                      <a:lnTo>
                        <a:pt x="205" y="3150"/>
                      </a:lnTo>
                      <a:lnTo>
                        <a:pt x="93" y="3578"/>
                      </a:lnTo>
                      <a:lnTo>
                        <a:pt x="56" y="3802"/>
                      </a:lnTo>
                      <a:lnTo>
                        <a:pt x="37" y="4025"/>
                      </a:lnTo>
                      <a:lnTo>
                        <a:pt x="19" y="4249"/>
                      </a:lnTo>
                      <a:lnTo>
                        <a:pt x="0" y="4491"/>
                      </a:lnTo>
                      <a:lnTo>
                        <a:pt x="0" y="18020"/>
                      </a:lnTo>
                      <a:lnTo>
                        <a:pt x="16399" y="18020"/>
                      </a:lnTo>
                      <a:lnTo>
                        <a:pt x="16399" y="4491"/>
                      </a:lnTo>
                      <a:lnTo>
                        <a:pt x="16399" y="4249"/>
                      </a:lnTo>
                      <a:lnTo>
                        <a:pt x="16380" y="4025"/>
                      </a:lnTo>
                      <a:lnTo>
                        <a:pt x="16343" y="3802"/>
                      </a:lnTo>
                      <a:lnTo>
                        <a:pt x="16306" y="3578"/>
                      </a:lnTo>
                      <a:lnTo>
                        <a:pt x="16194" y="3150"/>
                      </a:lnTo>
                      <a:lnTo>
                        <a:pt x="16045" y="2740"/>
                      </a:lnTo>
                      <a:lnTo>
                        <a:pt x="15858" y="2348"/>
                      </a:lnTo>
                      <a:lnTo>
                        <a:pt x="15635" y="1976"/>
                      </a:lnTo>
                      <a:lnTo>
                        <a:pt x="15374" y="1640"/>
                      </a:lnTo>
                      <a:lnTo>
                        <a:pt x="15094" y="1323"/>
                      </a:lnTo>
                      <a:lnTo>
                        <a:pt x="14778" y="1025"/>
                      </a:lnTo>
                      <a:lnTo>
                        <a:pt x="14424" y="764"/>
                      </a:lnTo>
                      <a:lnTo>
                        <a:pt x="14051" y="541"/>
                      </a:lnTo>
                      <a:lnTo>
                        <a:pt x="13659" y="354"/>
                      </a:lnTo>
                      <a:lnTo>
                        <a:pt x="13250" y="205"/>
                      </a:lnTo>
                      <a:lnTo>
                        <a:pt x="12821" y="93"/>
                      </a:lnTo>
                      <a:lnTo>
                        <a:pt x="12597" y="56"/>
                      </a:lnTo>
                      <a:lnTo>
                        <a:pt x="12374" y="38"/>
                      </a:lnTo>
                      <a:lnTo>
                        <a:pt x="12150" y="19"/>
                      </a:lnTo>
                      <a:lnTo>
                        <a:pt x="1192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2" name="Google Shape;1341;p34"/>
                <p:cNvSpPr/>
                <p:nvPr/>
              </p:nvSpPr>
              <p:spPr>
                <a:xfrm>
                  <a:off x="980975" y="4185450"/>
                  <a:ext cx="409975" cy="450075"/>
                </a:xfrm>
                <a:custGeom>
                  <a:avLst/>
                  <a:gdLst/>
                  <a:ahLst/>
                  <a:cxnLst/>
                  <a:rect l="l" t="t" r="r" b="b"/>
                  <a:pathLst>
                    <a:path w="16399" h="18003" extrusionOk="0">
                      <a:moveTo>
                        <a:pt x="4249" y="1"/>
                      </a:moveTo>
                      <a:lnTo>
                        <a:pt x="4007" y="20"/>
                      </a:lnTo>
                      <a:lnTo>
                        <a:pt x="3783" y="38"/>
                      </a:lnTo>
                      <a:lnTo>
                        <a:pt x="3578" y="94"/>
                      </a:lnTo>
                      <a:lnTo>
                        <a:pt x="3149" y="187"/>
                      </a:lnTo>
                      <a:lnTo>
                        <a:pt x="2721" y="355"/>
                      </a:lnTo>
                      <a:lnTo>
                        <a:pt x="2329" y="541"/>
                      </a:lnTo>
                      <a:lnTo>
                        <a:pt x="1975" y="765"/>
                      </a:lnTo>
                      <a:lnTo>
                        <a:pt x="1621" y="1026"/>
                      </a:lnTo>
                      <a:lnTo>
                        <a:pt x="1304" y="1305"/>
                      </a:lnTo>
                      <a:lnTo>
                        <a:pt x="1025" y="1622"/>
                      </a:lnTo>
                      <a:lnTo>
                        <a:pt x="764" y="1976"/>
                      </a:lnTo>
                      <a:lnTo>
                        <a:pt x="540" y="2330"/>
                      </a:lnTo>
                      <a:lnTo>
                        <a:pt x="354" y="2722"/>
                      </a:lnTo>
                      <a:lnTo>
                        <a:pt x="205" y="3132"/>
                      </a:lnTo>
                      <a:lnTo>
                        <a:pt x="93" y="3560"/>
                      </a:lnTo>
                      <a:lnTo>
                        <a:pt x="56" y="3784"/>
                      </a:lnTo>
                      <a:lnTo>
                        <a:pt x="19" y="4007"/>
                      </a:lnTo>
                      <a:lnTo>
                        <a:pt x="0" y="4250"/>
                      </a:lnTo>
                      <a:lnTo>
                        <a:pt x="0" y="4473"/>
                      </a:lnTo>
                      <a:lnTo>
                        <a:pt x="0" y="18002"/>
                      </a:lnTo>
                      <a:lnTo>
                        <a:pt x="16399" y="18002"/>
                      </a:lnTo>
                      <a:lnTo>
                        <a:pt x="16399" y="4473"/>
                      </a:lnTo>
                      <a:lnTo>
                        <a:pt x="16380" y="4250"/>
                      </a:lnTo>
                      <a:lnTo>
                        <a:pt x="16361" y="4007"/>
                      </a:lnTo>
                      <a:lnTo>
                        <a:pt x="16343" y="3784"/>
                      </a:lnTo>
                      <a:lnTo>
                        <a:pt x="16306" y="3560"/>
                      </a:lnTo>
                      <a:lnTo>
                        <a:pt x="16194" y="3132"/>
                      </a:lnTo>
                      <a:lnTo>
                        <a:pt x="16045" y="2722"/>
                      </a:lnTo>
                      <a:lnTo>
                        <a:pt x="15858" y="2330"/>
                      </a:lnTo>
                      <a:lnTo>
                        <a:pt x="15616" y="1976"/>
                      </a:lnTo>
                      <a:lnTo>
                        <a:pt x="15374" y="1622"/>
                      </a:lnTo>
                      <a:lnTo>
                        <a:pt x="15076" y="1305"/>
                      </a:lnTo>
                      <a:lnTo>
                        <a:pt x="14759" y="1026"/>
                      </a:lnTo>
                      <a:lnTo>
                        <a:pt x="14423" y="765"/>
                      </a:lnTo>
                      <a:lnTo>
                        <a:pt x="14051" y="541"/>
                      </a:lnTo>
                      <a:lnTo>
                        <a:pt x="13659" y="355"/>
                      </a:lnTo>
                      <a:lnTo>
                        <a:pt x="13249" y="187"/>
                      </a:lnTo>
                      <a:lnTo>
                        <a:pt x="12821" y="94"/>
                      </a:lnTo>
                      <a:lnTo>
                        <a:pt x="12597" y="38"/>
                      </a:lnTo>
                      <a:lnTo>
                        <a:pt x="12374" y="20"/>
                      </a:lnTo>
                      <a:lnTo>
                        <a:pt x="1215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3" name="Google Shape;1342;p34"/>
                <p:cNvSpPr/>
                <p:nvPr/>
              </p:nvSpPr>
              <p:spPr>
                <a:xfrm>
                  <a:off x="1777150" y="4185450"/>
                  <a:ext cx="409975" cy="450075"/>
                </a:xfrm>
                <a:custGeom>
                  <a:avLst/>
                  <a:gdLst/>
                  <a:ahLst/>
                  <a:cxnLst/>
                  <a:rect l="l" t="t" r="r" b="b"/>
                  <a:pathLst>
                    <a:path w="16399" h="18003" extrusionOk="0">
                      <a:moveTo>
                        <a:pt x="4249" y="1"/>
                      </a:moveTo>
                      <a:lnTo>
                        <a:pt x="4025" y="20"/>
                      </a:lnTo>
                      <a:lnTo>
                        <a:pt x="3802" y="38"/>
                      </a:lnTo>
                      <a:lnTo>
                        <a:pt x="3578" y="94"/>
                      </a:lnTo>
                      <a:lnTo>
                        <a:pt x="3149" y="187"/>
                      </a:lnTo>
                      <a:lnTo>
                        <a:pt x="2739" y="355"/>
                      </a:lnTo>
                      <a:lnTo>
                        <a:pt x="2348" y="541"/>
                      </a:lnTo>
                      <a:lnTo>
                        <a:pt x="1975" y="765"/>
                      </a:lnTo>
                      <a:lnTo>
                        <a:pt x="1640" y="1026"/>
                      </a:lnTo>
                      <a:lnTo>
                        <a:pt x="1323" y="1305"/>
                      </a:lnTo>
                      <a:lnTo>
                        <a:pt x="1025" y="1622"/>
                      </a:lnTo>
                      <a:lnTo>
                        <a:pt x="764" y="1976"/>
                      </a:lnTo>
                      <a:lnTo>
                        <a:pt x="541" y="2330"/>
                      </a:lnTo>
                      <a:lnTo>
                        <a:pt x="354" y="2722"/>
                      </a:lnTo>
                      <a:lnTo>
                        <a:pt x="205" y="3132"/>
                      </a:lnTo>
                      <a:lnTo>
                        <a:pt x="93" y="3560"/>
                      </a:lnTo>
                      <a:lnTo>
                        <a:pt x="56" y="3784"/>
                      </a:lnTo>
                      <a:lnTo>
                        <a:pt x="37" y="4007"/>
                      </a:lnTo>
                      <a:lnTo>
                        <a:pt x="19" y="4250"/>
                      </a:lnTo>
                      <a:lnTo>
                        <a:pt x="0" y="4473"/>
                      </a:lnTo>
                      <a:lnTo>
                        <a:pt x="0" y="18002"/>
                      </a:lnTo>
                      <a:lnTo>
                        <a:pt x="16399" y="18002"/>
                      </a:lnTo>
                      <a:lnTo>
                        <a:pt x="16399" y="4473"/>
                      </a:lnTo>
                      <a:lnTo>
                        <a:pt x="16399" y="4250"/>
                      </a:lnTo>
                      <a:lnTo>
                        <a:pt x="16380" y="4007"/>
                      </a:lnTo>
                      <a:lnTo>
                        <a:pt x="16343" y="3784"/>
                      </a:lnTo>
                      <a:lnTo>
                        <a:pt x="16306" y="3560"/>
                      </a:lnTo>
                      <a:lnTo>
                        <a:pt x="16194" y="3132"/>
                      </a:lnTo>
                      <a:lnTo>
                        <a:pt x="16045" y="2722"/>
                      </a:lnTo>
                      <a:lnTo>
                        <a:pt x="15858" y="2330"/>
                      </a:lnTo>
                      <a:lnTo>
                        <a:pt x="15635" y="1976"/>
                      </a:lnTo>
                      <a:lnTo>
                        <a:pt x="15374" y="1622"/>
                      </a:lnTo>
                      <a:lnTo>
                        <a:pt x="15094" y="1305"/>
                      </a:lnTo>
                      <a:lnTo>
                        <a:pt x="14778" y="1026"/>
                      </a:lnTo>
                      <a:lnTo>
                        <a:pt x="14424" y="765"/>
                      </a:lnTo>
                      <a:lnTo>
                        <a:pt x="14051" y="541"/>
                      </a:lnTo>
                      <a:lnTo>
                        <a:pt x="13659" y="355"/>
                      </a:lnTo>
                      <a:lnTo>
                        <a:pt x="13250" y="187"/>
                      </a:lnTo>
                      <a:lnTo>
                        <a:pt x="12821" y="94"/>
                      </a:lnTo>
                      <a:lnTo>
                        <a:pt x="12597" y="38"/>
                      </a:lnTo>
                      <a:lnTo>
                        <a:pt x="12374" y="20"/>
                      </a:lnTo>
                      <a:lnTo>
                        <a:pt x="1215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4" name="Google Shape;1343;p34"/>
                <p:cNvSpPr/>
                <p:nvPr/>
              </p:nvSpPr>
              <p:spPr>
                <a:xfrm>
                  <a:off x="961400" y="3891500"/>
                  <a:ext cx="459375" cy="59175"/>
                </a:xfrm>
                <a:custGeom>
                  <a:avLst/>
                  <a:gdLst/>
                  <a:ahLst/>
                  <a:cxnLst/>
                  <a:rect l="l" t="t" r="r" b="b"/>
                  <a:pathLst>
                    <a:path w="18375" h="2367" extrusionOk="0">
                      <a:moveTo>
                        <a:pt x="0" y="0"/>
                      </a:moveTo>
                      <a:lnTo>
                        <a:pt x="0" y="2367"/>
                      </a:lnTo>
                      <a:lnTo>
                        <a:pt x="18374" y="2367"/>
                      </a:lnTo>
                      <a:lnTo>
                        <a:pt x="183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5" name="Google Shape;1344;p34"/>
                <p:cNvSpPr/>
                <p:nvPr/>
              </p:nvSpPr>
              <p:spPr>
                <a:xfrm>
                  <a:off x="961400" y="4635500"/>
                  <a:ext cx="459375" cy="59650"/>
                </a:xfrm>
                <a:custGeom>
                  <a:avLst/>
                  <a:gdLst/>
                  <a:ahLst/>
                  <a:cxnLst/>
                  <a:rect l="l" t="t" r="r" b="b"/>
                  <a:pathLst>
                    <a:path w="18375" h="2386" extrusionOk="0">
                      <a:moveTo>
                        <a:pt x="0" y="0"/>
                      </a:moveTo>
                      <a:lnTo>
                        <a:pt x="0" y="2386"/>
                      </a:lnTo>
                      <a:lnTo>
                        <a:pt x="18374" y="2386"/>
                      </a:lnTo>
                      <a:lnTo>
                        <a:pt x="183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6" name="Google Shape;1345;p34"/>
                <p:cNvSpPr/>
                <p:nvPr/>
              </p:nvSpPr>
              <p:spPr>
                <a:xfrm>
                  <a:off x="1752450" y="3891500"/>
                  <a:ext cx="459375" cy="59175"/>
                </a:xfrm>
                <a:custGeom>
                  <a:avLst/>
                  <a:gdLst/>
                  <a:ahLst/>
                  <a:cxnLst/>
                  <a:rect l="l" t="t" r="r" b="b"/>
                  <a:pathLst>
                    <a:path w="18375" h="2367" extrusionOk="0">
                      <a:moveTo>
                        <a:pt x="0" y="0"/>
                      </a:moveTo>
                      <a:lnTo>
                        <a:pt x="0" y="2367"/>
                      </a:lnTo>
                      <a:lnTo>
                        <a:pt x="18374" y="2367"/>
                      </a:lnTo>
                      <a:lnTo>
                        <a:pt x="183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7" name="Google Shape;1346;p34"/>
                <p:cNvSpPr/>
                <p:nvPr/>
              </p:nvSpPr>
              <p:spPr>
                <a:xfrm>
                  <a:off x="1752450" y="4635500"/>
                  <a:ext cx="459375" cy="59650"/>
                </a:xfrm>
                <a:custGeom>
                  <a:avLst/>
                  <a:gdLst/>
                  <a:ahLst/>
                  <a:cxnLst/>
                  <a:rect l="l" t="t" r="r" b="b"/>
                  <a:pathLst>
                    <a:path w="18375" h="2386" extrusionOk="0">
                      <a:moveTo>
                        <a:pt x="0" y="0"/>
                      </a:moveTo>
                      <a:lnTo>
                        <a:pt x="0" y="2386"/>
                      </a:lnTo>
                      <a:lnTo>
                        <a:pt x="18374" y="2386"/>
                      </a:lnTo>
                      <a:lnTo>
                        <a:pt x="183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8" name="Google Shape;1347;p34"/>
                <p:cNvSpPr/>
                <p:nvPr/>
              </p:nvSpPr>
              <p:spPr>
                <a:xfrm>
                  <a:off x="1193400" y="1333375"/>
                  <a:ext cx="410000" cy="450075"/>
                </a:xfrm>
                <a:custGeom>
                  <a:avLst/>
                  <a:gdLst/>
                  <a:ahLst/>
                  <a:cxnLst/>
                  <a:rect l="l" t="t" r="r" b="b"/>
                  <a:pathLst>
                    <a:path w="16400" h="18003" extrusionOk="0">
                      <a:moveTo>
                        <a:pt x="4249" y="1"/>
                      </a:moveTo>
                      <a:lnTo>
                        <a:pt x="4026" y="19"/>
                      </a:lnTo>
                      <a:lnTo>
                        <a:pt x="3802" y="57"/>
                      </a:lnTo>
                      <a:lnTo>
                        <a:pt x="3578" y="94"/>
                      </a:lnTo>
                      <a:lnTo>
                        <a:pt x="3150" y="206"/>
                      </a:lnTo>
                      <a:lnTo>
                        <a:pt x="2740" y="355"/>
                      </a:lnTo>
                      <a:lnTo>
                        <a:pt x="2349" y="541"/>
                      </a:lnTo>
                      <a:lnTo>
                        <a:pt x="1976" y="765"/>
                      </a:lnTo>
                      <a:lnTo>
                        <a:pt x="1640" y="1026"/>
                      </a:lnTo>
                      <a:lnTo>
                        <a:pt x="1305" y="1305"/>
                      </a:lnTo>
                      <a:lnTo>
                        <a:pt x="1025" y="1622"/>
                      </a:lnTo>
                      <a:lnTo>
                        <a:pt x="765" y="1976"/>
                      </a:lnTo>
                      <a:lnTo>
                        <a:pt x="541" y="2349"/>
                      </a:lnTo>
                      <a:lnTo>
                        <a:pt x="355" y="2740"/>
                      </a:lnTo>
                      <a:lnTo>
                        <a:pt x="206" y="3150"/>
                      </a:lnTo>
                      <a:lnTo>
                        <a:pt x="94" y="3579"/>
                      </a:lnTo>
                      <a:lnTo>
                        <a:pt x="56" y="3802"/>
                      </a:lnTo>
                      <a:lnTo>
                        <a:pt x="19" y="4026"/>
                      </a:lnTo>
                      <a:lnTo>
                        <a:pt x="1" y="4250"/>
                      </a:lnTo>
                      <a:lnTo>
                        <a:pt x="1" y="4473"/>
                      </a:lnTo>
                      <a:lnTo>
                        <a:pt x="1" y="18002"/>
                      </a:lnTo>
                      <a:lnTo>
                        <a:pt x="16399" y="18002"/>
                      </a:lnTo>
                      <a:lnTo>
                        <a:pt x="16399" y="4473"/>
                      </a:lnTo>
                      <a:lnTo>
                        <a:pt x="16399" y="4250"/>
                      </a:lnTo>
                      <a:lnTo>
                        <a:pt x="16381" y="4026"/>
                      </a:lnTo>
                      <a:lnTo>
                        <a:pt x="16343" y="3802"/>
                      </a:lnTo>
                      <a:lnTo>
                        <a:pt x="16306" y="3579"/>
                      </a:lnTo>
                      <a:lnTo>
                        <a:pt x="16194" y="3150"/>
                      </a:lnTo>
                      <a:lnTo>
                        <a:pt x="16045" y="2740"/>
                      </a:lnTo>
                      <a:lnTo>
                        <a:pt x="15859" y="2349"/>
                      </a:lnTo>
                      <a:lnTo>
                        <a:pt x="15635" y="1976"/>
                      </a:lnTo>
                      <a:lnTo>
                        <a:pt x="15374" y="1622"/>
                      </a:lnTo>
                      <a:lnTo>
                        <a:pt x="15076" y="1305"/>
                      </a:lnTo>
                      <a:lnTo>
                        <a:pt x="14759" y="1026"/>
                      </a:lnTo>
                      <a:lnTo>
                        <a:pt x="14424" y="765"/>
                      </a:lnTo>
                      <a:lnTo>
                        <a:pt x="14051" y="541"/>
                      </a:lnTo>
                      <a:lnTo>
                        <a:pt x="13660" y="355"/>
                      </a:lnTo>
                      <a:lnTo>
                        <a:pt x="13250" y="206"/>
                      </a:lnTo>
                      <a:lnTo>
                        <a:pt x="12821" y="94"/>
                      </a:lnTo>
                      <a:lnTo>
                        <a:pt x="12598" y="57"/>
                      </a:lnTo>
                      <a:lnTo>
                        <a:pt x="12374" y="19"/>
                      </a:lnTo>
                      <a:lnTo>
                        <a:pt x="1215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9" name="Google Shape;1348;p34"/>
                <p:cNvSpPr/>
                <p:nvPr/>
              </p:nvSpPr>
              <p:spPr>
                <a:xfrm>
                  <a:off x="1990050" y="1333375"/>
                  <a:ext cx="409525" cy="450075"/>
                </a:xfrm>
                <a:custGeom>
                  <a:avLst/>
                  <a:gdLst/>
                  <a:ahLst/>
                  <a:cxnLst/>
                  <a:rect l="l" t="t" r="r" b="b"/>
                  <a:pathLst>
                    <a:path w="16381" h="18003" extrusionOk="0">
                      <a:moveTo>
                        <a:pt x="4230" y="1"/>
                      </a:moveTo>
                      <a:lnTo>
                        <a:pt x="4007" y="19"/>
                      </a:lnTo>
                      <a:lnTo>
                        <a:pt x="3783" y="57"/>
                      </a:lnTo>
                      <a:lnTo>
                        <a:pt x="3560" y="94"/>
                      </a:lnTo>
                      <a:lnTo>
                        <a:pt x="3131" y="206"/>
                      </a:lnTo>
                      <a:lnTo>
                        <a:pt x="2721" y="355"/>
                      </a:lnTo>
                      <a:lnTo>
                        <a:pt x="2330" y="541"/>
                      </a:lnTo>
                      <a:lnTo>
                        <a:pt x="1976" y="765"/>
                      </a:lnTo>
                      <a:lnTo>
                        <a:pt x="1621" y="1026"/>
                      </a:lnTo>
                      <a:lnTo>
                        <a:pt x="1305" y="1305"/>
                      </a:lnTo>
                      <a:lnTo>
                        <a:pt x="1025" y="1622"/>
                      </a:lnTo>
                      <a:lnTo>
                        <a:pt x="764" y="1976"/>
                      </a:lnTo>
                      <a:lnTo>
                        <a:pt x="541" y="2349"/>
                      </a:lnTo>
                      <a:lnTo>
                        <a:pt x="354" y="2740"/>
                      </a:lnTo>
                      <a:lnTo>
                        <a:pt x="187" y="3150"/>
                      </a:lnTo>
                      <a:lnTo>
                        <a:pt x="93" y="3579"/>
                      </a:lnTo>
                      <a:lnTo>
                        <a:pt x="38" y="3802"/>
                      </a:lnTo>
                      <a:lnTo>
                        <a:pt x="19" y="4026"/>
                      </a:lnTo>
                      <a:lnTo>
                        <a:pt x="0" y="4250"/>
                      </a:lnTo>
                      <a:lnTo>
                        <a:pt x="0" y="4473"/>
                      </a:lnTo>
                      <a:lnTo>
                        <a:pt x="0" y="18002"/>
                      </a:lnTo>
                      <a:lnTo>
                        <a:pt x="16380" y="18002"/>
                      </a:lnTo>
                      <a:lnTo>
                        <a:pt x="16380" y="4473"/>
                      </a:lnTo>
                      <a:lnTo>
                        <a:pt x="16380" y="4250"/>
                      </a:lnTo>
                      <a:lnTo>
                        <a:pt x="16362" y="4026"/>
                      </a:lnTo>
                      <a:lnTo>
                        <a:pt x="16343" y="3802"/>
                      </a:lnTo>
                      <a:lnTo>
                        <a:pt x="16306" y="3579"/>
                      </a:lnTo>
                      <a:lnTo>
                        <a:pt x="16194" y="3150"/>
                      </a:lnTo>
                      <a:lnTo>
                        <a:pt x="16045" y="2740"/>
                      </a:lnTo>
                      <a:lnTo>
                        <a:pt x="15840" y="2349"/>
                      </a:lnTo>
                      <a:lnTo>
                        <a:pt x="15616" y="1976"/>
                      </a:lnTo>
                      <a:lnTo>
                        <a:pt x="15374" y="1622"/>
                      </a:lnTo>
                      <a:lnTo>
                        <a:pt x="15076" y="1305"/>
                      </a:lnTo>
                      <a:lnTo>
                        <a:pt x="14759" y="1026"/>
                      </a:lnTo>
                      <a:lnTo>
                        <a:pt x="14405" y="765"/>
                      </a:lnTo>
                      <a:lnTo>
                        <a:pt x="14051" y="541"/>
                      </a:lnTo>
                      <a:lnTo>
                        <a:pt x="13660" y="355"/>
                      </a:lnTo>
                      <a:lnTo>
                        <a:pt x="13250" y="206"/>
                      </a:lnTo>
                      <a:lnTo>
                        <a:pt x="12821" y="94"/>
                      </a:lnTo>
                      <a:lnTo>
                        <a:pt x="12597" y="57"/>
                      </a:lnTo>
                      <a:lnTo>
                        <a:pt x="12374" y="19"/>
                      </a:lnTo>
                      <a:lnTo>
                        <a:pt x="1215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0" name="Google Shape;1349;p34"/>
                <p:cNvSpPr/>
                <p:nvPr/>
              </p:nvSpPr>
              <p:spPr>
                <a:xfrm>
                  <a:off x="1193400" y="2077375"/>
                  <a:ext cx="410000" cy="450525"/>
                </a:xfrm>
                <a:custGeom>
                  <a:avLst/>
                  <a:gdLst/>
                  <a:ahLst/>
                  <a:cxnLst/>
                  <a:rect l="l" t="t" r="r" b="b"/>
                  <a:pathLst>
                    <a:path w="16400" h="18021" extrusionOk="0">
                      <a:moveTo>
                        <a:pt x="4473" y="1"/>
                      </a:moveTo>
                      <a:lnTo>
                        <a:pt x="4249" y="19"/>
                      </a:lnTo>
                      <a:lnTo>
                        <a:pt x="4026" y="19"/>
                      </a:lnTo>
                      <a:lnTo>
                        <a:pt x="3802" y="57"/>
                      </a:lnTo>
                      <a:lnTo>
                        <a:pt x="3578" y="94"/>
                      </a:lnTo>
                      <a:lnTo>
                        <a:pt x="3150" y="206"/>
                      </a:lnTo>
                      <a:lnTo>
                        <a:pt x="2740" y="355"/>
                      </a:lnTo>
                      <a:lnTo>
                        <a:pt x="2349" y="541"/>
                      </a:lnTo>
                      <a:lnTo>
                        <a:pt x="1976" y="765"/>
                      </a:lnTo>
                      <a:lnTo>
                        <a:pt x="1640" y="1026"/>
                      </a:lnTo>
                      <a:lnTo>
                        <a:pt x="1305" y="1324"/>
                      </a:lnTo>
                      <a:lnTo>
                        <a:pt x="1025" y="1641"/>
                      </a:lnTo>
                      <a:lnTo>
                        <a:pt x="765" y="1976"/>
                      </a:lnTo>
                      <a:lnTo>
                        <a:pt x="541" y="2349"/>
                      </a:lnTo>
                      <a:lnTo>
                        <a:pt x="355" y="2740"/>
                      </a:lnTo>
                      <a:lnTo>
                        <a:pt x="206" y="3150"/>
                      </a:lnTo>
                      <a:lnTo>
                        <a:pt x="94" y="3579"/>
                      </a:lnTo>
                      <a:lnTo>
                        <a:pt x="56" y="3802"/>
                      </a:lnTo>
                      <a:lnTo>
                        <a:pt x="19" y="4026"/>
                      </a:lnTo>
                      <a:lnTo>
                        <a:pt x="1" y="4250"/>
                      </a:lnTo>
                      <a:lnTo>
                        <a:pt x="1" y="4473"/>
                      </a:lnTo>
                      <a:lnTo>
                        <a:pt x="1" y="18021"/>
                      </a:lnTo>
                      <a:lnTo>
                        <a:pt x="16399" y="18021"/>
                      </a:lnTo>
                      <a:lnTo>
                        <a:pt x="16399" y="4473"/>
                      </a:lnTo>
                      <a:lnTo>
                        <a:pt x="16399" y="4250"/>
                      </a:lnTo>
                      <a:lnTo>
                        <a:pt x="16381" y="4026"/>
                      </a:lnTo>
                      <a:lnTo>
                        <a:pt x="16343" y="3802"/>
                      </a:lnTo>
                      <a:lnTo>
                        <a:pt x="16306" y="3579"/>
                      </a:lnTo>
                      <a:lnTo>
                        <a:pt x="16194" y="3150"/>
                      </a:lnTo>
                      <a:lnTo>
                        <a:pt x="16045" y="2740"/>
                      </a:lnTo>
                      <a:lnTo>
                        <a:pt x="15859" y="2349"/>
                      </a:lnTo>
                      <a:lnTo>
                        <a:pt x="15635" y="1976"/>
                      </a:lnTo>
                      <a:lnTo>
                        <a:pt x="15374" y="1641"/>
                      </a:lnTo>
                      <a:lnTo>
                        <a:pt x="15076" y="1324"/>
                      </a:lnTo>
                      <a:lnTo>
                        <a:pt x="14759" y="1026"/>
                      </a:lnTo>
                      <a:lnTo>
                        <a:pt x="14424" y="765"/>
                      </a:lnTo>
                      <a:lnTo>
                        <a:pt x="14051" y="541"/>
                      </a:lnTo>
                      <a:lnTo>
                        <a:pt x="13660" y="355"/>
                      </a:lnTo>
                      <a:lnTo>
                        <a:pt x="13250" y="206"/>
                      </a:lnTo>
                      <a:lnTo>
                        <a:pt x="12821" y="94"/>
                      </a:lnTo>
                      <a:lnTo>
                        <a:pt x="12598" y="57"/>
                      </a:lnTo>
                      <a:lnTo>
                        <a:pt x="12374" y="19"/>
                      </a:lnTo>
                      <a:lnTo>
                        <a:pt x="12151" y="19"/>
                      </a:lnTo>
                      <a:lnTo>
                        <a:pt x="1192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1" name="Google Shape;1350;p34"/>
                <p:cNvSpPr/>
                <p:nvPr/>
              </p:nvSpPr>
              <p:spPr>
                <a:xfrm>
                  <a:off x="1990050" y="2077375"/>
                  <a:ext cx="409525" cy="450525"/>
                </a:xfrm>
                <a:custGeom>
                  <a:avLst/>
                  <a:gdLst/>
                  <a:ahLst/>
                  <a:cxnLst/>
                  <a:rect l="l" t="t" r="r" b="b"/>
                  <a:pathLst>
                    <a:path w="16381" h="18021" extrusionOk="0">
                      <a:moveTo>
                        <a:pt x="4473" y="1"/>
                      </a:moveTo>
                      <a:lnTo>
                        <a:pt x="4230" y="19"/>
                      </a:lnTo>
                      <a:lnTo>
                        <a:pt x="4007" y="19"/>
                      </a:lnTo>
                      <a:lnTo>
                        <a:pt x="3783" y="57"/>
                      </a:lnTo>
                      <a:lnTo>
                        <a:pt x="3560" y="94"/>
                      </a:lnTo>
                      <a:lnTo>
                        <a:pt x="3131" y="206"/>
                      </a:lnTo>
                      <a:lnTo>
                        <a:pt x="2721" y="355"/>
                      </a:lnTo>
                      <a:lnTo>
                        <a:pt x="2330" y="541"/>
                      </a:lnTo>
                      <a:lnTo>
                        <a:pt x="1976" y="765"/>
                      </a:lnTo>
                      <a:lnTo>
                        <a:pt x="1621" y="1026"/>
                      </a:lnTo>
                      <a:lnTo>
                        <a:pt x="1305" y="1324"/>
                      </a:lnTo>
                      <a:lnTo>
                        <a:pt x="1025" y="1641"/>
                      </a:lnTo>
                      <a:lnTo>
                        <a:pt x="764" y="1976"/>
                      </a:lnTo>
                      <a:lnTo>
                        <a:pt x="541" y="2349"/>
                      </a:lnTo>
                      <a:lnTo>
                        <a:pt x="354" y="2740"/>
                      </a:lnTo>
                      <a:lnTo>
                        <a:pt x="187" y="3150"/>
                      </a:lnTo>
                      <a:lnTo>
                        <a:pt x="93" y="3579"/>
                      </a:lnTo>
                      <a:lnTo>
                        <a:pt x="38" y="3802"/>
                      </a:lnTo>
                      <a:lnTo>
                        <a:pt x="19" y="4026"/>
                      </a:lnTo>
                      <a:lnTo>
                        <a:pt x="0" y="4250"/>
                      </a:lnTo>
                      <a:lnTo>
                        <a:pt x="0" y="4473"/>
                      </a:lnTo>
                      <a:lnTo>
                        <a:pt x="0" y="18021"/>
                      </a:lnTo>
                      <a:lnTo>
                        <a:pt x="16380" y="18021"/>
                      </a:lnTo>
                      <a:lnTo>
                        <a:pt x="16380" y="4473"/>
                      </a:lnTo>
                      <a:lnTo>
                        <a:pt x="16380" y="4250"/>
                      </a:lnTo>
                      <a:lnTo>
                        <a:pt x="16362" y="4026"/>
                      </a:lnTo>
                      <a:lnTo>
                        <a:pt x="16343" y="3802"/>
                      </a:lnTo>
                      <a:lnTo>
                        <a:pt x="16306" y="3579"/>
                      </a:lnTo>
                      <a:lnTo>
                        <a:pt x="16194" y="3150"/>
                      </a:lnTo>
                      <a:lnTo>
                        <a:pt x="16045" y="2740"/>
                      </a:lnTo>
                      <a:lnTo>
                        <a:pt x="15840" y="2349"/>
                      </a:lnTo>
                      <a:lnTo>
                        <a:pt x="15616" y="1976"/>
                      </a:lnTo>
                      <a:lnTo>
                        <a:pt x="15374" y="1641"/>
                      </a:lnTo>
                      <a:lnTo>
                        <a:pt x="15076" y="1324"/>
                      </a:lnTo>
                      <a:lnTo>
                        <a:pt x="14759" y="1026"/>
                      </a:lnTo>
                      <a:lnTo>
                        <a:pt x="14405" y="765"/>
                      </a:lnTo>
                      <a:lnTo>
                        <a:pt x="14051" y="541"/>
                      </a:lnTo>
                      <a:lnTo>
                        <a:pt x="13660" y="355"/>
                      </a:lnTo>
                      <a:lnTo>
                        <a:pt x="13250" y="206"/>
                      </a:lnTo>
                      <a:lnTo>
                        <a:pt x="12821" y="94"/>
                      </a:lnTo>
                      <a:lnTo>
                        <a:pt x="12597" y="57"/>
                      </a:lnTo>
                      <a:lnTo>
                        <a:pt x="12374" y="19"/>
                      </a:lnTo>
                      <a:lnTo>
                        <a:pt x="12150" y="19"/>
                      </a:lnTo>
                      <a:lnTo>
                        <a:pt x="11908"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2" name="Google Shape;1351;p34"/>
                <p:cNvSpPr/>
                <p:nvPr/>
              </p:nvSpPr>
              <p:spPr>
                <a:xfrm>
                  <a:off x="1174300" y="1783425"/>
                  <a:ext cx="458900" cy="59650"/>
                </a:xfrm>
                <a:custGeom>
                  <a:avLst/>
                  <a:gdLst/>
                  <a:ahLst/>
                  <a:cxnLst/>
                  <a:rect l="l" t="t" r="r" b="b"/>
                  <a:pathLst>
                    <a:path w="18356" h="2386" extrusionOk="0">
                      <a:moveTo>
                        <a:pt x="1" y="0"/>
                      </a:moveTo>
                      <a:lnTo>
                        <a:pt x="1" y="2385"/>
                      </a:lnTo>
                      <a:lnTo>
                        <a:pt x="18356" y="2385"/>
                      </a:lnTo>
                      <a:lnTo>
                        <a:pt x="18356"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3" name="Google Shape;1352;p34"/>
                <p:cNvSpPr/>
                <p:nvPr/>
              </p:nvSpPr>
              <p:spPr>
                <a:xfrm>
                  <a:off x="1174300" y="2527875"/>
                  <a:ext cx="458900" cy="59200"/>
                </a:xfrm>
                <a:custGeom>
                  <a:avLst/>
                  <a:gdLst/>
                  <a:ahLst/>
                  <a:cxnLst/>
                  <a:rect l="l" t="t" r="r" b="b"/>
                  <a:pathLst>
                    <a:path w="18356" h="2368" extrusionOk="0">
                      <a:moveTo>
                        <a:pt x="1" y="1"/>
                      </a:moveTo>
                      <a:lnTo>
                        <a:pt x="1" y="2367"/>
                      </a:lnTo>
                      <a:lnTo>
                        <a:pt x="18356" y="2367"/>
                      </a:lnTo>
                      <a:lnTo>
                        <a:pt x="18356"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4" name="Google Shape;1353;p34"/>
                <p:cNvSpPr/>
                <p:nvPr/>
              </p:nvSpPr>
              <p:spPr>
                <a:xfrm>
                  <a:off x="1965350" y="1783425"/>
                  <a:ext cx="458900" cy="59650"/>
                </a:xfrm>
                <a:custGeom>
                  <a:avLst/>
                  <a:gdLst/>
                  <a:ahLst/>
                  <a:cxnLst/>
                  <a:rect l="l" t="t" r="r" b="b"/>
                  <a:pathLst>
                    <a:path w="18356" h="2386" extrusionOk="0">
                      <a:moveTo>
                        <a:pt x="1" y="0"/>
                      </a:moveTo>
                      <a:lnTo>
                        <a:pt x="1" y="2385"/>
                      </a:lnTo>
                      <a:lnTo>
                        <a:pt x="18356" y="2385"/>
                      </a:lnTo>
                      <a:lnTo>
                        <a:pt x="18356"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5" name="Google Shape;1354;p34"/>
                <p:cNvSpPr/>
                <p:nvPr/>
              </p:nvSpPr>
              <p:spPr>
                <a:xfrm>
                  <a:off x="1965350" y="2527875"/>
                  <a:ext cx="458900" cy="59200"/>
                </a:xfrm>
                <a:custGeom>
                  <a:avLst/>
                  <a:gdLst/>
                  <a:ahLst/>
                  <a:cxnLst/>
                  <a:rect l="l" t="t" r="r" b="b"/>
                  <a:pathLst>
                    <a:path w="18356" h="2368" extrusionOk="0">
                      <a:moveTo>
                        <a:pt x="1" y="1"/>
                      </a:moveTo>
                      <a:lnTo>
                        <a:pt x="1" y="2367"/>
                      </a:lnTo>
                      <a:lnTo>
                        <a:pt x="18356" y="2367"/>
                      </a:lnTo>
                      <a:lnTo>
                        <a:pt x="18356"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6" name="Google Shape;1355;p34"/>
                <p:cNvSpPr/>
                <p:nvPr/>
              </p:nvSpPr>
              <p:spPr>
                <a:xfrm>
                  <a:off x="3146800" y="1333375"/>
                  <a:ext cx="410000" cy="450075"/>
                </a:xfrm>
                <a:custGeom>
                  <a:avLst/>
                  <a:gdLst/>
                  <a:ahLst/>
                  <a:cxnLst/>
                  <a:rect l="l" t="t" r="r" b="b"/>
                  <a:pathLst>
                    <a:path w="16400" h="18003" extrusionOk="0">
                      <a:moveTo>
                        <a:pt x="4249" y="1"/>
                      </a:moveTo>
                      <a:lnTo>
                        <a:pt x="4026" y="19"/>
                      </a:lnTo>
                      <a:lnTo>
                        <a:pt x="3784" y="57"/>
                      </a:lnTo>
                      <a:lnTo>
                        <a:pt x="3579" y="94"/>
                      </a:lnTo>
                      <a:lnTo>
                        <a:pt x="3150" y="206"/>
                      </a:lnTo>
                      <a:lnTo>
                        <a:pt x="2740" y="355"/>
                      </a:lnTo>
                      <a:lnTo>
                        <a:pt x="2349" y="541"/>
                      </a:lnTo>
                      <a:lnTo>
                        <a:pt x="1976" y="765"/>
                      </a:lnTo>
                      <a:lnTo>
                        <a:pt x="1622" y="1026"/>
                      </a:lnTo>
                      <a:lnTo>
                        <a:pt x="1305" y="1305"/>
                      </a:lnTo>
                      <a:lnTo>
                        <a:pt x="1026" y="1622"/>
                      </a:lnTo>
                      <a:lnTo>
                        <a:pt x="765" y="1976"/>
                      </a:lnTo>
                      <a:lnTo>
                        <a:pt x="541" y="2349"/>
                      </a:lnTo>
                      <a:lnTo>
                        <a:pt x="355" y="2740"/>
                      </a:lnTo>
                      <a:lnTo>
                        <a:pt x="206" y="3150"/>
                      </a:lnTo>
                      <a:lnTo>
                        <a:pt x="94" y="3579"/>
                      </a:lnTo>
                      <a:lnTo>
                        <a:pt x="57" y="3802"/>
                      </a:lnTo>
                      <a:lnTo>
                        <a:pt x="19" y="4026"/>
                      </a:lnTo>
                      <a:lnTo>
                        <a:pt x="1" y="4250"/>
                      </a:lnTo>
                      <a:lnTo>
                        <a:pt x="1" y="4473"/>
                      </a:lnTo>
                      <a:lnTo>
                        <a:pt x="1" y="18002"/>
                      </a:lnTo>
                      <a:lnTo>
                        <a:pt x="16399" y="18002"/>
                      </a:lnTo>
                      <a:lnTo>
                        <a:pt x="16399" y="4473"/>
                      </a:lnTo>
                      <a:lnTo>
                        <a:pt x="16381" y="4250"/>
                      </a:lnTo>
                      <a:lnTo>
                        <a:pt x="16362" y="4026"/>
                      </a:lnTo>
                      <a:lnTo>
                        <a:pt x="16344" y="3802"/>
                      </a:lnTo>
                      <a:lnTo>
                        <a:pt x="16306" y="3579"/>
                      </a:lnTo>
                      <a:lnTo>
                        <a:pt x="16194" y="3150"/>
                      </a:lnTo>
                      <a:lnTo>
                        <a:pt x="16045" y="2740"/>
                      </a:lnTo>
                      <a:lnTo>
                        <a:pt x="15859" y="2349"/>
                      </a:lnTo>
                      <a:lnTo>
                        <a:pt x="15635" y="1976"/>
                      </a:lnTo>
                      <a:lnTo>
                        <a:pt x="15375" y="1622"/>
                      </a:lnTo>
                      <a:lnTo>
                        <a:pt x="15076" y="1305"/>
                      </a:lnTo>
                      <a:lnTo>
                        <a:pt x="14760" y="1026"/>
                      </a:lnTo>
                      <a:lnTo>
                        <a:pt x="14424" y="765"/>
                      </a:lnTo>
                      <a:lnTo>
                        <a:pt x="14051" y="541"/>
                      </a:lnTo>
                      <a:lnTo>
                        <a:pt x="13660" y="355"/>
                      </a:lnTo>
                      <a:lnTo>
                        <a:pt x="13250" y="206"/>
                      </a:lnTo>
                      <a:lnTo>
                        <a:pt x="12822" y="94"/>
                      </a:lnTo>
                      <a:lnTo>
                        <a:pt x="12598" y="57"/>
                      </a:lnTo>
                      <a:lnTo>
                        <a:pt x="12374" y="19"/>
                      </a:lnTo>
                      <a:lnTo>
                        <a:pt x="1215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7" name="Google Shape;1356;p34"/>
                <p:cNvSpPr/>
                <p:nvPr/>
              </p:nvSpPr>
              <p:spPr>
                <a:xfrm>
                  <a:off x="3942975" y="1333375"/>
                  <a:ext cx="410000" cy="450075"/>
                </a:xfrm>
                <a:custGeom>
                  <a:avLst/>
                  <a:gdLst/>
                  <a:ahLst/>
                  <a:cxnLst/>
                  <a:rect l="l" t="t" r="r" b="b"/>
                  <a:pathLst>
                    <a:path w="16400" h="18003" extrusionOk="0">
                      <a:moveTo>
                        <a:pt x="4250" y="1"/>
                      </a:moveTo>
                      <a:lnTo>
                        <a:pt x="4026" y="19"/>
                      </a:lnTo>
                      <a:lnTo>
                        <a:pt x="3802" y="57"/>
                      </a:lnTo>
                      <a:lnTo>
                        <a:pt x="3579" y="94"/>
                      </a:lnTo>
                      <a:lnTo>
                        <a:pt x="3150" y="206"/>
                      </a:lnTo>
                      <a:lnTo>
                        <a:pt x="2740" y="355"/>
                      </a:lnTo>
                      <a:lnTo>
                        <a:pt x="2349" y="541"/>
                      </a:lnTo>
                      <a:lnTo>
                        <a:pt x="1976" y="765"/>
                      </a:lnTo>
                      <a:lnTo>
                        <a:pt x="1641" y="1026"/>
                      </a:lnTo>
                      <a:lnTo>
                        <a:pt x="1324" y="1305"/>
                      </a:lnTo>
                      <a:lnTo>
                        <a:pt x="1026" y="1622"/>
                      </a:lnTo>
                      <a:lnTo>
                        <a:pt x="765" y="1976"/>
                      </a:lnTo>
                      <a:lnTo>
                        <a:pt x="541" y="2349"/>
                      </a:lnTo>
                      <a:lnTo>
                        <a:pt x="355" y="2740"/>
                      </a:lnTo>
                      <a:lnTo>
                        <a:pt x="206" y="3150"/>
                      </a:lnTo>
                      <a:lnTo>
                        <a:pt x="94" y="3579"/>
                      </a:lnTo>
                      <a:lnTo>
                        <a:pt x="57" y="3802"/>
                      </a:lnTo>
                      <a:lnTo>
                        <a:pt x="38" y="4026"/>
                      </a:lnTo>
                      <a:lnTo>
                        <a:pt x="19" y="4250"/>
                      </a:lnTo>
                      <a:lnTo>
                        <a:pt x="1" y="4473"/>
                      </a:lnTo>
                      <a:lnTo>
                        <a:pt x="1" y="18002"/>
                      </a:lnTo>
                      <a:lnTo>
                        <a:pt x="16399" y="18002"/>
                      </a:lnTo>
                      <a:lnTo>
                        <a:pt x="16399" y="4473"/>
                      </a:lnTo>
                      <a:lnTo>
                        <a:pt x="16399" y="4250"/>
                      </a:lnTo>
                      <a:lnTo>
                        <a:pt x="16381" y="4026"/>
                      </a:lnTo>
                      <a:lnTo>
                        <a:pt x="16344" y="3802"/>
                      </a:lnTo>
                      <a:lnTo>
                        <a:pt x="16306" y="3579"/>
                      </a:lnTo>
                      <a:lnTo>
                        <a:pt x="16195" y="3150"/>
                      </a:lnTo>
                      <a:lnTo>
                        <a:pt x="16045" y="2740"/>
                      </a:lnTo>
                      <a:lnTo>
                        <a:pt x="15859" y="2349"/>
                      </a:lnTo>
                      <a:lnTo>
                        <a:pt x="15635" y="1976"/>
                      </a:lnTo>
                      <a:lnTo>
                        <a:pt x="15375" y="1622"/>
                      </a:lnTo>
                      <a:lnTo>
                        <a:pt x="15095" y="1305"/>
                      </a:lnTo>
                      <a:lnTo>
                        <a:pt x="14778" y="1026"/>
                      </a:lnTo>
                      <a:lnTo>
                        <a:pt x="14424" y="765"/>
                      </a:lnTo>
                      <a:lnTo>
                        <a:pt x="14051" y="541"/>
                      </a:lnTo>
                      <a:lnTo>
                        <a:pt x="13660" y="355"/>
                      </a:lnTo>
                      <a:lnTo>
                        <a:pt x="13250" y="206"/>
                      </a:lnTo>
                      <a:lnTo>
                        <a:pt x="12822" y="94"/>
                      </a:lnTo>
                      <a:lnTo>
                        <a:pt x="12617" y="57"/>
                      </a:lnTo>
                      <a:lnTo>
                        <a:pt x="12374" y="19"/>
                      </a:lnTo>
                      <a:lnTo>
                        <a:pt x="1215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8" name="Google Shape;1357;p34"/>
                <p:cNvSpPr/>
                <p:nvPr/>
              </p:nvSpPr>
              <p:spPr>
                <a:xfrm>
                  <a:off x="3146800" y="2077375"/>
                  <a:ext cx="410000" cy="450525"/>
                </a:xfrm>
                <a:custGeom>
                  <a:avLst/>
                  <a:gdLst/>
                  <a:ahLst/>
                  <a:cxnLst/>
                  <a:rect l="l" t="t" r="r" b="b"/>
                  <a:pathLst>
                    <a:path w="16400" h="18021" extrusionOk="0">
                      <a:moveTo>
                        <a:pt x="4473" y="1"/>
                      </a:moveTo>
                      <a:lnTo>
                        <a:pt x="4249" y="19"/>
                      </a:lnTo>
                      <a:lnTo>
                        <a:pt x="4026" y="19"/>
                      </a:lnTo>
                      <a:lnTo>
                        <a:pt x="3784" y="57"/>
                      </a:lnTo>
                      <a:lnTo>
                        <a:pt x="3579" y="94"/>
                      </a:lnTo>
                      <a:lnTo>
                        <a:pt x="3150" y="206"/>
                      </a:lnTo>
                      <a:lnTo>
                        <a:pt x="2740" y="355"/>
                      </a:lnTo>
                      <a:lnTo>
                        <a:pt x="2349" y="541"/>
                      </a:lnTo>
                      <a:lnTo>
                        <a:pt x="1976" y="765"/>
                      </a:lnTo>
                      <a:lnTo>
                        <a:pt x="1622" y="1026"/>
                      </a:lnTo>
                      <a:lnTo>
                        <a:pt x="1305" y="1324"/>
                      </a:lnTo>
                      <a:lnTo>
                        <a:pt x="1026" y="1641"/>
                      </a:lnTo>
                      <a:lnTo>
                        <a:pt x="765" y="1976"/>
                      </a:lnTo>
                      <a:lnTo>
                        <a:pt x="541" y="2349"/>
                      </a:lnTo>
                      <a:lnTo>
                        <a:pt x="355" y="2740"/>
                      </a:lnTo>
                      <a:lnTo>
                        <a:pt x="206" y="3150"/>
                      </a:lnTo>
                      <a:lnTo>
                        <a:pt x="94" y="3579"/>
                      </a:lnTo>
                      <a:lnTo>
                        <a:pt x="57" y="3802"/>
                      </a:lnTo>
                      <a:lnTo>
                        <a:pt x="19" y="4026"/>
                      </a:lnTo>
                      <a:lnTo>
                        <a:pt x="1" y="4250"/>
                      </a:lnTo>
                      <a:lnTo>
                        <a:pt x="1" y="4473"/>
                      </a:lnTo>
                      <a:lnTo>
                        <a:pt x="1" y="18021"/>
                      </a:lnTo>
                      <a:lnTo>
                        <a:pt x="16399" y="18021"/>
                      </a:lnTo>
                      <a:lnTo>
                        <a:pt x="16399" y="4473"/>
                      </a:lnTo>
                      <a:lnTo>
                        <a:pt x="16381" y="4250"/>
                      </a:lnTo>
                      <a:lnTo>
                        <a:pt x="16362" y="4026"/>
                      </a:lnTo>
                      <a:lnTo>
                        <a:pt x="16344" y="3802"/>
                      </a:lnTo>
                      <a:lnTo>
                        <a:pt x="16306" y="3579"/>
                      </a:lnTo>
                      <a:lnTo>
                        <a:pt x="16194" y="3150"/>
                      </a:lnTo>
                      <a:lnTo>
                        <a:pt x="16045" y="2740"/>
                      </a:lnTo>
                      <a:lnTo>
                        <a:pt x="15859" y="2349"/>
                      </a:lnTo>
                      <a:lnTo>
                        <a:pt x="15635" y="1976"/>
                      </a:lnTo>
                      <a:lnTo>
                        <a:pt x="15375" y="1641"/>
                      </a:lnTo>
                      <a:lnTo>
                        <a:pt x="15076" y="1324"/>
                      </a:lnTo>
                      <a:lnTo>
                        <a:pt x="14760" y="1026"/>
                      </a:lnTo>
                      <a:lnTo>
                        <a:pt x="14424" y="765"/>
                      </a:lnTo>
                      <a:lnTo>
                        <a:pt x="14051" y="541"/>
                      </a:lnTo>
                      <a:lnTo>
                        <a:pt x="13660" y="355"/>
                      </a:lnTo>
                      <a:lnTo>
                        <a:pt x="13250" y="206"/>
                      </a:lnTo>
                      <a:lnTo>
                        <a:pt x="12822" y="94"/>
                      </a:lnTo>
                      <a:lnTo>
                        <a:pt x="12598" y="57"/>
                      </a:lnTo>
                      <a:lnTo>
                        <a:pt x="12374" y="19"/>
                      </a:lnTo>
                      <a:lnTo>
                        <a:pt x="12151" y="19"/>
                      </a:lnTo>
                      <a:lnTo>
                        <a:pt x="11908"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9" name="Google Shape;1358;p34"/>
                <p:cNvSpPr/>
                <p:nvPr/>
              </p:nvSpPr>
              <p:spPr>
                <a:xfrm>
                  <a:off x="3942975" y="2077375"/>
                  <a:ext cx="410000" cy="450525"/>
                </a:xfrm>
                <a:custGeom>
                  <a:avLst/>
                  <a:gdLst/>
                  <a:ahLst/>
                  <a:cxnLst/>
                  <a:rect l="l" t="t" r="r" b="b"/>
                  <a:pathLst>
                    <a:path w="16400" h="18021" extrusionOk="0">
                      <a:moveTo>
                        <a:pt x="4492" y="1"/>
                      </a:moveTo>
                      <a:lnTo>
                        <a:pt x="4250" y="19"/>
                      </a:lnTo>
                      <a:lnTo>
                        <a:pt x="4026" y="19"/>
                      </a:lnTo>
                      <a:lnTo>
                        <a:pt x="3802" y="57"/>
                      </a:lnTo>
                      <a:lnTo>
                        <a:pt x="3579" y="94"/>
                      </a:lnTo>
                      <a:lnTo>
                        <a:pt x="3150" y="206"/>
                      </a:lnTo>
                      <a:lnTo>
                        <a:pt x="2740" y="355"/>
                      </a:lnTo>
                      <a:lnTo>
                        <a:pt x="2349" y="541"/>
                      </a:lnTo>
                      <a:lnTo>
                        <a:pt x="1976" y="765"/>
                      </a:lnTo>
                      <a:lnTo>
                        <a:pt x="1641" y="1026"/>
                      </a:lnTo>
                      <a:lnTo>
                        <a:pt x="1324" y="1324"/>
                      </a:lnTo>
                      <a:lnTo>
                        <a:pt x="1026" y="1641"/>
                      </a:lnTo>
                      <a:lnTo>
                        <a:pt x="765" y="1976"/>
                      </a:lnTo>
                      <a:lnTo>
                        <a:pt x="541" y="2349"/>
                      </a:lnTo>
                      <a:lnTo>
                        <a:pt x="355" y="2740"/>
                      </a:lnTo>
                      <a:lnTo>
                        <a:pt x="206" y="3150"/>
                      </a:lnTo>
                      <a:lnTo>
                        <a:pt x="94" y="3579"/>
                      </a:lnTo>
                      <a:lnTo>
                        <a:pt x="57" y="3802"/>
                      </a:lnTo>
                      <a:lnTo>
                        <a:pt x="38" y="4026"/>
                      </a:lnTo>
                      <a:lnTo>
                        <a:pt x="19" y="4250"/>
                      </a:lnTo>
                      <a:lnTo>
                        <a:pt x="1" y="4473"/>
                      </a:lnTo>
                      <a:lnTo>
                        <a:pt x="1" y="18021"/>
                      </a:lnTo>
                      <a:lnTo>
                        <a:pt x="16399" y="18021"/>
                      </a:lnTo>
                      <a:lnTo>
                        <a:pt x="16399" y="4473"/>
                      </a:lnTo>
                      <a:lnTo>
                        <a:pt x="16399" y="4250"/>
                      </a:lnTo>
                      <a:lnTo>
                        <a:pt x="16381" y="4026"/>
                      </a:lnTo>
                      <a:lnTo>
                        <a:pt x="16344" y="3802"/>
                      </a:lnTo>
                      <a:lnTo>
                        <a:pt x="16306" y="3579"/>
                      </a:lnTo>
                      <a:lnTo>
                        <a:pt x="16195" y="3150"/>
                      </a:lnTo>
                      <a:lnTo>
                        <a:pt x="16045" y="2740"/>
                      </a:lnTo>
                      <a:lnTo>
                        <a:pt x="15859" y="2349"/>
                      </a:lnTo>
                      <a:lnTo>
                        <a:pt x="15635" y="1976"/>
                      </a:lnTo>
                      <a:lnTo>
                        <a:pt x="15375" y="1641"/>
                      </a:lnTo>
                      <a:lnTo>
                        <a:pt x="15095" y="1324"/>
                      </a:lnTo>
                      <a:lnTo>
                        <a:pt x="14778" y="1026"/>
                      </a:lnTo>
                      <a:lnTo>
                        <a:pt x="14424" y="765"/>
                      </a:lnTo>
                      <a:lnTo>
                        <a:pt x="14051" y="541"/>
                      </a:lnTo>
                      <a:lnTo>
                        <a:pt x="13660" y="355"/>
                      </a:lnTo>
                      <a:lnTo>
                        <a:pt x="13250" y="206"/>
                      </a:lnTo>
                      <a:lnTo>
                        <a:pt x="12822" y="94"/>
                      </a:lnTo>
                      <a:lnTo>
                        <a:pt x="12617" y="57"/>
                      </a:lnTo>
                      <a:lnTo>
                        <a:pt x="12374" y="19"/>
                      </a:lnTo>
                      <a:lnTo>
                        <a:pt x="12151" y="19"/>
                      </a:lnTo>
                      <a:lnTo>
                        <a:pt x="1192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0" name="Google Shape;1359;p34"/>
                <p:cNvSpPr/>
                <p:nvPr/>
              </p:nvSpPr>
              <p:spPr>
                <a:xfrm>
                  <a:off x="3127250" y="1783425"/>
                  <a:ext cx="459375" cy="59650"/>
                </a:xfrm>
                <a:custGeom>
                  <a:avLst/>
                  <a:gdLst/>
                  <a:ahLst/>
                  <a:cxnLst/>
                  <a:rect l="l" t="t" r="r" b="b"/>
                  <a:pathLst>
                    <a:path w="18375" h="2386" extrusionOk="0">
                      <a:moveTo>
                        <a:pt x="0" y="0"/>
                      </a:moveTo>
                      <a:lnTo>
                        <a:pt x="0" y="2385"/>
                      </a:lnTo>
                      <a:lnTo>
                        <a:pt x="18374" y="2385"/>
                      </a:lnTo>
                      <a:lnTo>
                        <a:pt x="183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1" name="Google Shape;1360;p34"/>
                <p:cNvSpPr/>
                <p:nvPr/>
              </p:nvSpPr>
              <p:spPr>
                <a:xfrm>
                  <a:off x="3127250" y="2527875"/>
                  <a:ext cx="459375" cy="59200"/>
                </a:xfrm>
                <a:custGeom>
                  <a:avLst/>
                  <a:gdLst/>
                  <a:ahLst/>
                  <a:cxnLst/>
                  <a:rect l="l" t="t" r="r" b="b"/>
                  <a:pathLst>
                    <a:path w="18375" h="2368" extrusionOk="0">
                      <a:moveTo>
                        <a:pt x="0" y="1"/>
                      </a:moveTo>
                      <a:lnTo>
                        <a:pt x="0" y="2367"/>
                      </a:lnTo>
                      <a:lnTo>
                        <a:pt x="18374" y="2367"/>
                      </a:lnTo>
                      <a:lnTo>
                        <a:pt x="183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2" name="Google Shape;1361;p34"/>
                <p:cNvSpPr/>
                <p:nvPr/>
              </p:nvSpPr>
              <p:spPr>
                <a:xfrm>
                  <a:off x="3918300" y="1783425"/>
                  <a:ext cx="459375" cy="59650"/>
                </a:xfrm>
                <a:custGeom>
                  <a:avLst/>
                  <a:gdLst/>
                  <a:ahLst/>
                  <a:cxnLst/>
                  <a:rect l="l" t="t" r="r" b="b"/>
                  <a:pathLst>
                    <a:path w="18375" h="2386" extrusionOk="0">
                      <a:moveTo>
                        <a:pt x="0" y="0"/>
                      </a:moveTo>
                      <a:lnTo>
                        <a:pt x="0" y="2385"/>
                      </a:lnTo>
                      <a:lnTo>
                        <a:pt x="18374" y="2385"/>
                      </a:lnTo>
                      <a:lnTo>
                        <a:pt x="183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3" name="Google Shape;1362;p34"/>
                <p:cNvSpPr/>
                <p:nvPr/>
              </p:nvSpPr>
              <p:spPr>
                <a:xfrm>
                  <a:off x="3918300" y="2527875"/>
                  <a:ext cx="459375" cy="59200"/>
                </a:xfrm>
                <a:custGeom>
                  <a:avLst/>
                  <a:gdLst/>
                  <a:ahLst/>
                  <a:cxnLst/>
                  <a:rect l="l" t="t" r="r" b="b"/>
                  <a:pathLst>
                    <a:path w="18375" h="2368" extrusionOk="0">
                      <a:moveTo>
                        <a:pt x="0" y="1"/>
                      </a:moveTo>
                      <a:lnTo>
                        <a:pt x="0" y="2367"/>
                      </a:lnTo>
                      <a:lnTo>
                        <a:pt x="18374" y="2367"/>
                      </a:lnTo>
                      <a:lnTo>
                        <a:pt x="183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4" name="Google Shape;1363;p34"/>
                <p:cNvSpPr/>
                <p:nvPr/>
              </p:nvSpPr>
              <p:spPr>
                <a:xfrm>
                  <a:off x="5100200" y="1333375"/>
                  <a:ext cx="409525" cy="450075"/>
                </a:xfrm>
                <a:custGeom>
                  <a:avLst/>
                  <a:gdLst/>
                  <a:ahLst/>
                  <a:cxnLst/>
                  <a:rect l="l" t="t" r="r" b="b"/>
                  <a:pathLst>
                    <a:path w="16381" h="18003" extrusionOk="0">
                      <a:moveTo>
                        <a:pt x="4231" y="1"/>
                      </a:moveTo>
                      <a:lnTo>
                        <a:pt x="4007" y="19"/>
                      </a:lnTo>
                      <a:lnTo>
                        <a:pt x="3784" y="57"/>
                      </a:lnTo>
                      <a:lnTo>
                        <a:pt x="3560" y="94"/>
                      </a:lnTo>
                      <a:lnTo>
                        <a:pt x="3132" y="206"/>
                      </a:lnTo>
                      <a:lnTo>
                        <a:pt x="2722" y="355"/>
                      </a:lnTo>
                      <a:lnTo>
                        <a:pt x="2330" y="541"/>
                      </a:lnTo>
                      <a:lnTo>
                        <a:pt x="1976" y="765"/>
                      </a:lnTo>
                      <a:lnTo>
                        <a:pt x="1622" y="1026"/>
                      </a:lnTo>
                      <a:lnTo>
                        <a:pt x="1305" y="1305"/>
                      </a:lnTo>
                      <a:lnTo>
                        <a:pt x="1007" y="1622"/>
                      </a:lnTo>
                      <a:lnTo>
                        <a:pt x="765" y="1976"/>
                      </a:lnTo>
                      <a:lnTo>
                        <a:pt x="541" y="2349"/>
                      </a:lnTo>
                      <a:lnTo>
                        <a:pt x="336" y="2740"/>
                      </a:lnTo>
                      <a:lnTo>
                        <a:pt x="187" y="3150"/>
                      </a:lnTo>
                      <a:lnTo>
                        <a:pt x="75" y="3579"/>
                      </a:lnTo>
                      <a:lnTo>
                        <a:pt x="38" y="3802"/>
                      </a:lnTo>
                      <a:lnTo>
                        <a:pt x="20" y="4026"/>
                      </a:lnTo>
                      <a:lnTo>
                        <a:pt x="1" y="4250"/>
                      </a:lnTo>
                      <a:lnTo>
                        <a:pt x="1" y="4473"/>
                      </a:lnTo>
                      <a:lnTo>
                        <a:pt x="1" y="18002"/>
                      </a:lnTo>
                      <a:lnTo>
                        <a:pt x="16381" y="18002"/>
                      </a:lnTo>
                      <a:lnTo>
                        <a:pt x="16381" y="4473"/>
                      </a:lnTo>
                      <a:lnTo>
                        <a:pt x="16381" y="4250"/>
                      </a:lnTo>
                      <a:lnTo>
                        <a:pt x="16362" y="4026"/>
                      </a:lnTo>
                      <a:lnTo>
                        <a:pt x="16344" y="3802"/>
                      </a:lnTo>
                      <a:lnTo>
                        <a:pt x="16288" y="3579"/>
                      </a:lnTo>
                      <a:lnTo>
                        <a:pt x="16195" y="3150"/>
                      </a:lnTo>
                      <a:lnTo>
                        <a:pt x="16027" y="2740"/>
                      </a:lnTo>
                      <a:lnTo>
                        <a:pt x="15841" y="2349"/>
                      </a:lnTo>
                      <a:lnTo>
                        <a:pt x="15617" y="1976"/>
                      </a:lnTo>
                      <a:lnTo>
                        <a:pt x="15356" y="1622"/>
                      </a:lnTo>
                      <a:lnTo>
                        <a:pt x="15077" y="1305"/>
                      </a:lnTo>
                      <a:lnTo>
                        <a:pt x="14760" y="1026"/>
                      </a:lnTo>
                      <a:lnTo>
                        <a:pt x="14406" y="765"/>
                      </a:lnTo>
                      <a:lnTo>
                        <a:pt x="14052" y="541"/>
                      </a:lnTo>
                      <a:lnTo>
                        <a:pt x="13660" y="355"/>
                      </a:lnTo>
                      <a:lnTo>
                        <a:pt x="13250" y="206"/>
                      </a:lnTo>
                      <a:lnTo>
                        <a:pt x="12822" y="94"/>
                      </a:lnTo>
                      <a:lnTo>
                        <a:pt x="12598" y="57"/>
                      </a:lnTo>
                      <a:lnTo>
                        <a:pt x="12374" y="19"/>
                      </a:lnTo>
                      <a:lnTo>
                        <a:pt x="1215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5" name="Google Shape;1364;p34"/>
                <p:cNvSpPr/>
                <p:nvPr/>
              </p:nvSpPr>
              <p:spPr>
                <a:xfrm>
                  <a:off x="5896375" y="1333375"/>
                  <a:ext cx="410000" cy="450075"/>
                </a:xfrm>
                <a:custGeom>
                  <a:avLst/>
                  <a:gdLst/>
                  <a:ahLst/>
                  <a:cxnLst/>
                  <a:rect l="l" t="t" r="r" b="b"/>
                  <a:pathLst>
                    <a:path w="16400" h="18003" extrusionOk="0">
                      <a:moveTo>
                        <a:pt x="4250" y="1"/>
                      </a:moveTo>
                      <a:lnTo>
                        <a:pt x="4026" y="19"/>
                      </a:lnTo>
                      <a:lnTo>
                        <a:pt x="3802" y="57"/>
                      </a:lnTo>
                      <a:lnTo>
                        <a:pt x="3579" y="94"/>
                      </a:lnTo>
                      <a:lnTo>
                        <a:pt x="3150" y="206"/>
                      </a:lnTo>
                      <a:lnTo>
                        <a:pt x="2740" y="355"/>
                      </a:lnTo>
                      <a:lnTo>
                        <a:pt x="2349" y="541"/>
                      </a:lnTo>
                      <a:lnTo>
                        <a:pt x="1976" y="765"/>
                      </a:lnTo>
                      <a:lnTo>
                        <a:pt x="1641" y="1026"/>
                      </a:lnTo>
                      <a:lnTo>
                        <a:pt x="1324" y="1305"/>
                      </a:lnTo>
                      <a:lnTo>
                        <a:pt x="1026" y="1622"/>
                      </a:lnTo>
                      <a:lnTo>
                        <a:pt x="765" y="1976"/>
                      </a:lnTo>
                      <a:lnTo>
                        <a:pt x="541" y="2349"/>
                      </a:lnTo>
                      <a:lnTo>
                        <a:pt x="355" y="2740"/>
                      </a:lnTo>
                      <a:lnTo>
                        <a:pt x="206" y="3150"/>
                      </a:lnTo>
                      <a:lnTo>
                        <a:pt x="94" y="3579"/>
                      </a:lnTo>
                      <a:lnTo>
                        <a:pt x="57" y="3802"/>
                      </a:lnTo>
                      <a:lnTo>
                        <a:pt x="20" y="4026"/>
                      </a:lnTo>
                      <a:lnTo>
                        <a:pt x="1" y="4250"/>
                      </a:lnTo>
                      <a:lnTo>
                        <a:pt x="1" y="4473"/>
                      </a:lnTo>
                      <a:lnTo>
                        <a:pt x="1" y="18002"/>
                      </a:lnTo>
                      <a:lnTo>
                        <a:pt x="16400" y="18002"/>
                      </a:lnTo>
                      <a:lnTo>
                        <a:pt x="16400" y="4473"/>
                      </a:lnTo>
                      <a:lnTo>
                        <a:pt x="16400" y="4250"/>
                      </a:lnTo>
                      <a:lnTo>
                        <a:pt x="16381" y="4026"/>
                      </a:lnTo>
                      <a:lnTo>
                        <a:pt x="16344" y="3802"/>
                      </a:lnTo>
                      <a:lnTo>
                        <a:pt x="16306" y="3579"/>
                      </a:lnTo>
                      <a:lnTo>
                        <a:pt x="16195" y="3150"/>
                      </a:lnTo>
                      <a:lnTo>
                        <a:pt x="16046" y="2740"/>
                      </a:lnTo>
                      <a:lnTo>
                        <a:pt x="15859" y="2349"/>
                      </a:lnTo>
                      <a:lnTo>
                        <a:pt x="15636" y="1976"/>
                      </a:lnTo>
                      <a:lnTo>
                        <a:pt x="15375" y="1622"/>
                      </a:lnTo>
                      <a:lnTo>
                        <a:pt x="15095" y="1305"/>
                      </a:lnTo>
                      <a:lnTo>
                        <a:pt x="14760" y="1026"/>
                      </a:lnTo>
                      <a:lnTo>
                        <a:pt x="14424" y="765"/>
                      </a:lnTo>
                      <a:lnTo>
                        <a:pt x="14052" y="541"/>
                      </a:lnTo>
                      <a:lnTo>
                        <a:pt x="13660" y="355"/>
                      </a:lnTo>
                      <a:lnTo>
                        <a:pt x="13250" y="206"/>
                      </a:lnTo>
                      <a:lnTo>
                        <a:pt x="12822" y="94"/>
                      </a:lnTo>
                      <a:lnTo>
                        <a:pt x="12598" y="57"/>
                      </a:lnTo>
                      <a:lnTo>
                        <a:pt x="12375" y="19"/>
                      </a:lnTo>
                      <a:lnTo>
                        <a:pt x="1215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6" name="Google Shape;1365;p34"/>
                <p:cNvSpPr/>
                <p:nvPr/>
              </p:nvSpPr>
              <p:spPr>
                <a:xfrm>
                  <a:off x="5100200" y="2077375"/>
                  <a:ext cx="409525" cy="450525"/>
                </a:xfrm>
                <a:custGeom>
                  <a:avLst/>
                  <a:gdLst/>
                  <a:ahLst/>
                  <a:cxnLst/>
                  <a:rect l="l" t="t" r="r" b="b"/>
                  <a:pathLst>
                    <a:path w="16381" h="18021" extrusionOk="0">
                      <a:moveTo>
                        <a:pt x="4473" y="1"/>
                      </a:moveTo>
                      <a:lnTo>
                        <a:pt x="4231" y="19"/>
                      </a:lnTo>
                      <a:lnTo>
                        <a:pt x="4007" y="19"/>
                      </a:lnTo>
                      <a:lnTo>
                        <a:pt x="3784" y="57"/>
                      </a:lnTo>
                      <a:lnTo>
                        <a:pt x="3560" y="94"/>
                      </a:lnTo>
                      <a:lnTo>
                        <a:pt x="3132" y="206"/>
                      </a:lnTo>
                      <a:lnTo>
                        <a:pt x="2722" y="355"/>
                      </a:lnTo>
                      <a:lnTo>
                        <a:pt x="2330" y="541"/>
                      </a:lnTo>
                      <a:lnTo>
                        <a:pt x="1976" y="765"/>
                      </a:lnTo>
                      <a:lnTo>
                        <a:pt x="1622" y="1026"/>
                      </a:lnTo>
                      <a:lnTo>
                        <a:pt x="1305" y="1324"/>
                      </a:lnTo>
                      <a:lnTo>
                        <a:pt x="1007" y="1641"/>
                      </a:lnTo>
                      <a:lnTo>
                        <a:pt x="765" y="1976"/>
                      </a:lnTo>
                      <a:lnTo>
                        <a:pt x="541" y="2349"/>
                      </a:lnTo>
                      <a:lnTo>
                        <a:pt x="336" y="2740"/>
                      </a:lnTo>
                      <a:lnTo>
                        <a:pt x="187" y="3150"/>
                      </a:lnTo>
                      <a:lnTo>
                        <a:pt x="75" y="3579"/>
                      </a:lnTo>
                      <a:lnTo>
                        <a:pt x="38" y="3802"/>
                      </a:lnTo>
                      <a:lnTo>
                        <a:pt x="20" y="4026"/>
                      </a:lnTo>
                      <a:lnTo>
                        <a:pt x="1" y="4250"/>
                      </a:lnTo>
                      <a:lnTo>
                        <a:pt x="1" y="4473"/>
                      </a:lnTo>
                      <a:lnTo>
                        <a:pt x="1" y="18021"/>
                      </a:lnTo>
                      <a:lnTo>
                        <a:pt x="16381" y="18021"/>
                      </a:lnTo>
                      <a:lnTo>
                        <a:pt x="16381" y="4473"/>
                      </a:lnTo>
                      <a:lnTo>
                        <a:pt x="16381" y="4250"/>
                      </a:lnTo>
                      <a:lnTo>
                        <a:pt x="16362" y="4026"/>
                      </a:lnTo>
                      <a:lnTo>
                        <a:pt x="16344" y="3802"/>
                      </a:lnTo>
                      <a:lnTo>
                        <a:pt x="16288" y="3579"/>
                      </a:lnTo>
                      <a:lnTo>
                        <a:pt x="16195" y="3150"/>
                      </a:lnTo>
                      <a:lnTo>
                        <a:pt x="16027" y="2740"/>
                      </a:lnTo>
                      <a:lnTo>
                        <a:pt x="15841" y="2349"/>
                      </a:lnTo>
                      <a:lnTo>
                        <a:pt x="15617" y="1976"/>
                      </a:lnTo>
                      <a:lnTo>
                        <a:pt x="15356" y="1641"/>
                      </a:lnTo>
                      <a:lnTo>
                        <a:pt x="15077" y="1324"/>
                      </a:lnTo>
                      <a:lnTo>
                        <a:pt x="14760" y="1026"/>
                      </a:lnTo>
                      <a:lnTo>
                        <a:pt x="14406" y="765"/>
                      </a:lnTo>
                      <a:lnTo>
                        <a:pt x="14052" y="541"/>
                      </a:lnTo>
                      <a:lnTo>
                        <a:pt x="13660" y="355"/>
                      </a:lnTo>
                      <a:lnTo>
                        <a:pt x="13250" y="206"/>
                      </a:lnTo>
                      <a:lnTo>
                        <a:pt x="12822" y="94"/>
                      </a:lnTo>
                      <a:lnTo>
                        <a:pt x="12598" y="57"/>
                      </a:lnTo>
                      <a:lnTo>
                        <a:pt x="12374" y="19"/>
                      </a:lnTo>
                      <a:lnTo>
                        <a:pt x="12151" y="19"/>
                      </a:lnTo>
                      <a:lnTo>
                        <a:pt x="1190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7" name="Google Shape;1366;p34"/>
                <p:cNvSpPr/>
                <p:nvPr/>
              </p:nvSpPr>
              <p:spPr>
                <a:xfrm>
                  <a:off x="5896375" y="2077375"/>
                  <a:ext cx="410000" cy="450525"/>
                </a:xfrm>
                <a:custGeom>
                  <a:avLst/>
                  <a:gdLst/>
                  <a:ahLst/>
                  <a:cxnLst/>
                  <a:rect l="l" t="t" r="r" b="b"/>
                  <a:pathLst>
                    <a:path w="16400" h="18021" extrusionOk="0">
                      <a:moveTo>
                        <a:pt x="4473" y="1"/>
                      </a:moveTo>
                      <a:lnTo>
                        <a:pt x="4250" y="19"/>
                      </a:lnTo>
                      <a:lnTo>
                        <a:pt x="4026" y="19"/>
                      </a:lnTo>
                      <a:lnTo>
                        <a:pt x="3802" y="57"/>
                      </a:lnTo>
                      <a:lnTo>
                        <a:pt x="3579" y="94"/>
                      </a:lnTo>
                      <a:lnTo>
                        <a:pt x="3150" y="206"/>
                      </a:lnTo>
                      <a:lnTo>
                        <a:pt x="2740" y="355"/>
                      </a:lnTo>
                      <a:lnTo>
                        <a:pt x="2349" y="541"/>
                      </a:lnTo>
                      <a:lnTo>
                        <a:pt x="1976" y="765"/>
                      </a:lnTo>
                      <a:lnTo>
                        <a:pt x="1641" y="1026"/>
                      </a:lnTo>
                      <a:lnTo>
                        <a:pt x="1324" y="1324"/>
                      </a:lnTo>
                      <a:lnTo>
                        <a:pt x="1026" y="1641"/>
                      </a:lnTo>
                      <a:lnTo>
                        <a:pt x="765" y="1976"/>
                      </a:lnTo>
                      <a:lnTo>
                        <a:pt x="541" y="2349"/>
                      </a:lnTo>
                      <a:lnTo>
                        <a:pt x="355" y="2740"/>
                      </a:lnTo>
                      <a:lnTo>
                        <a:pt x="206" y="3150"/>
                      </a:lnTo>
                      <a:lnTo>
                        <a:pt x="94" y="3579"/>
                      </a:lnTo>
                      <a:lnTo>
                        <a:pt x="57" y="3802"/>
                      </a:lnTo>
                      <a:lnTo>
                        <a:pt x="20" y="4026"/>
                      </a:lnTo>
                      <a:lnTo>
                        <a:pt x="1" y="4250"/>
                      </a:lnTo>
                      <a:lnTo>
                        <a:pt x="1" y="4473"/>
                      </a:lnTo>
                      <a:lnTo>
                        <a:pt x="1" y="18021"/>
                      </a:lnTo>
                      <a:lnTo>
                        <a:pt x="16400" y="18021"/>
                      </a:lnTo>
                      <a:lnTo>
                        <a:pt x="16400" y="4473"/>
                      </a:lnTo>
                      <a:lnTo>
                        <a:pt x="16400" y="4250"/>
                      </a:lnTo>
                      <a:lnTo>
                        <a:pt x="16381" y="4026"/>
                      </a:lnTo>
                      <a:lnTo>
                        <a:pt x="16344" y="3802"/>
                      </a:lnTo>
                      <a:lnTo>
                        <a:pt x="16306" y="3579"/>
                      </a:lnTo>
                      <a:lnTo>
                        <a:pt x="16195" y="3150"/>
                      </a:lnTo>
                      <a:lnTo>
                        <a:pt x="16046" y="2740"/>
                      </a:lnTo>
                      <a:lnTo>
                        <a:pt x="15859" y="2349"/>
                      </a:lnTo>
                      <a:lnTo>
                        <a:pt x="15636" y="1976"/>
                      </a:lnTo>
                      <a:lnTo>
                        <a:pt x="15375" y="1641"/>
                      </a:lnTo>
                      <a:lnTo>
                        <a:pt x="15095" y="1324"/>
                      </a:lnTo>
                      <a:lnTo>
                        <a:pt x="14760" y="1026"/>
                      </a:lnTo>
                      <a:lnTo>
                        <a:pt x="14424" y="765"/>
                      </a:lnTo>
                      <a:lnTo>
                        <a:pt x="14052" y="541"/>
                      </a:lnTo>
                      <a:lnTo>
                        <a:pt x="13660" y="355"/>
                      </a:lnTo>
                      <a:lnTo>
                        <a:pt x="13250" y="206"/>
                      </a:lnTo>
                      <a:lnTo>
                        <a:pt x="12822" y="94"/>
                      </a:lnTo>
                      <a:lnTo>
                        <a:pt x="12598" y="57"/>
                      </a:lnTo>
                      <a:lnTo>
                        <a:pt x="12375" y="19"/>
                      </a:lnTo>
                      <a:lnTo>
                        <a:pt x="12151" y="19"/>
                      </a:lnTo>
                      <a:lnTo>
                        <a:pt x="1192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8" name="Google Shape;1367;p34"/>
                <p:cNvSpPr/>
                <p:nvPr/>
              </p:nvSpPr>
              <p:spPr>
                <a:xfrm>
                  <a:off x="5080650" y="1783425"/>
                  <a:ext cx="459375" cy="59650"/>
                </a:xfrm>
                <a:custGeom>
                  <a:avLst/>
                  <a:gdLst/>
                  <a:ahLst/>
                  <a:cxnLst/>
                  <a:rect l="l" t="t" r="r" b="b"/>
                  <a:pathLst>
                    <a:path w="18375" h="2386" extrusionOk="0">
                      <a:moveTo>
                        <a:pt x="0" y="0"/>
                      </a:moveTo>
                      <a:lnTo>
                        <a:pt x="0" y="2385"/>
                      </a:lnTo>
                      <a:lnTo>
                        <a:pt x="18374" y="2385"/>
                      </a:lnTo>
                      <a:lnTo>
                        <a:pt x="183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9" name="Google Shape;1368;p34"/>
                <p:cNvSpPr/>
                <p:nvPr/>
              </p:nvSpPr>
              <p:spPr>
                <a:xfrm>
                  <a:off x="5080650" y="2527875"/>
                  <a:ext cx="459375" cy="59200"/>
                </a:xfrm>
                <a:custGeom>
                  <a:avLst/>
                  <a:gdLst/>
                  <a:ahLst/>
                  <a:cxnLst/>
                  <a:rect l="l" t="t" r="r" b="b"/>
                  <a:pathLst>
                    <a:path w="18375" h="2368" extrusionOk="0">
                      <a:moveTo>
                        <a:pt x="0" y="1"/>
                      </a:moveTo>
                      <a:lnTo>
                        <a:pt x="0" y="2367"/>
                      </a:lnTo>
                      <a:lnTo>
                        <a:pt x="18374" y="2367"/>
                      </a:lnTo>
                      <a:lnTo>
                        <a:pt x="183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0" name="Google Shape;1369;p34"/>
                <p:cNvSpPr/>
                <p:nvPr/>
              </p:nvSpPr>
              <p:spPr>
                <a:xfrm>
                  <a:off x="5871700" y="1783425"/>
                  <a:ext cx="459375" cy="59650"/>
                </a:xfrm>
                <a:custGeom>
                  <a:avLst/>
                  <a:gdLst/>
                  <a:ahLst/>
                  <a:cxnLst/>
                  <a:rect l="l" t="t" r="r" b="b"/>
                  <a:pathLst>
                    <a:path w="18375" h="2386" extrusionOk="0">
                      <a:moveTo>
                        <a:pt x="0" y="0"/>
                      </a:moveTo>
                      <a:lnTo>
                        <a:pt x="0" y="2385"/>
                      </a:lnTo>
                      <a:lnTo>
                        <a:pt x="18374" y="2385"/>
                      </a:lnTo>
                      <a:lnTo>
                        <a:pt x="183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1" name="Google Shape;1370;p34"/>
                <p:cNvSpPr/>
                <p:nvPr/>
              </p:nvSpPr>
              <p:spPr>
                <a:xfrm>
                  <a:off x="5871700" y="2527875"/>
                  <a:ext cx="459375" cy="59200"/>
                </a:xfrm>
                <a:custGeom>
                  <a:avLst/>
                  <a:gdLst/>
                  <a:ahLst/>
                  <a:cxnLst/>
                  <a:rect l="l" t="t" r="r" b="b"/>
                  <a:pathLst>
                    <a:path w="18375" h="2368" extrusionOk="0">
                      <a:moveTo>
                        <a:pt x="0" y="1"/>
                      </a:moveTo>
                      <a:lnTo>
                        <a:pt x="0" y="2367"/>
                      </a:lnTo>
                      <a:lnTo>
                        <a:pt x="18374" y="2367"/>
                      </a:lnTo>
                      <a:lnTo>
                        <a:pt x="183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2" name="Google Shape;1371;p34"/>
                <p:cNvSpPr/>
                <p:nvPr/>
              </p:nvSpPr>
              <p:spPr>
                <a:xfrm>
                  <a:off x="5430050" y="3441000"/>
                  <a:ext cx="410000" cy="450525"/>
                </a:xfrm>
                <a:custGeom>
                  <a:avLst/>
                  <a:gdLst/>
                  <a:ahLst/>
                  <a:cxnLst/>
                  <a:rect l="l" t="t" r="r" b="b"/>
                  <a:pathLst>
                    <a:path w="16400" h="18021" extrusionOk="0">
                      <a:moveTo>
                        <a:pt x="4473" y="0"/>
                      </a:moveTo>
                      <a:lnTo>
                        <a:pt x="4249" y="19"/>
                      </a:lnTo>
                      <a:lnTo>
                        <a:pt x="4026" y="38"/>
                      </a:lnTo>
                      <a:lnTo>
                        <a:pt x="3802" y="56"/>
                      </a:lnTo>
                      <a:lnTo>
                        <a:pt x="3578" y="93"/>
                      </a:lnTo>
                      <a:lnTo>
                        <a:pt x="3150" y="205"/>
                      </a:lnTo>
                      <a:lnTo>
                        <a:pt x="2740" y="354"/>
                      </a:lnTo>
                      <a:lnTo>
                        <a:pt x="2348" y="541"/>
                      </a:lnTo>
                      <a:lnTo>
                        <a:pt x="1976" y="764"/>
                      </a:lnTo>
                      <a:lnTo>
                        <a:pt x="1622" y="1025"/>
                      </a:lnTo>
                      <a:lnTo>
                        <a:pt x="1305" y="1323"/>
                      </a:lnTo>
                      <a:lnTo>
                        <a:pt x="1025" y="1640"/>
                      </a:lnTo>
                      <a:lnTo>
                        <a:pt x="764" y="1976"/>
                      </a:lnTo>
                      <a:lnTo>
                        <a:pt x="541" y="2348"/>
                      </a:lnTo>
                      <a:lnTo>
                        <a:pt x="354" y="2740"/>
                      </a:lnTo>
                      <a:lnTo>
                        <a:pt x="205" y="3150"/>
                      </a:lnTo>
                      <a:lnTo>
                        <a:pt x="94" y="3578"/>
                      </a:lnTo>
                      <a:lnTo>
                        <a:pt x="56" y="3802"/>
                      </a:lnTo>
                      <a:lnTo>
                        <a:pt x="19" y="4025"/>
                      </a:lnTo>
                      <a:lnTo>
                        <a:pt x="0" y="4249"/>
                      </a:lnTo>
                      <a:lnTo>
                        <a:pt x="0" y="4491"/>
                      </a:lnTo>
                      <a:lnTo>
                        <a:pt x="0" y="18020"/>
                      </a:lnTo>
                      <a:lnTo>
                        <a:pt x="16399" y="18020"/>
                      </a:lnTo>
                      <a:lnTo>
                        <a:pt x="16399" y="4491"/>
                      </a:lnTo>
                      <a:lnTo>
                        <a:pt x="16380" y="4249"/>
                      </a:lnTo>
                      <a:lnTo>
                        <a:pt x="16362" y="4025"/>
                      </a:lnTo>
                      <a:lnTo>
                        <a:pt x="16343" y="3802"/>
                      </a:lnTo>
                      <a:lnTo>
                        <a:pt x="16306" y="3578"/>
                      </a:lnTo>
                      <a:lnTo>
                        <a:pt x="16194" y="3150"/>
                      </a:lnTo>
                      <a:lnTo>
                        <a:pt x="16045" y="2740"/>
                      </a:lnTo>
                      <a:lnTo>
                        <a:pt x="15859" y="2348"/>
                      </a:lnTo>
                      <a:lnTo>
                        <a:pt x="15635" y="1976"/>
                      </a:lnTo>
                      <a:lnTo>
                        <a:pt x="15374" y="1640"/>
                      </a:lnTo>
                      <a:lnTo>
                        <a:pt x="15076" y="1323"/>
                      </a:lnTo>
                      <a:lnTo>
                        <a:pt x="14759" y="1025"/>
                      </a:lnTo>
                      <a:lnTo>
                        <a:pt x="14424" y="764"/>
                      </a:lnTo>
                      <a:lnTo>
                        <a:pt x="14051" y="541"/>
                      </a:lnTo>
                      <a:lnTo>
                        <a:pt x="13660" y="354"/>
                      </a:lnTo>
                      <a:lnTo>
                        <a:pt x="13250" y="205"/>
                      </a:lnTo>
                      <a:lnTo>
                        <a:pt x="12821" y="93"/>
                      </a:lnTo>
                      <a:lnTo>
                        <a:pt x="12598" y="56"/>
                      </a:lnTo>
                      <a:lnTo>
                        <a:pt x="12374" y="38"/>
                      </a:lnTo>
                      <a:lnTo>
                        <a:pt x="12150" y="19"/>
                      </a:lnTo>
                      <a:lnTo>
                        <a:pt x="11908"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3" name="Google Shape;1372;p34"/>
                <p:cNvSpPr/>
                <p:nvPr/>
              </p:nvSpPr>
              <p:spPr>
                <a:xfrm>
                  <a:off x="6226225" y="3441000"/>
                  <a:ext cx="410000" cy="450525"/>
                </a:xfrm>
                <a:custGeom>
                  <a:avLst/>
                  <a:gdLst/>
                  <a:ahLst/>
                  <a:cxnLst/>
                  <a:rect l="l" t="t" r="r" b="b"/>
                  <a:pathLst>
                    <a:path w="16400" h="18021" extrusionOk="0">
                      <a:moveTo>
                        <a:pt x="4491" y="0"/>
                      </a:moveTo>
                      <a:lnTo>
                        <a:pt x="4249" y="19"/>
                      </a:lnTo>
                      <a:lnTo>
                        <a:pt x="4026" y="38"/>
                      </a:lnTo>
                      <a:lnTo>
                        <a:pt x="3802" y="56"/>
                      </a:lnTo>
                      <a:lnTo>
                        <a:pt x="3578" y="93"/>
                      </a:lnTo>
                      <a:lnTo>
                        <a:pt x="3150" y="205"/>
                      </a:lnTo>
                      <a:lnTo>
                        <a:pt x="2740" y="354"/>
                      </a:lnTo>
                      <a:lnTo>
                        <a:pt x="2348" y="541"/>
                      </a:lnTo>
                      <a:lnTo>
                        <a:pt x="1976" y="764"/>
                      </a:lnTo>
                      <a:lnTo>
                        <a:pt x="1640" y="1025"/>
                      </a:lnTo>
                      <a:lnTo>
                        <a:pt x="1324" y="1323"/>
                      </a:lnTo>
                      <a:lnTo>
                        <a:pt x="1025" y="1640"/>
                      </a:lnTo>
                      <a:lnTo>
                        <a:pt x="783" y="1976"/>
                      </a:lnTo>
                      <a:lnTo>
                        <a:pt x="541" y="2348"/>
                      </a:lnTo>
                      <a:lnTo>
                        <a:pt x="355" y="2740"/>
                      </a:lnTo>
                      <a:lnTo>
                        <a:pt x="205" y="3150"/>
                      </a:lnTo>
                      <a:lnTo>
                        <a:pt x="94" y="3578"/>
                      </a:lnTo>
                      <a:lnTo>
                        <a:pt x="56" y="3802"/>
                      </a:lnTo>
                      <a:lnTo>
                        <a:pt x="38" y="4025"/>
                      </a:lnTo>
                      <a:lnTo>
                        <a:pt x="19" y="4249"/>
                      </a:lnTo>
                      <a:lnTo>
                        <a:pt x="0" y="4491"/>
                      </a:lnTo>
                      <a:lnTo>
                        <a:pt x="0" y="18020"/>
                      </a:lnTo>
                      <a:lnTo>
                        <a:pt x="16399" y="18020"/>
                      </a:lnTo>
                      <a:lnTo>
                        <a:pt x="16399" y="4491"/>
                      </a:lnTo>
                      <a:lnTo>
                        <a:pt x="16399" y="4249"/>
                      </a:lnTo>
                      <a:lnTo>
                        <a:pt x="16381" y="4025"/>
                      </a:lnTo>
                      <a:lnTo>
                        <a:pt x="16343" y="3802"/>
                      </a:lnTo>
                      <a:lnTo>
                        <a:pt x="16306" y="3578"/>
                      </a:lnTo>
                      <a:lnTo>
                        <a:pt x="16194" y="3150"/>
                      </a:lnTo>
                      <a:lnTo>
                        <a:pt x="16045" y="2740"/>
                      </a:lnTo>
                      <a:lnTo>
                        <a:pt x="15859" y="2348"/>
                      </a:lnTo>
                      <a:lnTo>
                        <a:pt x="15635" y="1976"/>
                      </a:lnTo>
                      <a:lnTo>
                        <a:pt x="15374" y="1640"/>
                      </a:lnTo>
                      <a:lnTo>
                        <a:pt x="15095" y="1323"/>
                      </a:lnTo>
                      <a:lnTo>
                        <a:pt x="14778" y="1025"/>
                      </a:lnTo>
                      <a:lnTo>
                        <a:pt x="14424" y="764"/>
                      </a:lnTo>
                      <a:lnTo>
                        <a:pt x="14070" y="541"/>
                      </a:lnTo>
                      <a:lnTo>
                        <a:pt x="13678" y="354"/>
                      </a:lnTo>
                      <a:lnTo>
                        <a:pt x="13250" y="205"/>
                      </a:lnTo>
                      <a:lnTo>
                        <a:pt x="12821" y="93"/>
                      </a:lnTo>
                      <a:lnTo>
                        <a:pt x="12616" y="56"/>
                      </a:lnTo>
                      <a:lnTo>
                        <a:pt x="12393" y="38"/>
                      </a:lnTo>
                      <a:lnTo>
                        <a:pt x="12150" y="19"/>
                      </a:lnTo>
                      <a:lnTo>
                        <a:pt x="1192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4" name="Google Shape;1373;p34"/>
                <p:cNvSpPr/>
                <p:nvPr/>
              </p:nvSpPr>
              <p:spPr>
                <a:xfrm>
                  <a:off x="5430050" y="4185450"/>
                  <a:ext cx="410000" cy="450075"/>
                </a:xfrm>
                <a:custGeom>
                  <a:avLst/>
                  <a:gdLst/>
                  <a:ahLst/>
                  <a:cxnLst/>
                  <a:rect l="l" t="t" r="r" b="b"/>
                  <a:pathLst>
                    <a:path w="16400" h="18003" extrusionOk="0">
                      <a:moveTo>
                        <a:pt x="4249" y="1"/>
                      </a:moveTo>
                      <a:lnTo>
                        <a:pt x="4026" y="20"/>
                      </a:lnTo>
                      <a:lnTo>
                        <a:pt x="3802" y="38"/>
                      </a:lnTo>
                      <a:lnTo>
                        <a:pt x="3578" y="94"/>
                      </a:lnTo>
                      <a:lnTo>
                        <a:pt x="3150" y="187"/>
                      </a:lnTo>
                      <a:lnTo>
                        <a:pt x="2740" y="355"/>
                      </a:lnTo>
                      <a:lnTo>
                        <a:pt x="2348" y="541"/>
                      </a:lnTo>
                      <a:lnTo>
                        <a:pt x="1976" y="765"/>
                      </a:lnTo>
                      <a:lnTo>
                        <a:pt x="1622" y="1026"/>
                      </a:lnTo>
                      <a:lnTo>
                        <a:pt x="1305" y="1305"/>
                      </a:lnTo>
                      <a:lnTo>
                        <a:pt x="1025" y="1622"/>
                      </a:lnTo>
                      <a:lnTo>
                        <a:pt x="764" y="1976"/>
                      </a:lnTo>
                      <a:lnTo>
                        <a:pt x="541" y="2330"/>
                      </a:lnTo>
                      <a:lnTo>
                        <a:pt x="354" y="2722"/>
                      </a:lnTo>
                      <a:lnTo>
                        <a:pt x="205" y="3132"/>
                      </a:lnTo>
                      <a:lnTo>
                        <a:pt x="94" y="3560"/>
                      </a:lnTo>
                      <a:lnTo>
                        <a:pt x="56" y="3784"/>
                      </a:lnTo>
                      <a:lnTo>
                        <a:pt x="19" y="4007"/>
                      </a:lnTo>
                      <a:lnTo>
                        <a:pt x="0" y="4250"/>
                      </a:lnTo>
                      <a:lnTo>
                        <a:pt x="0" y="4473"/>
                      </a:lnTo>
                      <a:lnTo>
                        <a:pt x="0" y="18002"/>
                      </a:lnTo>
                      <a:lnTo>
                        <a:pt x="16399" y="18002"/>
                      </a:lnTo>
                      <a:lnTo>
                        <a:pt x="16399" y="4473"/>
                      </a:lnTo>
                      <a:lnTo>
                        <a:pt x="16380" y="4250"/>
                      </a:lnTo>
                      <a:lnTo>
                        <a:pt x="16362" y="4007"/>
                      </a:lnTo>
                      <a:lnTo>
                        <a:pt x="16343" y="3784"/>
                      </a:lnTo>
                      <a:lnTo>
                        <a:pt x="16306" y="3560"/>
                      </a:lnTo>
                      <a:lnTo>
                        <a:pt x="16194" y="3132"/>
                      </a:lnTo>
                      <a:lnTo>
                        <a:pt x="16045" y="2722"/>
                      </a:lnTo>
                      <a:lnTo>
                        <a:pt x="15859" y="2330"/>
                      </a:lnTo>
                      <a:lnTo>
                        <a:pt x="15635" y="1976"/>
                      </a:lnTo>
                      <a:lnTo>
                        <a:pt x="15374" y="1622"/>
                      </a:lnTo>
                      <a:lnTo>
                        <a:pt x="15076" y="1305"/>
                      </a:lnTo>
                      <a:lnTo>
                        <a:pt x="14759" y="1026"/>
                      </a:lnTo>
                      <a:lnTo>
                        <a:pt x="14424" y="765"/>
                      </a:lnTo>
                      <a:lnTo>
                        <a:pt x="14051" y="541"/>
                      </a:lnTo>
                      <a:lnTo>
                        <a:pt x="13660" y="355"/>
                      </a:lnTo>
                      <a:lnTo>
                        <a:pt x="13250" y="187"/>
                      </a:lnTo>
                      <a:lnTo>
                        <a:pt x="12821" y="94"/>
                      </a:lnTo>
                      <a:lnTo>
                        <a:pt x="12598" y="38"/>
                      </a:lnTo>
                      <a:lnTo>
                        <a:pt x="12374" y="20"/>
                      </a:lnTo>
                      <a:lnTo>
                        <a:pt x="1215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5" name="Google Shape;1374;p34"/>
                <p:cNvSpPr/>
                <p:nvPr/>
              </p:nvSpPr>
              <p:spPr>
                <a:xfrm>
                  <a:off x="6226225" y="4185450"/>
                  <a:ext cx="410000" cy="450075"/>
                </a:xfrm>
                <a:custGeom>
                  <a:avLst/>
                  <a:gdLst/>
                  <a:ahLst/>
                  <a:cxnLst/>
                  <a:rect l="l" t="t" r="r" b="b"/>
                  <a:pathLst>
                    <a:path w="16400" h="18003" extrusionOk="0">
                      <a:moveTo>
                        <a:pt x="4249" y="1"/>
                      </a:moveTo>
                      <a:lnTo>
                        <a:pt x="4026" y="20"/>
                      </a:lnTo>
                      <a:lnTo>
                        <a:pt x="3802" y="38"/>
                      </a:lnTo>
                      <a:lnTo>
                        <a:pt x="3578" y="94"/>
                      </a:lnTo>
                      <a:lnTo>
                        <a:pt x="3150" y="187"/>
                      </a:lnTo>
                      <a:lnTo>
                        <a:pt x="2740" y="355"/>
                      </a:lnTo>
                      <a:lnTo>
                        <a:pt x="2348" y="541"/>
                      </a:lnTo>
                      <a:lnTo>
                        <a:pt x="1976" y="765"/>
                      </a:lnTo>
                      <a:lnTo>
                        <a:pt x="1640" y="1026"/>
                      </a:lnTo>
                      <a:lnTo>
                        <a:pt x="1324" y="1305"/>
                      </a:lnTo>
                      <a:lnTo>
                        <a:pt x="1025" y="1622"/>
                      </a:lnTo>
                      <a:lnTo>
                        <a:pt x="783" y="1976"/>
                      </a:lnTo>
                      <a:lnTo>
                        <a:pt x="541" y="2330"/>
                      </a:lnTo>
                      <a:lnTo>
                        <a:pt x="355" y="2722"/>
                      </a:lnTo>
                      <a:lnTo>
                        <a:pt x="205" y="3132"/>
                      </a:lnTo>
                      <a:lnTo>
                        <a:pt x="94" y="3560"/>
                      </a:lnTo>
                      <a:lnTo>
                        <a:pt x="56" y="3784"/>
                      </a:lnTo>
                      <a:lnTo>
                        <a:pt x="38" y="4007"/>
                      </a:lnTo>
                      <a:lnTo>
                        <a:pt x="19" y="4250"/>
                      </a:lnTo>
                      <a:lnTo>
                        <a:pt x="0" y="4473"/>
                      </a:lnTo>
                      <a:lnTo>
                        <a:pt x="0" y="18002"/>
                      </a:lnTo>
                      <a:lnTo>
                        <a:pt x="16399" y="18002"/>
                      </a:lnTo>
                      <a:lnTo>
                        <a:pt x="16399" y="4473"/>
                      </a:lnTo>
                      <a:lnTo>
                        <a:pt x="16399" y="4250"/>
                      </a:lnTo>
                      <a:lnTo>
                        <a:pt x="16381" y="4007"/>
                      </a:lnTo>
                      <a:lnTo>
                        <a:pt x="16343" y="3784"/>
                      </a:lnTo>
                      <a:lnTo>
                        <a:pt x="16306" y="3560"/>
                      </a:lnTo>
                      <a:lnTo>
                        <a:pt x="16194" y="3132"/>
                      </a:lnTo>
                      <a:lnTo>
                        <a:pt x="16045" y="2722"/>
                      </a:lnTo>
                      <a:lnTo>
                        <a:pt x="15859" y="2330"/>
                      </a:lnTo>
                      <a:lnTo>
                        <a:pt x="15635" y="1976"/>
                      </a:lnTo>
                      <a:lnTo>
                        <a:pt x="15374" y="1622"/>
                      </a:lnTo>
                      <a:lnTo>
                        <a:pt x="15095" y="1305"/>
                      </a:lnTo>
                      <a:lnTo>
                        <a:pt x="14778" y="1026"/>
                      </a:lnTo>
                      <a:lnTo>
                        <a:pt x="14424" y="765"/>
                      </a:lnTo>
                      <a:lnTo>
                        <a:pt x="14070" y="541"/>
                      </a:lnTo>
                      <a:lnTo>
                        <a:pt x="13678" y="355"/>
                      </a:lnTo>
                      <a:lnTo>
                        <a:pt x="13250" y="187"/>
                      </a:lnTo>
                      <a:lnTo>
                        <a:pt x="12821" y="94"/>
                      </a:lnTo>
                      <a:lnTo>
                        <a:pt x="12616" y="38"/>
                      </a:lnTo>
                      <a:lnTo>
                        <a:pt x="12393" y="20"/>
                      </a:lnTo>
                      <a:lnTo>
                        <a:pt x="1215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6" name="Google Shape;1375;p34"/>
                <p:cNvSpPr/>
                <p:nvPr/>
              </p:nvSpPr>
              <p:spPr>
                <a:xfrm>
                  <a:off x="5410475" y="3891500"/>
                  <a:ext cx="459375" cy="59175"/>
                </a:xfrm>
                <a:custGeom>
                  <a:avLst/>
                  <a:gdLst/>
                  <a:ahLst/>
                  <a:cxnLst/>
                  <a:rect l="l" t="t" r="r" b="b"/>
                  <a:pathLst>
                    <a:path w="18375" h="2367" extrusionOk="0">
                      <a:moveTo>
                        <a:pt x="1" y="0"/>
                      </a:moveTo>
                      <a:lnTo>
                        <a:pt x="1" y="2367"/>
                      </a:lnTo>
                      <a:lnTo>
                        <a:pt x="18375" y="2367"/>
                      </a:lnTo>
                      <a:lnTo>
                        <a:pt x="1837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7" name="Google Shape;1376;p34"/>
                <p:cNvSpPr/>
                <p:nvPr/>
              </p:nvSpPr>
              <p:spPr>
                <a:xfrm>
                  <a:off x="5410475" y="4635500"/>
                  <a:ext cx="459375" cy="59650"/>
                </a:xfrm>
                <a:custGeom>
                  <a:avLst/>
                  <a:gdLst/>
                  <a:ahLst/>
                  <a:cxnLst/>
                  <a:rect l="l" t="t" r="r" b="b"/>
                  <a:pathLst>
                    <a:path w="18375" h="2386" extrusionOk="0">
                      <a:moveTo>
                        <a:pt x="1" y="0"/>
                      </a:moveTo>
                      <a:lnTo>
                        <a:pt x="1" y="2386"/>
                      </a:lnTo>
                      <a:lnTo>
                        <a:pt x="18375" y="2386"/>
                      </a:lnTo>
                      <a:lnTo>
                        <a:pt x="1837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8" name="Google Shape;1377;p34"/>
                <p:cNvSpPr/>
                <p:nvPr/>
              </p:nvSpPr>
              <p:spPr>
                <a:xfrm>
                  <a:off x="6201525" y="3891500"/>
                  <a:ext cx="459375" cy="59175"/>
                </a:xfrm>
                <a:custGeom>
                  <a:avLst/>
                  <a:gdLst/>
                  <a:ahLst/>
                  <a:cxnLst/>
                  <a:rect l="l" t="t" r="r" b="b"/>
                  <a:pathLst>
                    <a:path w="18375" h="2367" extrusionOk="0">
                      <a:moveTo>
                        <a:pt x="1" y="0"/>
                      </a:moveTo>
                      <a:lnTo>
                        <a:pt x="1" y="2367"/>
                      </a:lnTo>
                      <a:lnTo>
                        <a:pt x="18375" y="2367"/>
                      </a:lnTo>
                      <a:lnTo>
                        <a:pt x="1837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9" name="Google Shape;1378;p34"/>
                <p:cNvSpPr/>
                <p:nvPr/>
              </p:nvSpPr>
              <p:spPr>
                <a:xfrm>
                  <a:off x="6201525" y="4635500"/>
                  <a:ext cx="459375" cy="59650"/>
                </a:xfrm>
                <a:custGeom>
                  <a:avLst/>
                  <a:gdLst/>
                  <a:ahLst/>
                  <a:cxnLst/>
                  <a:rect l="l" t="t" r="r" b="b"/>
                  <a:pathLst>
                    <a:path w="18375" h="2386" extrusionOk="0">
                      <a:moveTo>
                        <a:pt x="1" y="0"/>
                      </a:moveTo>
                      <a:lnTo>
                        <a:pt x="1" y="2386"/>
                      </a:lnTo>
                      <a:lnTo>
                        <a:pt x="18375" y="2386"/>
                      </a:lnTo>
                      <a:lnTo>
                        <a:pt x="1837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0" name="Google Shape;1379;p34"/>
                <p:cNvSpPr/>
                <p:nvPr/>
              </p:nvSpPr>
              <p:spPr>
                <a:xfrm>
                  <a:off x="3397450" y="4252075"/>
                  <a:ext cx="825075" cy="1062225"/>
                </a:xfrm>
                <a:custGeom>
                  <a:avLst/>
                  <a:gdLst/>
                  <a:ahLst/>
                  <a:cxnLst/>
                  <a:rect l="l" t="t" r="r" b="b"/>
                  <a:pathLst>
                    <a:path w="33003" h="42489" extrusionOk="0">
                      <a:moveTo>
                        <a:pt x="0" y="1"/>
                      </a:moveTo>
                      <a:lnTo>
                        <a:pt x="0" y="42488"/>
                      </a:lnTo>
                      <a:lnTo>
                        <a:pt x="33003" y="42488"/>
                      </a:lnTo>
                      <a:lnTo>
                        <a:pt x="3300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1" name="Google Shape;1380;p34"/>
                <p:cNvSpPr/>
                <p:nvPr/>
              </p:nvSpPr>
              <p:spPr>
                <a:xfrm>
                  <a:off x="3789250" y="4252075"/>
                  <a:ext cx="41475" cy="1062225"/>
                </a:xfrm>
                <a:custGeom>
                  <a:avLst/>
                  <a:gdLst/>
                  <a:ahLst/>
                  <a:cxnLst/>
                  <a:rect l="l" t="t" r="r" b="b"/>
                  <a:pathLst>
                    <a:path w="1659" h="42489" extrusionOk="0">
                      <a:moveTo>
                        <a:pt x="0" y="1"/>
                      </a:moveTo>
                      <a:lnTo>
                        <a:pt x="0" y="42488"/>
                      </a:lnTo>
                      <a:lnTo>
                        <a:pt x="1659" y="42488"/>
                      </a:lnTo>
                      <a:lnTo>
                        <a:pt x="1659"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2" name="Google Shape;1381;p34"/>
                <p:cNvSpPr/>
                <p:nvPr/>
              </p:nvSpPr>
              <p:spPr>
                <a:xfrm>
                  <a:off x="2755950" y="3789475"/>
                  <a:ext cx="189625" cy="1524825"/>
                </a:xfrm>
                <a:custGeom>
                  <a:avLst/>
                  <a:gdLst/>
                  <a:ahLst/>
                  <a:cxnLst/>
                  <a:rect l="l" t="t" r="r" b="b"/>
                  <a:pathLst>
                    <a:path w="7585" h="60993" extrusionOk="0">
                      <a:moveTo>
                        <a:pt x="0" y="0"/>
                      </a:moveTo>
                      <a:lnTo>
                        <a:pt x="0" y="60992"/>
                      </a:lnTo>
                      <a:lnTo>
                        <a:pt x="7584" y="60992"/>
                      </a:lnTo>
                      <a:lnTo>
                        <a:pt x="7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3" name="Google Shape;1382;p34"/>
                <p:cNvSpPr/>
                <p:nvPr/>
              </p:nvSpPr>
              <p:spPr>
                <a:xfrm>
                  <a:off x="4674400" y="3789475"/>
                  <a:ext cx="190100" cy="1524825"/>
                </a:xfrm>
                <a:custGeom>
                  <a:avLst/>
                  <a:gdLst/>
                  <a:ahLst/>
                  <a:cxnLst/>
                  <a:rect l="l" t="t" r="r" b="b"/>
                  <a:pathLst>
                    <a:path w="7604" h="60993" extrusionOk="0">
                      <a:moveTo>
                        <a:pt x="1" y="0"/>
                      </a:moveTo>
                      <a:lnTo>
                        <a:pt x="1" y="60992"/>
                      </a:lnTo>
                      <a:lnTo>
                        <a:pt x="7604" y="60992"/>
                      </a:lnTo>
                      <a:lnTo>
                        <a:pt x="760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4" name="Google Shape;1383;p34"/>
                <p:cNvSpPr/>
                <p:nvPr/>
              </p:nvSpPr>
              <p:spPr>
                <a:xfrm>
                  <a:off x="2702375" y="5131650"/>
                  <a:ext cx="287925" cy="188250"/>
                </a:xfrm>
                <a:custGeom>
                  <a:avLst/>
                  <a:gdLst/>
                  <a:ahLst/>
                  <a:cxnLst/>
                  <a:rect l="l" t="t" r="r" b="b"/>
                  <a:pathLst>
                    <a:path w="11517" h="7530" extrusionOk="0">
                      <a:moveTo>
                        <a:pt x="0" y="1"/>
                      </a:moveTo>
                      <a:lnTo>
                        <a:pt x="0" y="7529"/>
                      </a:lnTo>
                      <a:lnTo>
                        <a:pt x="11516" y="7529"/>
                      </a:lnTo>
                      <a:lnTo>
                        <a:pt x="11516"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5" name="Google Shape;1384;p34"/>
                <p:cNvSpPr/>
                <p:nvPr/>
              </p:nvSpPr>
              <p:spPr>
                <a:xfrm>
                  <a:off x="4635275" y="5131650"/>
                  <a:ext cx="287925" cy="188250"/>
                </a:xfrm>
                <a:custGeom>
                  <a:avLst/>
                  <a:gdLst/>
                  <a:ahLst/>
                  <a:cxnLst/>
                  <a:rect l="l" t="t" r="r" b="b"/>
                  <a:pathLst>
                    <a:path w="11517" h="7530" extrusionOk="0">
                      <a:moveTo>
                        <a:pt x="0" y="1"/>
                      </a:moveTo>
                      <a:lnTo>
                        <a:pt x="0" y="7529"/>
                      </a:lnTo>
                      <a:lnTo>
                        <a:pt x="11517" y="7529"/>
                      </a:lnTo>
                      <a:lnTo>
                        <a:pt x="11517"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6" name="Google Shape;1385;p34"/>
                <p:cNvSpPr/>
                <p:nvPr/>
              </p:nvSpPr>
              <p:spPr>
                <a:xfrm>
                  <a:off x="2707950" y="3783875"/>
                  <a:ext cx="284200" cy="79225"/>
                </a:xfrm>
                <a:custGeom>
                  <a:avLst/>
                  <a:gdLst/>
                  <a:ahLst/>
                  <a:cxnLst/>
                  <a:rect l="l" t="t" r="r" b="b"/>
                  <a:pathLst>
                    <a:path w="11368" h="3169" extrusionOk="0">
                      <a:moveTo>
                        <a:pt x="1" y="1"/>
                      </a:moveTo>
                      <a:lnTo>
                        <a:pt x="1" y="3169"/>
                      </a:lnTo>
                      <a:lnTo>
                        <a:pt x="11368" y="3169"/>
                      </a:lnTo>
                      <a:lnTo>
                        <a:pt x="1136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7" name="Google Shape;1386;p34"/>
                <p:cNvSpPr/>
                <p:nvPr/>
              </p:nvSpPr>
              <p:spPr>
                <a:xfrm>
                  <a:off x="4627350" y="3783875"/>
                  <a:ext cx="284200" cy="79225"/>
                </a:xfrm>
                <a:custGeom>
                  <a:avLst/>
                  <a:gdLst/>
                  <a:ahLst/>
                  <a:cxnLst/>
                  <a:rect l="l" t="t" r="r" b="b"/>
                  <a:pathLst>
                    <a:path w="11368" h="3169" extrusionOk="0">
                      <a:moveTo>
                        <a:pt x="0" y="1"/>
                      </a:moveTo>
                      <a:lnTo>
                        <a:pt x="0" y="3169"/>
                      </a:lnTo>
                      <a:lnTo>
                        <a:pt x="11368" y="3169"/>
                      </a:lnTo>
                      <a:lnTo>
                        <a:pt x="1136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289" name="Google Shape;1387;p34"/>
            <p:cNvSpPr/>
            <p:nvPr/>
          </p:nvSpPr>
          <p:spPr>
            <a:xfrm>
              <a:off x="7236900" y="2658050"/>
              <a:ext cx="195600" cy="195600"/>
            </a:xfrm>
            <a:prstGeom prst="ellipse">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cxnSp>
        <p:nvCxnSpPr>
          <p:cNvPr id="26" name="Google Shape;1388;p34"/>
          <p:cNvCxnSpPr>
            <a:stCxn id="1243" idx="6"/>
            <a:endCxn id="1289" idx="4"/>
          </p:cNvCxnSpPr>
          <p:nvPr/>
        </p:nvCxnSpPr>
        <p:spPr>
          <a:xfrm flipV="1">
            <a:off x="2572231" y="2860350"/>
            <a:ext cx="5225706" cy="1911252"/>
          </a:xfrm>
          <a:prstGeom prst="curvedConnector2">
            <a:avLst/>
          </a:prstGeom>
          <a:noFill/>
          <a:ln w="9525" cap="flat" cmpd="sng">
            <a:solidFill>
              <a:srgbClr val="666666"/>
            </a:solidFill>
            <a:prstDash val="dash"/>
            <a:round/>
            <a:headEnd type="none" w="med" len="med"/>
            <a:tailEnd type="stealth" w="med" len="med"/>
          </a:ln>
        </p:spPr>
      </p:cxnSp>
      <p:sp>
        <p:nvSpPr>
          <p:cNvPr id="27" name="Google Shape;1390;p34"/>
          <p:cNvSpPr/>
          <p:nvPr/>
        </p:nvSpPr>
        <p:spPr>
          <a:xfrm>
            <a:off x="3197081" y="4613933"/>
            <a:ext cx="230100" cy="230100"/>
          </a:xfrm>
          <a:prstGeom prst="ellipse">
            <a:avLst/>
          </a:pr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1391;p34"/>
          <p:cNvSpPr/>
          <p:nvPr/>
        </p:nvSpPr>
        <p:spPr>
          <a:xfrm>
            <a:off x="5119131" y="4303133"/>
            <a:ext cx="230100" cy="230100"/>
          </a:xfrm>
          <a:prstGeom prst="ellipse">
            <a:avLst/>
          </a:pr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1392;p34"/>
          <p:cNvSpPr/>
          <p:nvPr/>
        </p:nvSpPr>
        <p:spPr>
          <a:xfrm>
            <a:off x="7041181" y="3608333"/>
            <a:ext cx="230100" cy="230100"/>
          </a:xfrm>
          <a:prstGeom prst="ellipse">
            <a:avLst/>
          </a:pr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0" name="Google Shape;1393;p34"/>
          <p:cNvGrpSpPr/>
          <p:nvPr/>
        </p:nvGrpSpPr>
        <p:grpSpPr>
          <a:xfrm>
            <a:off x="304964" y="1389581"/>
            <a:ext cx="2597723" cy="1936538"/>
            <a:chOff x="-161510" y="1200686"/>
            <a:chExt cx="2597723" cy="1936538"/>
          </a:xfrm>
        </p:grpSpPr>
        <p:sp>
          <p:nvSpPr>
            <p:cNvPr id="1287" name="Google Shape;1396;p34"/>
            <p:cNvSpPr txBox="1"/>
            <p:nvPr/>
          </p:nvSpPr>
          <p:spPr>
            <a:xfrm>
              <a:off x="-161510" y="1200686"/>
              <a:ext cx="2597723" cy="48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spcAft>
                  <a:spcPts val="800"/>
                </a:spcAft>
              </a:pPr>
              <a:r>
                <a:rPr lang="en-US" sz="1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Xuất xứ: Tác phẩm Chuyện cơm hến được trích trong “Huế - Di tích và con người” của Hoàng Phủ Ngọc Tường, xuất bản năm 2001.</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85" name="Google Shape;1397;p34"/>
            <p:cNvSpPr/>
            <p:nvPr/>
          </p:nvSpPr>
          <p:spPr>
            <a:xfrm>
              <a:off x="376620" y="2528224"/>
              <a:ext cx="609000" cy="609000"/>
            </a:xfrm>
            <a:prstGeom prst="ellipse">
              <a:avLst/>
            </a:pr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spcBef>
                  <a:spcPts val="0"/>
                </a:spcBef>
                <a:spcAft>
                  <a:spcPts val="0"/>
                </a:spcAft>
                <a:buClr>
                  <a:srgbClr val="000000"/>
                </a:buClr>
                <a:buSzTx/>
                <a:buFont typeface="Arial" panose="020B0604020202020204"/>
                <a:buNone/>
                <a:defRPr/>
              </a:pPr>
              <a:r>
                <a:rPr kumimoji="0" lang="en-GB" sz="1600" b="1" i="0" u="none" strike="noStrike" kern="0" cap="none" spc="0" normalizeH="0" baseline="0" noProof="0">
                  <a:ln>
                    <a:noFill/>
                  </a:ln>
                  <a:solidFill>
                    <a:schemeClr val="bg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01</a:t>
              </a:r>
              <a:endParaRPr kumimoji="0" sz="1200" b="0" i="0" u="none" strike="noStrike" kern="0" cap="none" spc="0" normalizeH="0" baseline="0" noProof="0">
                <a:ln>
                  <a:noFill/>
                </a:ln>
                <a:solidFill>
                  <a:schemeClr val="bg1"/>
                </a:solidFill>
                <a:effectLst/>
                <a:uLnTx/>
                <a:uFillTx/>
                <a:latin typeface="Arial" panose="020B0604020202020204"/>
                <a:cs typeface="Arial" panose="020B0604020202020204"/>
                <a:sym typeface="Arial" panose="020B0604020202020204"/>
              </a:endParaRPr>
            </a:p>
          </p:txBody>
        </p:sp>
      </p:grpSp>
      <p:grpSp>
        <p:nvGrpSpPr>
          <p:cNvPr id="31" name="Google Shape;1398;p34"/>
          <p:cNvGrpSpPr/>
          <p:nvPr/>
        </p:nvGrpSpPr>
        <p:grpSpPr>
          <a:xfrm>
            <a:off x="4517019" y="1646829"/>
            <a:ext cx="1631400" cy="1499870"/>
            <a:chOff x="4083466" y="1424832"/>
            <a:chExt cx="1631400" cy="1499870"/>
          </a:xfrm>
        </p:grpSpPr>
        <p:sp>
          <p:nvSpPr>
            <p:cNvPr id="1283" name="Google Shape;1401;p34"/>
            <p:cNvSpPr txBox="1"/>
            <p:nvPr/>
          </p:nvSpPr>
          <p:spPr>
            <a:xfrm>
              <a:off x="4083466" y="1424832"/>
              <a:ext cx="1631400" cy="48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spcAft>
                  <a:spcPts val="800"/>
                </a:spcAft>
              </a:pPr>
              <a:r>
                <a:rPr lang="en-US" sz="1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Phương thức biểu đạt: tự sự kết hợp miêu tả và biểu cảm</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81" name="Google Shape;1402;p34"/>
            <p:cNvSpPr/>
            <p:nvPr/>
          </p:nvSpPr>
          <p:spPr>
            <a:xfrm>
              <a:off x="4560986" y="2329072"/>
              <a:ext cx="608965" cy="595630"/>
            </a:xfrm>
            <a:prstGeom prst="ellipse">
              <a:avLst/>
            </a:pr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spcBef>
                  <a:spcPts val="0"/>
                </a:spcBef>
                <a:spcAft>
                  <a:spcPts val="0"/>
                </a:spcAft>
                <a:buClr>
                  <a:srgbClr val="000000"/>
                </a:buClr>
                <a:buSzTx/>
                <a:buFont typeface="Arial" panose="020B0604020202020204"/>
                <a:buNone/>
                <a:defRPr/>
              </a:pPr>
              <a:r>
                <a:rPr kumimoji="0" lang="en-GB" sz="1600" b="1" i="0" u="none" strike="noStrike" kern="0" cap="none" spc="0" normalizeH="0" baseline="0" noProof="0">
                  <a:ln>
                    <a:noFill/>
                  </a:ln>
                  <a:solidFill>
                    <a:schemeClr val="bg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03</a:t>
              </a:r>
              <a:endParaRPr kumimoji="0" sz="1200" b="0" i="0" u="none" strike="noStrike" kern="0" cap="none" spc="0" normalizeH="0" baseline="0" noProof="0">
                <a:ln>
                  <a:noFill/>
                </a:ln>
                <a:solidFill>
                  <a:schemeClr val="bg1"/>
                </a:solidFill>
                <a:effectLst/>
                <a:uLnTx/>
                <a:uFillTx/>
                <a:latin typeface="Arial" panose="020B0604020202020204"/>
                <a:cs typeface="Arial" panose="020B0604020202020204"/>
                <a:sym typeface="Arial" panose="020B0604020202020204"/>
              </a:endParaRPr>
            </a:p>
          </p:txBody>
        </p:sp>
      </p:grpSp>
      <p:grpSp>
        <p:nvGrpSpPr>
          <p:cNvPr id="32" name="Google Shape;1403;p34"/>
          <p:cNvGrpSpPr/>
          <p:nvPr/>
        </p:nvGrpSpPr>
        <p:grpSpPr>
          <a:xfrm>
            <a:off x="2940528" y="2459947"/>
            <a:ext cx="1631400" cy="1138467"/>
            <a:chOff x="2144615" y="1648696"/>
            <a:chExt cx="1631400" cy="1138467"/>
          </a:xfrm>
        </p:grpSpPr>
        <p:sp>
          <p:nvSpPr>
            <p:cNvPr id="1279" name="Google Shape;1406;p34"/>
            <p:cNvSpPr txBox="1"/>
            <p:nvPr/>
          </p:nvSpPr>
          <p:spPr>
            <a:xfrm>
              <a:off x="2144615" y="1648696"/>
              <a:ext cx="1631400" cy="48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spcAft>
                  <a:spcPts val="800"/>
                </a:spcAft>
              </a:pPr>
              <a:r>
                <a:rPr lang="en-US" sz="1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Thể loại: tản văn</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77" name="Google Shape;1407;p34"/>
            <p:cNvSpPr/>
            <p:nvPr/>
          </p:nvSpPr>
          <p:spPr>
            <a:xfrm>
              <a:off x="2554413" y="2178163"/>
              <a:ext cx="609000" cy="609000"/>
            </a:xfrm>
            <a:prstGeom prst="ellipse">
              <a:avLst/>
            </a:pr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spcBef>
                  <a:spcPts val="0"/>
                </a:spcBef>
                <a:spcAft>
                  <a:spcPts val="0"/>
                </a:spcAft>
                <a:buClr>
                  <a:srgbClr val="000000"/>
                </a:buClr>
                <a:buSzTx/>
                <a:buFont typeface="Arial" panose="020B0604020202020204"/>
                <a:buNone/>
                <a:defRPr/>
              </a:pPr>
              <a:r>
                <a:rPr kumimoji="0" lang="en-GB" sz="1600" b="1" i="0" u="none" strike="noStrike" kern="0" cap="none" spc="0" normalizeH="0" baseline="0" noProof="0">
                  <a:ln>
                    <a:noFill/>
                  </a:ln>
                  <a:solidFill>
                    <a:schemeClr val="bg1"/>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02</a:t>
              </a:r>
              <a:endParaRPr kumimoji="0" sz="1200" b="0" i="0" u="none" strike="noStrike" kern="0" cap="none" spc="0" normalizeH="0" baseline="0" noProof="0">
                <a:ln>
                  <a:noFill/>
                </a:ln>
                <a:solidFill>
                  <a:schemeClr val="bg1"/>
                </a:solidFill>
                <a:effectLst/>
                <a:uLnTx/>
                <a:uFillTx/>
                <a:latin typeface="Arial" panose="020B0604020202020204"/>
                <a:cs typeface="Arial" panose="020B0604020202020204"/>
                <a:sym typeface="Arial" panose="020B0604020202020204"/>
              </a:endParaRPr>
            </a:p>
          </p:txBody>
        </p:sp>
      </p:grpSp>
      <p:cxnSp>
        <p:nvCxnSpPr>
          <p:cNvPr id="33" name="Google Shape;1408;p34"/>
          <p:cNvCxnSpPr>
            <a:stCxn id="1285" idx="4"/>
            <a:endCxn id="27" idx="0"/>
          </p:cNvCxnSpPr>
          <p:nvPr/>
        </p:nvCxnSpPr>
        <p:spPr>
          <a:xfrm rot="16200000" flipH="1">
            <a:off x="1585955" y="2887757"/>
            <a:ext cx="1287814" cy="2164537"/>
          </a:xfrm>
          <a:prstGeom prst="curvedConnector3">
            <a:avLst>
              <a:gd name="adj1" fmla="val 50000"/>
            </a:avLst>
          </a:prstGeom>
          <a:noFill/>
          <a:ln w="9525" cap="flat" cmpd="sng">
            <a:solidFill>
              <a:srgbClr val="666666"/>
            </a:solidFill>
            <a:prstDash val="solid"/>
            <a:round/>
            <a:headEnd type="none" w="med" len="med"/>
            <a:tailEnd type="stealth" w="med" len="med"/>
          </a:ln>
        </p:spPr>
      </p:cxnSp>
      <p:cxnSp>
        <p:nvCxnSpPr>
          <p:cNvPr id="34" name="Google Shape;1409;p34"/>
          <p:cNvCxnSpPr>
            <a:stCxn id="1277" idx="4"/>
            <a:endCxn id="28" idx="0"/>
          </p:cNvCxnSpPr>
          <p:nvPr/>
        </p:nvCxnSpPr>
        <p:spPr>
          <a:xfrm rot="16200000" flipH="1">
            <a:off x="4092144" y="3161095"/>
            <a:ext cx="704719" cy="1579355"/>
          </a:xfrm>
          <a:prstGeom prst="curvedConnector3">
            <a:avLst>
              <a:gd name="adj1" fmla="val 50000"/>
            </a:avLst>
          </a:prstGeom>
          <a:noFill/>
          <a:ln w="9525" cap="flat" cmpd="sng">
            <a:solidFill>
              <a:srgbClr val="666666"/>
            </a:solidFill>
            <a:prstDash val="solid"/>
            <a:round/>
            <a:headEnd type="none" w="med" len="med"/>
            <a:tailEnd type="stealth" w="med" len="med"/>
          </a:ln>
        </p:spPr>
      </p:cxnSp>
      <p:cxnSp>
        <p:nvCxnSpPr>
          <p:cNvPr id="35" name="Google Shape;1410;p34"/>
          <p:cNvCxnSpPr>
            <a:stCxn id="1281" idx="4"/>
            <a:endCxn id="29" idx="0"/>
          </p:cNvCxnSpPr>
          <p:nvPr/>
        </p:nvCxnSpPr>
        <p:spPr>
          <a:xfrm rot="5400000" flipV="1">
            <a:off x="5996623" y="2448878"/>
            <a:ext cx="461645" cy="1856740"/>
          </a:xfrm>
          <a:prstGeom prst="curvedConnector3">
            <a:avLst>
              <a:gd name="adj1" fmla="val 50000"/>
            </a:avLst>
          </a:prstGeom>
          <a:noFill/>
          <a:ln w="9525" cap="flat" cmpd="sng">
            <a:solidFill>
              <a:srgbClr val="666666"/>
            </a:solidFill>
            <a:prstDash val="solid"/>
            <a:round/>
            <a:headEnd type="none" w="med" len="med"/>
            <a:tailEnd type="stealth" w="med" len="med"/>
          </a:ln>
        </p:spPr>
      </p:cxnSp>
      <p:grpSp>
        <p:nvGrpSpPr>
          <p:cNvPr id="36" name="Google Shape;1411;p34"/>
          <p:cNvGrpSpPr/>
          <p:nvPr/>
        </p:nvGrpSpPr>
        <p:grpSpPr>
          <a:xfrm>
            <a:off x="1963266" y="3099602"/>
            <a:ext cx="608965" cy="1887763"/>
            <a:chOff x="457201" y="1737516"/>
            <a:chExt cx="965999" cy="2994547"/>
          </a:xfrm>
        </p:grpSpPr>
        <p:grpSp>
          <p:nvGrpSpPr>
            <p:cNvPr id="1242" name="Google Shape;1412;p34"/>
            <p:cNvGrpSpPr/>
            <p:nvPr/>
          </p:nvGrpSpPr>
          <p:grpSpPr>
            <a:xfrm>
              <a:off x="457201" y="1737516"/>
              <a:ext cx="965997" cy="2994547"/>
              <a:chOff x="457200" y="1094400"/>
              <a:chExt cx="1173466" cy="3637689"/>
            </a:xfrm>
          </p:grpSpPr>
          <p:sp>
            <p:nvSpPr>
              <p:cNvPr id="1244" name="Google Shape;1413;p34"/>
              <p:cNvSpPr/>
              <p:nvPr/>
            </p:nvSpPr>
            <p:spPr>
              <a:xfrm>
                <a:off x="463880" y="4466494"/>
                <a:ext cx="1166786" cy="265595"/>
              </a:xfrm>
              <a:custGeom>
                <a:avLst/>
                <a:gdLst/>
                <a:ahLst/>
                <a:cxnLst/>
                <a:rect l="l" t="t" r="r" b="b"/>
                <a:pathLst>
                  <a:path w="50260" h="17730" extrusionOk="0">
                    <a:moveTo>
                      <a:pt x="23842" y="1"/>
                    </a:moveTo>
                    <a:lnTo>
                      <a:pt x="22562" y="33"/>
                    </a:lnTo>
                    <a:lnTo>
                      <a:pt x="21298" y="97"/>
                    </a:lnTo>
                    <a:lnTo>
                      <a:pt x="20066" y="177"/>
                    </a:lnTo>
                    <a:lnTo>
                      <a:pt x="18850" y="273"/>
                    </a:lnTo>
                    <a:lnTo>
                      <a:pt x="17666" y="385"/>
                    </a:lnTo>
                    <a:lnTo>
                      <a:pt x="16498" y="529"/>
                    </a:lnTo>
                    <a:lnTo>
                      <a:pt x="15345" y="689"/>
                    </a:lnTo>
                    <a:lnTo>
                      <a:pt x="14241" y="865"/>
                    </a:lnTo>
                    <a:lnTo>
                      <a:pt x="13153" y="1057"/>
                    </a:lnTo>
                    <a:lnTo>
                      <a:pt x="12097" y="1281"/>
                    </a:lnTo>
                    <a:lnTo>
                      <a:pt x="11089" y="1505"/>
                    </a:lnTo>
                    <a:lnTo>
                      <a:pt x="10097" y="1761"/>
                    </a:lnTo>
                    <a:lnTo>
                      <a:pt x="9153" y="2017"/>
                    </a:lnTo>
                    <a:lnTo>
                      <a:pt x="8241" y="2305"/>
                    </a:lnTo>
                    <a:lnTo>
                      <a:pt x="7361" y="2593"/>
                    </a:lnTo>
                    <a:lnTo>
                      <a:pt x="6529" y="2897"/>
                    </a:lnTo>
                    <a:lnTo>
                      <a:pt x="5745" y="3217"/>
                    </a:lnTo>
                    <a:lnTo>
                      <a:pt x="4993" y="3553"/>
                    </a:lnTo>
                    <a:lnTo>
                      <a:pt x="4289" y="3905"/>
                    </a:lnTo>
                    <a:lnTo>
                      <a:pt x="3649" y="4257"/>
                    </a:lnTo>
                    <a:lnTo>
                      <a:pt x="3041" y="4641"/>
                    </a:lnTo>
                    <a:lnTo>
                      <a:pt x="2481" y="5025"/>
                    </a:lnTo>
                    <a:lnTo>
                      <a:pt x="2225" y="5217"/>
                    </a:lnTo>
                    <a:lnTo>
                      <a:pt x="1985" y="5409"/>
                    </a:lnTo>
                    <a:lnTo>
                      <a:pt x="1745" y="5617"/>
                    </a:lnTo>
                    <a:lnTo>
                      <a:pt x="1521" y="5809"/>
                    </a:lnTo>
                    <a:lnTo>
                      <a:pt x="1329" y="6017"/>
                    </a:lnTo>
                    <a:lnTo>
                      <a:pt x="1137" y="6225"/>
                    </a:lnTo>
                    <a:lnTo>
                      <a:pt x="961" y="6433"/>
                    </a:lnTo>
                    <a:lnTo>
                      <a:pt x="801" y="6641"/>
                    </a:lnTo>
                    <a:lnTo>
                      <a:pt x="641" y="6865"/>
                    </a:lnTo>
                    <a:lnTo>
                      <a:pt x="513" y="7073"/>
                    </a:lnTo>
                    <a:lnTo>
                      <a:pt x="401" y="7297"/>
                    </a:lnTo>
                    <a:lnTo>
                      <a:pt x="288" y="7505"/>
                    </a:lnTo>
                    <a:lnTo>
                      <a:pt x="208" y="7729"/>
                    </a:lnTo>
                    <a:lnTo>
                      <a:pt x="128" y="7953"/>
                    </a:lnTo>
                    <a:lnTo>
                      <a:pt x="80" y="8177"/>
                    </a:lnTo>
                    <a:lnTo>
                      <a:pt x="32" y="8401"/>
                    </a:lnTo>
                    <a:lnTo>
                      <a:pt x="16" y="8641"/>
                    </a:lnTo>
                    <a:lnTo>
                      <a:pt x="0" y="8865"/>
                    </a:lnTo>
                    <a:lnTo>
                      <a:pt x="16" y="9089"/>
                    </a:lnTo>
                    <a:lnTo>
                      <a:pt x="32" y="9313"/>
                    </a:lnTo>
                    <a:lnTo>
                      <a:pt x="80" y="9537"/>
                    </a:lnTo>
                    <a:lnTo>
                      <a:pt x="128" y="9777"/>
                    </a:lnTo>
                    <a:lnTo>
                      <a:pt x="208" y="9985"/>
                    </a:lnTo>
                    <a:lnTo>
                      <a:pt x="288" y="10209"/>
                    </a:lnTo>
                    <a:lnTo>
                      <a:pt x="401" y="10433"/>
                    </a:lnTo>
                    <a:lnTo>
                      <a:pt x="513" y="10657"/>
                    </a:lnTo>
                    <a:lnTo>
                      <a:pt x="641" y="10865"/>
                    </a:lnTo>
                    <a:lnTo>
                      <a:pt x="801" y="11073"/>
                    </a:lnTo>
                    <a:lnTo>
                      <a:pt x="961" y="11297"/>
                    </a:lnTo>
                    <a:lnTo>
                      <a:pt x="1137" y="11505"/>
                    </a:lnTo>
                    <a:lnTo>
                      <a:pt x="1329" y="11713"/>
                    </a:lnTo>
                    <a:lnTo>
                      <a:pt x="1521" y="11905"/>
                    </a:lnTo>
                    <a:lnTo>
                      <a:pt x="1745" y="12113"/>
                    </a:lnTo>
                    <a:lnTo>
                      <a:pt x="1985" y="12321"/>
                    </a:lnTo>
                    <a:lnTo>
                      <a:pt x="2225" y="12513"/>
                    </a:lnTo>
                    <a:lnTo>
                      <a:pt x="2481" y="12705"/>
                    </a:lnTo>
                    <a:lnTo>
                      <a:pt x="3041" y="13090"/>
                    </a:lnTo>
                    <a:lnTo>
                      <a:pt x="3649" y="13458"/>
                    </a:lnTo>
                    <a:lnTo>
                      <a:pt x="4289" y="13826"/>
                    </a:lnTo>
                    <a:lnTo>
                      <a:pt x="4993" y="14162"/>
                    </a:lnTo>
                    <a:lnTo>
                      <a:pt x="5745" y="14498"/>
                    </a:lnTo>
                    <a:lnTo>
                      <a:pt x="6529" y="14834"/>
                    </a:lnTo>
                    <a:lnTo>
                      <a:pt x="7361" y="15138"/>
                    </a:lnTo>
                    <a:lnTo>
                      <a:pt x="8241" y="15426"/>
                    </a:lnTo>
                    <a:lnTo>
                      <a:pt x="9153" y="15714"/>
                    </a:lnTo>
                    <a:lnTo>
                      <a:pt x="10097" y="15970"/>
                    </a:lnTo>
                    <a:lnTo>
                      <a:pt x="11089" y="16210"/>
                    </a:lnTo>
                    <a:lnTo>
                      <a:pt x="12097" y="16450"/>
                    </a:lnTo>
                    <a:lnTo>
                      <a:pt x="13153" y="16658"/>
                    </a:lnTo>
                    <a:lnTo>
                      <a:pt x="14241" y="16850"/>
                    </a:lnTo>
                    <a:lnTo>
                      <a:pt x="15345" y="17042"/>
                    </a:lnTo>
                    <a:lnTo>
                      <a:pt x="16498" y="17186"/>
                    </a:lnTo>
                    <a:lnTo>
                      <a:pt x="17666" y="17330"/>
                    </a:lnTo>
                    <a:lnTo>
                      <a:pt x="18850" y="17458"/>
                    </a:lnTo>
                    <a:lnTo>
                      <a:pt x="20066" y="17554"/>
                    </a:lnTo>
                    <a:lnTo>
                      <a:pt x="21298" y="17634"/>
                    </a:lnTo>
                    <a:lnTo>
                      <a:pt x="22562" y="17682"/>
                    </a:lnTo>
                    <a:lnTo>
                      <a:pt x="23842" y="17714"/>
                    </a:lnTo>
                    <a:lnTo>
                      <a:pt x="25138" y="17730"/>
                    </a:lnTo>
                    <a:lnTo>
                      <a:pt x="26418" y="17714"/>
                    </a:lnTo>
                    <a:lnTo>
                      <a:pt x="27698" y="17682"/>
                    </a:lnTo>
                    <a:lnTo>
                      <a:pt x="28962" y="17634"/>
                    </a:lnTo>
                    <a:lnTo>
                      <a:pt x="30194" y="17554"/>
                    </a:lnTo>
                    <a:lnTo>
                      <a:pt x="31410" y="17458"/>
                    </a:lnTo>
                    <a:lnTo>
                      <a:pt x="32611" y="17330"/>
                    </a:lnTo>
                    <a:lnTo>
                      <a:pt x="33779" y="17186"/>
                    </a:lnTo>
                    <a:lnTo>
                      <a:pt x="34915" y="17042"/>
                    </a:lnTo>
                    <a:lnTo>
                      <a:pt x="36019" y="16850"/>
                    </a:lnTo>
                    <a:lnTo>
                      <a:pt x="37107" y="16658"/>
                    </a:lnTo>
                    <a:lnTo>
                      <a:pt x="38163" y="16450"/>
                    </a:lnTo>
                    <a:lnTo>
                      <a:pt x="39187" y="16210"/>
                    </a:lnTo>
                    <a:lnTo>
                      <a:pt x="40163" y="15970"/>
                    </a:lnTo>
                    <a:lnTo>
                      <a:pt x="41123" y="15714"/>
                    </a:lnTo>
                    <a:lnTo>
                      <a:pt x="42035" y="15426"/>
                    </a:lnTo>
                    <a:lnTo>
                      <a:pt x="42899" y="15138"/>
                    </a:lnTo>
                    <a:lnTo>
                      <a:pt x="43731" y="14834"/>
                    </a:lnTo>
                    <a:lnTo>
                      <a:pt x="44515" y="14498"/>
                    </a:lnTo>
                    <a:lnTo>
                      <a:pt x="45267" y="14162"/>
                    </a:lnTo>
                    <a:lnTo>
                      <a:pt x="45971" y="13826"/>
                    </a:lnTo>
                    <a:lnTo>
                      <a:pt x="46627" y="13458"/>
                    </a:lnTo>
                    <a:lnTo>
                      <a:pt x="47235" y="13090"/>
                    </a:lnTo>
                    <a:lnTo>
                      <a:pt x="47780" y="12705"/>
                    </a:lnTo>
                    <a:lnTo>
                      <a:pt x="48036" y="12513"/>
                    </a:lnTo>
                    <a:lnTo>
                      <a:pt x="48292" y="12321"/>
                    </a:lnTo>
                    <a:lnTo>
                      <a:pt x="48516" y="12113"/>
                    </a:lnTo>
                    <a:lnTo>
                      <a:pt x="48740" y="11905"/>
                    </a:lnTo>
                    <a:lnTo>
                      <a:pt x="48948" y="11713"/>
                    </a:lnTo>
                    <a:lnTo>
                      <a:pt x="49124" y="11505"/>
                    </a:lnTo>
                    <a:lnTo>
                      <a:pt x="49300" y="11297"/>
                    </a:lnTo>
                    <a:lnTo>
                      <a:pt x="49476" y="11073"/>
                    </a:lnTo>
                    <a:lnTo>
                      <a:pt x="49620" y="10865"/>
                    </a:lnTo>
                    <a:lnTo>
                      <a:pt x="49748" y="10657"/>
                    </a:lnTo>
                    <a:lnTo>
                      <a:pt x="49876" y="10433"/>
                    </a:lnTo>
                    <a:lnTo>
                      <a:pt x="49972" y="10209"/>
                    </a:lnTo>
                    <a:lnTo>
                      <a:pt x="50052" y="9985"/>
                    </a:lnTo>
                    <a:lnTo>
                      <a:pt x="50132" y="9777"/>
                    </a:lnTo>
                    <a:lnTo>
                      <a:pt x="50180" y="9537"/>
                    </a:lnTo>
                    <a:lnTo>
                      <a:pt x="50228" y="9313"/>
                    </a:lnTo>
                    <a:lnTo>
                      <a:pt x="50260" y="9089"/>
                    </a:lnTo>
                    <a:lnTo>
                      <a:pt x="50260" y="8865"/>
                    </a:lnTo>
                    <a:lnTo>
                      <a:pt x="50260" y="8641"/>
                    </a:lnTo>
                    <a:lnTo>
                      <a:pt x="50228" y="8401"/>
                    </a:lnTo>
                    <a:lnTo>
                      <a:pt x="50180" y="8177"/>
                    </a:lnTo>
                    <a:lnTo>
                      <a:pt x="50132" y="7953"/>
                    </a:lnTo>
                    <a:lnTo>
                      <a:pt x="50052" y="7729"/>
                    </a:lnTo>
                    <a:lnTo>
                      <a:pt x="49972" y="7505"/>
                    </a:lnTo>
                    <a:lnTo>
                      <a:pt x="49876" y="7297"/>
                    </a:lnTo>
                    <a:lnTo>
                      <a:pt x="49748" y="7073"/>
                    </a:lnTo>
                    <a:lnTo>
                      <a:pt x="49620" y="6865"/>
                    </a:lnTo>
                    <a:lnTo>
                      <a:pt x="49476" y="6641"/>
                    </a:lnTo>
                    <a:lnTo>
                      <a:pt x="49300" y="6433"/>
                    </a:lnTo>
                    <a:lnTo>
                      <a:pt x="49124" y="6225"/>
                    </a:lnTo>
                    <a:lnTo>
                      <a:pt x="48948" y="6017"/>
                    </a:lnTo>
                    <a:lnTo>
                      <a:pt x="48740" y="5809"/>
                    </a:lnTo>
                    <a:lnTo>
                      <a:pt x="48516" y="5617"/>
                    </a:lnTo>
                    <a:lnTo>
                      <a:pt x="48292" y="5409"/>
                    </a:lnTo>
                    <a:lnTo>
                      <a:pt x="48036" y="5217"/>
                    </a:lnTo>
                    <a:lnTo>
                      <a:pt x="47780" y="5025"/>
                    </a:lnTo>
                    <a:lnTo>
                      <a:pt x="47235" y="4641"/>
                    </a:lnTo>
                    <a:lnTo>
                      <a:pt x="46627" y="4257"/>
                    </a:lnTo>
                    <a:lnTo>
                      <a:pt x="45971" y="3905"/>
                    </a:lnTo>
                    <a:lnTo>
                      <a:pt x="45267" y="3553"/>
                    </a:lnTo>
                    <a:lnTo>
                      <a:pt x="44515" y="3217"/>
                    </a:lnTo>
                    <a:lnTo>
                      <a:pt x="43731" y="2897"/>
                    </a:lnTo>
                    <a:lnTo>
                      <a:pt x="42899" y="2593"/>
                    </a:lnTo>
                    <a:lnTo>
                      <a:pt x="42035" y="2305"/>
                    </a:lnTo>
                    <a:lnTo>
                      <a:pt x="41123" y="2017"/>
                    </a:lnTo>
                    <a:lnTo>
                      <a:pt x="40163" y="1761"/>
                    </a:lnTo>
                    <a:lnTo>
                      <a:pt x="39187" y="1505"/>
                    </a:lnTo>
                    <a:lnTo>
                      <a:pt x="38163" y="1281"/>
                    </a:lnTo>
                    <a:lnTo>
                      <a:pt x="37107" y="1057"/>
                    </a:lnTo>
                    <a:lnTo>
                      <a:pt x="36019" y="865"/>
                    </a:lnTo>
                    <a:lnTo>
                      <a:pt x="34915" y="689"/>
                    </a:lnTo>
                    <a:lnTo>
                      <a:pt x="33779" y="529"/>
                    </a:lnTo>
                    <a:lnTo>
                      <a:pt x="32611" y="385"/>
                    </a:lnTo>
                    <a:lnTo>
                      <a:pt x="31410" y="273"/>
                    </a:lnTo>
                    <a:lnTo>
                      <a:pt x="30194" y="177"/>
                    </a:lnTo>
                    <a:lnTo>
                      <a:pt x="28962" y="97"/>
                    </a:lnTo>
                    <a:lnTo>
                      <a:pt x="27698" y="33"/>
                    </a:lnTo>
                    <a:lnTo>
                      <a:pt x="26418" y="1"/>
                    </a:lnTo>
                    <a:close/>
                  </a:path>
                </a:pathLst>
              </a:cu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5" name="Google Shape;1414;p34"/>
              <p:cNvSpPr/>
              <p:nvPr/>
            </p:nvSpPr>
            <p:spPr>
              <a:xfrm>
                <a:off x="1259934" y="2160287"/>
                <a:ext cx="364003" cy="445778"/>
              </a:xfrm>
              <a:custGeom>
                <a:avLst/>
                <a:gdLst/>
                <a:ahLst/>
                <a:cxnLst/>
                <a:rect l="l" t="t" r="r" b="b"/>
                <a:pathLst>
                  <a:path w="19234" h="23555" extrusionOk="0">
                    <a:moveTo>
                      <a:pt x="3713" y="1"/>
                    </a:moveTo>
                    <a:lnTo>
                      <a:pt x="3713" y="1"/>
                    </a:lnTo>
                    <a:lnTo>
                      <a:pt x="3921" y="1"/>
                    </a:lnTo>
                    <a:lnTo>
                      <a:pt x="4129" y="1"/>
                    </a:lnTo>
                    <a:lnTo>
                      <a:pt x="4353" y="17"/>
                    </a:lnTo>
                    <a:lnTo>
                      <a:pt x="4577" y="49"/>
                    </a:lnTo>
                    <a:lnTo>
                      <a:pt x="4801" y="97"/>
                    </a:lnTo>
                    <a:lnTo>
                      <a:pt x="5041" y="145"/>
                    </a:lnTo>
                    <a:lnTo>
                      <a:pt x="5537" y="289"/>
                    </a:lnTo>
                    <a:lnTo>
                      <a:pt x="6065" y="497"/>
                    </a:lnTo>
                    <a:lnTo>
                      <a:pt x="6609" y="721"/>
                    </a:lnTo>
                    <a:lnTo>
                      <a:pt x="7169" y="993"/>
                    </a:lnTo>
                    <a:lnTo>
                      <a:pt x="7729" y="1313"/>
                    </a:lnTo>
                    <a:lnTo>
                      <a:pt x="8321" y="1649"/>
                    </a:lnTo>
                    <a:lnTo>
                      <a:pt x="8913" y="2033"/>
                    </a:lnTo>
                    <a:lnTo>
                      <a:pt x="9505" y="2433"/>
                    </a:lnTo>
                    <a:lnTo>
                      <a:pt x="10113" y="2865"/>
                    </a:lnTo>
                    <a:lnTo>
                      <a:pt x="10721" y="3313"/>
                    </a:lnTo>
                    <a:lnTo>
                      <a:pt x="11330" y="3777"/>
                    </a:lnTo>
                    <a:lnTo>
                      <a:pt x="11938" y="4257"/>
                    </a:lnTo>
                    <a:lnTo>
                      <a:pt x="12530" y="4769"/>
                    </a:lnTo>
                    <a:lnTo>
                      <a:pt x="13122" y="5265"/>
                    </a:lnTo>
                    <a:lnTo>
                      <a:pt x="13698" y="5793"/>
                    </a:lnTo>
                    <a:lnTo>
                      <a:pt x="14258" y="6305"/>
                    </a:lnTo>
                    <a:lnTo>
                      <a:pt x="14802" y="6833"/>
                    </a:lnTo>
                    <a:lnTo>
                      <a:pt x="15330" y="7361"/>
                    </a:lnTo>
                    <a:lnTo>
                      <a:pt x="15842" y="7873"/>
                    </a:lnTo>
                    <a:lnTo>
                      <a:pt x="16322" y="8385"/>
                    </a:lnTo>
                    <a:lnTo>
                      <a:pt x="16770" y="8881"/>
                    </a:lnTo>
                    <a:lnTo>
                      <a:pt x="17202" y="9377"/>
                    </a:lnTo>
                    <a:lnTo>
                      <a:pt x="17602" y="9857"/>
                    </a:lnTo>
                    <a:lnTo>
                      <a:pt x="17954" y="10305"/>
                    </a:lnTo>
                    <a:lnTo>
                      <a:pt x="18274" y="10737"/>
                    </a:lnTo>
                    <a:lnTo>
                      <a:pt x="18562" y="11153"/>
                    </a:lnTo>
                    <a:lnTo>
                      <a:pt x="18802" y="11538"/>
                    </a:lnTo>
                    <a:lnTo>
                      <a:pt x="18994" y="11890"/>
                    </a:lnTo>
                    <a:lnTo>
                      <a:pt x="19154" y="12210"/>
                    </a:lnTo>
                    <a:lnTo>
                      <a:pt x="19154" y="12210"/>
                    </a:lnTo>
                    <a:lnTo>
                      <a:pt x="19202" y="12370"/>
                    </a:lnTo>
                    <a:lnTo>
                      <a:pt x="19234" y="12530"/>
                    </a:lnTo>
                    <a:lnTo>
                      <a:pt x="19234" y="12690"/>
                    </a:lnTo>
                    <a:lnTo>
                      <a:pt x="19234" y="12866"/>
                    </a:lnTo>
                    <a:lnTo>
                      <a:pt x="19202" y="13042"/>
                    </a:lnTo>
                    <a:lnTo>
                      <a:pt x="19154" y="13218"/>
                    </a:lnTo>
                    <a:lnTo>
                      <a:pt x="19074" y="13394"/>
                    </a:lnTo>
                    <a:lnTo>
                      <a:pt x="18994" y="13586"/>
                    </a:lnTo>
                    <a:lnTo>
                      <a:pt x="18898" y="13778"/>
                    </a:lnTo>
                    <a:lnTo>
                      <a:pt x="18770" y="13986"/>
                    </a:lnTo>
                    <a:lnTo>
                      <a:pt x="18642" y="14178"/>
                    </a:lnTo>
                    <a:lnTo>
                      <a:pt x="18482" y="14386"/>
                    </a:lnTo>
                    <a:lnTo>
                      <a:pt x="18146" y="14802"/>
                    </a:lnTo>
                    <a:lnTo>
                      <a:pt x="17746" y="15218"/>
                    </a:lnTo>
                    <a:lnTo>
                      <a:pt x="17298" y="15650"/>
                    </a:lnTo>
                    <a:lnTo>
                      <a:pt x="16818" y="16098"/>
                    </a:lnTo>
                    <a:lnTo>
                      <a:pt x="16290" y="16530"/>
                    </a:lnTo>
                    <a:lnTo>
                      <a:pt x="15730" y="16978"/>
                    </a:lnTo>
                    <a:lnTo>
                      <a:pt x="15138" y="17426"/>
                    </a:lnTo>
                    <a:lnTo>
                      <a:pt x="14514" y="17874"/>
                    </a:lnTo>
                    <a:lnTo>
                      <a:pt x="13874" y="18322"/>
                    </a:lnTo>
                    <a:lnTo>
                      <a:pt x="13234" y="18754"/>
                    </a:lnTo>
                    <a:lnTo>
                      <a:pt x="12578" y="19186"/>
                    </a:lnTo>
                    <a:lnTo>
                      <a:pt x="11906" y="19602"/>
                    </a:lnTo>
                    <a:lnTo>
                      <a:pt x="10593" y="20418"/>
                    </a:lnTo>
                    <a:lnTo>
                      <a:pt x="9313" y="21170"/>
                    </a:lnTo>
                    <a:lnTo>
                      <a:pt x="8113" y="21842"/>
                    </a:lnTo>
                    <a:lnTo>
                      <a:pt x="7025" y="22434"/>
                    </a:lnTo>
                    <a:lnTo>
                      <a:pt x="6097" y="22930"/>
                    </a:lnTo>
                    <a:lnTo>
                      <a:pt x="5377" y="23298"/>
                    </a:lnTo>
                    <a:lnTo>
                      <a:pt x="4881" y="23538"/>
                    </a:lnTo>
                    <a:lnTo>
                      <a:pt x="4881" y="23538"/>
                    </a:lnTo>
                    <a:lnTo>
                      <a:pt x="4801" y="23554"/>
                    </a:lnTo>
                    <a:lnTo>
                      <a:pt x="4689" y="23538"/>
                    </a:lnTo>
                    <a:lnTo>
                      <a:pt x="4577" y="23490"/>
                    </a:lnTo>
                    <a:lnTo>
                      <a:pt x="4465" y="23426"/>
                    </a:lnTo>
                    <a:lnTo>
                      <a:pt x="4353" y="23314"/>
                    </a:lnTo>
                    <a:lnTo>
                      <a:pt x="4225" y="23170"/>
                    </a:lnTo>
                    <a:lnTo>
                      <a:pt x="4097" y="22994"/>
                    </a:lnTo>
                    <a:lnTo>
                      <a:pt x="3953" y="22802"/>
                    </a:lnTo>
                    <a:lnTo>
                      <a:pt x="3809" y="22578"/>
                    </a:lnTo>
                    <a:lnTo>
                      <a:pt x="3665" y="22322"/>
                    </a:lnTo>
                    <a:lnTo>
                      <a:pt x="3377" y="21746"/>
                    </a:lnTo>
                    <a:lnTo>
                      <a:pt x="3073" y="21074"/>
                    </a:lnTo>
                    <a:lnTo>
                      <a:pt x="2753" y="20322"/>
                    </a:lnTo>
                    <a:lnTo>
                      <a:pt x="2449" y="19490"/>
                    </a:lnTo>
                    <a:lnTo>
                      <a:pt x="2145" y="18610"/>
                    </a:lnTo>
                    <a:lnTo>
                      <a:pt x="1841" y="17650"/>
                    </a:lnTo>
                    <a:lnTo>
                      <a:pt x="1537" y="16658"/>
                    </a:lnTo>
                    <a:lnTo>
                      <a:pt x="1265" y="15618"/>
                    </a:lnTo>
                    <a:lnTo>
                      <a:pt x="1009" y="14546"/>
                    </a:lnTo>
                    <a:lnTo>
                      <a:pt x="769" y="13458"/>
                    </a:lnTo>
                    <a:lnTo>
                      <a:pt x="545" y="12354"/>
                    </a:lnTo>
                    <a:lnTo>
                      <a:pt x="369" y="11249"/>
                    </a:lnTo>
                    <a:lnTo>
                      <a:pt x="209" y="10145"/>
                    </a:lnTo>
                    <a:lnTo>
                      <a:pt x="97" y="9041"/>
                    </a:lnTo>
                    <a:lnTo>
                      <a:pt x="49" y="8513"/>
                    </a:lnTo>
                    <a:lnTo>
                      <a:pt x="17" y="7985"/>
                    </a:lnTo>
                    <a:lnTo>
                      <a:pt x="1" y="7457"/>
                    </a:lnTo>
                    <a:lnTo>
                      <a:pt x="1" y="6945"/>
                    </a:lnTo>
                    <a:lnTo>
                      <a:pt x="1" y="6433"/>
                    </a:lnTo>
                    <a:lnTo>
                      <a:pt x="17" y="5937"/>
                    </a:lnTo>
                    <a:lnTo>
                      <a:pt x="49" y="5457"/>
                    </a:lnTo>
                    <a:lnTo>
                      <a:pt x="81" y="4993"/>
                    </a:lnTo>
                    <a:lnTo>
                      <a:pt x="145" y="4529"/>
                    </a:lnTo>
                    <a:lnTo>
                      <a:pt x="209" y="4097"/>
                    </a:lnTo>
                    <a:lnTo>
                      <a:pt x="305" y="3665"/>
                    </a:lnTo>
                    <a:lnTo>
                      <a:pt x="401" y="3265"/>
                    </a:lnTo>
                    <a:lnTo>
                      <a:pt x="513" y="2865"/>
                    </a:lnTo>
                    <a:lnTo>
                      <a:pt x="657" y="2497"/>
                    </a:lnTo>
                    <a:lnTo>
                      <a:pt x="801" y="2161"/>
                    </a:lnTo>
                    <a:lnTo>
                      <a:pt x="977" y="1825"/>
                    </a:lnTo>
                    <a:lnTo>
                      <a:pt x="1153" y="1521"/>
                    </a:lnTo>
                    <a:lnTo>
                      <a:pt x="1361" y="1249"/>
                    </a:lnTo>
                    <a:lnTo>
                      <a:pt x="1585" y="993"/>
                    </a:lnTo>
                    <a:lnTo>
                      <a:pt x="1825" y="769"/>
                    </a:lnTo>
                    <a:lnTo>
                      <a:pt x="2081" y="561"/>
                    </a:lnTo>
                    <a:lnTo>
                      <a:pt x="2369" y="385"/>
                    </a:lnTo>
                    <a:lnTo>
                      <a:pt x="2673" y="257"/>
                    </a:lnTo>
                    <a:lnTo>
                      <a:pt x="2993" y="129"/>
                    </a:lnTo>
                    <a:lnTo>
                      <a:pt x="3345" y="49"/>
                    </a:lnTo>
                    <a:lnTo>
                      <a:pt x="3713" y="1"/>
                    </a:lnTo>
                    <a:lnTo>
                      <a:pt x="371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6" name="Google Shape;1415;p34"/>
              <p:cNvSpPr/>
              <p:nvPr/>
            </p:nvSpPr>
            <p:spPr>
              <a:xfrm>
                <a:off x="1087949" y="2154232"/>
                <a:ext cx="445457" cy="685312"/>
              </a:xfrm>
              <a:custGeom>
                <a:avLst/>
                <a:gdLst/>
                <a:ahLst/>
                <a:cxnLst/>
                <a:rect l="l" t="t" r="r" b="b"/>
                <a:pathLst>
                  <a:path w="23538" h="36212" extrusionOk="0">
                    <a:moveTo>
                      <a:pt x="16481" y="1649"/>
                    </a:moveTo>
                    <a:lnTo>
                      <a:pt x="16481" y="1649"/>
                    </a:lnTo>
                    <a:lnTo>
                      <a:pt x="16593" y="1825"/>
                    </a:lnTo>
                    <a:lnTo>
                      <a:pt x="16721" y="2017"/>
                    </a:lnTo>
                    <a:lnTo>
                      <a:pt x="16961" y="2449"/>
                    </a:lnTo>
                    <a:lnTo>
                      <a:pt x="17217" y="2977"/>
                    </a:lnTo>
                    <a:lnTo>
                      <a:pt x="17489" y="3585"/>
                    </a:lnTo>
                    <a:lnTo>
                      <a:pt x="17761" y="4241"/>
                    </a:lnTo>
                    <a:lnTo>
                      <a:pt x="18049" y="4977"/>
                    </a:lnTo>
                    <a:lnTo>
                      <a:pt x="18321" y="5761"/>
                    </a:lnTo>
                    <a:lnTo>
                      <a:pt x="18609" y="6609"/>
                    </a:lnTo>
                    <a:lnTo>
                      <a:pt x="18897" y="7489"/>
                    </a:lnTo>
                    <a:lnTo>
                      <a:pt x="19185" y="8417"/>
                    </a:lnTo>
                    <a:lnTo>
                      <a:pt x="19473" y="9393"/>
                    </a:lnTo>
                    <a:lnTo>
                      <a:pt x="19761" y="10385"/>
                    </a:lnTo>
                    <a:lnTo>
                      <a:pt x="20338" y="12450"/>
                    </a:lnTo>
                    <a:lnTo>
                      <a:pt x="20882" y="14594"/>
                    </a:lnTo>
                    <a:lnTo>
                      <a:pt x="21410" y="16738"/>
                    </a:lnTo>
                    <a:lnTo>
                      <a:pt x="21890" y="18882"/>
                    </a:lnTo>
                    <a:lnTo>
                      <a:pt x="22338" y="20946"/>
                    </a:lnTo>
                    <a:lnTo>
                      <a:pt x="22722" y="22898"/>
                    </a:lnTo>
                    <a:lnTo>
                      <a:pt x="23042" y="24722"/>
                    </a:lnTo>
                    <a:lnTo>
                      <a:pt x="23170" y="25554"/>
                    </a:lnTo>
                    <a:lnTo>
                      <a:pt x="23282" y="26338"/>
                    </a:lnTo>
                    <a:lnTo>
                      <a:pt x="23378" y="27075"/>
                    </a:lnTo>
                    <a:lnTo>
                      <a:pt x="23458" y="27731"/>
                    </a:lnTo>
                    <a:lnTo>
                      <a:pt x="23506" y="28323"/>
                    </a:lnTo>
                    <a:lnTo>
                      <a:pt x="23538" y="28851"/>
                    </a:lnTo>
                    <a:lnTo>
                      <a:pt x="23538" y="28851"/>
                    </a:lnTo>
                    <a:lnTo>
                      <a:pt x="23522" y="29091"/>
                    </a:lnTo>
                    <a:lnTo>
                      <a:pt x="23490" y="29331"/>
                    </a:lnTo>
                    <a:lnTo>
                      <a:pt x="23442" y="29571"/>
                    </a:lnTo>
                    <a:lnTo>
                      <a:pt x="23362" y="29811"/>
                    </a:lnTo>
                    <a:lnTo>
                      <a:pt x="23266" y="30035"/>
                    </a:lnTo>
                    <a:lnTo>
                      <a:pt x="23154" y="30275"/>
                    </a:lnTo>
                    <a:lnTo>
                      <a:pt x="23010" y="30499"/>
                    </a:lnTo>
                    <a:lnTo>
                      <a:pt x="22850" y="30739"/>
                    </a:lnTo>
                    <a:lnTo>
                      <a:pt x="22674" y="30963"/>
                    </a:lnTo>
                    <a:lnTo>
                      <a:pt x="22482" y="31187"/>
                    </a:lnTo>
                    <a:lnTo>
                      <a:pt x="22274" y="31411"/>
                    </a:lnTo>
                    <a:lnTo>
                      <a:pt x="22050" y="31619"/>
                    </a:lnTo>
                    <a:lnTo>
                      <a:pt x="21794" y="31843"/>
                    </a:lnTo>
                    <a:lnTo>
                      <a:pt x="21538" y="32051"/>
                    </a:lnTo>
                    <a:lnTo>
                      <a:pt x="21266" y="32259"/>
                    </a:lnTo>
                    <a:lnTo>
                      <a:pt x="20978" y="32467"/>
                    </a:lnTo>
                    <a:lnTo>
                      <a:pt x="20674" y="32659"/>
                    </a:lnTo>
                    <a:lnTo>
                      <a:pt x="20354" y="32867"/>
                    </a:lnTo>
                    <a:lnTo>
                      <a:pt x="19697" y="33251"/>
                    </a:lnTo>
                    <a:lnTo>
                      <a:pt x="18993" y="33603"/>
                    </a:lnTo>
                    <a:lnTo>
                      <a:pt x="18257" y="33955"/>
                    </a:lnTo>
                    <a:lnTo>
                      <a:pt x="17489" y="34291"/>
                    </a:lnTo>
                    <a:lnTo>
                      <a:pt x="16705" y="34595"/>
                    </a:lnTo>
                    <a:lnTo>
                      <a:pt x="15889" y="34883"/>
                    </a:lnTo>
                    <a:lnTo>
                      <a:pt x="15073" y="35139"/>
                    </a:lnTo>
                    <a:lnTo>
                      <a:pt x="14257" y="35379"/>
                    </a:lnTo>
                    <a:lnTo>
                      <a:pt x="13441" y="35587"/>
                    </a:lnTo>
                    <a:lnTo>
                      <a:pt x="12625" y="35763"/>
                    </a:lnTo>
                    <a:lnTo>
                      <a:pt x="11825" y="35907"/>
                    </a:lnTo>
                    <a:lnTo>
                      <a:pt x="11041" y="36035"/>
                    </a:lnTo>
                    <a:lnTo>
                      <a:pt x="10273" y="36131"/>
                    </a:lnTo>
                    <a:lnTo>
                      <a:pt x="9553" y="36179"/>
                    </a:lnTo>
                    <a:lnTo>
                      <a:pt x="8849" y="36211"/>
                    </a:lnTo>
                    <a:lnTo>
                      <a:pt x="8193" y="36195"/>
                    </a:lnTo>
                    <a:lnTo>
                      <a:pt x="7889" y="36179"/>
                    </a:lnTo>
                    <a:lnTo>
                      <a:pt x="7601" y="36147"/>
                    </a:lnTo>
                    <a:lnTo>
                      <a:pt x="7313" y="36115"/>
                    </a:lnTo>
                    <a:lnTo>
                      <a:pt x="7041" y="36067"/>
                    </a:lnTo>
                    <a:lnTo>
                      <a:pt x="6785" y="36003"/>
                    </a:lnTo>
                    <a:lnTo>
                      <a:pt x="6561" y="35939"/>
                    </a:lnTo>
                    <a:lnTo>
                      <a:pt x="6337" y="35859"/>
                    </a:lnTo>
                    <a:lnTo>
                      <a:pt x="6129" y="35779"/>
                    </a:lnTo>
                    <a:lnTo>
                      <a:pt x="5937" y="35683"/>
                    </a:lnTo>
                    <a:lnTo>
                      <a:pt x="5777" y="35571"/>
                    </a:lnTo>
                    <a:lnTo>
                      <a:pt x="5617" y="35443"/>
                    </a:lnTo>
                    <a:lnTo>
                      <a:pt x="5489" y="35315"/>
                    </a:lnTo>
                    <a:lnTo>
                      <a:pt x="5393" y="35171"/>
                    </a:lnTo>
                    <a:lnTo>
                      <a:pt x="5297" y="35027"/>
                    </a:lnTo>
                    <a:lnTo>
                      <a:pt x="5297" y="35027"/>
                    </a:lnTo>
                    <a:lnTo>
                      <a:pt x="5137" y="34659"/>
                    </a:lnTo>
                    <a:lnTo>
                      <a:pt x="4977" y="34195"/>
                    </a:lnTo>
                    <a:lnTo>
                      <a:pt x="4801" y="33635"/>
                    </a:lnTo>
                    <a:lnTo>
                      <a:pt x="4609" y="33011"/>
                    </a:lnTo>
                    <a:lnTo>
                      <a:pt x="4416" y="32291"/>
                    </a:lnTo>
                    <a:lnTo>
                      <a:pt x="4224" y="31507"/>
                    </a:lnTo>
                    <a:lnTo>
                      <a:pt x="3808" y="29763"/>
                    </a:lnTo>
                    <a:lnTo>
                      <a:pt x="3392" y="27795"/>
                    </a:lnTo>
                    <a:lnTo>
                      <a:pt x="2960" y="25698"/>
                    </a:lnTo>
                    <a:lnTo>
                      <a:pt x="2528" y="23490"/>
                    </a:lnTo>
                    <a:lnTo>
                      <a:pt x="2096" y="21218"/>
                    </a:lnTo>
                    <a:lnTo>
                      <a:pt x="1696" y="18962"/>
                    </a:lnTo>
                    <a:lnTo>
                      <a:pt x="1328" y="16754"/>
                    </a:lnTo>
                    <a:lnTo>
                      <a:pt x="976" y="14658"/>
                    </a:lnTo>
                    <a:lnTo>
                      <a:pt x="672" y="12722"/>
                    </a:lnTo>
                    <a:lnTo>
                      <a:pt x="416" y="10977"/>
                    </a:lnTo>
                    <a:lnTo>
                      <a:pt x="208" y="9505"/>
                    </a:lnTo>
                    <a:lnTo>
                      <a:pt x="80" y="8337"/>
                    </a:lnTo>
                    <a:lnTo>
                      <a:pt x="32" y="7889"/>
                    </a:lnTo>
                    <a:lnTo>
                      <a:pt x="0" y="7537"/>
                    </a:lnTo>
                    <a:lnTo>
                      <a:pt x="0" y="7537"/>
                    </a:lnTo>
                    <a:lnTo>
                      <a:pt x="16" y="7377"/>
                    </a:lnTo>
                    <a:lnTo>
                      <a:pt x="32" y="7217"/>
                    </a:lnTo>
                    <a:lnTo>
                      <a:pt x="64" y="7041"/>
                    </a:lnTo>
                    <a:lnTo>
                      <a:pt x="112" y="6881"/>
                    </a:lnTo>
                    <a:lnTo>
                      <a:pt x="176" y="6705"/>
                    </a:lnTo>
                    <a:lnTo>
                      <a:pt x="240" y="6513"/>
                    </a:lnTo>
                    <a:lnTo>
                      <a:pt x="336" y="6337"/>
                    </a:lnTo>
                    <a:lnTo>
                      <a:pt x="448" y="6145"/>
                    </a:lnTo>
                    <a:lnTo>
                      <a:pt x="688" y="5761"/>
                    </a:lnTo>
                    <a:lnTo>
                      <a:pt x="992" y="5361"/>
                    </a:lnTo>
                    <a:lnTo>
                      <a:pt x="1344" y="4961"/>
                    </a:lnTo>
                    <a:lnTo>
                      <a:pt x="1728" y="4545"/>
                    </a:lnTo>
                    <a:lnTo>
                      <a:pt x="2160" y="4129"/>
                    </a:lnTo>
                    <a:lnTo>
                      <a:pt x="2640" y="3729"/>
                    </a:lnTo>
                    <a:lnTo>
                      <a:pt x="3136" y="3329"/>
                    </a:lnTo>
                    <a:lnTo>
                      <a:pt x="3680" y="2929"/>
                    </a:lnTo>
                    <a:lnTo>
                      <a:pt x="4240" y="2545"/>
                    </a:lnTo>
                    <a:lnTo>
                      <a:pt x="4833" y="2177"/>
                    </a:lnTo>
                    <a:lnTo>
                      <a:pt x="5457" y="1825"/>
                    </a:lnTo>
                    <a:lnTo>
                      <a:pt x="6097" y="1505"/>
                    </a:lnTo>
                    <a:lnTo>
                      <a:pt x="6737" y="1201"/>
                    </a:lnTo>
                    <a:lnTo>
                      <a:pt x="7409" y="929"/>
                    </a:lnTo>
                    <a:lnTo>
                      <a:pt x="8081" y="673"/>
                    </a:lnTo>
                    <a:lnTo>
                      <a:pt x="8769" y="465"/>
                    </a:lnTo>
                    <a:lnTo>
                      <a:pt x="9457" y="289"/>
                    </a:lnTo>
                    <a:lnTo>
                      <a:pt x="9809" y="209"/>
                    </a:lnTo>
                    <a:lnTo>
                      <a:pt x="10145" y="145"/>
                    </a:lnTo>
                    <a:lnTo>
                      <a:pt x="10497" y="97"/>
                    </a:lnTo>
                    <a:lnTo>
                      <a:pt x="10833" y="49"/>
                    </a:lnTo>
                    <a:lnTo>
                      <a:pt x="11185" y="17"/>
                    </a:lnTo>
                    <a:lnTo>
                      <a:pt x="11521" y="1"/>
                    </a:lnTo>
                    <a:lnTo>
                      <a:pt x="11857" y="1"/>
                    </a:lnTo>
                    <a:lnTo>
                      <a:pt x="12209" y="1"/>
                    </a:lnTo>
                    <a:lnTo>
                      <a:pt x="12529" y="33"/>
                    </a:lnTo>
                    <a:lnTo>
                      <a:pt x="12865" y="65"/>
                    </a:lnTo>
                    <a:lnTo>
                      <a:pt x="13201" y="113"/>
                    </a:lnTo>
                    <a:lnTo>
                      <a:pt x="13521" y="161"/>
                    </a:lnTo>
                    <a:lnTo>
                      <a:pt x="13841" y="241"/>
                    </a:lnTo>
                    <a:lnTo>
                      <a:pt x="14161" y="337"/>
                    </a:lnTo>
                    <a:lnTo>
                      <a:pt x="14465" y="449"/>
                    </a:lnTo>
                    <a:lnTo>
                      <a:pt x="14769" y="561"/>
                    </a:lnTo>
                    <a:lnTo>
                      <a:pt x="15073" y="705"/>
                    </a:lnTo>
                    <a:lnTo>
                      <a:pt x="15361" y="865"/>
                    </a:lnTo>
                    <a:lnTo>
                      <a:pt x="15649" y="1025"/>
                    </a:lnTo>
                    <a:lnTo>
                      <a:pt x="15937" y="1217"/>
                    </a:lnTo>
                    <a:lnTo>
                      <a:pt x="16209" y="1425"/>
                    </a:lnTo>
                    <a:lnTo>
                      <a:pt x="16481" y="1649"/>
                    </a:lnTo>
                    <a:lnTo>
                      <a:pt x="16481" y="1649"/>
                    </a:lnTo>
                    <a:close/>
                  </a:path>
                </a:pathLst>
              </a:custGeom>
              <a:solidFill>
                <a:srgbClr val="2D3D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7" name="Google Shape;1416;p34"/>
              <p:cNvSpPr/>
              <p:nvPr/>
            </p:nvSpPr>
            <p:spPr>
              <a:xfrm>
                <a:off x="594969" y="1094400"/>
                <a:ext cx="633514" cy="860047"/>
              </a:xfrm>
              <a:custGeom>
                <a:avLst/>
                <a:gdLst/>
                <a:ahLst/>
                <a:cxnLst/>
                <a:rect l="l" t="t" r="r" b="b"/>
                <a:pathLst>
                  <a:path w="33475" h="45445" extrusionOk="0">
                    <a:moveTo>
                      <a:pt x="7361" y="273"/>
                    </a:moveTo>
                    <a:lnTo>
                      <a:pt x="7361" y="273"/>
                    </a:lnTo>
                    <a:lnTo>
                      <a:pt x="7889" y="353"/>
                    </a:lnTo>
                    <a:lnTo>
                      <a:pt x="8449" y="401"/>
                    </a:lnTo>
                    <a:lnTo>
                      <a:pt x="9009" y="401"/>
                    </a:lnTo>
                    <a:lnTo>
                      <a:pt x="9601" y="401"/>
                    </a:lnTo>
                    <a:lnTo>
                      <a:pt x="10177" y="369"/>
                    </a:lnTo>
                    <a:lnTo>
                      <a:pt x="10785" y="321"/>
                    </a:lnTo>
                    <a:lnTo>
                      <a:pt x="12001" y="209"/>
                    </a:lnTo>
                    <a:lnTo>
                      <a:pt x="12001" y="209"/>
                    </a:lnTo>
                    <a:lnTo>
                      <a:pt x="13169" y="97"/>
                    </a:lnTo>
                    <a:lnTo>
                      <a:pt x="13761" y="49"/>
                    </a:lnTo>
                    <a:lnTo>
                      <a:pt x="14353" y="17"/>
                    </a:lnTo>
                    <a:lnTo>
                      <a:pt x="14962" y="1"/>
                    </a:lnTo>
                    <a:lnTo>
                      <a:pt x="15554" y="17"/>
                    </a:lnTo>
                    <a:lnTo>
                      <a:pt x="16146" y="33"/>
                    </a:lnTo>
                    <a:lnTo>
                      <a:pt x="16754" y="81"/>
                    </a:lnTo>
                    <a:lnTo>
                      <a:pt x="17346" y="177"/>
                    </a:lnTo>
                    <a:lnTo>
                      <a:pt x="17938" y="289"/>
                    </a:lnTo>
                    <a:lnTo>
                      <a:pt x="18242" y="369"/>
                    </a:lnTo>
                    <a:lnTo>
                      <a:pt x="18530" y="449"/>
                    </a:lnTo>
                    <a:lnTo>
                      <a:pt x="18834" y="545"/>
                    </a:lnTo>
                    <a:lnTo>
                      <a:pt x="19122" y="657"/>
                    </a:lnTo>
                    <a:lnTo>
                      <a:pt x="19410" y="769"/>
                    </a:lnTo>
                    <a:lnTo>
                      <a:pt x="19698" y="897"/>
                    </a:lnTo>
                    <a:lnTo>
                      <a:pt x="20002" y="1041"/>
                    </a:lnTo>
                    <a:lnTo>
                      <a:pt x="20290" y="1201"/>
                    </a:lnTo>
                    <a:lnTo>
                      <a:pt x="20578" y="1361"/>
                    </a:lnTo>
                    <a:lnTo>
                      <a:pt x="20850" y="1553"/>
                    </a:lnTo>
                    <a:lnTo>
                      <a:pt x="21138" y="1745"/>
                    </a:lnTo>
                    <a:lnTo>
                      <a:pt x="21426" y="1953"/>
                    </a:lnTo>
                    <a:lnTo>
                      <a:pt x="21426" y="1953"/>
                    </a:lnTo>
                    <a:lnTo>
                      <a:pt x="21634" y="2129"/>
                    </a:lnTo>
                    <a:lnTo>
                      <a:pt x="21826" y="2321"/>
                    </a:lnTo>
                    <a:lnTo>
                      <a:pt x="22018" y="2513"/>
                    </a:lnTo>
                    <a:lnTo>
                      <a:pt x="22210" y="2721"/>
                    </a:lnTo>
                    <a:lnTo>
                      <a:pt x="22386" y="2929"/>
                    </a:lnTo>
                    <a:lnTo>
                      <a:pt x="22546" y="3153"/>
                    </a:lnTo>
                    <a:lnTo>
                      <a:pt x="22706" y="3393"/>
                    </a:lnTo>
                    <a:lnTo>
                      <a:pt x="22850" y="3633"/>
                    </a:lnTo>
                    <a:lnTo>
                      <a:pt x="22994" y="3889"/>
                    </a:lnTo>
                    <a:lnTo>
                      <a:pt x="23138" y="4145"/>
                    </a:lnTo>
                    <a:lnTo>
                      <a:pt x="23266" y="4417"/>
                    </a:lnTo>
                    <a:lnTo>
                      <a:pt x="23378" y="4689"/>
                    </a:lnTo>
                    <a:lnTo>
                      <a:pt x="23602" y="5265"/>
                    </a:lnTo>
                    <a:lnTo>
                      <a:pt x="23794" y="5857"/>
                    </a:lnTo>
                    <a:lnTo>
                      <a:pt x="23970" y="6481"/>
                    </a:lnTo>
                    <a:lnTo>
                      <a:pt x="24114" y="7121"/>
                    </a:lnTo>
                    <a:lnTo>
                      <a:pt x="24242" y="7793"/>
                    </a:lnTo>
                    <a:lnTo>
                      <a:pt x="24338" y="8466"/>
                    </a:lnTo>
                    <a:lnTo>
                      <a:pt x="24434" y="9170"/>
                    </a:lnTo>
                    <a:lnTo>
                      <a:pt x="24514" y="9874"/>
                    </a:lnTo>
                    <a:lnTo>
                      <a:pt x="24562" y="10578"/>
                    </a:lnTo>
                    <a:lnTo>
                      <a:pt x="24610" y="11298"/>
                    </a:lnTo>
                    <a:lnTo>
                      <a:pt x="24690" y="12738"/>
                    </a:lnTo>
                    <a:lnTo>
                      <a:pt x="24738" y="14178"/>
                    </a:lnTo>
                    <a:lnTo>
                      <a:pt x="24786" y="16946"/>
                    </a:lnTo>
                    <a:lnTo>
                      <a:pt x="24834" y="18226"/>
                    </a:lnTo>
                    <a:lnTo>
                      <a:pt x="24882" y="18850"/>
                    </a:lnTo>
                    <a:lnTo>
                      <a:pt x="24914" y="19442"/>
                    </a:lnTo>
                    <a:lnTo>
                      <a:pt x="24978" y="20002"/>
                    </a:lnTo>
                    <a:lnTo>
                      <a:pt x="25042" y="20530"/>
                    </a:lnTo>
                    <a:lnTo>
                      <a:pt x="25122" y="21026"/>
                    </a:lnTo>
                    <a:lnTo>
                      <a:pt x="25218" y="21490"/>
                    </a:lnTo>
                    <a:lnTo>
                      <a:pt x="25218" y="21490"/>
                    </a:lnTo>
                    <a:lnTo>
                      <a:pt x="25282" y="21698"/>
                    </a:lnTo>
                    <a:lnTo>
                      <a:pt x="25346" y="21906"/>
                    </a:lnTo>
                    <a:lnTo>
                      <a:pt x="25426" y="22114"/>
                    </a:lnTo>
                    <a:lnTo>
                      <a:pt x="25522" y="22290"/>
                    </a:lnTo>
                    <a:lnTo>
                      <a:pt x="25618" y="22482"/>
                    </a:lnTo>
                    <a:lnTo>
                      <a:pt x="25730" y="22642"/>
                    </a:lnTo>
                    <a:lnTo>
                      <a:pt x="25842" y="22819"/>
                    </a:lnTo>
                    <a:lnTo>
                      <a:pt x="25970" y="22963"/>
                    </a:lnTo>
                    <a:lnTo>
                      <a:pt x="26114" y="23123"/>
                    </a:lnTo>
                    <a:lnTo>
                      <a:pt x="26242" y="23267"/>
                    </a:lnTo>
                    <a:lnTo>
                      <a:pt x="26562" y="23539"/>
                    </a:lnTo>
                    <a:lnTo>
                      <a:pt x="26882" y="23795"/>
                    </a:lnTo>
                    <a:lnTo>
                      <a:pt x="27234" y="24035"/>
                    </a:lnTo>
                    <a:lnTo>
                      <a:pt x="27618" y="24275"/>
                    </a:lnTo>
                    <a:lnTo>
                      <a:pt x="28002" y="24499"/>
                    </a:lnTo>
                    <a:lnTo>
                      <a:pt x="28802" y="24947"/>
                    </a:lnTo>
                    <a:lnTo>
                      <a:pt x="29202" y="25187"/>
                    </a:lnTo>
                    <a:lnTo>
                      <a:pt x="29618" y="25427"/>
                    </a:lnTo>
                    <a:lnTo>
                      <a:pt x="30018" y="25683"/>
                    </a:lnTo>
                    <a:lnTo>
                      <a:pt x="30418" y="25971"/>
                    </a:lnTo>
                    <a:lnTo>
                      <a:pt x="30819" y="26259"/>
                    </a:lnTo>
                    <a:lnTo>
                      <a:pt x="31187" y="26595"/>
                    </a:lnTo>
                    <a:lnTo>
                      <a:pt x="31555" y="26947"/>
                    </a:lnTo>
                    <a:lnTo>
                      <a:pt x="31731" y="27139"/>
                    </a:lnTo>
                    <a:lnTo>
                      <a:pt x="31891" y="27331"/>
                    </a:lnTo>
                    <a:lnTo>
                      <a:pt x="32051" y="27539"/>
                    </a:lnTo>
                    <a:lnTo>
                      <a:pt x="32211" y="27763"/>
                    </a:lnTo>
                    <a:lnTo>
                      <a:pt x="32355" y="27987"/>
                    </a:lnTo>
                    <a:lnTo>
                      <a:pt x="32499" y="28227"/>
                    </a:lnTo>
                    <a:lnTo>
                      <a:pt x="32627" y="28483"/>
                    </a:lnTo>
                    <a:lnTo>
                      <a:pt x="32755" y="28739"/>
                    </a:lnTo>
                    <a:lnTo>
                      <a:pt x="32867" y="29011"/>
                    </a:lnTo>
                    <a:lnTo>
                      <a:pt x="32979" y="29315"/>
                    </a:lnTo>
                    <a:lnTo>
                      <a:pt x="33075" y="29603"/>
                    </a:lnTo>
                    <a:lnTo>
                      <a:pt x="33171" y="29923"/>
                    </a:lnTo>
                    <a:lnTo>
                      <a:pt x="33251" y="30259"/>
                    </a:lnTo>
                    <a:lnTo>
                      <a:pt x="33315" y="30611"/>
                    </a:lnTo>
                    <a:lnTo>
                      <a:pt x="33363" y="30963"/>
                    </a:lnTo>
                    <a:lnTo>
                      <a:pt x="33411" y="31347"/>
                    </a:lnTo>
                    <a:lnTo>
                      <a:pt x="33443" y="31747"/>
                    </a:lnTo>
                    <a:lnTo>
                      <a:pt x="33475" y="32147"/>
                    </a:lnTo>
                    <a:lnTo>
                      <a:pt x="33475" y="32579"/>
                    </a:lnTo>
                    <a:lnTo>
                      <a:pt x="33475" y="33027"/>
                    </a:lnTo>
                    <a:lnTo>
                      <a:pt x="33459" y="33491"/>
                    </a:lnTo>
                    <a:lnTo>
                      <a:pt x="33411" y="33971"/>
                    </a:lnTo>
                    <a:lnTo>
                      <a:pt x="33363" y="34483"/>
                    </a:lnTo>
                    <a:lnTo>
                      <a:pt x="33315" y="35011"/>
                    </a:lnTo>
                    <a:lnTo>
                      <a:pt x="33235" y="35555"/>
                    </a:lnTo>
                    <a:lnTo>
                      <a:pt x="33139" y="36115"/>
                    </a:lnTo>
                    <a:lnTo>
                      <a:pt x="33139" y="36115"/>
                    </a:lnTo>
                    <a:lnTo>
                      <a:pt x="33075" y="36403"/>
                    </a:lnTo>
                    <a:lnTo>
                      <a:pt x="33011" y="36691"/>
                    </a:lnTo>
                    <a:lnTo>
                      <a:pt x="32931" y="36963"/>
                    </a:lnTo>
                    <a:lnTo>
                      <a:pt x="32851" y="37235"/>
                    </a:lnTo>
                    <a:lnTo>
                      <a:pt x="32755" y="37507"/>
                    </a:lnTo>
                    <a:lnTo>
                      <a:pt x="32659" y="37764"/>
                    </a:lnTo>
                    <a:lnTo>
                      <a:pt x="32547" y="38020"/>
                    </a:lnTo>
                    <a:lnTo>
                      <a:pt x="32435" y="38276"/>
                    </a:lnTo>
                    <a:lnTo>
                      <a:pt x="32163" y="38772"/>
                    </a:lnTo>
                    <a:lnTo>
                      <a:pt x="31859" y="39252"/>
                    </a:lnTo>
                    <a:lnTo>
                      <a:pt x="31539" y="39716"/>
                    </a:lnTo>
                    <a:lnTo>
                      <a:pt x="31171" y="40164"/>
                    </a:lnTo>
                    <a:lnTo>
                      <a:pt x="30787" y="40596"/>
                    </a:lnTo>
                    <a:lnTo>
                      <a:pt x="30370" y="40996"/>
                    </a:lnTo>
                    <a:lnTo>
                      <a:pt x="29938" y="41396"/>
                    </a:lnTo>
                    <a:lnTo>
                      <a:pt x="29458" y="41764"/>
                    </a:lnTo>
                    <a:lnTo>
                      <a:pt x="28978" y="42116"/>
                    </a:lnTo>
                    <a:lnTo>
                      <a:pt x="28450" y="42452"/>
                    </a:lnTo>
                    <a:lnTo>
                      <a:pt x="27922" y="42772"/>
                    </a:lnTo>
                    <a:lnTo>
                      <a:pt x="27362" y="43076"/>
                    </a:lnTo>
                    <a:lnTo>
                      <a:pt x="26786" y="43364"/>
                    </a:lnTo>
                    <a:lnTo>
                      <a:pt x="26194" y="43620"/>
                    </a:lnTo>
                    <a:lnTo>
                      <a:pt x="25586" y="43876"/>
                    </a:lnTo>
                    <a:lnTo>
                      <a:pt x="24962" y="44100"/>
                    </a:lnTo>
                    <a:lnTo>
                      <a:pt x="24322" y="44308"/>
                    </a:lnTo>
                    <a:lnTo>
                      <a:pt x="23666" y="44516"/>
                    </a:lnTo>
                    <a:lnTo>
                      <a:pt x="22994" y="44692"/>
                    </a:lnTo>
                    <a:lnTo>
                      <a:pt x="22322" y="44836"/>
                    </a:lnTo>
                    <a:lnTo>
                      <a:pt x="21634" y="44980"/>
                    </a:lnTo>
                    <a:lnTo>
                      <a:pt x="20930" y="45108"/>
                    </a:lnTo>
                    <a:lnTo>
                      <a:pt x="20226" y="45204"/>
                    </a:lnTo>
                    <a:lnTo>
                      <a:pt x="19522" y="45284"/>
                    </a:lnTo>
                    <a:lnTo>
                      <a:pt x="18818" y="45364"/>
                    </a:lnTo>
                    <a:lnTo>
                      <a:pt x="18098" y="45412"/>
                    </a:lnTo>
                    <a:lnTo>
                      <a:pt x="17378" y="45444"/>
                    </a:lnTo>
                    <a:lnTo>
                      <a:pt x="16658" y="45444"/>
                    </a:lnTo>
                    <a:lnTo>
                      <a:pt x="15938" y="45444"/>
                    </a:lnTo>
                    <a:lnTo>
                      <a:pt x="15218" y="45412"/>
                    </a:lnTo>
                    <a:lnTo>
                      <a:pt x="14497" y="45380"/>
                    </a:lnTo>
                    <a:lnTo>
                      <a:pt x="13777" y="45316"/>
                    </a:lnTo>
                    <a:lnTo>
                      <a:pt x="13073" y="45236"/>
                    </a:lnTo>
                    <a:lnTo>
                      <a:pt x="12369" y="45140"/>
                    </a:lnTo>
                    <a:lnTo>
                      <a:pt x="11681" y="45028"/>
                    </a:lnTo>
                    <a:lnTo>
                      <a:pt x="10993" y="44884"/>
                    </a:lnTo>
                    <a:lnTo>
                      <a:pt x="10321" y="44740"/>
                    </a:lnTo>
                    <a:lnTo>
                      <a:pt x="9649" y="44564"/>
                    </a:lnTo>
                    <a:lnTo>
                      <a:pt x="8993" y="44372"/>
                    </a:lnTo>
                    <a:lnTo>
                      <a:pt x="8353" y="44164"/>
                    </a:lnTo>
                    <a:lnTo>
                      <a:pt x="7729" y="43940"/>
                    </a:lnTo>
                    <a:lnTo>
                      <a:pt x="7121" y="43700"/>
                    </a:lnTo>
                    <a:lnTo>
                      <a:pt x="6529" y="43428"/>
                    </a:lnTo>
                    <a:lnTo>
                      <a:pt x="5953" y="43140"/>
                    </a:lnTo>
                    <a:lnTo>
                      <a:pt x="5409" y="42852"/>
                    </a:lnTo>
                    <a:lnTo>
                      <a:pt x="4865" y="42532"/>
                    </a:lnTo>
                    <a:lnTo>
                      <a:pt x="4353" y="42180"/>
                    </a:lnTo>
                    <a:lnTo>
                      <a:pt x="3873" y="41828"/>
                    </a:lnTo>
                    <a:lnTo>
                      <a:pt x="3409" y="41460"/>
                    </a:lnTo>
                    <a:lnTo>
                      <a:pt x="2961" y="41060"/>
                    </a:lnTo>
                    <a:lnTo>
                      <a:pt x="2561" y="40644"/>
                    </a:lnTo>
                    <a:lnTo>
                      <a:pt x="2177" y="40212"/>
                    </a:lnTo>
                    <a:lnTo>
                      <a:pt x="1825" y="39764"/>
                    </a:lnTo>
                    <a:lnTo>
                      <a:pt x="1489" y="39300"/>
                    </a:lnTo>
                    <a:lnTo>
                      <a:pt x="1201" y="38804"/>
                    </a:lnTo>
                    <a:lnTo>
                      <a:pt x="1073" y="38548"/>
                    </a:lnTo>
                    <a:lnTo>
                      <a:pt x="945" y="38292"/>
                    </a:lnTo>
                    <a:lnTo>
                      <a:pt x="817" y="38036"/>
                    </a:lnTo>
                    <a:lnTo>
                      <a:pt x="705" y="37780"/>
                    </a:lnTo>
                    <a:lnTo>
                      <a:pt x="609" y="37507"/>
                    </a:lnTo>
                    <a:lnTo>
                      <a:pt x="529" y="37219"/>
                    </a:lnTo>
                    <a:lnTo>
                      <a:pt x="433" y="36947"/>
                    </a:lnTo>
                    <a:lnTo>
                      <a:pt x="369" y="36659"/>
                    </a:lnTo>
                    <a:lnTo>
                      <a:pt x="305" y="36371"/>
                    </a:lnTo>
                    <a:lnTo>
                      <a:pt x="257" y="36083"/>
                    </a:lnTo>
                    <a:lnTo>
                      <a:pt x="257" y="36083"/>
                    </a:lnTo>
                    <a:lnTo>
                      <a:pt x="129" y="35283"/>
                    </a:lnTo>
                    <a:lnTo>
                      <a:pt x="49" y="34531"/>
                    </a:lnTo>
                    <a:lnTo>
                      <a:pt x="17" y="33843"/>
                    </a:lnTo>
                    <a:lnTo>
                      <a:pt x="1" y="33203"/>
                    </a:lnTo>
                    <a:lnTo>
                      <a:pt x="33" y="32611"/>
                    </a:lnTo>
                    <a:lnTo>
                      <a:pt x="81" y="32067"/>
                    </a:lnTo>
                    <a:lnTo>
                      <a:pt x="161" y="31555"/>
                    </a:lnTo>
                    <a:lnTo>
                      <a:pt x="257" y="31091"/>
                    </a:lnTo>
                    <a:lnTo>
                      <a:pt x="369" y="30643"/>
                    </a:lnTo>
                    <a:lnTo>
                      <a:pt x="513" y="30243"/>
                    </a:lnTo>
                    <a:lnTo>
                      <a:pt x="657" y="29843"/>
                    </a:lnTo>
                    <a:lnTo>
                      <a:pt x="833" y="29475"/>
                    </a:lnTo>
                    <a:lnTo>
                      <a:pt x="993" y="29139"/>
                    </a:lnTo>
                    <a:lnTo>
                      <a:pt x="1169" y="28787"/>
                    </a:lnTo>
                    <a:lnTo>
                      <a:pt x="1537" y="28147"/>
                    </a:lnTo>
                    <a:lnTo>
                      <a:pt x="1889" y="27507"/>
                    </a:lnTo>
                    <a:lnTo>
                      <a:pt x="2049" y="27171"/>
                    </a:lnTo>
                    <a:lnTo>
                      <a:pt x="2193" y="26835"/>
                    </a:lnTo>
                    <a:lnTo>
                      <a:pt x="2337" y="26483"/>
                    </a:lnTo>
                    <a:lnTo>
                      <a:pt x="2465" y="26115"/>
                    </a:lnTo>
                    <a:lnTo>
                      <a:pt x="2561" y="25715"/>
                    </a:lnTo>
                    <a:lnTo>
                      <a:pt x="2657" y="25299"/>
                    </a:lnTo>
                    <a:lnTo>
                      <a:pt x="2705" y="24867"/>
                    </a:lnTo>
                    <a:lnTo>
                      <a:pt x="2737" y="24387"/>
                    </a:lnTo>
                    <a:lnTo>
                      <a:pt x="2737" y="23875"/>
                    </a:lnTo>
                    <a:lnTo>
                      <a:pt x="2705" y="23315"/>
                    </a:lnTo>
                    <a:lnTo>
                      <a:pt x="2641" y="22722"/>
                    </a:lnTo>
                    <a:lnTo>
                      <a:pt x="2529" y="22082"/>
                    </a:lnTo>
                    <a:lnTo>
                      <a:pt x="2385" y="21378"/>
                    </a:lnTo>
                    <a:lnTo>
                      <a:pt x="2193" y="20626"/>
                    </a:lnTo>
                    <a:lnTo>
                      <a:pt x="2193" y="20626"/>
                    </a:lnTo>
                    <a:lnTo>
                      <a:pt x="1985" y="19842"/>
                    </a:lnTo>
                    <a:lnTo>
                      <a:pt x="1809" y="19026"/>
                    </a:lnTo>
                    <a:lnTo>
                      <a:pt x="1665" y="18178"/>
                    </a:lnTo>
                    <a:lnTo>
                      <a:pt x="1537" y="17330"/>
                    </a:lnTo>
                    <a:lnTo>
                      <a:pt x="1441" y="16466"/>
                    </a:lnTo>
                    <a:lnTo>
                      <a:pt x="1377" y="15586"/>
                    </a:lnTo>
                    <a:lnTo>
                      <a:pt x="1329" y="14706"/>
                    </a:lnTo>
                    <a:lnTo>
                      <a:pt x="1297" y="13810"/>
                    </a:lnTo>
                    <a:lnTo>
                      <a:pt x="1297" y="12930"/>
                    </a:lnTo>
                    <a:lnTo>
                      <a:pt x="1329" y="12050"/>
                    </a:lnTo>
                    <a:lnTo>
                      <a:pt x="1377" y="11170"/>
                    </a:lnTo>
                    <a:lnTo>
                      <a:pt x="1441" y="10306"/>
                    </a:lnTo>
                    <a:lnTo>
                      <a:pt x="1537" y="9442"/>
                    </a:lnTo>
                    <a:lnTo>
                      <a:pt x="1665" y="8610"/>
                    </a:lnTo>
                    <a:lnTo>
                      <a:pt x="1793" y="7793"/>
                    </a:lnTo>
                    <a:lnTo>
                      <a:pt x="1969" y="6993"/>
                    </a:lnTo>
                    <a:lnTo>
                      <a:pt x="2145" y="6225"/>
                    </a:lnTo>
                    <a:lnTo>
                      <a:pt x="2353" y="5489"/>
                    </a:lnTo>
                    <a:lnTo>
                      <a:pt x="2577" y="4801"/>
                    </a:lnTo>
                    <a:lnTo>
                      <a:pt x="2833" y="4129"/>
                    </a:lnTo>
                    <a:lnTo>
                      <a:pt x="3105" y="3505"/>
                    </a:lnTo>
                    <a:lnTo>
                      <a:pt x="3249" y="3201"/>
                    </a:lnTo>
                    <a:lnTo>
                      <a:pt x="3393" y="2929"/>
                    </a:lnTo>
                    <a:lnTo>
                      <a:pt x="3537" y="2657"/>
                    </a:lnTo>
                    <a:lnTo>
                      <a:pt x="3697" y="2385"/>
                    </a:lnTo>
                    <a:lnTo>
                      <a:pt x="3873" y="2145"/>
                    </a:lnTo>
                    <a:lnTo>
                      <a:pt x="4033" y="1905"/>
                    </a:lnTo>
                    <a:lnTo>
                      <a:pt x="4209" y="1681"/>
                    </a:lnTo>
                    <a:lnTo>
                      <a:pt x="4385" y="1473"/>
                    </a:lnTo>
                    <a:lnTo>
                      <a:pt x="4561" y="1281"/>
                    </a:lnTo>
                    <a:lnTo>
                      <a:pt x="4753" y="1105"/>
                    </a:lnTo>
                    <a:lnTo>
                      <a:pt x="4945" y="945"/>
                    </a:lnTo>
                    <a:lnTo>
                      <a:pt x="5137" y="801"/>
                    </a:lnTo>
                    <a:lnTo>
                      <a:pt x="5345" y="673"/>
                    </a:lnTo>
                    <a:lnTo>
                      <a:pt x="5553" y="561"/>
                    </a:lnTo>
                    <a:lnTo>
                      <a:pt x="5761" y="449"/>
                    </a:lnTo>
                    <a:lnTo>
                      <a:pt x="5969" y="369"/>
                    </a:lnTo>
                    <a:lnTo>
                      <a:pt x="6193" y="305"/>
                    </a:lnTo>
                    <a:lnTo>
                      <a:pt x="6417" y="273"/>
                    </a:lnTo>
                    <a:lnTo>
                      <a:pt x="6641" y="241"/>
                    </a:lnTo>
                    <a:lnTo>
                      <a:pt x="6881" y="241"/>
                    </a:lnTo>
                    <a:lnTo>
                      <a:pt x="7121" y="241"/>
                    </a:lnTo>
                    <a:lnTo>
                      <a:pt x="7361" y="273"/>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8" name="Google Shape;1417;p34"/>
              <p:cNvSpPr/>
              <p:nvPr/>
            </p:nvSpPr>
            <p:spPr>
              <a:xfrm>
                <a:off x="688531" y="2942444"/>
                <a:ext cx="300415" cy="1639794"/>
              </a:xfrm>
              <a:custGeom>
                <a:avLst/>
                <a:gdLst/>
                <a:ahLst/>
                <a:cxnLst/>
                <a:rect l="l" t="t" r="r" b="b"/>
                <a:pathLst>
                  <a:path w="15874" h="86647" extrusionOk="0">
                    <a:moveTo>
                      <a:pt x="1" y="7041"/>
                    </a:moveTo>
                    <a:lnTo>
                      <a:pt x="1" y="7041"/>
                    </a:lnTo>
                    <a:lnTo>
                      <a:pt x="49" y="8241"/>
                    </a:lnTo>
                    <a:lnTo>
                      <a:pt x="129" y="9521"/>
                    </a:lnTo>
                    <a:lnTo>
                      <a:pt x="225" y="10833"/>
                    </a:lnTo>
                    <a:lnTo>
                      <a:pt x="353" y="12177"/>
                    </a:lnTo>
                    <a:lnTo>
                      <a:pt x="497" y="13537"/>
                    </a:lnTo>
                    <a:lnTo>
                      <a:pt x="641" y="14914"/>
                    </a:lnTo>
                    <a:lnTo>
                      <a:pt x="817" y="16274"/>
                    </a:lnTo>
                    <a:lnTo>
                      <a:pt x="993" y="17602"/>
                    </a:lnTo>
                    <a:lnTo>
                      <a:pt x="1329" y="20162"/>
                    </a:lnTo>
                    <a:lnTo>
                      <a:pt x="1665" y="22466"/>
                    </a:lnTo>
                    <a:lnTo>
                      <a:pt x="1953" y="24402"/>
                    </a:lnTo>
                    <a:lnTo>
                      <a:pt x="2161" y="25890"/>
                    </a:lnTo>
                    <a:lnTo>
                      <a:pt x="2161" y="25890"/>
                    </a:lnTo>
                    <a:lnTo>
                      <a:pt x="2193" y="26210"/>
                    </a:lnTo>
                    <a:lnTo>
                      <a:pt x="2225" y="26530"/>
                    </a:lnTo>
                    <a:lnTo>
                      <a:pt x="2225" y="26850"/>
                    </a:lnTo>
                    <a:lnTo>
                      <a:pt x="2225" y="27186"/>
                    </a:lnTo>
                    <a:lnTo>
                      <a:pt x="2193" y="27522"/>
                    </a:lnTo>
                    <a:lnTo>
                      <a:pt x="2177" y="27874"/>
                    </a:lnTo>
                    <a:lnTo>
                      <a:pt x="2081" y="28594"/>
                    </a:lnTo>
                    <a:lnTo>
                      <a:pt x="1969" y="29362"/>
                    </a:lnTo>
                    <a:lnTo>
                      <a:pt x="1825" y="30131"/>
                    </a:lnTo>
                    <a:lnTo>
                      <a:pt x="1521" y="31779"/>
                    </a:lnTo>
                    <a:lnTo>
                      <a:pt x="1361" y="32627"/>
                    </a:lnTo>
                    <a:lnTo>
                      <a:pt x="1201" y="33507"/>
                    </a:lnTo>
                    <a:lnTo>
                      <a:pt x="1057" y="34403"/>
                    </a:lnTo>
                    <a:lnTo>
                      <a:pt x="945" y="35315"/>
                    </a:lnTo>
                    <a:lnTo>
                      <a:pt x="865" y="36243"/>
                    </a:lnTo>
                    <a:lnTo>
                      <a:pt x="833" y="36723"/>
                    </a:lnTo>
                    <a:lnTo>
                      <a:pt x="817" y="37187"/>
                    </a:lnTo>
                    <a:lnTo>
                      <a:pt x="817" y="37667"/>
                    </a:lnTo>
                    <a:lnTo>
                      <a:pt x="817" y="38147"/>
                    </a:lnTo>
                    <a:lnTo>
                      <a:pt x="833" y="38627"/>
                    </a:lnTo>
                    <a:lnTo>
                      <a:pt x="865" y="39123"/>
                    </a:lnTo>
                    <a:lnTo>
                      <a:pt x="865" y="39123"/>
                    </a:lnTo>
                    <a:lnTo>
                      <a:pt x="929" y="39635"/>
                    </a:lnTo>
                    <a:lnTo>
                      <a:pt x="1025" y="40243"/>
                    </a:lnTo>
                    <a:lnTo>
                      <a:pt x="1153" y="40899"/>
                    </a:lnTo>
                    <a:lnTo>
                      <a:pt x="1313" y="41619"/>
                    </a:lnTo>
                    <a:lnTo>
                      <a:pt x="1505" y="42403"/>
                    </a:lnTo>
                    <a:lnTo>
                      <a:pt x="1729" y="43235"/>
                    </a:lnTo>
                    <a:lnTo>
                      <a:pt x="1969" y="44131"/>
                    </a:lnTo>
                    <a:lnTo>
                      <a:pt x="2241" y="45044"/>
                    </a:lnTo>
                    <a:lnTo>
                      <a:pt x="2817" y="47012"/>
                    </a:lnTo>
                    <a:lnTo>
                      <a:pt x="3457" y="49076"/>
                    </a:lnTo>
                    <a:lnTo>
                      <a:pt x="4817" y="53396"/>
                    </a:lnTo>
                    <a:lnTo>
                      <a:pt x="5505" y="55572"/>
                    </a:lnTo>
                    <a:lnTo>
                      <a:pt x="6161" y="57716"/>
                    </a:lnTo>
                    <a:lnTo>
                      <a:pt x="6785" y="59765"/>
                    </a:lnTo>
                    <a:lnTo>
                      <a:pt x="7329" y="61701"/>
                    </a:lnTo>
                    <a:lnTo>
                      <a:pt x="7569" y="62613"/>
                    </a:lnTo>
                    <a:lnTo>
                      <a:pt x="7793" y="63493"/>
                    </a:lnTo>
                    <a:lnTo>
                      <a:pt x="7985" y="64309"/>
                    </a:lnTo>
                    <a:lnTo>
                      <a:pt x="8145" y="65077"/>
                    </a:lnTo>
                    <a:lnTo>
                      <a:pt x="8273" y="65781"/>
                    </a:lnTo>
                    <a:lnTo>
                      <a:pt x="8369" y="66437"/>
                    </a:lnTo>
                    <a:lnTo>
                      <a:pt x="8433" y="67013"/>
                    </a:lnTo>
                    <a:lnTo>
                      <a:pt x="8449" y="67509"/>
                    </a:lnTo>
                    <a:lnTo>
                      <a:pt x="8449" y="67509"/>
                    </a:lnTo>
                    <a:lnTo>
                      <a:pt x="8433" y="67973"/>
                    </a:lnTo>
                    <a:lnTo>
                      <a:pt x="8401" y="68421"/>
                    </a:lnTo>
                    <a:lnTo>
                      <a:pt x="8337" y="68869"/>
                    </a:lnTo>
                    <a:lnTo>
                      <a:pt x="8241" y="69301"/>
                    </a:lnTo>
                    <a:lnTo>
                      <a:pt x="8145" y="69733"/>
                    </a:lnTo>
                    <a:lnTo>
                      <a:pt x="8017" y="70149"/>
                    </a:lnTo>
                    <a:lnTo>
                      <a:pt x="7873" y="70565"/>
                    </a:lnTo>
                    <a:lnTo>
                      <a:pt x="7697" y="70965"/>
                    </a:lnTo>
                    <a:lnTo>
                      <a:pt x="7521" y="71349"/>
                    </a:lnTo>
                    <a:lnTo>
                      <a:pt x="7345" y="71749"/>
                    </a:lnTo>
                    <a:lnTo>
                      <a:pt x="7137" y="72133"/>
                    </a:lnTo>
                    <a:lnTo>
                      <a:pt x="6929" y="72501"/>
                    </a:lnTo>
                    <a:lnTo>
                      <a:pt x="6497" y="73237"/>
                    </a:lnTo>
                    <a:lnTo>
                      <a:pt x="6049" y="73957"/>
                    </a:lnTo>
                    <a:lnTo>
                      <a:pt x="5137" y="75366"/>
                    </a:lnTo>
                    <a:lnTo>
                      <a:pt x="4721" y="76038"/>
                    </a:lnTo>
                    <a:lnTo>
                      <a:pt x="4529" y="76374"/>
                    </a:lnTo>
                    <a:lnTo>
                      <a:pt x="4337" y="76726"/>
                    </a:lnTo>
                    <a:lnTo>
                      <a:pt x="4161" y="77062"/>
                    </a:lnTo>
                    <a:lnTo>
                      <a:pt x="4001" y="77398"/>
                    </a:lnTo>
                    <a:lnTo>
                      <a:pt x="3873" y="77734"/>
                    </a:lnTo>
                    <a:lnTo>
                      <a:pt x="3745" y="78070"/>
                    </a:lnTo>
                    <a:lnTo>
                      <a:pt x="3633" y="78406"/>
                    </a:lnTo>
                    <a:lnTo>
                      <a:pt x="3553" y="78742"/>
                    </a:lnTo>
                    <a:lnTo>
                      <a:pt x="3505" y="79094"/>
                    </a:lnTo>
                    <a:lnTo>
                      <a:pt x="3473" y="79430"/>
                    </a:lnTo>
                    <a:lnTo>
                      <a:pt x="3473" y="79430"/>
                    </a:lnTo>
                    <a:lnTo>
                      <a:pt x="3441" y="80118"/>
                    </a:lnTo>
                    <a:lnTo>
                      <a:pt x="3457" y="80774"/>
                    </a:lnTo>
                    <a:lnTo>
                      <a:pt x="3489" y="81430"/>
                    </a:lnTo>
                    <a:lnTo>
                      <a:pt x="3553" y="82038"/>
                    </a:lnTo>
                    <a:lnTo>
                      <a:pt x="3649" y="82630"/>
                    </a:lnTo>
                    <a:lnTo>
                      <a:pt x="3777" y="83190"/>
                    </a:lnTo>
                    <a:lnTo>
                      <a:pt x="3937" y="83718"/>
                    </a:lnTo>
                    <a:lnTo>
                      <a:pt x="4033" y="83974"/>
                    </a:lnTo>
                    <a:lnTo>
                      <a:pt x="4129" y="84214"/>
                    </a:lnTo>
                    <a:lnTo>
                      <a:pt x="4225" y="84454"/>
                    </a:lnTo>
                    <a:lnTo>
                      <a:pt x="4337" y="84678"/>
                    </a:lnTo>
                    <a:lnTo>
                      <a:pt x="4449" y="84886"/>
                    </a:lnTo>
                    <a:lnTo>
                      <a:pt x="4577" y="85094"/>
                    </a:lnTo>
                    <a:lnTo>
                      <a:pt x="4705" y="85286"/>
                    </a:lnTo>
                    <a:lnTo>
                      <a:pt x="4833" y="85462"/>
                    </a:lnTo>
                    <a:lnTo>
                      <a:pt x="4977" y="85638"/>
                    </a:lnTo>
                    <a:lnTo>
                      <a:pt x="5121" y="85782"/>
                    </a:lnTo>
                    <a:lnTo>
                      <a:pt x="5281" y="85942"/>
                    </a:lnTo>
                    <a:lnTo>
                      <a:pt x="5441" y="86070"/>
                    </a:lnTo>
                    <a:lnTo>
                      <a:pt x="5601" y="86198"/>
                    </a:lnTo>
                    <a:lnTo>
                      <a:pt x="5777" y="86294"/>
                    </a:lnTo>
                    <a:lnTo>
                      <a:pt x="5953" y="86390"/>
                    </a:lnTo>
                    <a:lnTo>
                      <a:pt x="6145" y="86470"/>
                    </a:lnTo>
                    <a:lnTo>
                      <a:pt x="6321" y="86550"/>
                    </a:lnTo>
                    <a:lnTo>
                      <a:pt x="6529" y="86598"/>
                    </a:lnTo>
                    <a:lnTo>
                      <a:pt x="6529" y="86598"/>
                    </a:lnTo>
                    <a:lnTo>
                      <a:pt x="6737" y="86630"/>
                    </a:lnTo>
                    <a:lnTo>
                      <a:pt x="6961" y="86646"/>
                    </a:lnTo>
                    <a:lnTo>
                      <a:pt x="7201" y="86630"/>
                    </a:lnTo>
                    <a:lnTo>
                      <a:pt x="7457" y="86598"/>
                    </a:lnTo>
                    <a:lnTo>
                      <a:pt x="7729" y="86534"/>
                    </a:lnTo>
                    <a:lnTo>
                      <a:pt x="8001" y="86470"/>
                    </a:lnTo>
                    <a:lnTo>
                      <a:pt x="8289" y="86374"/>
                    </a:lnTo>
                    <a:lnTo>
                      <a:pt x="8593" y="86262"/>
                    </a:lnTo>
                    <a:lnTo>
                      <a:pt x="8897" y="86134"/>
                    </a:lnTo>
                    <a:lnTo>
                      <a:pt x="9201" y="85990"/>
                    </a:lnTo>
                    <a:lnTo>
                      <a:pt x="9505" y="85830"/>
                    </a:lnTo>
                    <a:lnTo>
                      <a:pt x="9809" y="85670"/>
                    </a:lnTo>
                    <a:lnTo>
                      <a:pt x="10130" y="85494"/>
                    </a:lnTo>
                    <a:lnTo>
                      <a:pt x="10434" y="85302"/>
                    </a:lnTo>
                    <a:lnTo>
                      <a:pt x="10738" y="85094"/>
                    </a:lnTo>
                    <a:lnTo>
                      <a:pt x="11042" y="84886"/>
                    </a:lnTo>
                    <a:lnTo>
                      <a:pt x="11330" y="84662"/>
                    </a:lnTo>
                    <a:lnTo>
                      <a:pt x="11618" y="84438"/>
                    </a:lnTo>
                    <a:lnTo>
                      <a:pt x="11906" y="84198"/>
                    </a:lnTo>
                    <a:lnTo>
                      <a:pt x="12178" y="83974"/>
                    </a:lnTo>
                    <a:lnTo>
                      <a:pt x="12434" y="83734"/>
                    </a:lnTo>
                    <a:lnTo>
                      <a:pt x="12674" y="83494"/>
                    </a:lnTo>
                    <a:lnTo>
                      <a:pt x="12898" y="83238"/>
                    </a:lnTo>
                    <a:lnTo>
                      <a:pt x="13122" y="82998"/>
                    </a:lnTo>
                    <a:lnTo>
                      <a:pt x="13314" y="82758"/>
                    </a:lnTo>
                    <a:lnTo>
                      <a:pt x="13490" y="82518"/>
                    </a:lnTo>
                    <a:lnTo>
                      <a:pt x="13650" y="82278"/>
                    </a:lnTo>
                    <a:lnTo>
                      <a:pt x="13794" y="82038"/>
                    </a:lnTo>
                    <a:lnTo>
                      <a:pt x="13906" y="81814"/>
                    </a:lnTo>
                    <a:lnTo>
                      <a:pt x="13986" y="81590"/>
                    </a:lnTo>
                    <a:lnTo>
                      <a:pt x="14050" y="81382"/>
                    </a:lnTo>
                    <a:lnTo>
                      <a:pt x="14082" y="81174"/>
                    </a:lnTo>
                    <a:lnTo>
                      <a:pt x="14082" y="81174"/>
                    </a:lnTo>
                    <a:lnTo>
                      <a:pt x="14178" y="80246"/>
                    </a:lnTo>
                    <a:lnTo>
                      <a:pt x="14258" y="79142"/>
                    </a:lnTo>
                    <a:lnTo>
                      <a:pt x="14386" y="77926"/>
                    </a:lnTo>
                    <a:lnTo>
                      <a:pt x="14530" y="76646"/>
                    </a:lnTo>
                    <a:lnTo>
                      <a:pt x="14610" y="76006"/>
                    </a:lnTo>
                    <a:lnTo>
                      <a:pt x="14706" y="75382"/>
                    </a:lnTo>
                    <a:lnTo>
                      <a:pt x="14818" y="74774"/>
                    </a:lnTo>
                    <a:lnTo>
                      <a:pt x="14946" y="74181"/>
                    </a:lnTo>
                    <a:lnTo>
                      <a:pt x="15090" y="73637"/>
                    </a:lnTo>
                    <a:lnTo>
                      <a:pt x="15234" y="73141"/>
                    </a:lnTo>
                    <a:lnTo>
                      <a:pt x="15410" y="72677"/>
                    </a:lnTo>
                    <a:lnTo>
                      <a:pt x="15506" y="72469"/>
                    </a:lnTo>
                    <a:lnTo>
                      <a:pt x="15602" y="72277"/>
                    </a:lnTo>
                    <a:lnTo>
                      <a:pt x="15602" y="72277"/>
                    </a:lnTo>
                    <a:lnTo>
                      <a:pt x="15698" y="72101"/>
                    </a:lnTo>
                    <a:lnTo>
                      <a:pt x="15778" y="71909"/>
                    </a:lnTo>
                    <a:lnTo>
                      <a:pt x="15826" y="71701"/>
                    </a:lnTo>
                    <a:lnTo>
                      <a:pt x="15858" y="71509"/>
                    </a:lnTo>
                    <a:lnTo>
                      <a:pt x="15874" y="71285"/>
                    </a:lnTo>
                    <a:lnTo>
                      <a:pt x="15874" y="71077"/>
                    </a:lnTo>
                    <a:lnTo>
                      <a:pt x="15874" y="70853"/>
                    </a:lnTo>
                    <a:lnTo>
                      <a:pt x="15842" y="70629"/>
                    </a:lnTo>
                    <a:lnTo>
                      <a:pt x="15810" y="70405"/>
                    </a:lnTo>
                    <a:lnTo>
                      <a:pt x="15746" y="70165"/>
                    </a:lnTo>
                    <a:lnTo>
                      <a:pt x="15618" y="69669"/>
                    </a:lnTo>
                    <a:lnTo>
                      <a:pt x="15442" y="69173"/>
                    </a:lnTo>
                    <a:lnTo>
                      <a:pt x="15234" y="68645"/>
                    </a:lnTo>
                    <a:lnTo>
                      <a:pt x="14994" y="68117"/>
                    </a:lnTo>
                    <a:lnTo>
                      <a:pt x="14738" y="67573"/>
                    </a:lnTo>
                    <a:lnTo>
                      <a:pt x="14210" y="66437"/>
                    </a:lnTo>
                    <a:lnTo>
                      <a:pt x="13938" y="65845"/>
                    </a:lnTo>
                    <a:lnTo>
                      <a:pt x="13682" y="65253"/>
                    </a:lnTo>
                    <a:lnTo>
                      <a:pt x="13442" y="64645"/>
                    </a:lnTo>
                    <a:lnTo>
                      <a:pt x="13218" y="64053"/>
                    </a:lnTo>
                    <a:lnTo>
                      <a:pt x="13218" y="64053"/>
                    </a:lnTo>
                    <a:lnTo>
                      <a:pt x="13122" y="63717"/>
                    </a:lnTo>
                    <a:lnTo>
                      <a:pt x="13042" y="63317"/>
                    </a:lnTo>
                    <a:lnTo>
                      <a:pt x="12978" y="62885"/>
                    </a:lnTo>
                    <a:lnTo>
                      <a:pt x="12914" y="62389"/>
                    </a:lnTo>
                    <a:lnTo>
                      <a:pt x="12866" y="61861"/>
                    </a:lnTo>
                    <a:lnTo>
                      <a:pt x="12818" y="61285"/>
                    </a:lnTo>
                    <a:lnTo>
                      <a:pt x="12786" y="60677"/>
                    </a:lnTo>
                    <a:lnTo>
                      <a:pt x="12754" y="60037"/>
                    </a:lnTo>
                    <a:lnTo>
                      <a:pt x="12738" y="58660"/>
                    </a:lnTo>
                    <a:lnTo>
                      <a:pt x="12738" y="57204"/>
                    </a:lnTo>
                    <a:lnTo>
                      <a:pt x="12754" y="55668"/>
                    </a:lnTo>
                    <a:lnTo>
                      <a:pt x="12786" y="54100"/>
                    </a:lnTo>
                    <a:lnTo>
                      <a:pt x="12882" y="50980"/>
                    </a:lnTo>
                    <a:lnTo>
                      <a:pt x="12978" y="48036"/>
                    </a:lnTo>
                    <a:lnTo>
                      <a:pt x="13010" y="46724"/>
                    </a:lnTo>
                    <a:lnTo>
                      <a:pt x="13026" y="45540"/>
                    </a:lnTo>
                    <a:lnTo>
                      <a:pt x="13026" y="44499"/>
                    </a:lnTo>
                    <a:lnTo>
                      <a:pt x="13010" y="43667"/>
                    </a:lnTo>
                    <a:lnTo>
                      <a:pt x="13010" y="43667"/>
                    </a:lnTo>
                    <a:lnTo>
                      <a:pt x="12914" y="42339"/>
                    </a:lnTo>
                    <a:lnTo>
                      <a:pt x="12802" y="41187"/>
                    </a:lnTo>
                    <a:lnTo>
                      <a:pt x="12690" y="40131"/>
                    </a:lnTo>
                    <a:lnTo>
                      <a:pt x="12578" y="39059"/>
                    </a:lnTo>
                    <a:lnTo>
                      <a:pt x="12450" y="37907"/>
                    </a:lnTo>
                    <a:lnTo>
                      <a:pt x="12338" y="36531"/>
                    </a:lnTo>
                    <a:lnTo>
                      <a:pt x="12226" y="34883"/>
                    </a:lnTo>
                    <a:lnTo>
                      <a:pt x="12178" y="33907"/>
                    </a:lnTo>
                    <a:lnTo>
                      <a:pt x="12146" y="32835"/>
                    </a:lnTo>
                    <a:lnTo>
                      <a:pt x="12146" y="32835"/>
                    </a:lnTo>
                    <a:lnTo>
                      <a:pt x="12130" y="32259"/>
                    </a:lnTo>
                    <a:lnTo>
                      <a:pt x="12130" y="31683"/>
                    </a:lnTo>
                    <a:lnTo>
                      <a:pt x="12146" y="31107"/>
                    </a:lnTo>
                    <a:lnTo>
                      <a:pt x="12194" y="30531"/>
                    </a:lnTo>
                    <a:lnTo>
                      <a:pt x="12242" y="29939"/>
                    </a:lnTo>
                    <a:lnTo>
                      <a:pt x="12290" y="29346"/>
                    </a:lnTo>
                    <a:lnTo>
                      <a:pt x="12450" y="28130"/>
                    </a:lnTo>
                    <a:lnTo>
                      <a:pt x="12626" y="26882"/>
                    </a:lnTo>
                    <a:lnTo>
                      <a:pt x="12850" y="25586"/>
                    </a:lnTo>
                    <a:lnTo>
                      <a:pt x="13298" y="22834"/>
                    </a:lnTo>
                    <a:lnTo>
                      <a:pt x="13538" y="21362"/>
                    </a:lnTo>
                    <a:lnTo>
                      <a:pt x="13746" y="19826"/>
                    </a:lnTo>
                    <a:lnTo>
                      <a:pt x="13954" y="18226"/>
                    </a:lnTo>
                    <a:lnTo>
                      <a:pt x="14034" y="17378"/>
                    </a:lnTo>
                    <a:lnTo>
                      <a:pt x="14114" y="16530"/>
                    </a:lnTo>
                    <a:lnTo>
                      <a:pt x="14194" y="15650"/>
                    </a:lnTo>
                    <a:lnTo>
                      <a:pt x="14242" y="14737"/>
                    </a:lnTo>
                    <a:lnTo>
                      <a:pt x="14290" y="13809"/>
                    </a:lnTo>
                    <a:lnTo>
                      <a:pt x="14322" y="12849"/>
                    </a:lnTo>
                    <a:lnTo>
                      <a:pt x="14354" y="11873"/>
                    </a:lnTo>
                    <a:lnTo>
                      <a:pt x="14354" y="10865"/>
                    </a:lnTo>
                    <a:lnTo>
                      <a:pt x="14338" y="9841"/>
                    </a:lnTo>
                    <a:lnTo>
                      <a:pt x="14306" y="8769"/>
                    </a:lnTo>
                    <a:lnTo>
                      <a:pt x="14306" y="8769"/>
                    </a:lnTo>
                    <a:lnTo>
                      <a:pt x="14274" y="8241"/>
                    </a:lnTo>
                    <a:lnTo>
                      <a:pt x="14226" y="7729"/>
                    </a:lnTo>
                    <a:lnTo>
                      <a:pt x="14162" y="7233"/>
                    </a:lnTo>
                    <a:lnTo>
                      <a:pt x="14066" y="6753"/>
                    </a:lnTo>
                    <a:lnTo>
                      <a:pt x="13970" y="6289"/>
                    </a:lnTo>
                    <a:lnTo>
                      <a:pt x="13842" y="5841"/>
                    </a:lnTo>
                    <a:lnTo>
                      <a:pt x="13714" y="5425"/>
                    </a:lnTo>
                    <a:lnTo>
                      <a:pt x="13554" y="5009"/>
                    </a:lnTo>
                    <a:lnTo>
                      <a:pt x="13394" y="4609"/>
                    </a:lnTo>
                    <a:lnTo>
                      <a:pt x="13202" y="4241"/>
                    </a:lnTo>
                    <a:lnTo>
                      <a:pt x="13010" y="3873"/>
                    </a:lnTo>
                    <a:lnTo>
                      <a:pt x="12802" y="3521"/>
                    </a:lnTo>
                    <a:lnTo>
                      <a:pt x="12578" y="3201"/>
                    </a:lnTo>
                    <a:lnTo>
                      <a:pt x="12354" y="2881"/>
                    </a:lnTo>
                    <a:lnTo>
                      <a:pt x="12098" y="2593"/>
                    </a:lnTo>
                    <a:lnTo>
                      <a:pt x="11858" y="2305"/>
                    </a:lnTo>
                    <a:lnTo>
                      <a:pt x="11586" y="2049"/>
                    </a:lnTo>
                    <a:lnTo>
                      <a:pt x="11314" y="1809"/>
                    </a:lnTo>
                    <a:lnTo>
                      <a:pt x="11026" y="1569"/>
                    </a:lnTo>
                    <a:lnTo>
                      <a:pt x="10738" y="1361"/>
                    </a:lnTo>
                    <a:lnTo>
                      <a:pt x="10450" y="1153"/>
                    </a:lnTo>
                    <a:lnTo>
                      <a:pt x="10146" y="977"/>
                    </a:lnTo>
                    <a:lnTo>
                      <a:pt x="9841" y="801"/>
                    </a:lnTo>
                    <a:lnTo>
                      <a:pt x="9521" y="657"/>
                    </a:lnTo>
                    <a:lnTo>
                      <a:pt x="9201" y="529"/>
                    </a:lnTo>
                    <a:lnTo>
                      <a:pt x="8881" y="401"/>
                    </a:lnTo>
                    <a:lnTo>
                      <a:pt x="8545" y="305"/>
                    </a:lnTo>
                    <a:lnTo>
                      <a:pt x="8225" y="209"/>
                    </a:lnTo>
                    <a:lnTo>
                      <a:pt x="7889" y="145"/>
                    </a:lnTo>
                    <a:lnTo>
                      <a:pt x="7553" y="81"/>
                    </a:lnTo>
                    <a:lnTo>
                      <a:pt x="7233" y="49"/>
                    </a:lnTo>
                    <a:lnTo>
                      <a:pt x="6897" y="17"/>
                    </a:lnTo>
                    <a:lnTo>
                      <a:pt x="6561" y="1"/>
                    </a:lnTo>
                    <a:lnTo>
                      <a:pt x="6225" y="17"/>
                    </a:lnTo>
                    <a:lnTo>
                      <a:pt x="5905" y="33"/>
                    </a:lnTo>
                    <a:lnTo>
                      <a:pt x="5569" y="65"/>
                    </a:lnTo>
                    <a:lnTo>
                      <a:pt x="5249" y="113"/>
                    </a:lnTo>
                    <a:lnTo>
                      <a:pt x="4929" y="193"/>
                    </a:lnTo>
                    <a:lnTo>
                      <a:pt x="4609" y="273"/>
                    </a:lnTo>
                    <a:lnTo>
                      <a:pt x="4289" y="369"/>
                    </a:lnTo>
                    <a:lnTo>
                      <a:pt x="3985" y="481"/>
                    </a:lnTo>
                    <a:lnTo>
                      <a:pt x="3697" y="593"/>
                    </a:lnTo>
                    <a:lnTo>
                      <a:pt x="3393" y="737"/>
                    </a:lnTo>
                    <a:lnTo>
                      <a:pt x="3121" y="897"/>
                    </a:lnTo>
                    <a:lnTo>
                      <a:pt x="2833" y="1073"/>
                    </a:lnTo>
                    <a:lnTo>
                      <a:pt x="2577" y="1249"/>
                    </a:lnTo>
                    <a:lnTo>
                      <a:pt x="2305" y="1457"/>
                    </a:lnTo>
                    <a:lnTo>
                      <a:pt x="2065" y="1665"/>
                    </a:lnTo>
                    <a:lnTo>
                      <a:pt x="1825" y="1889"/>
                    </a:lnTo>
                    <a:lnTo>
                      <a:pt x="1601" y="2145"/>
                    </a:lnTo>
                    <a:lnTo>
                      <a:pt x="1393" y="2401"/>
                    </a:lnTo>
                    <a:lnTo>
                      <a:pt x="1185" y="2673"/>
                    </a:lnTo>
                    <a:lnTo>
                      <a:pt x="993" y="2961"/>
                    </a:lnTo>
                    <a:lnTo>
                      <a:pt x="817" y="3249"/>
                    </a:lnTo>
                    <a:lnTo>
                      <a:pt x="673" y="3569"/>
                    </a:lnTo>
                    <a:lnTo>
                      <a:pt x="529" y="3905"/>
                    </a:lnTo>
                    <a:lnTo>
                      <a:pt x="401" y="4241"/>
                    </a:lnTo>
                    <a:lnTo>
                      <a:pt x="289" y="4593"/>
                    </a:lnTo>
                    <a:lnTo>
                      <a:pt x="193" y="4977"/>
                    </a:lnTo>
                    <a:lnTo>
                      <a:pt x="113" y="5361"/>
                    </a:lnTo>
                    <a:lnTo>
                      <a:pt x="49" y="5761"/>
                    </a:lnTo>
                    <a:lnTo>
                      <a:pt x="17" y="6177"/>
                    </a:lnTo>
                    <a:lnTo>
                      <a:pt x="1" y="6593"/>
                    </a:lnTo>
                    <a:lnTo>
                      <a:pt x="1" y="7041"/>
                    </a:lnTo>
                    <a:lnTo>
                      <a:pt x="1" y="7041"/>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9" name="Google Shape;1418;p34"/>
              <p:cNvSpPr/>
              <p:nvPr/>
            </p:nvSpPr>
            <p:spPr>
              <a:xfrm>
                <a:off x="937746" y="2889153"/>
                <a:ext cx="387016" cy="1518656"/>
              </a:xfrm>
              <a:custGeom>
                <a:avLst/>
                <a:gdLst/>
                <a:ahLst/>
                <a:cxnLst/>
                <a:rect l="l" t="t" r="r" b="b"/>
                <a:pathLst>
                  <a:path w="20450" h="80246" extrusionOk="0">
                    <a:moveTo>
                      <a:pt x="49" y="5729"/>
                    </a:moveTo>
                    <a:lnTo>
                      <a:pt x="49" y="5729"/>
                    </a:lnTo>
                    <a:lnTo>
                      <a:pt x="65" y="6337"/>
                    </a:lnTo>
                    <a:lnTo>
                      <a:pt x="113" y="6977"/>
                    </a:lnTo>
                    <a:lnTo>
                      <a:pt x="193" y="7665"/>
                    </a:lnTo>
                    <a:lnTo>
                      <a:pt x="289" y="8385"/>
                    </a:lnTo>
                    <a:lnTo>
                      <a:pt x="417" y="9153"/>
                    </a:lnTo>
                    <a:lnTo>
                      <a:pt x="577" y="9953"/>
                    </a:lnTo>
                    <a:lnTo>
                      <a:pt x="737" y="10785"/>
                    </a:lnTo>
                    <a:lnTo>
                      <a:pt x="929" y="11633"/>
                    </a:lnTo>
                    <a:lnTo>
                      <a:pt x="1137" y="12513"/>
                    </a:lnTo>
                    <a:lnTo>
                      <a:pt x="1361" y="13393"/>
                    </a:lnTo>
                    <a:lnTo>
                      <a:pt x="1841" y="15233"/>
                    </a:lnTo>
                    <a:lnTo>
                      <a:pt x="2353" y="17073"/>
                    </a:lnTo>
                    <a:lnTo>
                      <a:pt x="2865" y="18930"/>
                    </a:lnTo>
                    <a:lnTo>
                      <a:pt x="3905" y="22498"/>
                    </a:lnTo>
                    <a:lnTo>
                      <a:pt x="4385" y="24162"/>
                    </a:lnTo>
                    <a:lnTo>
                      <a:pt x="4801" y="25698"/>
                    </a:lnTo>
                    <a:lnTo>
                      <a:pt x="5169" y="27090"/>
                    </a:lnTo>
                    <a:lnTo>
                      <a:pt x="5313" y="27714"/>
                    </a:lnTo>
                    <a:lnTo>
                      <a:pt x="5441" y="28290"/>
                    </a:lnTo>
                    <a:lnTo>
                      <a:pt x="5553" y="28802"/>
                    </a:lnTo>
                    <a:lnTo>
                      <a:pt x="5633" y="29266"/>
                    </a:lnTo>
                    <a:lnTo>
                      <a:pt x="5665" y="29666"/>
                    </a:lnTo>
                    <a:lnTo>
                      <a:pt x="5681" y="30018"/>
                    </a:lnTo>
                    <a:lnTo>
                      <a:pt x="5681" y="30018"/>
                    </a:lnTo>
                    <a:lnTo>
                      <a:pt x="5681" y="30306"/>
                    </a:lnTo>
                    <a:lnTo>
                      <a:pt x="5665" y="30610"/>
                    </a:lnTo>
                    <a:lnTo>
                      <a:pt x="5617" y="31170"/>
                    </a:lnTo>
                    <a:lnTo>
                      <a:pt x="5537" y="31730"/>
                    </a:lnTo>
                    <a:lnTo>
                      <a:pt x="5425" y="32258"/>
                    </a:lnTo>
                    <a:lnTo>
                      <a:pt x="5313" y="32771"/>
                    </a:lnTo>
                    <a:lnTo>
                      <a:pt x="5185" y="33299"/>
                    </a:lnTo>
                    <a:lnTo>
                      <a:pt x="4929" y="34323"/>
                    </a:lnTo>
                    <a:lnTo>
                      <a:pt x="4817" y="34851"/>
                    </a:lnTo>
                    <a:lnTo>
                      <a:pt x="4721" y="35379"/>
                    </a:lnTo>
                    <a:lnTo>
                      <a:pt x="4641" y="35923"/>
                    </a:lnTo>
                    <a:lnTo>
                      <a:pt x="4593" y="36499"/>
                    </a:lnTo>
                    <a:lnTo>
                      <a:pt x="4577" y="36803"/>
                    </a:lnTo>
                    <a:lnTo>
                      <a:pt x="4577" y="37107"/>
                    </a:lnTo>
                    <a:lnTo>
                      <a:pt x="4593" y="37411"/>
                    </a:lnTo>
                    <a:lnTo>
                      <a:pt x="4609" y="37731"/>
                    </a:lnTo>
                    <a:lnTo>
                      <a:pt x="4641" y="38067"/>
                    </a:lnTo>
                    <a:lnTo>
                      <a:pt x="4689" y="38403"/>
                    </a:lnTo>
                    <a:lnTo>
                      <a:pt x="4753" y="38755"/>
                    </a:lnTo>
                    <a:lnTo>
                      <a:pt x="4817" y="39123"/>
                    </a:lnTo>
                    <a:lnTo>
                      <a:pt x="4817" y="39123"/>
                    </a:lnTo>
                    <a:lnTo>
                      <a:pt x="5249" y="40931"/>
                    </a:lnTo>
                    <a:lnTo>
                      <a:pt x="5825" y="43299"/>
                    </a:lnTo>
                    <a:lnTo>
                      <a:pt x="6497" y="46019"/>
                    </a:lnTo>
                    <a:lnTo>
                      <a:pt x="7185" y="48868"/>
                    </a:lnTo>
                    <a:lnTo>
                      <a:pt x="7841" y="51636"/>
                    </a:lnTo>
                    <a:lnTo>
                      <a:pt x="8129" y="52932"/>
                    </a:lnTo>
                    <a:lnTo>
                      <a:pt x="8385" y="54116"/>
                    </a:lnTo>
                    <a:lnTo>
                      <a:pt x="8593" y="55172"/>
                    </a:lnTo>
                    <a:lnTo>
                      <a:pt x="8753" y="56084"/>
                    </a:lnTo>
                    <a:lnTo>
                      <a:pt x="8865" y="56804"/>
                    </a:lnTo>
                    <a:lnTo>
                      <a:pt x="8881" y="57092"/>
                    </a:lnTo>
                    <a:lnTo>
                      <a:pt x="8897" y="57316"/>
                    </a:lnTo>
                    <a:lnTo>
                      <a:pt x="8897" y="57316"/>
                    </a:lnTo>
                    <a:lnTo>
                      <a:pt x="8881" y="57732"/>
                    </a:lnTo>
                    <a:lnTo>
                      <a:pt x="8817" y="58148"/>
                    </a:lnTo>
                    <a:lnTo>
                      <a:pt x="8753" y="58580"/>
                    </a:lnTo>
                    <a:lnTo>
                      <a:pt x="8641" y="59012"/>
                    </a:lnTo>
                    <a:lnTo>
                      <a:pt x="8529" y="59444"/>
                    </a:lnTo>
                    <a:lnTo>
                      <a:pt x="8385" y="59876"/>
                    </a:lnTo>
                    <a:lnTo>
                      <a:pt x="8113" y="60740"/>
                    </a:lnTo>
                    <a:lnTo>
                      <a:pt x="7841" y="61604"/>
                    </a:lnTo>
                    <a:lnTo>
                      <a:pt x="7729" y="62036"/>
                    </a:lnTo>
                    <a:lnTo>
                      <a:pt x="7633" y="62452"/>
                    </a:lnTo>
                    <a:lnTo>
                      <a:pt x="7553" y="62853"/>
                    </a:lnTo>
                    <a:lnTo>
                      <a:pt x="7521" y="63253"/>
                    </a:lnTo>
                    <a:lnTo>
                      <a:pt x="7505" y="63637"/>
                    </a:lnTo>
                    <a:lnTo>
                      <a:pt x="7521" y="63829"/>
                    </a:lnTo>
                    <a:lnTo>
                      <a:pt x="7537" y="64021"/>
                    </a:lnTo>
                    <a:lnTo>
                      <a:pt x="7537" y="64021"/>
                    </a:lnTo>
                    <a:lnTo>
                      <a:pt x="7601" y="64389"/>
                    </a:lnTo>
                    <a:lnTo>
                      <a:pt x="7697" y="64725"/>
                    </a:lnTo>
                    <a:lnTo>
                      <a:pt x="7793" y="65061"/>
                    </a:lnTo>
                    <a:lnTo>
                      <a:pt x="7921" y="65365"/>
                    </a:lnTo>
                    <a:lnTo>
                      <a:pt x="8177" y="65989"/>
                    </a:lnTo>
                    <a:lnTo>
                      <a:pt x="8465" y="66613"/>
                    </a:lnTo>
                    <a:lnTo>
                      <a:pt x="8593" y="66933"/>
                    </a:lnTo>
                    <a:lnTo>
                      <a:pt x="8721" y="67269"/>
                    </a:lnTo>
                    <a:lnTo>
                      <a:pt x="8833" y="67605"/>
                    </a:lnTo>
                    <a:lnTo>
                      <a:pt x="8945" y="67973"/>
                    </a:lnTo>
                    <a:lnTo>
                      <a:pt x="9025" y="68357"/>
                    </a:lnTo>
                    <a:lnTo>
                      <a:pt x="9105" y="68773"/>
                    </a:lnTo>
                    <a:lnTo>
                      <a:pt x="9137" y="69205"/>
                    </a:lnTo>
                    <a:lnTo>
                      <a:pt x="9153" y="69685"/>
                    </a:lnTo>
                    <a:lnTo>
                      <a:pt x="9153" y="69685"/>
                    </a:lnTo>
                    <a:lnTo>
                      <a:pt x="9169" y="70181"/>
                    </a:lnTo>
                    <a:lnTo>
                      <a:pt x="9185" y="70677"/>
                    </a:lnTo>
                    <a:lnTo>
                      <a:pt x="9217" y="71205"/>
                    </a:lnTo>
                    <a:lnTo>
                      <a:pt x="9249" y="71733"/>
                    </a:lnTo>
                    <a:lnTo>
                      <a:pt x="9313" y="72261"/>
                    </a:lnTo>
                    <a:lnTo>
                      <a:pt x="9361" y="72789"/>
                    </a:lnTo>
                    <a:lnTo>
                      <a:pt x="9441" y="73301"/>
                    </a:lnTo>
                    <a:lnTo>
                      <a:pt x="9521" y="73813"/>
                    </a:lnTo>
                    <a:lnTo>
                      <a:pt x="9617" y="74309"/>
                    </a:lnTo>
                    <a:lnTo>
                      <a:pt x="9713" y="74805"/>
                    </a:lnTo>
                    <a:lnTo>
                      <a:pt x="9809" y="75269"/>
                    </a:lnTo>
                    <a:lnTo>
                      <a:pt x="9921" y="75701"/>
                    </a:lnTo>
                    <a:lnTo>
                      <a:pt x="10049" y="76117"/>
                    </a:lnTo>
                    <a:lnTo>
                      <a:pt x="10161" y="76501"/>
                    </a:lnTo>
                    <a:lnTo>
                      <a:pt x="10289" y="76837"/>
                    </a:lnTo>
                    <a:lnTo>
                      <a:pt x="10433" y="77141"/>
                    </a:lnTo>
                    <a:lnTo>
                      <a:pt x="10433" y="77141"/>
                    </a:lnTo>
                    <a:lnTo>
                      <a:pt x="10513" y="77285"/>
                    </a:lnTo>
                    <a:lnTo>
                      <a:pt x="10641" y="77445"/>
                    </a:lnTo>
                    <a:lnTo>
                      <a:pt x="10801" y="77606"/>
                    </a:lnTo>
                    <a:lnTo>
                      <a:pt x="10977" y="77766"/>
                    </a:lnTo>
                    <a:lnTo>
                      <a:pt x="11201" y="77926"/>
                    </a:lnTo>
                    <a:lnTo>
                      <a:pt x="11441" y="78102"/>
                    </a:lnTo>
                    <a:lnTo>
                      <a:pt x="11713" y="78278"/>
                    </a:lnTo>
                    <a:lnTo>
                      <a:pt x="12001" y="78438"/>
                    </a:lnTo>
                    <a:lnTo>
                      <a:pt x="12321" y="78614"/>
                    </a:lnTo>
                    <a:lnTo>
                      <a:pt x="12642" y="78774"/>
                    </a:lnTo>
                    <a:lnTo>
                      <a:pt x="13346" y="79094"/>
                    </a:lnTo>
                    <a:lnTo>
                      <a:pt x="14098" y="79382"/>
                    </a:lnTo>
                    <a:lnTo>
                      <a:pt x="14482" y="79526"/>
                    </a:lnTo>
                    <a:lnTo>
                      <a:pt x="14866" y="79654"/>
                    </a:lnTo>
                    <a:lnTo>
                      <a:pt x="15266" y="79782"/>
                    </a:lnTo>
                    <a:lnTo>
                      <a:pt x="15650" y="79878"/>
                    </a:lnTo>
                    <a:lnTo>
                      <a:pt x="16034" y="79974"/>
                    </a:lnTo>
                    <a:lnTo>
                      <a:pt x="16418" y="80070"/>
                    </a:lnTo>
                    <a:lnTo>
                      <a:pt x="16786" y="80134"/>
                    </a:lnTo>
                    <a:lnTo>
                      <a:pt x="17154" y="80182"/>
                    </a:lnTo>
                    <a:lnTo>
                      <a:pt x="17506" y="80214"/>
                    </a:lnTo>
                    <a:lnTo>
                      <a:pt x="17842" y="80246"/>
                    </a:lnTo>
                    <a:lnTo>
                      <a:pt x="18162" y="80246"/>
                    </a:lnTo>
                    <a:lnTo>
                      <a:pt x="18450" y="80214"/>
                    </a:lnTo>
                    <a:lnTo>
                      <a:pt x="18738" y="80182"/>
                    </a:lnTo>
                    <a:lnTo>
                      <a:pt x="18994" y="80118"/>
                    </a:lnTo>
                    <a:lnTo>
                      <a:pt x="19218" y="80038"/>
                    </a:lnTo>
                    <a:lnTo>
                      <a:pt x="19426" y="79926"/>
                    </a:lnTo>
                    <a:lnTo>
                      <a:pt x="19506" y="79862"/>
                    </a:lnTo>
                    <a:lnTo>
                      <a:pt x="19586" y="79782"/>
                    </a:lnTo>
                    <a:lnTo>
                      <a:pt x="19666" y="79718"/>
                    </a:lnTo>
                    <a:lnTo>
                      <a:pt x="19730" y="79622"/>
                    </a:lnTo>
                    <a:lnTo>
                      <a:pt x="19730" y="79622"/>
                    </a:lnTo>
                    <a:lnTo>
                      <a:pt x="19842" y="79446"/>
                    </a:lnTo>
                    <a:lnTo>
                      <a:pt x="19938" y="79238"/>
                    </a:lnTo>
                    <a:lnTo>
                      <a:pt x="20034" y="79030"/>
                    </a:lnTo>
                    <a:lnTo>
                      <a:pt x="20114" y="78790"/>
                    </a:lnTo>
                    <a:lnTo>
                      <a:pt x="20194" y="78534"/>
                    </a:lnTo>
                    <a:lnTo>
                      <a:pt x="20258" y="78278"/>
                    </a:lnTo>
                    <a:lnTo>
                      <a:pt x="20306" y="77990"/>
                    </a:lnTo>
                    <a:lnTo>
                      <a:pt x="20354" y="77702"/>
                    </a:lnTo>
                    <a:lnTo>
                      <a:pt x="20418" y="77109"/>
                    </a:lnTo>
                    <a:lnTo>
                      <a:pt x="20450" y="76469"/>
                    </a:lnTo>
                    <a:lnTo>
                      <a:pt x="20450" y="75813"/>
                    </a:lnTo>
                    <a:lnTo>
                      <a:pt x="20434" y="75157"/>
                    </a:lnTo>
                    <a:lnTo>
                      <a:pt x="20386" y="74485"/>
                    </a:lnTo>
                    <a:lnTo>
                      <a:pt x="20306" y="73829"/>
                    </a:lnTo>
                    <a:lnTo>
                      <a:pt x="20226" y="73173"/>
                    </a:lnTo>
                    <a:lnTo>
                      <a:pt x="20114" y="72565"/>
                    </a:lnTo>
                    <a:lnTo>
                      <a:pt x="20002" y="71973"/>
                    </a:lnTo>
                    <a:lnTo>
                      <a:pt x="19874" y="71445"/>
                    </a:lnTo>
                    <a:lnTo>
                      <a:pt x="19730" y="70965"/>
                    </a:lnTo>
                    <a:lnTo>
                      <a:pt x="19586" y="70549"/>
                    </a:lnTo>
                    <a:lnTo>
                      <a:pt x="19586" y="70549"/>
                    </a:lnTo>
                    <a:lnTo>
                      <a:pt x="19410" y="70133"/>
                    </a:lnTo>
                    <a:lnTo>
                      <a:pt x="19186" y="69653"/>
                    </a:lnTo>
                    <a:lnTo>
                      <a:pt x="18898" y="69125"/>
                    </a:lnTo>
                    <a:lnTo>
                      <a:pt x="18562" y="68533"/>
                    </a:lnTo>
                    <a:lnTo>
                      <a:pt x="17826" y="67205"/>
                    </a:lnTo>
                    <a:lnTo>
                      <a:pt x="17442" y="66485"/>
                    </a:lnTo>
                    <a:lnTo>
                      <a:pt x="17042" y="65717"/>
                    </a:lnTo>
                    <a:lnTo>
                      <a:pt x="16642" y="64933"/>
                    </a:lnTo>
                    <a:lnTo>
                      <a:pt x="16274" y="64117"/>
                    </a:lnTo>
                    <a:lnTo>
                      <a:pt x="15922" y="63269"/>
                    </a:lnTo>
                    <a:lnTo>
                      <a:pt x="15762" y="62853"/>
                    </a:lnTo>
                    <a:lnTo>
                      <a:pt x="15602" y="62420"/>
                    </a:lnTo>
                    <a:lnTo>
                      <a:pt x="15458" y="61988"/>
                    </a:lnTo>
                    <a:lnTo>
                      <a:pt x="15330" y="61556"/>
                    </a:lnTo>
                    <a:lnTo>
                      <a:pt x="15202" y="61124"/>
                    </a:lnTo>
                    <a:lnTo>
                      <a:pt x="15106" y="60676"/>
                    </a:lnTo>
                    <a:lnTo>
                      <a:pt x="15010" y="60244"/>
                    </a:lnTo>
                    <a:lnTo>
                      <a:pt x="14930" y="59812"/>
                    </a:lnTo>
                    <a:lnTo>
                      <a:pt x="14882" y="59364"/>
                    </a:lnTo>
                    <a:lnTo>
                      <a:pt x="14834" y="58932"/>
                    </a:lnTo>
                    <a:lnTo>
                      <a:pt x="14834" y="58932"/>
                    </a:lnTo>
                    <a:lnTo>
                      <a:pt x="14818" y="58468"/>
                    </a:lnTo>
                    <a:lnTo>
                      <a:pt x="14818" y="57988"/>
                    </a:lnTo>
                    <a:lnTo>
                      <a:pt x="14818" y="57460"/>
                    </a:lnTo>
                    <a:lnTo>
                      <a:pt x="14834" y="56900"/>
                    </a:lnTo>
                    <a:lnTo>
                      <a:pt x="14914" y="55684"/>
                    </a:lnTo>
                    <a:lnTo>
                      <a:pt x="15026" y="54388"/>
                    </a:lnTo>
                    <a:lnTo>
                      <a:pt x="15170" y="53012"/>
                    </a:lnTo>
                    <a:lnTo>
                      <a:pt x="15346" y="51572"/>
                    </a:lnTo>
                    <a:lnTo>
                      <a:pt x="15730" y="48628"/>
                    </a:lnTo>
                    <a:lnTo>
                      <a:pt x="16098" y="45731"/>
                    </a:lnTo>
                    <a:lnTo>
                      <a:pt x="16258" y="44339"/>
                    </a:lnTo>
                    <a:lnTo>
                      <a:pt x="16386" y="43027"/>
                    </a:lnTo>
                    <a:lnTo>
                      <a:pt x="16498" y="41795"/>
                    </a:lnTo>
                    <a:lnTo>
                      <a:pt x="16530" y="41235"/>
                    </a:lnTo>
                    <a:lnTo>
                      <a:pt x="16546" y="40691"/>
                    </a:lnTo>
                    <a:lnTo>
                      <a:pt x="16562" y="40179"/>
                    </a:lnTo>
                    <a:lnTo>
                      <a:pt x="16562" y="39715"/>
                    </a:lnTo>
                    <a:lnTo>
                      <a:pt x="16546" y="39283"/>
                    </a:lnTo>
                    <a:lnTo>
                      <a:pt x="16514" y="38899"/>
                    </a:lnTo>
                    <a:lnTo>
                      <a:pt x="16514" y="38899"/>
                    </a:lnTo>
                    <a:lnTo>
                      <a:pt x="16466" y="38531"/>
                    </a:lnTo>
                    <a:lnTo>
                      <a:pt x="16402" y="38195"/>
                    </a:lnTo>
                    <a:lnTo>
                      <a:pt x="16338" y="37843"/>
                    </a:lnTo>
                    <a:lnTo>
                      <a:pt x="16274" y="37523"/>
                    </a:lnTo>
                    <a:lnTo>
                      <a:pt x="16098" y="36883"/>
                    </a:lnTo>
                    <a:lnTo>
                      <a:pt x="15890" y="36275"/>
                    </a:lnTo>
                    <a:lnTo>
                      <a:pt x="15666" y="35699"/>
                    </a:lnTo>
                    <a:lnTo>
                      <a:pt x="15442" y="35123"/>
                    </a:lnTo>
                    <a:lnTo>
                      <a:pt x="14946" y="34019"/>
                    </a:lnTo>
                    <a:lnTo>
                      <a:pt x="14706" y="33475"/>
                    </a:lnTo>
                    <a:lnTo>
                      <a:pt x="14482" y="32915"/>
                    </a:lnTo>
                    <a:lnTo>
                      <a:pt x="14274" y="32354"/>
                    </a:lnTo>
                    <a:lnTo>
                      <a:pt x="14082" y="31762"/>
                    </a:lnTo>
                    <a:lnTo>
                      <a:pt x="14002" y="31458"/>
                    </a:lnTo>
                    <a:lnTo>
                      <a:pt x="13938" y="31154"/>
                    </a:lnTo>
                    <a:lnTo>
                      <a:pt x="13874" y="30850"/>
                    </a:lnTo>
                    <a:lnTo>
                      <a:pt x="13810" y="30530"/>
                    </a:lnTo>
                    <a:lnTo>
                      <a:pt x="13762" y="30194"/>
                    </a:lnTo>
                    <a:lnTo>
                      <a:pt x="13730" y="29858"/>
                    </a:lnTo>
                    <a:lnTo>
                      <a:pt x="13714" y="29506"/>
                    </a:lnTo>
                    <a:lnTo>
                      <a:pt x="13714" y="29138"/>
                    </a:lnTo>
                    <a:lnTo>
                      <a:pt x="13714" y="29138"/>
                    </a:lnTo>
                    <a:lnTo>
                      <a:pt x="13714" y="28754"/>
                    </a:lnTo>
                    <a:lnTo>
                      <a:pt x="13746" y="28306"/>
                    </a:lnTo>
                    <a:lnTo>
                      <a:pt x="13794" y="27810"/>
                    </a:lnTo>
                    <a:lnTo>
                      <a:pt x="13858" y="27282"/>
                    </a:lnTo>
                    <a:lnTo>
                      <a:pt x="14018" y="26066"/>
                    </a:lnTo>
                    <a:lnTo>
                      <a:pt x="14210" y="24706"/>
                    </a:lnTo>
                    <a:lnTo>
                      <a:pt x="14690" y="21618"/>
                    </a:lnTo>
                    <a:lnTo>
                      <a:pt x="14946" y="19938"/>
                    </a:lnTo>
                    <a:lnTo>
                      <a:pt x="15170" y="18194"/>
                    </a:lnTo>
                    <a:lnTo>
                      <a:pt x="15378" y="16417"/>
                    </a:lnTo>
                    <a:lnTo>
                      <a:pt x="15474" y="15505"/>
                    </a:lnTo>
                    <a:lnTo>
                      <a:pt x="15554" y="14609"/>
                    </a:lnTo>
                    <a:lnTo>
                      <a:pt x="15618" y="13713"/>
                    </a:lnTo>
                    <a:lnTo>
                      <a:pt x="15666" y="12817"/>
                    </a:lnTo>
                    <a:lnTo>
                      <a:pt x="15698" y="11921"/>
                    </a:lnTo>
                    <a:lnTo>
                      <a:pt x="15714" y="11041"/>
                    </a:lnTo>
                    <a:lnTo>
                      <a:pt x="15714" y="10161"/>
                    </a:lnTo>
                    <a:lnTo>
                      <a:pt x="15698" y="9313"/>
                    </a:lnTo>
                    <a:lnTo>
                      <a:pt x="15650" y="8481"/>
                    </a:lnTo>
                    <a:lnTo>
                      <a:pt x="15570" y="7665"/>
                    </a:lnTo>
                    <a:lnTo>
                      <a:pt x="15474" y="6865"/>
                    </a:lnTo>
                    <a:lnTo>
                      <a:pt x="15346" y="6097"/>
                    </a:lnTo>
                    <a:lnTo>
                      <a:pt x="15202" y="5361"/>
                    </a:lnTo>
                    <a:lnTo>
                      <a:pt x="15106" y="4993"/>
                    </a:lnTo>
                    <a:lnTo>
                      <a:pt x="15010" y="4657"/>
                    </a:lnTo>
                    <a:lnTo>
                      <a:pt x="15010" y="4657"/>
                    </a:lnTo>
                    <a:lnTo>
                      <a:pt x="14898" y="4305"/>
                    </a:lnTo>
                    <a:lnTo>
                      <a:pt x="14770" y="3985"/>
                    </a:lnTo>
                    <a:lnTo>
                      <a:pt x="14626" y="3681"/>
                    </a:lnTo>
                    <a:lnTo>
                      <a:pt x="14466" y="3377"/>
                    </a:lnTo>
                    <a:lnTo>
                      <a:pt x="14306" y="3089"/>
                    </a:lnTo>
                    <a:lnTo>
                      <a:pt x="14114" y="2833"/>
                    </a:lnTo>
                    <a:lnTo>
                      <a:pt x="13906" y="2560"/>
                    </a:lnTo>
                    <a:lnTo>
                      <a:pt x="13698" y="2320"/>
                    </a:lnTo>
                    <a:lnTo>
                      <a:pt x="13474" y="2096"/>
                    </a:lnTo>
                    <a:lnTo>
                      <a:pt x="13234" y="1872"/>
                    </a:lnTo>
                    <a:lnTo>
                      <a:pt x="12994" y="1664"/>
                    </a:lnTo>
                    <a:lnTo>
                      <a:pt x="12738" y="1472"/>
                    </a:lnTo>
                    <a:lnTo>
                      <a:pt x="12465" y="1296"/>
                    </a:lnTo>
                    <a:lnTo>
                      <a:pt x="12193" y="1120"/>
                    </a:lnTo>
                    <a:lnTo>
                      <a:pt x="11905" y="976"/>
                    </a:lnTo>
                    <a:lnTo>
                      <a:pt x="11601" y="832"/>
                    </a:lnTo>
                    <a:lnTo>
                      <a:pt x="11297" y="688"/>
                    </a:lnTo>
                    <a:lnTo>
                      <a:pt x="10993" y="576"/>
                    </a:lnTo>
                    <a:lnTo>
                      <a:pt x="10689" y="464"/>
                    </a:lnTo>
                    <a:lnTo>
                      <a:pt x="10369" y="368"/>
                    </a:lnTo>
                    <a:lnTo>
                      <a:pt x="10033" y="288"/>
                    </a:lnTo>
                    <a:lnTo>
                      <a:pt x="9713" y="208"/>
                    </a:lnTo>
                    <a:lnTo>
                      <a:pt x="9377" y="144"/>
                    </a:lnTo>
                    <a:lnTo>
                      <a:pt x="9041" y="96"/>
                    </a:lnTo>
                    <a:lnTo>
                      <a:pt x="8705" y="64"/>
                    </a:lnTo>
                    <a:lnTo>
                      <a:pt x="8353" y="32"/>
                    </a:lnTo>
                    <a:lnTo>
                      <a:pt x="8017" y="16"/>
                    </a:lnTo>
                    <a:lnTo>
                      <a:pt x="7681" y="0"/>
                    </a:lnTo>
                    <a:lnTo>
                      <a:pt x="7329" y="0"/>
                    </a:lnTo>
                    <a:lnTo>
                      <a:pt x="6993" y="16"/>
                    </a:lnTo>
                    <a:lnTo>
                      <a:pt x="6657" y="32"/>
                    </a:lnTo>
                    <a:lnTo>
                      <a:pt x="6305" y="64"/>
                    </a:lnTo>
                    <a:lnTo>
                      <a:pt x="5969" y="112"/>
                    </a:lnTo>
                    <a:lnTo>
                      <a:pt x="5649" y="160"/>
                    </a:lnTo>
                    <a:lnTo>
                      <a:pt x="5313" y="224"/>
                    </a:lnTo>
                    <a:lnTo>
                      <a:pt x="4993" y="304"/>
                    </a:lnTo>
                    <a:lnTo>
                      <a:pt x="4673" y="384"/>
                    </a:lnTo>
                    <a:lnTo>
                      <a:pt x="4353" y="480"/>
                    </a:lnTo>
                    <a:lnTo>
                      <a:pt x="4033" y="576"/>
                    </a:lnTo>
                    <a:lnTo>
                      <a:pt x="3745" y="688"/>
                    </a:lnTo>
                    <a:lnTo>
                      <a:pt x="3441" y="800"/>
                    </a:lnTo>
                    <a:lnTo>
                      <a:pt x="3153" y="928"/>
                    </a:lnTo>
                    <a:lnTo>
                      <a:pt x="2881" y="1072"/>
                    </a:lnTo>
                    <a:lnTo>
                      <a:pt x="2609" y="1216"/>
                    </a:lnTo>
                    <a:lnTo>
                      <a:pt x="2337" y="1360"/>
                    </a:lnTo>
                    <a:lnTo>
                      <a:pt x="2097" y="1536"/>
                    </a:lnTo>
                    <a:lnTo>
                      <a:pt x="1857" y="1696"/>
                    </a:lnTo>
                    <a:lnTo>
                      <a:pt x="1633" y="1872"/>
                    </a:lnTo>
                    <a:lnTo>
                      <a:pt x="1409" y="2064"/>
                    </a:lnTo>
                    <a:lnTo>
                      <a:pt x="1217" y="2256"/>
                    </a:lnTo>
                    <a:lnTo>
                      <a:pt x="1025" y="2464"/>
                    </a:lnTo>
                    <a:lnTo>
                      <a:pt x="849" y="2672"/>
                    </a:lnTo>
                    <a:lnTo>
                      <a:pt x="689" y="2881"/>
                    </a:lnTo>
                    <a:lnTo>
                      <a:pt x="545" y="3105"/>
                    </a:lnTo>
                    <a:lnTo>
                      <a:pt x="417" y="3345"/>
                    </a:lnTo>
                    <a:lnTo>
                      <a:pt x="289" y="3585"/>
                    </a:lnTo>
                    <a:lnTo>
                      <a:pt x="193" y="3825"/>
                    </a:lnTo>
                    <a:lnTo>
                      <a:pt x="113" y="4081"/>
                    </a:lnTo>
                    <a:lnTo>
                      <a:pt x="65" y="4337"/>
                    </a:lnTo>
                    <a:lnTo>
                      <a:pt x="17" y="4609"/>
                    </a:lnTo>
                    <a:lnTo>
                      <a:pt x="1" y="4881"/>
                    </a:lnTo>
                    <a:lnTo>
                      <a:pt x="1" y="5153"/>
                    </a:lnTo>
                    <a:lnTo>
                      <a:pt x="17" y="5441"/>
                    </a:lnTo>
                    <a:lnTo>
                      <a:pt x="49" y="5729"/>
                    </a:lnTo>
                    <a:lnTo>
                      <a:pt x="49" y="5729"/>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0" name="Google Shape;1419;p34"/>
              <p:cNvSpPr/>
              <p:nvPr/>
            </p:nvSpPr>
            <p:spPr>
              <a:xfrm>
                <a:off x="567718" y="1652778"/>
                <a:ext cx="787659" cy="1632224"/>
              </a:xfrm>
              <a:custGeom>
                <a:avLst/>
                <a:gdLst/>
                <a:ahLst/>
                <a:cxnLst/>
                <a:rect l="l" t="t" r="r" b="b"/>
                <a:pathLst>
                  <a:path w="41620" h="86247" extrusionOk="0">
                    <a:moveTo>
                      <a:pt x="1265" y="3793"/>
                    </a:moveTo>
                    <a:lnTo>
                      <a:pt x="1265" y="3793"/>
                    </a:lnTo>
                    <a:lnTo>
                      <a:pt x="1185" y="3857"/>
                    </a:lnTo>
                    <a:lnTo>
                      <a:pt x="1137" y="3921"/>
                    </a:lnTo>
                    <a:lnTo>
                      <a:pt x="1089" y="4001"/>
                    </a:lnTo>
                    <a:lnTo>
                      <a:pt x="1057" y="4081"/>
                    </a:lnTo>
                    <a:lnTo>
                      <a:pt x="1041" y="4161"/>
                    </a:lnTo>
                    <a:lnTo>
                      <a:pt x="1025" y="4241"/>
                    </a:lnTo>
                    <a:lnTo>
                      <a:pt x="1025" y="4337"/>
                    </a:lnTo>
                    <a:lnTo>
                      <a:pt x="1041" y="4449"/>
                    </a:lnTo>
                    <a:lnTo>
                      <a:pt x="1089" y="4673"/>
                    </a:lnTo>
                    <a:lnTo>
                      <a:pt x="1169" y="4913"/>
                    </a:lnTo>
                    <a:lnTo>
                      <a:pt x="1297" y="5185"/>
                    </a:lnTo>
                    <a:lnTo>
                      <a:pt x="1441" y="5473"/>
                    </a:lnTo>
                    <a:lnTo>
                      <a:pt x="1809" y="6145"/>
                    </a:lnTo>
                    <a:lnTo>
                      <a:pt x="2273" y="6897"/>
                    </a:lnTo>
                    <a:lnTo>
                      <a:pt x="2769" y="7745"/>
                    </a:lnTo>
                    <a:lnTo>
                      <a:pt x="3041" y="8209"/>
                    </a:lnTo>
                    <a:lnTo>
                      <a:pt x="3297" y="8690"/>
                    </a:lnTo>
                    <a:lnTo>
                      <a:pt x="3569" y="9202"/>
                    </a:lnTo>
                    <a:lnTo>
                      <a:pt x="3825" y="9730"/>
                    </a:lnTo>
                    <a:lnTo>
                      <a:pt x="4081" y="10290"/>
                    </a:lnTo>
                    <a:lnTo>
                      <a:pt x="4337" y="10866"/>
                    </a:lnTo>
                    <a:lnTo>
                      <a:pt x="4561" y="11474"/>
                    </a:lnTo>
                    <a:lnTo>
                      <a:pt x="4785" y="12098"/>
                    </a:lnTo>
                    <a:lnTo>
                      <a:pt x="4977" y="12738"/>
                    </a:lnTo>
                    <a:lnTo>
                      <a:pt x="5153" y="13410"/>
                    </a:lnTo>
                    <a:lnTo>
                      <a:pt x="5297" y="14114"/>
                    </a:lnTo>
                    <a:lnTo>
                      <a:pt x="5409" y="14818"/>
                    </a:lnTo>
                    <a:lnTo>
                      <a:pt x="5489" y="15570"/>
                    </a:lnTo>
                    <a:lnTo>
                      <a:pt x="5521" y="15938"/>
                    </a:lnTo>
                    <a:lnTo>
                      <a:pt x="5537" y="16322"/>
                    </a:lnTo>
                    <a:lnTo>
                      <a:pt x="5537" y="16722"/>
                    </a:lnTo>
                    <a:lnTo>
                      <a:pt x="5537" y="17106"/>
                    </a:lnTo>
                    <a:lnTo>
                      <a:pt x="5521" y="17522"/>
                    </a:lnTo>
                    <a:lnTo>
                      <a:pt x="5489" y="17922"/>
                    </a:lnTo>
                    <a:lnTo>
                      <a:pt x="5457" y="18338"/>
                    </a:lnTo>
                    <a:lnTo>
                      <a:pt x="5409" y="18754"/>
                    </a:lnTo>
                    <a:lnTo>
                      <a:pt x="5345" y="19170"/>
                    </a:lnTo>
                    <a:lnTo>
                      <a:pt x="5265" y="19602"/>
                    </a:lnTo>
                    <a:lnTo>
                      <a:pt x="5265" y="19602"/>
                    </a:lnTo>
                    <a:lnTo>
                      <a:pt x="5201" y="19986"/>
                    </a:lnTo>
                    <a:lnTo>
                      <a:pt x="5153" y="20370"/>
                    </a:lnTo>
                    <a:lnTo>
                      <a:pt x="5105" y="20722"/>
                    </a:lnTo>
                    <a:lnTo>
                      <a:pt x="5073" y="21074"/>
                    </a:lnTo>
                    <a:lnTo>
                      <a:pt x="5057" y="21394"/>
                    </a:lnTo>
                    <a:lnTo>
                      <a:pt x="5041" y="21714"/>
                    </a:lnTo>
                    <a:lnTo>
                      <a:pt x="5041" y="22034"/>
                    </a:lnTo>
                    <a:lnTo>
                      <a:pt x="5057" y="22322"/>
                    </a:lnTo>
                    <a:lnTo>
                      <a:pt x="5073" y="22610"/>
                    </a:lnTo>
                    <a:lnTo>
                      <a:pt x="5105" y="22882"/>
                    </a:lnTo>
                    <a:lnTo>
                      <a:pt x="5137" y="23155"/>
                    </a:lnTo>
                    <a:lnTo>
                      <a:pt x="5185" y="23411"/>
                    </a:lnTo>
                    <a:lnTo>
                      <a:pt x="5249" y="23667"/>
                    </a:lnTo>
                    <a:lnTo>
                      <a:pt x="5313" y="23907"/>
                    </a:lnTo>
                    <a:lnTo>
                      <a:pt x="5473" y="24355"/>
                    </a:lnTo>
                    <a:lnTo>
                      <a:pt x="5649" y="24787"/>
                    </a:lnTo>
                    <a:lnTo>
                      <a:pt x="5841" y="25203"/>
                    </a:lnTo>
                    <a:lnTo>
                      <a:pt x="6065" y="25587"/>
                    </a:lnTo>
                    <a:lnTo>
                      <a:pt x="6321" y="25955"/>
                    </a:lnTo>
                    <a:lnTo>
                      <a:pt x="6577" y="26307"/>
                    </a:lnTo>
                    <a:lnTo>
                      <a:pt x="6849" y="26659"/>
                    </a:lnTo>
                    <a:lnTo>
                      <a:pt x="7409" y="27347"/>
                    </a:lnTo>
                    <a:lnTo>
                      <a:pt x="7985" y="28051"/>
                    </a:lnTo>
                    <a:lnTo>
                      <a:pt x="8273" y="28419"/>
                    </a:lnTo>
                    <a:lnTo>
                      <a:pt x="8561" y="28803"/>
                    </a:lnTo>
                    <a:lnTo>
                      <a:pt x="8833" y="29203"/>
                    </a:lnTo>
                    <a:lnTo>
                      <a:pt x="9105" y="29619"/>
                    </a:lnTo>
                    <a:lnTo>
                      <a:pt x="9345" y="30067"/>
                    </a:lnTo>
                    <a:lnTo>
                      <a:pt x="9585" y="30547"/>
                    </a:lnTo>
                    <a:lnTo>
                      <a:pt x="9793" y="31043"/>
                    </a:lnTo>
                    <a:lnTo>
                      <a:pt x="9969" y="31603"/>
                    </a:lnTo>
                    <a:lnTo>
                      <a:pt x="10065" y="31891"/>
                    </a:lnTo>
                    <a:lnTo>
                      <a:pt x="10129" y="32179"/>
                    </a:lnTo>
                    <a:lnTo>
                      <a:pt x="10209" y="32499"/>
                    </a:lnTo>
                    <a:lnTo>
                      <a:pt x="10273" y="32819"/>
                    </a:lnTo>
                    <a:lnTo>
                      <a:pt x="10321" y="33155"/>
                    </a:lnTo>
                    <a:lnTo>
                      <a:pt x="10369" y="33507"/>
                    </a:lnTo>
                    <a:lnTo>
                      <a:pt x="10401" y="33859"/>
                    </a:lnTo>
                    <a:lnTo>
                      <a:pt x="10433" y="34227"/>
                    </a:lnTo>
                    <a:lnTo>
                      <a:pt x="10449" y="34627"/>
                    </a:lnTo>
                    <a:lnTo>
                      <a:pt x="10465" y="35027"/>
                    </a:lnTo>
                    <a:lnTo>
                      <a:pt x="10449" y="35443"/>
                    </a:lnTo>
                    <a:lnTo>
                      <a:pt x="10449" y="35875"/>
                    </a:lnTo>
                    <a:lnTo>
                      <a:pt x="10449" y="35875"/>
                    </a:lnTo>
                    <a:lnTo>
                      <a:pt x="10433" y="36019"/>
                    </a:lnTo>
                    <a:lnTo>
                      <a:pt x="10401" y="36163"/>
                    </a:lnTo>
                    <a:lnTo>
                      <a:pt x="10321" y="36467"/>
                    </a:lnTo>
                    <a:lnTo>
                      <a:pt x="10193" y="36835"/>
                    </a:lnTo>
                    <a:lnTo>
                      <a:pt x="10033" y="37219"/>
                    </a:lnTo>
                    <a:lnTo>
                      <a:pt x="9825" y="37667"/>
                    </a:lnTo>
                    <a:lnTo>
                      <a:pt x="9569" y="38148"/>
                    </a:lnTo>
                    <a:lnTo>
                      <a:pt x="8993" y="39300"/>
                    </a:lnTo>
                    <a:lnTo>
                      <a:pt x="8657" y="39972"/>
                    </a:lnTo>
                    <a:lnTo>
                      <a:pt x="8289" y="40708"/>
                    </a:lnTo>
                    <a:lnTo>
                      <a:pt x="7921" y="41524"/>
                    </a:lnTo>
                    <a:lnTo>
                      <a:pt x="7521" y="42420"/>
                    </a:lnTo>
                    <a:lnTo>
                      <a:pt x="7105" y="43380"/>
                    </a:lnTo>
                    <a:lnTo>
                      <a:pt x="6673" y="44436"/>
                    </a:lnTo>
                    <a:lnTo>
                      <a:pt x="6225" y="45588"/>
                    </a:lnTo>
                    <a:lnTo>
                      <a:pt x="5777" y="46836"/>
                    </a:lnTo>
                    <a:lnTo>
                      <a:pt x="5329" y="48180"/>
                    </a:lnTo>
                    <a:lnTo>
                      <a:pt x="4881" y="49620"/>
                    </a:lnTo>
                    <a:lnTo>
                      <a:pt x="4433" y="51172"/>
                    </a:lnTo>
                    <a:lnTo>
                      <a:pt x="3985" y="52836"/>
                    </a:lnTo>
                    <a:lnTo>
                      <a:pt x="3553" y="54629"/>
                    </a:lnTo>
                    <a:lnTo>
                      <a:pt x="3329" y="55557"/>
                    </a:lnTo>
                    <a:lnTo>
                      <a:pt x="3121" y="56533"/>
                    </a:lnTo>
                    <a:lnTo>
                      <a:pt x="2913" y="57541"/>
                    </a:lnTo>
                    <a:lnTo>
                      <a:pt x="2705" y="58565"/>
                    </a:lnTo>
                    <a:lnTo>
                      <a:pt x="2497" y="59637"/>
                    </a:lnTo>
                    <a:lnTo>
                      <a:pt x="2305" y="60725"/>
                    </a:lnTo>
                    <a:lnTo>
                      <a:pt x="2113" y="61861"/>
                    </a:lnTo>
                    <a:lnTo>
                      <a:pt x="1921" y="63029"/>
                    </a:lnTo>
                    <a:lnTo>
                      <a:pt x="1729" y="64229"/>
                    </a:lnTo>
                    <a:lnTo>
                      <a:pt x="1553" y="65461"/>
                    </a:lnTo>
                    <a:lnTo>
                      <a:pt x="1377" y="66741"/>
                    </a:lnTo>
                    <a:lnTo>
                      <a:pt x="1217" y="68053"/>
                    </a:lnTo>
                    <a:lnTo>
                      <a:pt x="1057" y="69398"/>
                    </a:lnTo>
                    <a:lnTo>
                      <a:pt x="913" y="70790"/>
                    </a:lnTo>
                    <a:lnTo>
                      <a:pt x="769" y="72214"/>
                    </a:lnTo>
                    <a:lnTo>
                      <a:pt x="625" y="73670"/>
                    </a:lnTo>
                    <a:lnTo>
                      <a:pt x="496" y="75174"/>
                    </a:lnTo>
                    <a:lnTo>
                      <a:pt x="384" y="76710"/>
                    </a:lnTo>
                    <a:lnTo>
                      <a:pt x="272" y="78294"/>
                    </a:lnTo>
                    <a:lnTo>
                      <a:pt x="176" y="79910"/>
                    </a:lnTo>
                    <a:lnTo>
                      <a:pt x="80" y="81574"/>
                    </a:lnTo>
                    <a:lnTo>
                      <a:pt x="0" y="83287"/>
                    </a:lnTo>
                    <a:lnTo>
                      <a:pt x="0" y="83287"/>
                    </a:lnTo>
                    <a:lnTo>
                      <a:pt x="400" y="83479"/>
                    </a:lnTo>
                    <a:lnTo>
                      <a:pt x="833" y="83671"/>
                    </a:lnTo>
                    <a:lnTo>
                      <a:pt x="1265" y="83863"/>
                    </a:lnTo>
                    <a:lnTo>
                      <a:pt x="1729" y="84039"/>
                    </a:lnTo>
                    <a:lnTo>
                      <a:pt x="2209" y="84199"/>
                    </a:lnTo>
                    <a:lnTo>
                      <a:pt x="2705" y="84359"/>
                    </a:lnTo>
                    <a:lnTo>
                      <a:pt x="3233" y="84519"/>
                    </a:lnTo>
                    <a:lnTo>
                      <a:pt x="3761" y="84679"/>
                    </a:lnTo>
                    <a:lnTo>
                      <a:pt x="4305" y="84823"/>
                    </a:lnTo>
                    <a:lnTo>
                      <a:pt x="4865" y="84951"/>
                    </a:lnTo>
                    <a:lnTo>
                      <a:pt x="5441" y="85079"/>
                    </a:lnTo>
                    <a:lnTo>
                      <a:pt x="6033" y="85207"/>
                    </a:lnTo>
                    <a:lnTo>
                      <a:pt x="7265" y="85431"/>
                    </a:lnTo>
                    <a:lnTo>
                      <a:pt x="8529" y="85639"/>
                    </a:lnTo>
                    <a:lnTo>
                      <a:pt x="9841" y="85815"/>
                    </a:lnTo>
                    <a:lnTo>
                      <a:pt x="11201" y="85959"/>
                    </a:lnTo>
                    <a:lnTo>
                      <a:pt x="12593" y="86071"/>
                    </a:lnTo>
                    <a:lnTo>
                      <a:pt x="14017" y="86151"/>
                    </a:lnTo>
                    <a:lnTo>
                      <a:pt x="15473" y="86215"/>
                    </a:lnTo>
                    <a:lnTo>
                      <a:pt x="16946" y="86247"/>
                    </a:lnTo>
                    <a:lnTo>
                      <a:pt x="18434" y="86247"/>
                    </a:lnTo>
                    <a:lnTo>
                      <a:pt x="19922" y="86231"/>
                    </a:lnTo>
                    <a:lnTo>
                      <a:pt x="21426" y="86167"/>
                    </a:lnTo>
                    <a:lnTo>
                      <a:pt x="22946" y="86087"/>
                    </a:lnTo>
                    <a:lnTo>
                      <a:pt x="24450" y="85975"/>
                    </a:lnTo>
                    <a:lnTo>
                      <a:pt x="25938" y="85831"/>
                    </a:lnTo>
                    <a:lnTo>
                      <a:pt x="27426" y="85655"/>
                    </a:lnTo>
                    <a:lnTo>
                      <a:pt x="28898" y="85447"/>
                    </a:lnTo>
                    <a:lnTo>
                      <a:pt x="30338" y="85207"/>
                    </a:lnTo>
                    <a:lnTo>
                      <a:pt x="31762" y="84935"/>
                    </a:lnTo>
                    <a:lnTo>
                      <a:pt x="33155" y="84647"/>
                    </a:lnTo>
                    <a:lnTo>
                      <a:pt x="33827" y="84487"/>
                    </a:lnTo>
                    <a:lnTo>
                      <a:pt x="34499" y="84311"/>
                    </a:lnTo>
                    <a:lnTo>
                      <a:pt x="35171" y="84135"/>
                    </a:lnTo>
                    <a:lnTo>
                      <a:pt x="35811" y="83943"/>
                    </a:lnTo>
                    <a:lnTo>
                      <a:pt x="36451" y="83751"/>
                    </a:lnTo>
                    <a:lnTo>
                      <a:pt x="37091" y="83559"/>
                    </a:lnTo>
                    <a:lnTo>
                      <a:pt x="37699" y="83351"/>
                    </a:lnTo>
                    <a:lnTo>
                      <a:pt x="38307" y="83127"/>
                    </a:lnTo>
                    <a:lnTo>
                      <a:pt x="38899" y="82902"/>
                    </a:lnTo>
                    <a:lnTo>
                      <a:pt x="39475" y="82678"/>
                    </a:lnTo>
                    <a:lnTo>
                      <a:pt x="40035" y="82438"/>
                    </a:lnTo>
                    <a:lnTo>
                      <a:pt x="40579" y="82182"/>
                    </a:lnTo>
                    <a:lnTo>
                      <a:pt x="41107" y="81926"/>
                    </a:lnTo>
                    <a:lnTo>
                      <a:pt x="41619" y="81670"/>
                    </a:lnTo>
                    <a:lnTo>
                      <a:pt x="41619" y="81670"/>
                    </a:lnTo>
                    <a:lnTo>
                      <a:pt x="41587" y="80294"/>
                    </a:lnTo>
                    <a:lnTo>
                      <a:pt x="41555" y="78934"/>
                    </a:lnTo>
                    <a:lnTo>
                      <a:pt x="41507" y="77622"/>
                    </a:lnTo>
                    <a:lnTo>
                      <a:pt x="41443" y="76310"/>
                    </a:lnTo>
                    <a:lnTo>
                      <a:pt x="41363" y="75030"/>
                    </a:lnTo>
                    <a:lnTo>
                      <a:pt x="41283" y="73782"/>
                    </a:lnTo>
                    <a:lnTo>
                      <a:pt x="41171" y="72550"/>
                    </a:lnTo>
                    <a:lnTo>
                      <a:pt x="41059" y="71334"/>
                    </a:lnTo>
                    <a:lnTo>
                      <a:pt x="40931" y="70150"/>
                    </a:lnTo>
                    <a:lnTo>
                      <a:pt x="40803" y="68998"/>
                    </a:lnTo>
                    <a:lnTo>
                      <a:pt x="40659" y="67845"/>
                    </a:lnTo>
                    <a:lnTo>
                      <a:pt x="40499" y="66725"/>
                    </a:lnTo>
                    <a:lnTo>
                      <a:pt x="40339" y="65637"/>
                    </a:lnTo>
                    <a:lnTo>
                      <a:pt x="40163" y="64565"/>
                    </a:lnTo>
                    <a:lnTo>
                      <a:pt x="39971" y="63509"/>
                    </a:lnTo>
                    <a:lnTo>
                      <a:pt x="39779" y="62469"/>
                    </a:lnTo>
                    <a:lnTo>
                      <a:pt x="39587" y="61461"/>
                    </a:lnTo>
                    <a:lnTo>
                      <a:pt x="39379" y="60469"/>
                    </a:lnTo>
                    <a:lnTo>
                      <a:pt x="39171" y="59493"/>
                    </a:lnTo>
                    <a:lnTo>
                      <a:pt x="38947" y="58549"/>
                    </a:lnTo>
                    <a:lnTo>
                      <a:pt x="38739" y="57621"/>
                    </a:lnTo>
                    <a:lnTo>
                      <a:pt x="38499" y="56709"/>
                    </a:lnTo>
                    <a:lnTo>
                      <a:pt x="38035" y="54933"/>
                    </a:lnTo>
                    <a:lnTo>
                      <a:pt x="37555" y="53253"/>
                    </a:lnTo>
                    <a:lnTo>
                      <a:pt x="37059" y="51636"/>
                    </a:lnTo>
                    <a:lnTo>
                      <a:pt x="36547" y="50100"/>
                    </a:lnTo>
                    <a:lnTo>
                      <a:pt x="36051" y="48628"/>
                    </a:lnTo>
                    <a:lnTo>
                      <a:pt x="35539" y="47220"/>
                    </a:lnTo>
                    <a:lnTo>
                      <a:pt x="35043" y="45892"/>
                    </a:lnTo>
                    <a:lnTo>
                      <a:pt x="34547" y="44612"/>
                    </a:lnTo>
                    <a:lnTo>
                      <a:pt x="34067" y="43412"/>
                    </a:lnTo>
                    <a:lnTo>
                      <a:pt x="33155" y="41172"/>
                    </a:lnTo>
                    <a:lnTo>
                      <a:pt x="32323" y="39172"/>
                    </a:lnTo>
                    <a:lnTo>
                      <a:pt x="31970" y="38260"/>
                    </a:lnTo>
                    <a:lnTo>
                      <a:pt x="31634" y="37379"/>
                    </a:lnTo>
                    <a:lnTo>
                      <a:pt x="31346" y="36563"/>
                    </a:lnTo>
                    <a:lnTo>
                      <a:pt x="31090" y="35795"/>
                    </a:lnTo>
                    <a:lnTo>
                      <a:pt x="30882" y="35059"/>
                    </a:lnTo>
                    <a:lnTo>
                      <a:pt x="30802" y="34723"/>
                    </a:lnTo>
                    <a:lnTo>
                      <a:pt x="30722" y="34387"/>
                    </a:lnTo>
                    <a:lnTo>
                      <a:pt x="30674" y="34067"/>
                    </a:lnTo>
                    <a:lnTo>
                      <a:pt x="30626" y="33747"/>
                    </a:lnTo>
                    <a:lnTo>
                      <a:pt x="30594" y="33443"/>
                    </a:lnTo>
                    <a:lnTo>
                      <a:pt x="30578" y="33155"/>
                    </a:lnTo>
                    <a:lnTo>
                      <a:pt x="30578" y="33155"/>
                    </a:lnTo>
                    <a:lnTo>
                      <a:pt x="30578" y="32851"/>
                    </a:lnTo>
                    <a:lnTo>
                      <a:pt x="30594" y="32531"/>
                    </a:lnTo>
                    <a:lnTo>
                      <a:pt x="30626" y="32195"/>
                    </a:lnTo>
                    <a:lnTo>
                      <a:pt x="30658" y="31843"/>
                    </a:lnTo>
                    <a:lnTo>
                      <a:pt x="30754" y="31107"/>
                    </a:lnTo>
                    <a:lnTo>
                      <a:pt x="30898" y="30291"/>
                    </a:lnTo>
                    <a:lnTo>
                      <a:pt x="31074" y="29427"/>
                    </a:lnTo>
                    <a:lnTo>
                      <a:pt x="31282" y="28515"/>
                    </a:lnTo>
                    <a:lnTo>
                      <a:pt x="31506" y="27571"/>
                    </a:lnTo>
                    <a:lnTo>
                      <a:pt x="31762" y="26563"/>
                    </a:lnTo>
                    <a:lnTo>
                      <a:pt x="32323" y="24483"/>
                    </a:lnTo>
                    <a:lnTo>
                      <a:pt x="32915" y="22306"/>
                    </a:lnTo>
                    <a:lnTo>
                      <a:pt x="33507" y="20066"/>
                    </a:lnTo>
                    <a:lnTo>
                      <a:pt x="33795" y="18930"/>
                    </a:lnTo>
                    <a:lnTo>
                      <a:pt x="34083" y="17794"/>
                    </a:lnTo>
                    <a:lnTo>
                      <a:pt x="34339" y="16674"/>
                    </a:lnTo>
                    <a:lnTo>
                      <a:pt x="34579" y="15570"/>
                    </a:lnTo>
                    <a:lnTo>
                      <a:pt x="34787" y="14466"/>
                    </a:lnTo>
                    <a:lnTo>
                      <a:pt x="34979" y="13394"/>
                    </a:lnTo>
                    <a:lnTo>
                      <a:pt x="35123" y="12338"/>
                    </a:lnTo>
                    <a:lnTo>
                      <a:pt x="35235" y="11314"/>
                    </a:lnTo>
                    <a:lnTo>
                      <a:pt x="35283" y="10818"/>
                    </a:lnTo>
                    <a:lnTo>
                      <a:pt x="35315" y="10338"/>
                    </a:lnTo>
                    <a:lnTo>
                      <a:pt x="35331" y="9858"/>
                    </a:lnTo>
                    <a:lnTo>
                      <a:pt x="35347" y="9394"/>
                    </a:lnTo>
                    <a:lnTo>
                      <a:pt x="35331" y="8930"/>
                    </a:lnTo>
                    <a:lnTo>
                      <a:pt x="35315" y="8498"/>
                    </a:lnTo>
                    <a:lnTo>
                      <a:pt x="35283" y="8065"/>
                    </a:lnTo>
                    <a:lnTo>
                      <a:pt x="35235" y="7649"/>
                    </a:lnTo>
                    <a:lnTo>
                      <a:pt x="35171" y="7233"/>
                    </a:lnTo>
                    <a:lnTo>
                      <a:pt x="35107" y="6849"/>
                    </a:lnTo>
                    <a:lnTo>
                      <a:pt x="35011" y="6481"/>
                    </a:lnTo>
                    <a:lnTo>
                      <a:pt x="34899" y="6113"/>
                    </a:lnTo>
                    <a:lnTo>
                      <a:pt x="34771" y="5777"/>
                    </a:lnTo>
                    <a:lnTo>
                      <a:pt x="34627" y="5441"/>
                    </a:lnTo>
                    <a:lnTo>
                      <a:pt x="34467" y="5137"/>
                    </a:lnTo>
                    <a:lnTo>
                      <a:pt x="34291" y="4849"/>
                    </a:lnTo>
                    <a:lnTo>
                      <a:pt x="34099" y="4577"/>
                    </a:lnTo>
                    <a:lnTo>
                      <a:pt x="33875" y="4337"/>
                    </a:lnTo>
                    <a:lnTo>
                      <a:pt x="33635" y="4097"/>
                    </a:lnTo>
                    <a:lnTo>
                      <a:pt x="33379" y="3889"/>
                    </a:lnTo>
                    <a:lnTo>
                      <a:pt x="33379" y="3889"/>
                    </a:lnTo>
                    <a:lnTo>
                      <a:pt x="33107" y="3697"/>
                    </a:lnTo>
                    <a:lnTo>
                      <a:pt x="32803" y="3489"/>
                    </a:lnTo>
                    <a:lnTo>
                      <a:pt x="32499" y="3313"/>
                    </a:lnTo>
                    <a:lnTo>
                      <a:pt x="32163" y="3121"/>
                    </a:lnTo>
                    <a:lnTo>
                      <a:pt x="31810" y="2945"/>
                    </a:lnTo>
                    <a:lnTo>
                      <a:pt x="31458" y="2753"/>
                    </a:lnTo>
                    <a:lnTo>
                      <a:pt x="31074" y="2593"/>
                    </a:lnTo>
                    <a:lnTo>
                      <a:pt x="30690" y="2417"/>
                    </a:lnTo>
                    <a:lnTo>
                      <a:pt x="29858" y="2097"/>
                    </a:lnTo>
                    <a:lnTo>
                      <a:pt x="28978" y="1793"/>
                    </a:lnTo>
                    <a:lnTo>
                      <a:pt x="28050" y="1505"/>
                    </a:lnTo>
                    <a:lnTo>
                      <a:pt x="27074" y="1249"/>
                    </a:lnTo>
                    <a:lnTo>
                      <a:pt x="26066" y="1009"/>
                    </a:lnTo>
                    <a:lnTo>
                      <a:pt x="25010" y="785"/>
                    </a:lnTo>
                    <a:lnTo>
                      <a:pt x="23938" y="593"/>
                    </a:lnTo>
                    <a:lnTo>
                      <a:pt x="22818" y="433"/>
                    </a:lnTo>
                    <a:lnTo>
                      <a:pt x="21698" y="289"/>
                    </a:lnTo>
                    <a:lnTo>
                      <a:pt x="20546" y="177"/>
                    </a:lnTo>
                    <a:lnTo>
                      <a:pt x="19378" y="97"/>
                    </a:lnTo>
                    <a:lnTo>
                      <a:pt x="18194" y="33"/>
                    </a:lnTo>
                    <a:lnTo>
                      <a:pt x="17010" y="1"/>
                    </a:lnTo>
                    <a:lnTo>
                      <a:pt x="15825" y="17"/>
                    </a:lnTo>
                    <a:lnTo>
                      <a:pt x="14641" y="49"/>
                    </a:lnTo>
                    <a:lnTo>
                      <a:pt x="13457" y="113"/>
                    </a:lnTo>
                    <a:lnTo>
                      <a:pt x="12289" y="209"/>
                    </a:lnTo>
                    <a:lnTo>
                      <a:pt x="11121" y="353"/>
                    </a:lnTo>
                    <a:lnTo>
                      <a:pt x="10561" y="433"/>
                    </a:lnTo>
                    <a:lnTo>
                      <a:pt x="9985" y="513"/>
                    </a:lnTo>
                    <a:lnTo>
                      <a:pt x="9425" y="625"/>
                    </a:lnTo>
                    <a:lnTo>
                      <a:pt x="8881" y="721"/>
                    </a:lnTo>
                    <a:lnTo>
                      <a:pt x="8321" y="849"/>
                    </a:lnTo>
                    <a:lnTo>
                      <a:pt x="7793" y="977"/>
                    </a:lnTo>
                    <a:lnTo>
                      <a:pt x="7249" y="1105"/>
                    </a:lnTo>
                    <a:lnTo>
                      <a:pt x="6721" y="1249"/>
                    </a:lnTo>
                    <a:lnTo>
                      <a:pt x="6209" y="1409"/>
                    </a:lnTo>
                    <a:lnTo>
                      <a:pt x="5713" y="1569"/>
                    </a:lnTo>
                    <a:lnTo>
                      <a:pt x="5201" y="1745"/>
                    </a:lnTo>
                    <a:lnTo>
                      <a:pt x="4721" y="1937"/>
                    </a:lnTo>
                    <a:lnTo>
                      <a:pt x="4241" y="2129"/>
                    </a:lnTo>
                    <a:lnTo>
                      <a:pt x="3777" y="2337"/>
                    </a:lnTo>
                    <a:lnTo>
                      <a:pt x="3329" y="2561"/>
                    </a:lnTo>
                    <a:lnTo>
                      <a:pt x="2897" y="2785"/>
                    </a:lnTo>
                    <a:lnTo>
                      <a:pt x="2465" y="3025"/>
                    </a:lnTo>
                    <a:lnTo>
                      <a:pt x="2049" y="3265"/>
                    </a:lnTo>
                    <a:lnTo>
                      <a:pt x="1649" y="3521"/>
                    </a:lnTo>
                    <a:lnTo>
                      <a:pt x="1265" y="3793"/>
                    </a:lnTo>
                    <a:lnTo>
                      <a:pt x="1265" y="3793"/>
                    </a:lnTo>
                    <a:close/>
                  </a:path>
                </a:pathLst>
              </a:cu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1" name="Google Shape;1420;p34"/>
              <p:cNvSpPr/>
              <p:nvPr/>
            </p:nvSpPr>
            <p:spPr>
              <a:xfrm>
                <a:off x="748503" y="1326354"/>
                <a:ext cx="221669" cy="576285"/>
              </a:xfrm>
              <a:custGeom>
                <a:avLst/>
                <a:gdLst/>
                <a:ahLst/>
                <a:cxnLst/>
                <a:rect l="l" t="t" r="r" b="b"/>
                <a:pathLst>
                  <a:path w="11713" h="30451" extrusionOk="0">
                    <a:moveTo>
                      <a:pt x="10961" y="1473"/>
                    </a:moveTo>
                    <a:lnTo>
                      <a:pt x="10961" y="1473"/>
                    </a:lnTo>
                    <a:lnTo>
                      <a:pt x="10833" y="2257"/>
                    </a:lnTo>
                    <a:lnTo>
                      <a:pt x="10705" y="3089"/>
                    </a:lnTo>
                    <a:lnTo>
                      <a:pt x="10577" y="3953"/>
                    </a:lnTo>
                    <a:lnTo>
                      <a:pt x="10465" y="4881"/>
                    </a:lnTo>
                    <a:lnTo>
                      <a:pt x="10369" y="5825"/>
                    </a:lnTo>
                    <a:lnTo>
                      <a:pt x="10289" y="6817"/>
                    </a:lnTo>
                    <a:lnTo>
                      <a:pt x="10241" y="7825"/>
                    </a:lnTo>
                    <a:lnTo>
                      <a:pt x="10225" y="8865"/>
                    </a:lnTo>
                    <a:lnTo>
                      <a:pt x="10225" y="9937"/>
                    </a:lnTo>
                    <a:lnTo>
                      <a:pt x="10273" y="11010"/>
                    </a:lnTo>
                    <a:lnTo>
                      <a:pt x="10305" y="11554"/>
                    </a:lnTo>
                    <a:lnTo>
                      <a:pt x="10353" y="12098"/>
                    </a:lnTo>
                    <a:lnTo>
                      <a:pt x="10401" y="12642"/>
                    </a:lnTo>
                    <a:lnTo>
                      <a:pt x="10481" y="13202"/>
                    </a:lnTo>
                    <a:lnTo>
                      <a:pt x="10561" y="13746"/>
                    </a:lnTo>
                    <a:lnTo>
                      <a:pt x="10657" y="14290"/>
                    </a:lnTo>
                    <a:lnTo>
                      <a:pt x="10753" y="14850"/>
                    </a:lnTo>
                    <a:lnTo>
                      <a:pt x="10881" y="15394"/>
                    </a:lnTo>
                    <a:lnTo>
                      <a:pt x="11009" y="15938"/>
                    </a:lnTo>
                    <a:lnTo>
                      <a:pt x="11169" y="16498"/>
                    </a:lnTo>
                    <a:lnTo>
                      <a:pt x="11329" y="17042"/>
                    </a:lnTo>
                    <a:lnTo>
                      <a:pt x="11505" y="17570"/>
                    </a:lnTo>
                    <a:lnTo>
                      <a:pt x="11505" y="17570"/>
                    </a:lnTo>
                    <a:lnTo>
                      <a:pt x="11569" y="17794"/>
                    </a:lnTo>
                    <a:lnTo>
                      <a:pt x="11633" y="18066"/>
                    </a:lnTo>
                    <a:lnTo>
                      <a:pt x="11665" y="18354"/>
                    </a:lnTo>
                    <a:lnTo>
                      <a:pt x="11697" y="18658"/>
                    </a:lnTo>
                    <a:lnTo>
                      <a:pt x="11713" y="19010"/>
                    </a:lnTo>
                    <a:lnTo>
                      <a:pt x="11713" y="19378"/>
                    </a:lnTo>
                    <a:lnTo>
                      <a:pt x="11697" y="19762"/>
                    </a:lnTo>
                    <a:lnTo>
                      <a:pt x="11665" y="20162"/>
                    </a:lnTo>
                    <a:lnTo>
                      <a:pt x="11617" y="20594"/>
                    </a:lnTo>
                    <a:lnTo>
                      <a:pt x="11553" y="21042"/>
                    </a:lnTo>
                    <a:lnTo>
                      <a:pt x="11473" y="21490"/>
                    </a:lnTo>
                    <a:lnTo>
                      <a:pt x="11393" y="21954"/>
                    </a:lnTo>
                    <a:lnTo>
                      <a:pt x="11281" y="22434"/>
                    </a:lnTo>
                    <a:lnTo>
                      <a:pt x="11153" y="22914"/>
                    </a:lnTo>
                    <a:lnTo>
                      <a:pt x="11025" y="23410"/>
                    </a:lnTo>
                    <a:lnTo>
                      <a:pt x="10865" y="23906"/>
                    </a:lnTo>
                    <a:lnTo>
                      <a:pt x="10689" y="24386"/>
                    </a:lnTo>
                    <a:lnTo>
                      <a:pt x="10497" y="24882"/>
                    </a:lnTo>
                    <a:lnTo>
                      <a:pt x="10289" y="25378"/>
                    </a:lnTo>
                    <a:lnTo>
                      <a:pt x="10065" y="25859"/>
                    </a:lnTo>
                    <a:lnTo>
                      <a:pt x="9825" y="26323"/>
                    </a:lnTo>
                    <a:lnTo>
                      <a:pt x="9569" y="26803"/>
                    </a:lnTo>
                    <a:lnTo>
                      <a:pt x="9297" y="27251"/>
                    </a:lnTo>
                    <a:lnTo>
                      <a:pt x="8993" y="27683"/>
                    </a:lnTo>
                    <a:lnTo>
                      <a:pt x="8673" y="28115"/>
                    </a:lnTo>
                    <a:lnTo>
                      <a:pt x="8353" y="28515"/>
                    </a:lnTo>
                    <a:lnTo>
                      <a:pt x="8001" y="28899"/>
                    </a:lnTo>
                    <a:lnTo>
                      <a:pt x="7617" y="29267"/>
                    </a:lnTo>
                    <a:lnTo>
                      <a:pt x="7233" y="29603"/>
                    </a:lnTo>
                    <a:lnTo>
                      <a:pt x="6817" y="29907"/>
                    </a:lnTo>
                    <a:lnTo>
                      <a:pt x="6384" y="30195"/>
                    </a:lnTo>
                    <a:lnTo>
                      <a:pt x="5936" y="30451"/>
                    </a:lnTo>
                    <a:lnTo>
                      <a:pt x="5936" y="30451"/>
                    </a:lnTo>
                    <a:lnTo>
                      <a:pt x="5552" y="30195"/>
                    </a:lnTo>
                    <a:lnTo>
                      <a:pt x="5200" y="29939"/>
                    </a:lnTo>
                    <a:lnTo>
                      <a:pt x="4864" y="29651"/>
                    </a:lnTo>
                    <a:lnTo>
                      <a:pt x="4528" y="29347"/>
                    </a:lnTo>
                    <a:lnTo>
                      <a:pt x="4224" y="29043"/>
                    </a:lnTo>
                    <a:lnTo>
                      <a:pt x="3936" y="28707"/>
                    </a:lnTo>
                    <a:lnTo>
                      <a:pt x="3664" y="28355"/>
                    </a:lnTo>
                    <a:lnTo>
                      <a:pt x="3408" y="28003"/>
                    </a:lnTo>
                    <a:lnTo>
                      <a:pt x="3168" y="27619"/>
                    </a:lnTo>
                    <a:lnTo>
                      <a:pt x="2944" y="27235"/>
                    </a:lnTo>
                    <a:lnTo>
                      <a:pt x="2736" y="26851"/>
                    </a:lnTo>
                    <a:lnTo>
                      <a:pt x="2528" y="26451"/>
                    </a:lnTo>
                    <a:lnTo>
                      <a:pt x="2352" y="26035"/>
                    </a:lnTo>
                    <a:lnTo>
                      <a:pt x="2192" y="25619"/>
                    </a:lnTo>
                    <a:lnTo>
                      <a:pt x="2032" y="25202"/>
                    </a:lnTo>
                    <a:lnTo>
                      <a:pt x="1888" y="24786"/>
                    </a:lnTo>
                    <a:lnTo>
                      <a:pt x="1760" y="24354"/>
                    </a:lnTo>
                    <a:lnTo>
                      <a:pt x="1648" y="23922"/>
                    </a:lnTo>
                    <a:lnTo>
                      <a:pt x="1552" y="23490"/>
                    </a:lnTo>
                    <a:lnTo>
                      <a:pt x="1472" y="23058"/>
                    </a:lnTo>
                    <a:lnTo>
                      <a:pt x="1392" y="22642"/>
                    </a:lnTo>
                    <a:lnTo>
                      <a:pt x="1328" y="22210"/>
                    </a:lnTo>
                    <a:lnTo>
                      <a:pt x="1280" y="21794"/>
                    </a:lnTo>
                    <a:lnTo>
                      <a:pt x="1248" y="21378"/>
                    </a:lnTo>
                    <a:lnTo>
                      <a:pt x="1216" y="20962"/>
                    </a:lnTo>
                    <a:lnTo>
                      <a:pt x="1200" y="20562"/>
                    </a:lnTo>
                    <a:lnTo>
                      <a:pt x="1184" y="20162"/>
                    </a:lnTo>
                    <a:lnTo>
                      <a:pt x="1200" y="19778"/>
                    </a:lnTo>
                    <a:lnTo>
                      <a:pt x="1216" y="19394"/>
                    </a:lnTo>
                    <a:lnTo>
                      <a:pt x="1232" y="19042"/>
                    </a:lnTo>
                    <a:lnTo>
                      <a:pt x="1264" y="18690"/>
                    </a:lnTo>
                    <a:lnTo>
                      <a:pt x="1312" y="18338"/>
                    </a:lnTo>
                    <a:lnTo>
                      <a:pt x="1312" y="18338"/>
                    </a:lnTo>
                    <a:lnTo>
                      <a:pt x="1440" y="17730"/>
                    </a:lnTo>
                    <a:lnTo>
                      <a:pt x="1552" y="17010"/>
                    </a:lnTo>
                    <a:lnTo>
                      <a:pt x="1664" y="16210"/>
                    </a:lnTo>
                    <a:lnTo>
                      <a:pt x="1760" y="15330"/>
                    </a:lnTo>
                    <a:lnTo>
                      <a:pt x="1840" y="14370"/>
                    </a:lnTo>
                    <a:lnTo>
                      <a:pt x="1888" y="13378"/>
                    </a:lnTo>
                    <a:lnTo>
                      <a:pt x="1920" y="12322"/>
                    </a:lnTo>
                    <a:lnTo>
                      <a:pt x="1904" y="11234"/>
                    </a:lnTo>
                    <a:lnTo>
                      <a:pt x="1888" y="10690"/>
                    </a:lnTo>
                    <a:lnTo>
                      <a:pt x="1872" y="10129"/>
                    </a:lnTo>
                    <a:lnTo>
                      <a:pt x="1824" y="9585"/>
                    </a:lnTo>
                    <a:lnTo>
                      <a:pt x="1776" y="9025"/>
                    </a:lnTo>
                    <a:lnTo>
                      <a:pt x="1712" y="8465"/>
                    </a:lnTo>
                    <a:lnTo>
                      <a:pt x="1648" y="7905"/>
                    </a:lnTo>
                    <a:lnTo>
                      <a:pt x="1568" y="7361"/>
                    </a:lnTo>
                    <a:lnTo>
                      <a:pt x="1456" y="6817"/>
                    </a:lnTo>
                    <a:lnTo>
                      <a:pt x="1344" y="6273"/>
                    </a:lnTo>
                    <a:lnTo>
                      <a:pt x="1216" y="5745"/>
                    </a:lnTo>
                    <a:lnTo>
                      <a:pt x="1072" y="5217"/>
                    </a:lnTo>
                    <a:lnTo>
                      <a:pt x="912" y="4705"/>
                    </a:lnTo>
                    <a:lnTo>
                      <a:pt x="736" y="4193"/>
                    </a:lnTo>
                    <a:lnTo>
                      <a:pt x="544" y="3713"/>
                    </a:lnTo>
                    <a:lnTo>
                      <a:pt x="336" y="3233"/>
                    </a:lnTo>
                    <a:lnTo>
                      <a:pt x="112" y="2785"/>
                    </a:lnTo>
                    <a:lnTo>
                      <a:pt x="112" y="2785"/>
                    </a:lnTo>
                    <a:lnTo>
                      <a:pt x="64" y="2657"/>
                    </a:lnTo>
                    <a:lnTo>
                      <a:pt x="16" y="2529"/>
                    </a:lnTo>
                    <a:lnTo>
                      <a:pt x="0" y="2417"/>
                    </a:lnTo>
                    <a:lnTo>
                      <a:pt x="0" y="2305"/>
                    </a:lnTo>
                    <a:lnTo>
                      <a:pt x="16" y="2177"/>
                    </a:lnTo>
                    <a:lnTo>
                      <a:pt x="64" y="2065"/>
                    </a:lnTo>
                    <a:lnTo>
                      <a:pt x="112" y="1953"/>
                    </a:lnTo>
                    <a:lnTo>
                      <a:pt x="176" y="1841"/>
                    </a:lnTo>
                    <a:lnTo>
                      <a:pt x="256" y="1745"/>
                    </a:lnTo>
                    <a:lnTo>
                      <a:pt x="352" y="1633"/>
                    </a:lnTo>
                    <a:lnTo>
                      <a:pt x="464" y="1537"/>
                    </a:lnTo>
                    <a:lnTo>
                      <a:pt x="592" y="1441"/>
                    </a:lnTo>
                    <a:lnTo>
                      <a:pt x="880" y="1249"/>
                    </a:lnTo>
                    <a:lnTo>
                      <a:pt x="1216" y="1073"/>
                    </a:lnTo>
                    <a:lnTo>
                      <a:pt x="1600" y="897"/>
                    </a:lnTo>
                    <a:lnTo>
                      <a:pt x="2016" y="753"/>
                    </a:lnTo>
                    <a:lnTo>
                      <a:pt x="2464" y="609"/>
                    </a:lnTo>
                    <a:lnTo>
                      <a:pt x="2928" y="481"/>
                    </a:lnTo>
                    <a:lnTo>
                      <a:pt x="3440" y="369"/>
                    </a:lnTo>
                    <a:lnTo>
                      <a:pt x="3952" y="273"/>
                    </a:lnTo>
                    <a:lnTo>
                      <a:pt x="4480" y="177"/>
                    </a:lnTo>
                    <a:lnTo>
                      <a:pt x="5024" y="113"/>
                    </a:lnTo>
                    <a:lnTo>
                      <a:pt x="5568" y="49"/>
                    </a:lnTo>
                    <a:lnTo>
                      <a:pt x="6112" y="17"/>
                    </a:lnTo>
                    <a:lnTo>
                      <a:pt x="6640" y="1"/>
                    </a:lnTo>
                    <a:lnTo>
                      <a:pt x="7169" y="1"/>
                    </a:lnTo>
                    <a:lnTo>
                      <a:pt x="7681" y="1"/>
                    </a:lnTo>
                    <a:lnTo>
                      <a:pt x="8177" y="33"/>
                    </a:lnTo>
                    <a:lnTo>
                      <a:pt x="8641" y="97"/>
                    </a:lnTo>
                    <a:lnTo>
                      <a:pt x="9073" y="161"/>
                    </a:lnTo>
                    <a:lnTo>
                      <a:pt x="9489" y="257"/>
                    </a:lnTo>
                    <a:lnTo>
                      <a:pt x="9841" y="369"/>
                    </a:lnTo>
                    <a:lnTo>
                      <a:pt x="10177" y="497"/>
                    </a:lnTo>
                    <a:lnTo>
                      <a:pt x="10305" y="561"/>
                    </a:lnTo>
                    <a:lnTo>
                      <a:pt x="10449" y="641"/>
                    </a:lnTo>
                    <a:lnTo>
                      <a:pt x="10561" y="721"/>
                    </a:lnTo>
                    <a:lnTo>
                      <a:pt x="10657" y="817"/>
                    </a:lnTo>
                    <a:lnTo>
                      <a:pt x="10753" y="913"/>
                    </a:lnTo>
                    <a:lnTo>
                      <a:pt x="10817" y="1009"/>
                    </a:lnTo>
                    <a:lnTo>
                      <a:pt x="10881" y="1121"/>
                    </a:lnTo>
                    <a:lnTo>
                      <a:pt x="10929" y="1233"/>
                    </a:lnTo>
                    <a:lnTo>
                      <a:pt x="10945" y="1361"/>
                    </a:lnTo>
                    <a:lnTo>
                      <a:pt x="10961" y="1473"/>
                    </a:lnTo>
                    <a:close/>
                  </a:path>
                </a:pathLst>
              </a:custGeom>
              <a:solidFill>
                <a:srgbClr val="E69F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2" name="Google Shape;1421;p34"/>
              <p:cNvSpPr/>
              <p:nvPr/>
            </p:nvSpPr>
            <p:spPr>
              <a:xfrm>
                <a:off x="748503" y="1326354"/>
                <a:ext cx="221669" cy="576285"/>
              </a:xfrm>
              <a:custGeom>
                <a:avLst/>
                <a:gdLst/>
                <a:ahLst/>
                <a:cxnLst/>
                <a:rect l="l" t="t" r="r" b="b"/>
                <a:pathLst>
                  <a:path w="11713" h="30451" fill="none" extrusionOk="0">
                    <a:moveTo>
                      <a:pt x="10961" y="1473"/>
                    </a:moveTo>
                    <a:lnTo>
                      <a:pt x="10961" y="1473"/>
                    </a:lnTo>
                    <a:lnTo>
                      <a:pt x="10833" y="2257"/>
                    </a:lnTo>
                    <a:lnTo>
                      <a:pt x="10705" y="3089"/>
                    </a:lnTo>
                    <a:lnTo>
                      <a:pt x="10577" y="3953"/>
                    </a:lnTo>
                    <a:lnTo>
                      <a:pt x="10465" y="4881"/>
                    </a:lnTo>
                    <a:lnTo>
                      <a:pt x="10369" y="5825"/>
                    </a:lnTo>
                    <a:lnTo>
                      <a:pt x="10289" y="6817"/>
                    </a:lnTo>
                    <a:lnTo>
                      <a:pt x="10241" y="7825"/>
                    </a:lnTo>
                    <a:lnTo>
                      <a:pt x="10225" y="8865"/>
                    </a:lnTo>
                    <a:lnTo>
                      <a:pt x="10225" y="9937"/>
                    </a:lnTo>
                    <a:lnTo>
                      <a:pt x="10273" y="11010"/>
                    </a:lnTo>
                    <a:lnTo>
                      <a:pt x="10305" y="11554"/>
                    </a:lnTo>
                    <a:lnTo>
                      <a:pt x="10353" y="12098"/>
                    </a:lnTo>
                    <a:lnTo>
                      <a:pt x="10401" y="12642"/>
                    </a:lnTo>
                    <a:lnTo>
                      <a:pt x="10481" y="13202"/>
                    </a:lnTo>
                    <a:lnTo>
                      <a:pt x="10561" y="13746"/>
                    </a:lnTo>
                    <a:lnTo>
                      <a:pt x="10657" y="14290"/>
                    </a:lnTo>
                    <a:lnTo>
                      <a:pt x="10753" y="14850"/>
                    </a:lnTo>
                    <a:lnTo>
                      <a:pt x="10881" y="15394"/>
                    </a:lnTo>
                    <a:lnTo>
                      <a:pt x="11009" y="15938"/>
                    </a:lnTo>
                    <a:lnTo>
                      <a:pt x="11169" y="16498"/>
                    </a:lnTo>
                    <a:lnTo>
                      <a:pt x="11329" y="17042"/>
                    </a:lnTo>
                    <a:lnTo>
                      <a:pt x="11505" y="17570"/>
                    </a:lnTo>
                    <a:lnTo>
                      <a:pt x="11505" y="17570"/>
                    </a:lnTo>
                    <a:lnTo>
                      <a:pt x="11569" y="17794"/>
                    </a:lnTo>
                    <a:lnTo>
                      <a:pt x="11633" y="18066"/>
                    </a:lnTo>
                    <a:lnTo>
                      <a:pt x="11665" y="18354"/>
                    </a:lnTo>
                    <a:lnTo>
                      <a:pt x="11697" y="18658"/>
                    </a:lnTo>
                    <a:lnTo>
                      <a:pt x="11713" y="19010"/>
                    </a:lnTo>
                    <a:lnTo>
                      <a:pt x="11713" y="19378"/>
                    </a:lnTo>
                    <a:lnTo>
                      <a:pt x="11697" y="19762"/>
                    </a:lnTo>
                    <a:lnTo>
                      <a:pt x="11665" y="20162"/>
                    </a:lnTo>
                    <a:lnTo>
                      <a:pt x="11617" y="20594"/>
                    </a:lnTo>
                    <a:lnTo>
                      <a:pt x="11553" y="21042"/>
                    </a:lnTo>
                    <a:lnTo>
                      <a:pt x="11473" y="21490"/>
                    </a:lnTo>
                    <a:lnTo>
                      <a:pt x="11393" y="21954"/>
                    </a:lnTo>
                    <a:lnTo>
                      <a:pt x="11281" y="22434"/>
                    </a:lnTo>
                    <a:lnTo>
                      <a:pt x="11153" y="22914"/>
                    </a:lnTo>
                    <a:lnTo>
                      <a:pt x="11025" y="23410"/>
                    </a:lnTo>
                    <a:lnTo>
                      <a:pt x="10865" y="23906"/>
                    </a:lnTo>
                    <a:lnTo>
                      <a:pt x="10689" y="24386"/>
                    </a:lnTo>
                    <a:lnTo>
                      <a:pt x="10497" y="24882"/>
                    </a:lnTo>
                    <a:lnTo>
                      <a:pt x="10289" y="25378"/>
                    </a:lnTo>
                    <a:lnTo>
                      <a:pt x="10065" y="25859"/>
                    </a:lnTo>
                    <a:lnTo>
                      <a:pt x="9825" y="26323"/>
                    </a:lnTo>
                    <a:lnTo>
                      <a:pt x="9569" y="26803"/>
                    </a:lnTo>
                    <a:lnTo>
                      <a:pt x="9297" y="27251"/>
                    </a:lnTo>
                    <a:lnTo>
                      <a:pt x="8993" y="27683"/>
                    </a:lnTo>
                    <a:lnTo>
                      <a:pt x="8673" y="28115"/>
                    </a:lnTo>
                    <a:lnTo>
                      <a:pt x="8353" y="28515"/>
                    </a:lnTo>
                    <a:lnTo>
                      <a:pt x="8001" y="28899"/>
                    </a:lnTo>
                    <a:lnTo>
                      <a:pt x="7617" y="29267"/>
                    </a:lnTo>
                    <a:lnTo>
                      <a:pt x="7233" y="29603"/>
                    </a:lnTo>
                    <a:lnTo>
                      <a:pt x="6817" y="29907"/>
                    </a:lnTo>
                    <a:lnTo>
                      <a:pt x="6384" y="30195"/>
                    </a:lnTo>
                    <a:lnTo>
                      <a:pt x="5936" y="30451"/>
                    </a:lnTo>
                    <a:lnTo>
                      <a:pt x="5936" y="30451"/>
                    </a:lnTo>
                    <a:lnTo>
                      <a:pt x="5552" y="30195"/>
                    </a:lnTo>
                    <a:lnTo>
                      <a:pt x="5200" y="29939"/>
                    </a:lnTo>
                    <a:lnTo>
                      <a:pt x="4864" y="29651"/>
                    </a:lnTo>
                    <a:lnTo>
                      <a:pt x="4528" y="29347"/>
                    </a:lnTo>
                    <a:lnTo>
                      <a:pt x="4224" y="29043"/>
                    </a:lnTo>
                    <a:lnTo>
                      <a:pt x="3936" y="28707"/>
                    </a:lnTo>
                    <a:lnTo>
                      <a:pt x="3664" y="28355"/>
                    </a:lnTo>
                    <a:lnTo>
                      <a:pt x="3408" y="28003"/>
                    </a:lnTo>
                    <a:lnTo>
                      <a:pt x="3168" y="27619"/>
                    </a:lnTo>
                    <a:lnTo>
                      <a:pt x="2944" y="27235"/>
                    </a:lnTo>
                    <a:lnTo>
                      <a:pt x="2736" y="26851"/>
                    </a:lnTo>
                    <a:lnTo>
                      <a:pt x="2528" y="26451"/>
                    </a:lnTo>
                    <a:lnTo>
                      <a:pt x="2352" y="26035"/>
                    </a:lnTo>
                    <a:lnTo>
                      <a:pt x="2192" y="25619"/>
                    </a:lnTo>
                    <a:lnTo>
                      <a:pt x="2032" y="25202"/>
                    </a:lnTo>
                    <a:lnTo>
                      <a:pt x="1888" y="24786"/>
                    </a:lnTo>
                    <a:lnTo>
                      <a:pt x="1760" y="24354"/>
                    </a:lnTo>
                    <a:lnTo>
                      <a:pt x="1648" y="23922"/>
                    </a:lnTo>
                    <a:lnTo>
                      <a:pt x="1552" y="23490"/>
                    </a:lnTo>
                    <a:lnTo>
                      <a:pt x="1472" y="23058"/>
                    </a:lnTo>
                    <a:lnTo>
                      <a:pt x="1392" y="22642"/>
                    </a:lnTo>
                    <a:lnTo>
                      <a:pt x="1328" y="22210"/>
                    </a:lnTo>
                    <a:lnTo>
                      <a:pt x="1280" y="21794"/>
                    </a:lnTo>
                    <a:lnTo>
                      <a:pt x="1248" y="21378"/>
                    </a:lnTo>
                    <a:lnTo>
                      <a:pt x="1216" y="20962"/>
                    </a:lnTo>
                    <a:lnTo>
                      <a:pt x="1200" y="20562"/>
                    </a:lnTo>
                    <a:lnTo>
                      <a:pt x="1184" y="20162"/>
                    </a:lnTo>
                    <a:lnTo>
                      <a:pt x="1200" y="19778"/>
                    </a:lnTo>
                    <a:lnTo>
                      <a:pt x="1216" y="19394"/>
                    </a:lnTo>
                    <a:lnTo>
                      <a:pt x="1232" y="19042"/>
                    </a:lnTo>
                    <a:lnTo>
                      <a:pt x="1264" y="18690"/>
                    </a:lnTo>
                    <a:lnTo>
                      <a:pt x="1312" y="18338"/>
                    </a:lnTo>
                    <a:lnTo>
                      <a:pt x="1312" y="18338"/>
                    </a:lnTo>
                    <a:lnTo>
                      <a:pt x="1440" y="17730"/>
                    </a:lnTo>
                    <a:lnTo>
                      <a:pt x="1552" y="17010"/>
                    </a:lnTo>
                    <a:lnTo>
                      <a:pt x="1664" y="16210"/>
                    </a:lnTo>
                    <a:lnTo>
                      <a:pt x="1760" y="15330"/>
                    </a:lnTo>
                    <a:lnTo>
                      <a:pt x="1840" y="14370"/>
                    </a:lnTo>
                    <a:lnTo>
                      <a:pt x="1888" y="13378"/>
                    </a:lnTo>
                    <a:lnTo>
                      <a:pt x="1920" y="12322"/>
                    </a:lnTo>
                    <a:lnTo>
                      <a:pt x="1904" y="11234"/>
                    </a:lnTo>
                    <a:lnTo>
                      <a:pt x="1888" y="10690"/>
                    </a:lnTo>
                    <a:lnTo>
                      <a:pt x="1872" y="10129"/>
                    </a:lnTo>
                    <a:lnTo>
                      <a:pt x="1824" y="9585"/>
                    </a:lnTo>
                    <a:lnTo>
                      <a:pt x="1776" y="9025"/>
                    </a:lnTo>
                    <a:lnTo>
                      <a:pt x="1712" y="8465"/>
                    </a:lnTo>
                    <a:lnTo>
                      <a:pt x="1648" y="7905"/>
                    </a:lnTo>
                    <a:lnTo>
                      <a:pt x="1568" y="7361"/>
                    </a:lnTo>
                    <a:lnTo>
                      <a:pt x="1456" y="6817"/>
                    </a:lnTo>
                    <a:lnTo>
                      <a:pt x="1344" y="6273"/>
                    </a:lnTo>
                    <a:lnTo>
                      <a:pt x="1216" y="5745"/>
                    </a:lnTo>
                    <a:lnTo>
                      <a:pt x="1072" y="5217"/>
                    </a:lnTo>
                    <a:lnTo>
                      <a:pt x="912" y="4705"/>
                    </a:lnTo>
                    <a:lnTo>
                      <a:pt x="736" y="4193"/>
                    </a:lnTo>
                    <a:lnTo>
                      <a:pt x="544" y="3713"/>
                    </a:lnTo>
                    <a:lnTo>
                      <a:pt x="336" y="3233"/>
                    </a:lnTo>
                    <a:lnTo>
                      <a:pt x="112" y="2785"/>
                    </a:lnTo>
                    <a:lnTo>
                      <a:pt x="112" y="2785"/>
                    </a:lnTo>
                    <a:lnTo>
                      <a:pt x="64" y="2657"/>
                    </a:lnTo>
                    <a:lnTo>
                      <a:pt x="16" y="2529"/>
                    </a:lnTo>
                    <a:lnTo>
                      <a:pt x="0" y="2417"/>
                    </a:lnTo>
                    <a:lnTo>
                      <a:pt x="0" y="2305"/>
                    </a:lnTo>
                    <a:lnTo>
                      <a:pt x="16" y="2177"/>
                    </a:lnTo>
                    <a:lnTo>
                      <a:pt x="64" y="2065"/>
                    </a:lnTo>
                    <a:lnTo>
                      <a:pt x="112" y="1953"/>
                    </a:lnTo>
                    <a:lnTo>
                      <a:pt x="176" y="1841"/>
                    </a:lnTo>
                    <a:lnTo>
                      <a:pt x="256" y="1745"/>
                    </a:lnTo>
                    <a:lnTo>
                      <a:pt x="352" y="1633"/>
                    </a:lnTo>
                    <a:lnTo>
                      <a:pt x="464" y="1537"/>
                    </a:lnTo>
                    <a:lnTo>
                      <a:pt x="592" y="1441"/>
                    </a:lnTo>
                    <a:lnTo>
                      <a:pt x="880" y="1249"/>
                    </a:lnTo>
                    <a:lnTo>
                      <a:pt x="1216" y="1073"/>
                    </a:lnTo>
                    <a:lnTo>
                      <a:pt x="1600" y="897"/>
                    </a:lnTo>
                    <a:lnTo>
                      <a:pt x="2016" y="753"/>
                    </a:lnTo>
                    <a:lnTo>
                      <a:pt x="2464" y="609"/>
                    </a:lnTo>
                    <a:lnTo>
                      <a:pt x="2928" y="481"/>
                    </a:lnTo>
                    <a:lnTo>
                      <a:pt x="3440" y="369"/>
                    </a:lnTo>
                    <a:lnTo>
                      <a:pt x="3952" y="273"/>
                    </a:lnTo>
                    <a:lnTo>
                      <a:pt x="4480" y="177"/>
                    </a:lnTo>
                    <a:lnTo>
                      <a:pt x="5024" y="113"/>
                    </a:lnTo>
                    <a:lnTo>
                      <a:pt x="5568" y="49"/>
                    </a:lnTo>
                    <a:lnTo>
                      <a:pt x="6112" y="17"/>
                    </a:lnTo>
                    <a:lnTo>
                      <a:pt x="6640" y="1"/>
                    </a:lnTo>
                    <a:lnTo>
                      <a:pt x="7169" y="1"/>
                    </a:lnTo>
                    <a:lnTo>
                      <a:pt x="7681" y="1"/>
                    </a:lnTo>
                    <a:lnTo>
                      <a:pt x="8177" y="33"/>
                    </a:lnTo>
                    <a:lnTo>
                      <a:pt x="8641" y="97"/>
                    </a:lnTo>
                    <a:lnTo>
                      <a:pt x="9073" y="161"/>
                    </a:lnTo>
                    <a:lnTo>
                      <a:pt x="9489" y="257"/>
                    </a:lnTo>
                    <a:lnTo>
                      <a:pt x="9841" y="369"/>
                    </a:lnTo>
                    <a:lnTo>
                      <a:pt x="10177" y="497"/>
                    </a:lnTo>
                    <a:lnTo>
                      <a:pt x="10305" y="561"/>
                    </a:lnTo>
                    <a:lnTo>
                      <a:pt x="10449" y="641"/>
                    </a:lnTo>
                    <a:lnTo>
                      <a:pt x="10561" y="721"/>
                    </a:lnTo>
                    <a:lnTo>
                      <a:pt x="10657" y="817"/>
                    </a:lnTo>
                    <a:lnTo>
                      <a:pt x="10753" y="913"/>
                    </a:lnTo>
                    <a:lnTo>
                      <a:pt x="10817" y="1009"/>
                    </a:lnTo>
                    <a:lnTo>
                      <a:pt x="10881" y="1121"/>
                    </a:lnTo>
                    <a:lnTo>
                      <a:pt x="10929" y="1233"/>
                    </a:lnTo>
                    <a:lnTo>
                      <a:pt x="10945" y="1361"/>
                    </a:lnTo>
                    <a:lnTo>
                      <a:pt x="10961" y="1473"/>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3" name="Google Shape;1422;p34"/>
              <p:cNvSpPr/>
              <p:nvPr/>
            </p:nvSpPr>
            <p:spPr>
              <a:xfrm>
                <a:off x="674906" y="1163757"/>
                <a:ext cx="282550" cy="440006"/>
              </a:xfrm>
              <a:custGeom>
                <a:avLst/>
                <a:gdLst/>
                <a:ahLst/>
                <a:cxnLst/>
                <a:rect l="l" t="t" r="r" b="b"/>
                <a:pathLst>
                  <a:path w="14930" h="23250" extrusionOk="0">
                    <a:moveTo>
                      <a:pt x="6481" y="23250"/>
                    </a:moveTo>
                    <a:lnTo>
                      <a:pt x="6481" y="23250"/>
                    </a:lnTo>
                    <a:lnTo>
                      <a:pt x="6801" y="23218"/>
                    </a:lnTo>
                    <a:lnTo>
                      <a:pt x="7121" y="23170"/>
                    </a:lnTo>
                    <a:lnTo>
                      <a:pt x="7441" y="23106"/>
                    </a:lnTo>
                    <a:lnTo>
                      <a:pt x="7777" y="22994"/>
                    </a:lnTo>
                    <a:lnTo>
                      <a:pt x="8129" y="22866"/>
                    </a:lnTo>
                    <a:lnTo>
                      <a:pt x="8465" y="22706"/>
                    </a:lnTo>
                    <a:lnTo>
                      <a:pt x="8817" y="22530"/>
                    </a:lnTo>
                    <a:lnTo>
                      <a:pt x="9169" y="22338"/>
                    </a:lnTo>
                    <a:lnTo>
                      <a:pt x="9521" y="22114"/>
                    </a:lnTo>
                    <a:lnTo>
                      <a:pt x="9873" y="21874"/>
                    </a:lnTo>
                    <a:lnTo>
                      <a:pt x="10209" y="21618"/>
                    </a:lnTo>
                    <a:lnTo>
                      <a:pt x="10561" y="21346"/>
                    </a:lnTo>
                    <a:lnTo>
                      <a:pt x="10898" y="21042"/>
                    </a:lnTo>
                    <a:lnTo>
                      <a:pt x="11218" y="20738"/>
                    </a:lnTo>
                    <a:lnTo>
                      <a:pt x="11522" y="20418"/>
                    </a:lnTo>
                    <a:lnTo>
                      <a:pt x="11826" y="20082"/>
                    </a:lnTo>
                    <a:lnTo>
                      <a:pt x="12114" y="19746"/>
                    </a:lnTo>
                    <a:lnTo>
                      <a:pt x="12386" y="19394"/>
                    </a:lnTo>
                    <a:lnTo>
                      <a:pt x="12658" y="19025"/>
                    </a:lnTo>
                    <a:lnTo>
                      <a:pt x="12882" y="18657"/>
                    </a:lnTo>
                    <a:lnTo>
                      <a:pt x="13106" y="18273"/>
                    </a:lnTo>
                    <a:lnTo>
                      <a:pt x="13314" y="17889"/>
                    </a:lnTo>
                    <a:lnTo>
                      <a:pt x="13490" y="17505"/>
                    </a:lnTo>
                    <a:lnTo>
                      <a:pt x="13634" y="17121"/>
                    </a:lnTo>
                    <a:lnTo>
                      <a:pt x="13762" y="16721"/>
                    </a:lnTo>
                    <a:lnTo>
                      <a:pt x="13858" y="16337"/>
                    </a:lnTo>
                    <a:lnTo>
                      <a:pt x="13922" y="15937"/>
                    </a:lnTo>
                    <a:lnTo>
                      <a:pt x="13954" y="15553"/>
                    </a:lnTo>
                    <a:lnTo>
                      <a:pt x="13954" y="15169"/>
                    </a:lnTo>
                    <a:lnTo>
                      <a:pt x="13922" y="14785"/>
                    </a:lnTo>
                    <a:lnTo>
                      <a:pt x="13858" y="14417"/>
                    </a:lnTo>
                    <a:lnTo>
                      <a:pt x="13810" y="14225"/>
                    </a:lnTo>
                    <a:lnTo>
                      <a:pt x="13746" y="14033"/>
                    </a:lnTo>
                    <a:lnTo>
                      <a:pt x="13746" y="14033"/>
                    </a:lnTo>
                    <a:lnTo>
                      <a:pt x="13650" y="13697"/>
                    </a:lnTo>
                    <a:lnTo>
                      <a:pt x="13570" y="13361"/>
                    </a:lnTo>
                    <a:lnTo>
                      <a:pt x="13522" y="13025"/>
                    </a:lnTo>
                    <a:lnTo>
                      <a:pt x="13490" y="12689"/>
                    </a:lnTo>
                    <a:lnTo>
                      <a:pt x="13474" y="12353"/>
                    </a:lnTo>
                    <a:lnTo>
                      <a:pt x="13474" y="12033"/>
                    </a:lnTo>
                    <a:lnTo>
                      <a:pt x="13506" y="11697"/>
                    </a:lnTo>
                    <a:lnTo>
                      <a:pt x="13538" y="11377"/>
                    </a:lnTo>
                    <a:lnTo>
                      <a:pt x="13586" y="11041"/>
                    </a:lnTo>
                    <a:lnTo>
                      <a:pt x="13650" y="10721"/>
                    </a:lnTo>
                    <a:lnTo>
                      <a:pt x="13794" y="10081"/>
                    </a:lnTo>
                    <a:lnTo>
                      <a:pt x="13986" y="9457"/>
                    </a:lnTo>
                    <a:lnTo>
                      <a:pt x="14178" y="8849"/>
                    </a:lnTo>
                    <a:lnTo>
                      <a:pt x="14370" y="8257"/>
                    </a:lnTo>
                    <a:lnTo>
                      <a:pt x="14562" y="7665"/>
                    </a:lnTo>
                    <a:lnTo>
                      <a:pt x="14722" y="7105"/>
                    </a:lnTo>
                    <a:lnTo>
                      <a:pt x="14786" y="6817"/>
                    </a:lnTo>
                    <a:lnTo>
                      <a:pt x="14834" y="6545"/>
                    </a:lnTo>
                    <a:lnTo>
                      <a:pt x="14882" y="6273"/>
                    </a:lnTo>
                    <a:lnTo>
                      <a:pt x="14914" y="6017"/>
                    </a:lnTo>
                    <a:lnTo>
                      <a:pt x="14930" y="5761"/>
                    </a:lnTo>
                    <a:lnTo>
                      <a:pt x="14930" y="5505"/>
                    </a:lnTo>
                    <a:lnTo>
                      <a:pt x="14898" y="5249"/>
                    </a:lnTo>
                    <a:lnTo>
                      <a:pt x="14850" y="5009"/>
                    </a:lnTo>
                    <a:lnTo>
                      <a:pt x="14786" y="4769"/>
                    </a:lnTo>
                    <a:lnTo>
                      <a:pt x="14706" y="4529"/>
                    </a:lnTo>
                    <a:lnTo>
                      <a:pt x="14706" y="4529"/>
                    </a:lnTo>
                    <a:lnTo>
                      <a:pt x="14450" y="4000"/>
                    </a:lnTo>
                    <a:lnTo>
                      <a:pt x="14162" y="3504"/>
                    </a:lnTo>
                    <a:lnTo>
                      <a:pt x="13858" y="3040"/>
                    </a:lnTo>
                    <a:lnTo>
                      <a:pt x="13522" y="2608"/>
                    </a:lnTo>
                    <a:lnTo>
                      <a:pt x="13186" y="2224"/>
                    </a:lnTo>
                    <a:lnTo>
                      <a:pt x="12818" y="1856"/>
                    </a:lnTo>
                    <a:lnTo>
                      <a:pt x="12418" y="1520"/>
                    </a:lnTo>
                    <a:lnTo>
                      <a:pt x="12018" y="1216"/>
                    </a:lnTo>
                    <a:lnTo>
                      <a:pt x="11602" y="960"/>
                    </a:lnTo>
                    <a:lnTo>
                      <a:pt x="11170" y="720"/>
                    </a:lnTo>
                    <a:lnTo>
                      <a:pt x="10722" y="528"/>
                    </a:lnTo>
                    <a:lnTo>
                      <a:pt x="10273" y="352"/>
                    </a:lnTo>
                    <a:lnTo>
                      <a:pt x="9809" y="224"/>
                    </a:lnTo>
                    <a:lnTo>
                      <a:pt x="9345" y="112"/>
                    </a:lnTo>
                    <a:lnTo>
                      <a:pt x="8865" y="48"/>
                    </a:lnTo>
                    <a:lnTo>
                      <a:pt x="8385" y="0"/>
                    </a:lnTo>
                    <a:lnTo>
                      <a:pt x="7905" y="0"/>
                    </a:lnTo>
                    <a:lnTo>
                      <a:pt x="7425" y="32"/>
                    </a:lnTo>
                    <a:lnTo>
                      <a:pt x="6929" y="96"/>
                    </a:lnTo>
                    <a:lnTo>
                      <a:pt x="6449" y="192"/>
                    </a:lnTo>
                    <a:lnTo>
                      <a:pt x="5969" y="304"/>
                    </a:lnTo>
                    <a:lnTo>
                      <a:pt x="5505" y="464"/>
                    </a:lnTo>
                    <a:lnTo>
                      <a:pt x="5025" y="656"/>
                    </a:lnTo>
                    <a:lnTo>
                      <a:pt x="4577" y="880"/>
                    </a:lnTo>
                    <a:lnTo>
                      <a:pt x="4113" y="1136"/>
                    </a:lnTo>
                    <a:lnTo>
                      <a:pt x="3681" y="1440"/>
                    </a:lnTo>
                    <a:lnTo>
                      <a:pt x="3249" y="1760"/>
                    </a:lnTo>
                    <a:lnTo>
                      <a:pt x="2833" y="2112"/>
                    </a:lnTo>
                    <a:lnTo>
                      <a:pt x="2433" y="2496"/>
                    </a:lnTo>
                    <a:lnTo>
                      <a:pt x="2065" y="2928"/>
                    </a:lnTo>
                    <a:lnTo>
                      <a:pt x="1697" y="3376"/>
                    </a:lnTo>
                    <a:lnTo>
                      <a:pt x="1345" y="3856"/>
                    </a:lnTo>
                    <a:lnTo>
                      <a:pt x="1345" y="3856"/>
                    </a:lnTo>
                    <a:lnTo>
                      <a:pt x="1201" y="4096"/>
                    </a:lnTo>
                    <a:lnTo>
                      <a:pt x="1073" y="4337"/>
                    </a:lnTo>
                    <a:lnTo>
                      <a:pt x="945" y="4593"/>
                    </a:lnTo>
                    <a:lnTo>
                      <a:pt x="833" y="4865"/>
                    </a:lnTo>
                    <a:lnTo>
                      <a:pt x="721" y="5153"/>
                    </a:lnTo>
                    <a:lnTo>
                      <a:pt x="609" y="5441"/>
                    </a:lnTo>
                    <a:lnTo>
                      <a:pt x="513" y="5745"/>
                    </a:lnTo>
                    <a:lnTo>
                      <a:pt x="433" y="6065"/>
                    </a:lnTo>
                    <a:lnTo>
                      <a:pt x="353" y="6385"/>
                    </a:lnTo>
                    <a:lnTo>
                      <a:pt x="289" y="6721"/>
                    </a:lnTo>
                    <a:lnTo>
                      <a:pt x="161" y="7425"/>
                    </a:lnTo>
                    <a:lnTo>
                      <a:pt x="81" y="8145"/>
                    </a:lnTo>
                    <a:lnTo>
                      <a:pt x="17" y="8913"/>
                    </a:lnTo>
                    <a:lnTo>
                      <a:pt x="1" y="9681"/>
                    </a:lnTo>
                    <a:lnTo>
                      <a:pt x="1" y="10481"/>
                    </a:lnTo>
                    <a:lnTo>
                      <a:pt x="33" y="11297"/>
                    </a:lnTo>
                    <a:lnTo>
                      <a:pt x="97" y="12113"/>
                    </a:lnTo>
                    <a:lnTo>
                      <a:pt x="177" y="12929"/>
                    </a:lnTo>
                    <a:lnTo>
                      <a:pt x="289" y="13745"/>
                    </a:lnTo>
                    <a:lnTo>
                      <a:pt x="433" y="14561"/>
                    </a:lnTo>
                    <a:lnTo>
                      <a:pt x="609" y="15377"/>
                    </a:lnTo>
                    <a:lnTo>
                      <a:pt x="801" y="16161"/>
                    </a:lnTo>
                    <a:lnTo>
                      <a:pt x="1009" y="16929"/>
                    </a:lnTo>
                    <a:lnTo>
                      <a:pt x="1265" y="17681"/>
                    </a:lnTo>
                    <a:lnTo>
                      <a:pt x="1521" y="18401"/>
                    </a:lnTo>
                    <a:lnTo>
                      <a:pt x="1825" y="19090"/>
                    </a:lnTo>
                    <a:lnTo>
                      <a:pt x="2145" y="19746"/>
                    </a:lnTo>
                    <a:lnTo>
                      <a:pt x="2305" y="20066"/>
                    </a:lnTo>
                    <a:lnTo>
                      <a:pt x="2481" y="20354"/>
                    </a:lnTo>
                    <a:lnTo>
                      <a:pt x="2657" y="20642"/>
                    </a:lnTo>
                    <a:lnTo>
                      <a:pt x="2833" y="20930"/>
                    </a:lnTo>
                    <a:lnTo>
                      <a:pt x="3025" y="21186"/>
                    </a:lnTo>
                    <a:lnTo>
                      <a:pt x="3217" y="21442"/>
                    </a:lnTo>
                    <a:lnTo>
                      <a:pt x="3425" y="21682"/>
                    </a:lnTo>
                    <a:lnTo>
                      <a:pt x="3633" y="21906"/>
                    </a:lnTo>
                    <a:lnTo>
                      <a:pt x="3841" y="22098"/>
                    </a:lnTo>
                    <a:lnTo>
                      <a:pt x="4049" y="22306"/>
                    </a:lnTo>
                    <a:lnTo>
                      <a:pt x="4273" y="22482"/>
                    </a:lnTo>
                    <a:lnTo>
                      <a:pt x="4497" y="22642"/>
                    </a:lnTo>
                    <a:lnTo>
                      <a:pt x="4737" y="22770"/>
                    </a:lnTo>
                    <a:lnTo>
                      <a:pt x="4961" y="22898"/>
                    </a:lnTo>
                    <a:lnTo>
                      <a:pt x="5217" y="23010"/>
                    </a:lnTo>
                    <a:lnTo>
                      <a:pt x="5457" y="23090"/>
                    </a:lnTo>
                    <a:lnTo>
                      <a:pt x="5713" y="23170"/>
                    </a:lnTo>
                    <a:lnTo>
                      <a:pt x="5953" y="23218"/>
                    </a:lnTo>
                    <a:lnTo>
                      <a:pt x="6225" y="23234"/>
                    </a:lnTo>
                    <a:lnTo>
                      <a:pt x="6481" y="23250"/>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4" name="Google Shape;1423;p34"/>
              <p:cNvSpPr/>
              <p:nvPr/>
            </p:nvSpPr>
            <p:spPr>
              <a:xfrm>
                <a:off x="674906" y="1163757"/>
                <a:ext cx="282550" cy="440006"/>
              </a:xfrm>
              <a:custGeom>
                <a:avLst/>
                <a:gdLst/>
                <a:ahLst/>
                <a:cxnLst/>
                <a:rect l="l" t="t" r="r" b="b"/>
                <a:pathLst>
                  <a:path w="14930" h="23250" fill="none" extrusionOk="0">
                    <a:moveTo>
                      <a:pt x="6481" y="23250"/>
                    </a:moveTo>
                    <a:lnTo>
                      <a:pt x="6481" y="23250"/>
                    </a:lnTo>
                    <a:lnTo>
                      <a:pt x="6801" y="23218"/>
                    </a:lnTo>
                    <a:lnTo>
                      <a:pt x="7121" y="23170"/>
                    </a:lnTo>
                    <a:lnTo>
                      <a:pt x="7441" y="23106"/>
                    </a:lnTo>
                    <a:lnTo>
                      <a:pt x="7777" y="22994"/>
                    </a:lnTo>
                    <a:lnTo>
                      <a:pt x="8129" y="22866"/>
                    </a:lnTo>
                    <a:lnTo>
                      <a:pt x="8465" y="22706"/>
                    </a:lnTo>
                    <a:lnTo>
                      <a:pt x="8817" y="22530"/>
                    </a:lnTo>
                    <a:lnTo>
                      <a:pt x="9169" y="22338"/>
                    </a:lnTo>
                    <a:lnTo>
                      <a:pt x="9521" y="22114"/>
                    </a:lnTo>
                    <a:lnTo>
                      <a:pt x="9873" y="21874"/>
                    </a:lnTo>
                    <a:lnTo>
                      <a:pt x="10209" y="21618"/>
                    </a:lnTo>
                    <a:lnTo>
                      <a:pt x="10561" y="21346"/>
                    </a:lnTo>
                    <a:lnTo>
                      <a:pt x="10898" y="21042"/>
                    </a:lnTo>
                    <a:lnTo>
                      <a:pt x="11218" y="20738"/>
                    </a:lnTo>
                    <a:lnTo>
                      <a:pt x="11522" y="20418"/>
                    </a:lnTo>
                    <a:lnTo>
                      <a:pt x="11826" y="20082"/>
                    </a:lnTo>
                    <a:lnTo>
                      <a:pt x="12114" y="19746"/>
                    </a:lnTo>
                    <a:lnTo>
                      <a:pt x="12386" y="19394"/>
                    </a:lnTo>
                    <a:lnTo>
                      <a:pt x="12658" y="19025"/>
                    </a:lnTo>
                    <a:lnTo>
                      <a:pt x="12882" y="18657"/>
                    </a:lnTo>
                    <a:lnTo>
                      <a:pt x="13106" y="18273"/>
                    </a:lnTo>
                    <a:lnTo>
                      <a:pt x="13314" y="17889"/>
                    </a:lnTo>
                    <a:lnTo>
                      <a:pt x="13490" y="17505"/>
                    </a:lnTo>
                    <a:lnTo>
                      <a:pt x="13634" y="17121"/>
                    </a:lnTo>
                    <a:lnTo>
                      <a:pt x="13762" y="16721"/>
                    </a:lnTo>
                    <a:lnTo>
                      <a:pt x="13858" y="16337"/>
                    </a:lnTo>
                    <a:lnTo>
                      <a:pt x="13922" y="15937"/>
                    </a:lnTo>
                    <a:lnTo>
                      <a:pt x="13954" y="15553"/>
                    </a:lnTo>
                    <a:lnTo>
                      <a:pt x="13954" y="15169"/>
                    </a:lnTo>
                    <a:lnTo>
                      <a:pt x="13922" y="14785"/>
                    </a:lnTo>
                    <a:lnTo>
                      <a:pt x="13858" y="14417"/>
                    </a:lnTo>
                    <a:lnTo>
                      <a:pt x="13810" y="14225"/>
                    </a:lnTo>
                    <a:lnTo>
                      <a:pt x="13746" y="14033"/>
                    </a:lnTo>
                    <a:lnTo>
                      <a:pt x="13746" y="14033"/>
                    </a:lnTo>
                    <a:lnTo>
                      <a:pt x="13650" y="13697"/>
                    </a:lnTo>
                    <a:lnTo>
                      <a:pt x="13570" y="13361"/>
                    </a:lnTo>
                    <a:lnTo>
                      <a:pt x="13522" y="13025"/>
                    </a:lnTo>
                    <a:lnTo>
                      <a:pt x="13490" y="12689"/>
                    </a:lnTo>
                    <a:lnTo>
                      <a:pt x="13474" y="12353"/>
                    </a:lnTo>
                    <a:lnTo>
                      <a:pt x="13474" y="12033"/>
                    </a:lnTo>
                    <a:lnTo>
                      <a:pt x="13506" y="11697"/>
                    </a:lnTo>
                    <a:lnTo>
                      <a:pt x="13538" y="11377"/>
                    </a:lnTo>
                    <a:lnTo>
                      <a:pt x="13586" y="11041"/>
                    </a:lnTo>
                    <a:lnTo>
                      <a:pt x="13650" y="10721"/>
                    </a:lnTo>
                    <a:lnTo>
                      <a:pt x="13794" y="10081"/>
                    </a:lnTo>
                    <a:lnTo>
                      <a:pt x="13986" y="9457"/>
                    </a:lnTo>
                    <a:lnTo>
                      <a:pt x="14178" y="8849"/>
                    </a:lnTo>
                    <a:lnTo>
                      <a:pt x="14370" y="8257"/>
                    </a:lnTo>
                    <a:lnTo>
                      <a:pt x="14562" y="7665"/>
                    </a:lnTo>
                    <a:lnTo>
                      <a:pt x="14722" y="7105"/>
                    </a:lnTo>
                    <a:lnTo>
                      <a:pt x="14786" y="6817"/>
                    </a:lnTo>
                    <a:lnTo>
                      <a:pt x="14834" y="6545"/>
                    </a:lnTo>
                    <a:lnTo>
                      <a:pt x="14882" y="6273"/>
                    </a:lnTo>
                    <a:lnTo>
                      <a:pt x="14914" y="6017"/>
                    </a:lnTo>
                    <a:lnTo>
                      <a:pt x="14930" y="5761"/>
                    </a:lnTo>
                    <a:lnTo>
                      <a:pt x="14930" y="5505"/>
                    </a:lnTo>
                    <a:lnTo>
                      <a:pt x="14898" y="5249"/>
                    </a:lnTo>
                    <a:lnTo>
                      <a:pt x="14850" y="5009"/>
                    </a:lnTo>
                    <a:lnTo>
                      <a:pt x="14786" y="4769"/>
                    </a:lnTo>
                    <a:lnTo>
                      <a:pt x="14706" y="4529"/>
                    </a:lnTo>
                    <a:lnTo>
                      <a:pt x="14706" y="4529"/>
                    </a:lnTo>
                    <a:lnTo>
                      <a:pt x="14450" y="4000"/>
                    </a:lnTo>
                    <a:lnTo>
                      <a:pt x="14162" y="3504"/>
                    </a:lnTo>
                    <a:lnTo>
                      <a:pt x="13858" y="3040"/>
                    </a:lnTo>
                    <a:lnTo>
                      <a:pt x="13522" y="2608"/>
                    </a:lnTo>
                    <a:lnTo>
                      <a:pt x="13186" y="2224"/>
                    </a:lnTo>
                    <a:lnTo>
                      <a:pt x="12818" y="1856"/>
                    </a:lnTo>
                    <a:lnTo>
                      <a:pt x="12418" y="1520"/>
                    </a:lnTo>
                    <a:lnTo>
                      <a:pt x="12018" y="1216"/>
                    </a:lnTo>
                    <a:lnTo>
                      <a:pt x="11602" y="960"/>
                    </a:lnTo>
                    <a:lnTo>
                      <a:pt x="11170" y="720"/>
                    </a:lnTo>
                    <a:lnTo>
                      <a:pt x="10722" y="528"/>
                    </a:lnTo>
                    <a:lnTo>
                      <a:pt x="10273" y="352"/>
                    </a:lnTo>
                    <a:lnTo>
                      <a:pt x="9809" y="224"/>
                    </a:lnTo>
                    <a:lnTo>
                      <a:pt x="9345" y="112"/>
                    </a:lnTo>
                    <a:lnTo>
                      <a:pt x="8865" y="48"/>
                    </a:lnTo>
                    <a:lnTo>
                      <a:pt x="8385" y="0"/>
                    </a:lnTo>
                    <a:lnTo>
                      <a:pt x="7905" y="0"/>
                    </a:lnTo>
                    <a:lnTo>
                      <a:pt x="7425" y="32"/>
                    </a:lnTo>
                    <a:lnTo>
                      <a:pt x="6929" y="96"/>
                    </a:lnTo>
                    <a:lnTo>
                      <a:pt x="6449" y="192"/>
                    </a:lnTo>
                    <a:lnTo>
                      <a:pt x="5969" y="304"/>
                    </a:lnTo>
                    <a:lnTo>
                      <a:pt x="5505" y="464"/>
                    </a:lnTo>
                    <a:lnTo>
                      <a:pt x="5025" y="656"/>
                    </a:lnTo>
                    <a:lnTo>
                      <a:pt x="4577" y="880"/>
                    </a:lnTo>
                    <a:lnTo>
                      <a:pt x="4113" y="1136"/>
                    </a:lnTo>
                    <a:lnTo>
                      <a:pt x="3681" y="1440"/>
                    </a:lnTo>
                    <a:lnTo>
                      <a:pt x="3249" y="1760"/>
                    </a:lnTo>
                    <a:lnTo>
                      <a:pt x="2833" y="2112"/>
                    </a:lnTo>
                    <a:lnTo>
                      <a:pt x="2433" y="2496"/>
                    </a:lnTo>
                    <a:lnTo>
                      <a:pt x="2065" y="2928"/>
                    </a:lnTo>
                    <a:lnTo>
                      <a:pt x="1697" y="3376"/>
                    </a:lnTo>
                    <a:lnTo>
                      <a:pt x="1345" y="3856"/>
                    </a:lnTo>
                    <a:lnTo>
                      <a:pt x="1345" y="3856"/>
                    </a:lnTo>
                    <a:lnTo>
                      <a:pt x="1201" y="4096"/>
                    </a:lnTo>
                    <a:lnTo>
                      <a:pt x="1073" y="4337"/>
                    </a:lnTo>
                    <a:lnTo>
                      <a:pt x="945" y="4593"/>
                    </a:lnTo>
                    <a:lnTo>
                      <a:pt x="833" y="4865"/>
                    </a:lnTo>
                    <a:lnTo>
                      <a:pt x="721" y="5153"/>
                    </a:lnTo>
                    <a:lnTo>
                      <a:pt x="609" y="5441"/>
                    </a:lnTo>
                    <a:lnTo>
                      <a:pt x="513" y="5745"/>
                    </a:lnTo>
                    <a:lnTo>
                      <a:pt x="433" y="6065"/>
                    </a:lnTo>
                    <a:lnTo>
                      <a:pt x="353" y="6385"/>
                    </a:lnTo>
                    <a:lnTo>
                      <a:pt x="289" y="6721"/>
                    </a:lnTo>
                    <a:lnTo>
                      <a:pt x="161" y="7425"/>
                    </a:lnTo>
                    <a:lnTo>
                      <a:pt x="81" y="8145"/>
                    </a:lnTo>
                    <a:lnTo>
                      <a:pt x="17" y="8913"/>
                    </a:lnTo>
                    <a:lnTo>
                      <a:pt x="1" y="9681"/>
                    </a:lnTo>
                    <a:lnTo>
                      <a:pt x="1" y="10481"/>
                    </a:lnTo>
                    <a:lnTo>
                      <a:pt x="33" y="11297"/>
                    </a:lnTo>
                    <a:lnTo>
                      <a:pt x="97" y="12113"/>
                    </a:lnTo>
                    <a:lnTo>
                      <a:pt x="177" y="12929"/>
                    </a:lnTo>
                    <a:lnTo>
                      <a:pt x="289" y="13745"/>
                    </a:lnTo>
                    <a:lnTo>
                      <a:pt x="433" y="14561"/>
                    </a:lnTo>
                    <a:lnTo>
                      <a:pt x="609" y="15377"/>
                    </a:lnTo>
                    <a:lnTo>
                      <a:pt x="801" y="16161"/>
                    </a:lnTo>
                    <a:lnTo>
                      <a:pt x="1009" y="16929"/>
                    </a:lnTo>
                    <a:lnTo>
                      <a:pt x="1265" y="17681"/>
                    </a:lnTo>
                    <a:lnTo>
                      <a:pt x="1521" y="18401"/>
                    </a:lnTo>
                    <a:lnTo>
                      <a:pt x="1825" y="19090"/>
                    </a:lnTo>
                    <a:lnTo>
                      <a:pt x="2145" y="19746"/>
                    </a:lnTo>
                    <a:lnTo>
                      <a:pt x="2305" y="20066"/>
                    </a:lnTo>
                    <a:lnTo>
                      <a:pt x="2481" y="20354"/>
                    </a:lnTo>
                    <a:lnTo>
                      <a:pt x="2657" y="20642"/>
                    </a:lnTo>
                    <a:lnTo>
                      <a:pt x="2833" y="20930"/>
                    </a:lnTo>
                    <a:lnTo>
                      <a:pt x="3025" y="21186"/>
                    </a:lnTo>
                    <a:lnTo>
                      <a:pt x="3217" y="21442"/>
                    </a:lnTo>
                    <a:lnTo>
                      <a:pt x="3425" y="21682"/>
                    </a:lnTo>
                    <a:lnTo>
                      <a:pt x="3633" y="21906"/>
                    </a:lnTo>
                    <a:lnTo>
                      <a:pt x="3841" y="22098"/>
                    </a:lnTo>
                    <a:lnTo>
                      <a:pt x="4049" y="22306"/>
                    </a:lnTo>
                    <a:lnTo>
                      <a:pt x="4273" y="22482"/>
                    </a:lnTo>
                    <a:lnTo>
                      <a:pt x="4497" y="22642"/>
                    </a:lnTo>
                    <a:lnTo>
                      <a:pt x="4737" y="22770"/>
                    </a:lnTo>
                    <a:lnTo>
                      <a:pt x="4961" y="22898"/>
                    </a:lnTo>
                    <a:lnTo>
                      <a:pt x="5217" y="23010"/>
                    </a:lnTo>
                    <a:lnTo>
                      <a:pt x="5457" y="23090"/>
                    </a:lnTo>
                    <a:lnTo>
                      <a:pt x="5713" y="23170"/>
                    </a:lnTo>
                    <a:lnTo>
                      <a:pt x="5953" y="23218"/>
                    </a:lnTo>
                    <a:lnTo>
                      <a:pt x="6225" y="23234"/>
                    </a:lnTo>
                    <a:lnTo>
                      <a:pt x="6481" y="23250"/>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5" name="Google Shape;1424;p34"/>
              <p:cNvSpPr/>
              <p:nvPr/>
            </p:nvSpPr>
            <p:spPr>
              <a:xfrm>
                <a:off x="463559" y="1712446"/>
                <a:ext cx="244984" cy="698011"/>
              </a:xfrm>
              <a:custGeom>
                <a:avLst/>
                <a:gdLst/>
                <a:ahLst/>
                <a:cxnLst/>
                <a:rect l="l" t="t" r="r" b="b"/>
                <a:pathLst>
                  <a:path w="12945" h="36883" extrusionOk="0">
                    <a:moveTo>
                      <a:pt x="6081" y="1408"/>
                    </a:moveTo>
                    <a:lnTo>
                      <a:pt x="6081" y="1408"/>
                    </a:lnTo>
                    <a:lnTo>
                      <a:pt x="5936" y="1616"/>
                    </a:lnTo>
                    <a:lnTo>
                      <a:pt x="5792" y="1856"/>
                    </a:lnTo>
                    <a:lnTo>
                      <a:pt x="5648" y="2144"/>
                    </a:lnTo>
                    <a:lnTo>
                      <a:pt x="5488" y="2464"/>
                    </a:lnTo>
                    <a:lnTo>
                      <a:pt x="5328" y="2816"/>
                    </a:lnTo>
                    <a:lnTo>
                      <a:pt x="5168" y="3216"/>
                    </a:lnTo>
                    <a:lnTo>
                      <a:pt x="4832" y="4080"/>
                    </a:lnTo>
                    <a:lnTo>
                      <a:pt x="4480" y="5073"/>
                    </a:lnTo>
                    <a:lnTo>
                      <a:pt x="4128" y="6177"/>
                    </a:lnTo>
                    <a:lnTo>
                      <a:pt x="3776" y="7377"/>
                    </a:lnTo>
                    <a:lnTo>
                      <a:pt x="3408" y="8657"/>
                    </a:lnTo>
                    <a:lnTo>
                      <a:pt x="3056" y="10017"/>
                    </a:lnTo>
                    <a:lnTo>
                      <a:pt x="2704" y="11425"/>
                    </a:lnTo>
                    <a:lnTo>
                      <a:pt x="2368" y="12913"/>
                    </a:lnTo>
                    <a:lnTo>
                      <a:pt x="2032" y="14417"/>
                    </a:lnTo>
                    <a:lnTo>
                      <a:pt x="1712" y="15969"/>
                    </a:lnTo>
                    <a:lnTo>
                      <a:pt x="1424" y="17537"/>
                    </a:lnTo>
                    <a:lnTo>
                      <a:pt x="1136" y="19105"/>
                    </a:lnTo>
                    <a:lnTo>
                      <a:pt x="880" y="20690"/>
                    </a:lnTo>
                    <a:lnTo>
                      <a:pt x="656" y="22258"/>
                    </a:lnTo>
                    <a:lnTo>
                      <a:pt x="448" y="23794"/>
                    </a:lnTo>
                    <a:lnTo>
                      <a:pt x="288" y="25298"/>
                    </a:lnTo>
                    <a:lnTo>
                      <a:pt x="160" y="26754"/>
                    </a:lnTo>
                    <a:lnTo>
                      <a:pt x="64" y="28162"/>
                    </a:lnTo>
                    <a:lnTo>
                      <a:pt x="32" y="28850"/>
                    </a:lnTo>
                    <a:lnTo>
                      <a:pt x="0" y="29506"/>
                    </a:lnTo>
                    <a:lnTo>
                      <a:pt x="0" y="30146"/>
                    </a:lnTo>
                    <a:lnTo>
                      <a:pt x="0" y="30770"/>
                    </a:lnTo>
                    <a:lnTo>
                      <a:pt x="16" y="31378"/>
                    </a:lnTo>
                    <a:lnTo>
                      <a:pt x="48" y="31954"/>
                    </a:lnTo>
                    <a:lnTo>
                      <a:pt x="80" y="32498"/>
                    </a:lnTo>
                    <a:lnTo>
                      <a:pt x="128" y="33026"/>
                    </a:lnTo>
                    <a:lnTo>
                      <a:pt x="208" y="33522"/>
                    </a:lnTo>
                    <a:lnTo>
                      <a:pt x="288" y="33986"/>
                    </a:lnTo>
                    <a:lnTo>
                      <a:pt x="368" y="34434"/>
                    </a:lnTo>
                    <a:lnTo>
                      <a:pt x="480" y="34834"/>
                    </a:lnTo>
                    <a:lnTo>
                      <a:pt x="608" y="35219"/>
                    </a:lnTo>
                    <a:lnTo>
                      <a:pt x="752" y="35555"/>
                    </a:lnTo>
                    <a:lnTo>
                      <a:pt x="896" y="35859"/>
                    </a:lnTo>
                    <a:lnTo>
                      <a:pt x="1072" y="36131"/>
                    </a:lnTo>
                    <a:lnTo>
                      <a:pt x="1264" y="36355"/>
                    </a:lnTo>
                    <a:lnTo>
                      <a:pt x="1360" y="36451"/>
                    </a:lnTo>
                    <a:lnTo>
                      <a:pt x="1472" y="36547"/>
                    </a:lnTo>
                    <a:lnTo>
                      <a:pt x="1584" y="36627"/>
                    </a:lnTo>
                    <a:lnTo>
                      <a:pt x="1696" y="36691"/>
                    </a:lnTo>
                    <a:lnTo>
                      <a:pt x="1808" y="36755"/>
                    </a:lnTo>
                    <a:lnTo>
                      <a:pt x="1936" y="36803"/>
                    </a:lnTo>
                    <a:lnTo>
                      <a:pt x="2064" y="36835"/>
                    </a:lnTo>
                    <a:lnTo>
                      <a:pt x="2192" y="36867"/>
                    </a:lnTo>
                    <a:lnTo>
                      <a:pt x="2320" y="36883"/>
                    </a:lnTo>
                    <a:lnTo>
                      <a:pt x="2464" y="36883"/>
                    </a:lnTo>
                    <a:lnTo>
                      <a:pt x="2464" y="36883"/>
                    </a:lnTo>
                    <a:lnTo>
                      <a:pt x="2640" y="36867"/>
                    </a:lnTo>
                    <a:lnTo>
                      <a:pt x="2800" y="36835"/>
                    </a:lnTo>
                    <a:lnTo>
                      <a:pt x="2976" y="36771"/>
                    </a:lnTo>
                    <a:lnTo>
                      <a:pt x="3152" y="36675"/>
                    </a:lnTo>
                    <a:lnTo>
                      <a:pt x="3328" y="36579"/>
                    </a:lnTo>
                    <a:lnTo>
                      <a:pt x="3504" y="36435"/>
                    </a:lnTo>
                    <a:lnTo>
                      <a:pt x="3696" y="36291"/>
                    </a:lnTo>
                    <a:lnTo>
                      <a:pt x="3872" y="36115"/>
                    </a:lnTo>
                    <a:lnTo>
                      <a:pt x="4048" y="35923"/>
                    </a:lnTo>
                    <a:lnTo>
                      <a:pt x="4240" y="35715"/>
                    </a:lnTo>
                    <a:lnTo>
                      <a:pt x="4432" y="35475"/>
                    </a:lnTo>
                    <a:lnTo>
                      <a:pt x="4608" y="35219"/>
                    </a:lnTo>
                    <a:lnTo>
                      <a:pt x="4992" y="34674"/>
                    </a:lnTo>
                    <a:lnTo>
                      <a:pt x="5360" y="34050"/>
                    </a:lnTo>
                    <a:lnTo>
                      <a:pt x="5744" y="33362"/>
                    </a:lnTo>
                    <a:lnTo>
                      <a:pt x="6129" y="32626"/>
                    </a:lnTo>
                    <a:lnTo>
                      <a:pt x="6513" y="31826"/>
                    </a:lnTo>
                    <a:lnTo>
                      <a:pt x="6881" y="30978"/>
                    </a:lnTo>
                    <a:lnTo>
                      <a:pt x="7265" y="30098"/>
                    </a:lnTo>
                    <a:lnTo>
                      <a:pt x="7633" y="29170"/>
                    </a:lnTo>
                    <a:lnTo>
                      <a:pt x="8001" y="28210"/>
                    </a:lnTo>
                    <a:lnTo>
                      <a:pt x="8369" y="27218"/>
                    </a:lnTo>
                    <a:lnTo>
                      <a:pt x="8737" y="26194"/>
                    </a:lnTo>
                    <a:lnTo>
                      <a:pt x="9089" y="25154"/>
                    </a:lnTo>
                    <a:lnTo>
                      <a:pt x="9425" y="24114"/>
                    </a:lnTo>
                    <a:lnTo>
                      <a:pt x="9761" y="23042"/>
                    </a:lnTo>
                    <a:lnTo>
                      <a:pt x="10081" y="21970"/>
                    </a:lnTo>
                    <a:lnTo>
                      <a:pt x="10401" y="20898"/>
                    </a:lnTo>
                    <a:lnTo>
                      <a:pt x="10705" y="19825"/>
                    </a:lnTo>
                    <a:lnTo>
                      <a:pt x="10993" y="18769"/>
                    </a:lnTo>
                    <a:lnTo>
                      <a:pt x="11265" y="17713"/>
                    </a:lnTo>
                    <a:lnTo>
                      <a:pt x="11521" y="16689"/>
                    </a:lnTo>
                    <a:lnTo>
                      <a:pt x="11761" y="15665"/>
                    </a:lnTo>
                    <a:lnTo>
                      <a:pt x="12001" y="14689"/>
                    </a:lnTo>
                    <a:lnTo>
                      <a:pt x="12209" y="13729"/>
                    </a:lnTo>
                    <a:lnTo>
                      <a:pt x="12401" y="12817"/>
                    </a:lnTo>
                    <a:lnTo>
                      <a:pt x="12561" y="11937"/>
                    </a:lnTo>
                    <a:lnTo>
                      <a:pt x="12721" y="11089"/>
                    </a:lnTo>
                    <a:lnTo>
                      <a:pt x="12721" y="11089"/>
                    </a:lnTo>
                    <a:lnTo>
                      <a:pt x="12817" y="10401"/>
                    </a:lnTo>
                    <a:lnTo>
                      <a:pt x="12897" y="9697"/>
                    </a:lnTo>
                    <a:lnTo>
                      <a:pt x="12929" y="9009"/>
                    </a:lnTo>
                    <a:lnTo>
                      <a:pt x="12945" y="8337"/>
                    </a:lnTo>
                    <a:lnTo>
                      <a:pt x="12913" y="7681"/>
                    </a:lnTo>
                    <a:lnTo>
                      <a:pt x="12865" y="7041"/>
                    </a:lnTo>
                    <a:lnTo>
                      <a:pt x="12785" y="6417"/>
                    </a:lnTo>
                    <a:lnTo>
                      <a:pt x="12673" y="5793"/>
                    </a:lnTo>
                    <a:lnTo>
                      <a:pt x="12545" y="5217"/>
                    </a:lnTo>
                    <a:lnTo>
                      <a:pt x="12401" y="4640"/>
                    </a:lnTo>
                    <a:lnTo>
                      <a:pt x="12225" y="4096"/>
                    </a:lnTo>
                    <a:lnTo>
                      <a:pt x="12033" y="3584"/>
                    </a:lnTo>
                    <a:lnTo>
                      <a:pt x="11825" y="3088"/>
                    </a:lnTo>
                    <a:lnTo>
                      <a:pt x="11585" y="2624"/>
                    </a:lnTo>
                    <a:lnTo>
                      <a:pt x="11345" y="2192"/>
                    </a:lnTo>
                    <a:lnTo>
                      <a:pt x="11089" y="1792"/>
                    </a:lnTo>
                    <a:lnTo>
                      <a:pt x="10817" y="1440"/>
                    </a:lnTo>
                    <a:lnTo>
                      <a:pt x="10529" y="1104"/>
                    </a:lnTo>
                    <a:lnTo>
                      <a:pt x="10225" y="816"/>
                    </a:lnTo>
                    <a:lnTo>
                      <a:pt x="9921" y="576"/>
                    </a:lnTo>
                    <a:lnTo>
                      <a:pt x="9777" y="464"/>
                    </a:lnTo>
                    <a:lnTo>
                      <a:pt x="9617" y="368"/>
                    </a:lnTo>
                    <a:lnTo>
                      <a:pt x="9457" y="288"/>
                    </a:lnTo>
                    <a:lnTo>
                      <a:pt x="9297" y="208"/>
                    </a:lnTo>
                    <a:lnTo>
                      <a:pt x="9137" y="144"/>
                    </a:lnTo>
                    <a:lnTo>
                      <a:pt x="8977" y="96"/>
                    </a:lnTo>
                    <a:lnTo>
                      <a:pt x="8817" y="48"/>
                    </a:lnTo>
                    <a:lnTo>
                      <a:pt x="8641" y="16"/>
                    </a:lnTo>
                    <a:lnTo>
                      <a:pt x="8481" y="0"/>
                    </a:lnTo>
                    <a:lnTo>
                      <a:pt x="8321" y="0"/>
                    </a:lnTo>
                    <a:lnTo>
                      <a:pt x="8145" y="16"/>
                    </a:lnTo>
                    <a:lnTo>
                      <a:pt x="7985" y="32"/>
                    </a:lnTo>
                    <a:lnTo>
                      <a:pt x="7825" y="64"/>
                    </a:lnTo>
                    <a:lnTo>
                      <a:pt x="7665" y="112"/>
                    </a:lnTo>
                    <a:lnTo>
                      <a:pt x="7489" y="176"/>
                    </a:lnTo>
                    <a:lnTo>
                      <a:pt x="7329" y="256"/>
                    </a:lnTo>
                    <a:lnTo>
                      <a:pt x="7169" y="352"/>
                    </a:lnTo>
                    <a:lnTo>
                      <a:pt x="7009" y="448"/>
                    </a:lnTo>
                    <a:lnTo>
                      <a:pt x="6849" y="576"/>
                    </a:lnTo>
                    <a:lnTo>
                      <a:pt x="6689" y="704"/>
                    </a:lnTo>
                    <a:lnTo>
                      <a:pt x="6545" y="864"/>
                    </a:lnTo>
                    <a:lnTo>
                      <a:pt x="6385" y="1024"/>
                    </a:lnTo>
                    <a:lnTo>
                      <a:pt x="6225" y="1200"/>
                    </a:lnTo>
                    <a:lnTo>
                      <a:pt x="6081" y="1408"/>
                    </a:lnTo>
                    <a:lnTo>
                      <a:pt x="6081" y="1408"/>
                    </a:lnTo>
                    <a:close/>
                  </a:path>
                </a:pathLst>
              </a:cu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6" name="Google Shape;1425;p34"/>
              <p:cNvSpPr/>
              <p:nvPr/>
            </p:nvSpPr>
            <p:spPr>
              <a:xfrm>
                <a:off x="1095822" y="1723043"/>
                <a:ext cx="289817" cy="683174"/>
              </a:xfrm>
              <a:custGeom>
                <a:avLst/>
                <a:gdLst/>
                <a:ahLst/>
                <a:cxnLst/>
                <a:rect l="l" t="t" r="r" b="b"/>
                <a:pathLst>
                  <a:path w="15314" h="36099" extrusionOk="0">
                    <a:moveTo>
                      <a:pt x="6177" y="1168"/>
                    </a:moveTo>
                    <a:lnTo>
                      <a:pt x="6177" y="1168"/>
                    </a:lnTo>
                    <a:lnTo>
                      <a:pt x="6337" y="1360"/>
                    </a:lnTo>
                    <a:lnTo>
                      <a:pt x="6513" y="1584"/>
                    </a:lnTo>
                    <a:lnTo>
                      <a:pt x="6689" y="1856"/>
                    </a:lnTo>
                    <a:lnTo>
                      <a:pt x="6865" y="2160"/>
                    </a:lnTo>
                    <a:lnTo>
                      <a:pt x="7073" y="2496"/>
                    </a:lnTo>
                    <a:lnTo>
                      <a:pt x="7265" y="2864"/>
                    </a:lnTo>
                    <a:lnTo>
                      <a:pt x="7697" y="3712"/>
                    </a:lnTo>
                    <a:lnTo>
                      <a:pt x="8129" y="4657"/>
                    </a:lnTo>
                    <a:lnTo>
                      <a:pt x="8593" y="5713"/>
                    </a:lnTo>
                    <a:lnTo>
                      <a:pt x="9073" y="6865"/>
                    </a:lnTo>
                    <a:lnTo>
                      <a:pt x="9569" y="8113"/>
                    </a:lnTo>
                    <a:lnTo>
                      <a:pt x="10065" y="9425"/>
                    </a:lnTo>
                    <a:lnTo>
                      <a:pt x="10545" y="10801"/>
                    </a:lnTo>
                    <a:lnTo>
                      <a:pt x="11041" y="12225"/>
                    </a:lnTo>
                    <a:lnTo>
                      <a:pt x="11521" y="13697"/>
                    </a:lnTo>
                    <a:lnTo>
                      <a:pt x="12001" y="15217"/>
                    </a:lnTo>
                    <a:lnTo>
                      <a:pt x="12465" y="16737"/>
                    </a:lnTo>
                    <a:lnTo>
                      <a:pt x="12897" y="18273"/>
                    </a:lnTo>
                    <a:lnTo>
                      <a:pt x="13313" y="19826"/>
                    </a:lnTo>
                    <a:lnTo>
                      <a:pt x="13697" y="21346"/>
                    </a:lnTo>
                    <a:lnTo>
                      <a:pt x="14065" y="22866"/>
                    </a:lnTo>
                    <a:lnTo>
                      <a:pt x="14385" y="24338"/>
                    </a:lnTo>
                    <a:lnTo>
                      <a:pt x="14657" y="25794"/>
                    </a:lnTo>
                    <a:lnTo>
                      <a:pt x="14897" y="27170"/>
                    </a:lnTo>
                    <a:lnTo>
                      <a:pt x="14993" y="27842"/>
                    </a:lnTo>
                    <a:lnTo>
                      <a:pt x="15089" y="28498"/>
                    </a:lnTo>
                    <a:lnTo>
                      <a:pt x="15169" y="29138"/>
                    </a:lnTo>
                    <a:lnTo>
                      <a:pt x="15217" y="29762"/>
                    </a:lnTo>
                    <a:lnTo>
                      <a:pt x="15265" y="30354"/>
                    </a:lnTo>
                    <a:lnTo>
                      <a:pt x="15297" y="30930"/>
                    </a:lnTo>
                    <a:lnTo>
                      <a:pt x="15313" y="31490"/>
                    </a:lnTo>
                    <a:lnTo>
                      <a:pt x="15313" y="32018"/>
                    </a:lnTo>
                    <a:lnTo>
                      <a:pt x="15297" y="32514"/>
                    </a:lnTo>
                    <a:lnTo>
                      <a:pt x="15265" y="32994"/>
                    </a:lnTo>
                    <a:lnTo>
                      <a:pt x="15217" y="33442"/>
                    </a:lnTo>
                    <a:lnTo>
                      <a:pt x="15153" y="33858"/>
                    </a:lnTo>
                    <a:lnTo>
                      <a:pt x="15073" y="34242"/>
                    </a:lnTo>
                    <a:lnTo>
                      <a:pt x="14961" y="34595"/>
                    </a:lnTo>
                    <a:lnTo>
                      <a:pt x="14849" y="34915"/>
                    </a:lnTo>
                    <a:lnTo>
                      <a:pt x="14705" y="35203"/>
                    </a:lnTo>
                    <a:lnTo>
                      <a:pt x="14545" y="35443"/>
                    </a:lnTo>
                    <a:lnTo>
                      <a:pt x="14449" y="35555"/>
                    </a:lnTo>
                    <a:lnTo>
                      <a:pt x="14353" y="35651"/>
                    </a:lnTo>
                    <a:lnTo>
                      <a:pt x="14257" y="35747"/>
                    </a:lnTo>
                    <a:lnTo>
                      <a:pt x="14145" y="35827"/>
                    </a:lnTo>
                    <a:lnTo>
                      <a:pt x="14033" y="35891"/>
                    </a:lnTo>
                    <a:lnTo>
                      <a:pt x="13921" y="35955"/>
                    </a:lnTo>
                    <a:lnTo>
                      <a:pt x="13793" y="36003"/>
                    </a:lnTo>
                    <a:lnTo>
                      <a:pt x="13665" y="36051"/>
                    </a:lnTo>
                    <a:lnTo>
                      <a:pt x="13537" y="36083"/>
                    </a:lnTo>
                    <a:lnTo>
                      <a:pt x="13393" y="36099"/>
                    </a:lnTo>
                    <a:lnTo>
                      <a:pt x="13393" y="36099"/>
                    </a:lnTo>
                    <a:lnTo>
                      <a:pt x="13233" y="36099"/>
                    </a:lnTo>
                    <a:lnTo>
                      <a:pt x="13057" y="36083"/>
                    </a:lnTo>
                    <a:lnTo>
                      <a:pt x="12881" y="36035"/>
                    </a:lnTo>
                    <a:lnTo>
                      <a:pt x="12689" y="35955"/>
                    </a:lnTo>
                    <a:lnTo>
                      <a:pt x="12497" y="35875"/>
                    </a:lnTo>
                    <a:lnTo>
                      <a:pt x="12305" y="35763"/>
                    </a:lnTo>
                    <a:lnTo>
                      <a:pt x="12113" y="35619"/>
                    </a:lnTo>
                    <a:lnTo>
                      <a:pt x="11921" y="35475"/>
                    </a:lnTo>
                    <a:lnTo>
                      <a:pt x="11713" y="35299"/>
                    </a:lnTo>
                    <a:lnTo>
                      <a:pt x="11505" y="35107"/>
                    </a:lnTo>
                    <a:lnTo>
                      <a:pt x="11297" y="34899"/>
                    </a:lnTo>
                    <a:lnTo>
                      <a:pt x="11089" y="34659"/>
                    </a:lnTo>
                    <a:lnTo>
                      <a:pt x="10657" y="34146"/>
                    </a:lnTo>
                    <a:lnTo>
                      <a:pt x="10225" y="33570"/>
                    </a:lnTo>
                    <a:lnTo>
                      <a:pt x="9777" y="32930"/>
                    </a:lnTo>
                    <a:lnTo>
                      <a:pt x="9313" y="32226"/>
                    </a:lnTo>
                    <a:lnTo>
                      <a:pt x="8865" y="31474"/>
                    </a:lnTo>
                    <a:lnTo>
                      <a:pt x="8401" y="30674"/>
                    </a:lnTo>
                    <a:lnTo>
                      <a:pt x="7921" y="29826"/>
                    </a:lnTo>
                    <a:lnTo>
                      <a:pt x="7457" y="28946"/>
                    </a:lnTo>
                    <a:lnTo>
                      <a:pt x="6993" y="28034"/>
                    </a:lnTo>
                    <a:lnTo>
                      <a:pt x="6529" y="27074"/>
                    </a:lnTo>
                    <a:lnTo>
                      <a:pt x="6065" y="26098"/>
                    </a:lnTo>
                    <a:lnTo>
                      <a:pt x="5617" y="25106"/>
                    </a:lnTo>
                    <a:lnTo>
                      <a:pt x="5169" y="24098"/>
                    </a:lnTo>
                    <a:lnTo>
                      <a:pt x="4721" y="23074"/>
                    </a:lnTo>
                    <a:lnTo>
                      <a:pt x="4289" y="22034"/>
                    </a:lnTo>
                    <a:lnTo>
                      <a:pt x="3872" y="21010"/>
                    </a:lnTo>
                    <a:lnTo>
                      <a:pt x="3456" y="19970"/>
                    </a:lnTo>
                    <a:lnTo>
                      <a:pt x="3072" y="18945"/>
                    </a:lnTo>
                    <a:lnTo>
                      <a:pt x="2688" y="17921"/>
                    </a:lnTo>
                    <a:lnTo>
                      <a:pt x="2320" y="16929"/>
                    </a:lnTo>
                    <a:lnTo>
                      <a:pt x="1968" y="15937"/>
                    </a:lnTo>
                    <a:lnTo>
                      <a:pt x="1648" y="14993"/>
                    </a:lnTo>
                    <a:lnTo>
                      <a:pt x="1344" y="14049"/>
                    </a:lnTo>
                    <a:lnTo>
                      <a:pt x="1056" y="13153"/>
                    </a:lnTo>
                    <a:lnTo>
                      <a:pt x="800" y="12305"/>
                    </a:lnTo>
                    <a:lnTo>
                      <a:pt x="560" y="11489"/>
                    </a:lnTo>
                    <a:lnTo>
                      <a:pt x="560" y="11489"/>
                    </a:lnTo>
                    <a:lnTo>
                      <a:pt x="384" y="10801"/>
                    </a:lnTo>
                    <a:lnTo>
                      <a:pt x="240" y="10113"/>
                    </a:lnTo>
                    <a:lnTo>
                      <a:pt x="128" y="9441"/>
                    </a:lnTo>
                    <a:lnTo>
                      <a:pt x="64" y="8769"/>
                    </a:lnTo>
                    <a:lnTo>
                      <a:pt x="16" y="8113"/>
                    </a:lnTo>
                    <a:lnTo>
                      <a:pt x="0" y="7473"/>
                    </a:lnTo>
                    <a:lnTo>
                      <a:pt x="16" y="6833"/>
                    </a:lnTo>
                    <a:lnTo>
                      <a:pt x="64" y="6209"/>
                    </a:lnTo>
                    <a:lnTo>
                      <a:pt x="128" y="5617"/>
                    </a:lnTo>
                    <a:lnTo>
                      <a:pt x="224" y="5041"/>
                    </a:lnTo>
                    <a:lnTo>
                      <a:pt x="336" y="4480"/>
                    </a:lnTo>
                    <a:lnTo>
                      <a:pt x="480" y="3936"/>
                    </a:lnTo>
                    <a:lnTo>
                      <a:pt x="640" y="3424"/>
                    </a:lnTo>
                    <a:lnTo>
                      <a:pt x="816" y="2944"/>
                    </a:lnTo>
                    <a:lnTo>
                      <a:pt x="1024" y="2496"/>
                    </a:lnTo>
                    <a:lnTo>
                      <a:pt x="1232" y="2064"/>
                    </a:lnTo>
                    <a:lnTo>
                      <a:pt x="1472" y="1680"/>
                    </a:lnTo>
                    <a:lnTo>
                      <a:pt x="1728" y="1328"/>
                    </a:lnTo>
                    <a:lnTo>
                      <a:pt x="1984" y="1008"/>
                    </a:lnTo>
                    <a:lnTo>
                      <a:pt x="2256" y="736"/>
                    </a:lnTo>
                    <a:lnTo>
                      <a:pt x="2400" y="608"/>
                    </a:lnTo>
                    <a:lnTo>
                      <a:pt x="2544" y="496"/>
                    </a:lnTo>
                    <a:lnTo>
                      <a:pt x="2704" y="400"/>
                    </a:lnTo>
                    <a:lnTo>
                      <a:pt x="2848" y="304"/>
                    </a:lnTo>
                    <a:lnTo>
                      <a:pt x="3008" y="224"/>
                    </a:lnTo>
                    <a:lnTo>
                      <a:pt x="3168" y="160"/>
                    </a:lnTo>
                    <a:lnTo>
                      <a:pt x="3312" y="96"/>
                    </a:lnTo>
                    <a:lnTo>
                      <a:pt x="3472" y="48"/>
                    </a:lnTo>
                    <a:lnTo>
                      <a:pt x="3648" y="16"/>
                    </a:lnTo>
                    <a:lnTo>
                      <a:pt x="3808" y="0"/>
                    </a:lnTo>
                    <a:lnTo>
                      <a:pt x="3968" y="0"/>
                    </a:lnTo>
                    <a:lnTo>
                      <a:pt x="4128" y="0"/>
                    </a:lnTo>
                    <a:lnTo>
                      <a:pt x="4305" y="16"/>
                    </a:lnTo>
                    <a:lnTo>
                      <a:pt x="4465" y="48"/>
                    </a:lnTo>
                    <a:lnTo>
                      <a:pt x="4641" y="96"/>
                    </a:lnTo>
                    <a:lnTo>
                      <a:pt x="4817" y="160"/>
                    </a:lnTo>
                    <a:lnTo>
                      <a:pt x="4977" y="240"/>
                    </a:lnTo>
                    <a:lnTo>
                      <a:pt x="5153" y="320"/>
                    </a:lnTo>
                    <a:lnTo>
                      <a:pt x="5329" y="416"/>
                    </a:lnTo>
                    <a:lnTo>
                      <a:pt x="5489" y="544"/>
                    </a:lnTo>
                    <a:lnTo>
                      <a:pt x="5665" y="672"/>
                    </a:lnTo>
                    <a:lnTo>
                      <a:pt x="5841" y="816"/>
                    </a:lnTo>
                    <a:lnTo>
                      <a:pt x="6001" y="992"/>
                    </a:lnTo>
                    <a:lnTo>
                      <a:pt x="6177" y="1168"/>
                    </a:lnTo>
                    <a:lnTo>
                      <a:pt x="6177" y="1168"/>
                    </a:lnTo>
                    <a:close/>
                  </a:path>
                </a:pathLst>
              </a:cu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7" name="Google Shape;1426;p34"/>
              <p:cNvSpPr/>
              <p:nvPr/>
            </p:nvSpPr>
            <p:spPr>
              <a:xfrm>
                <a:off x="1084618" y="1677928"/>
                <a:ext cx="174735" cy="740100"/>
              </a:xfrm>
              <a:custGeom>
                <a:avLst/>
                <a:gdLst/>
                <a:ahLst/>
                <a:cxnLst/>
                <a:rect l="l" t="t" r="r" b="b"/>
                <a:pathLst>
                  <a:path w="9233" h="39107" extrusionOk="0">
                    <a:moveTo>
                      <a:pt x="3264" y="1072"/>
                    </a:moveTo>
                    <a:lnTo>
                      <a:pt x="3264" y="1072"/>
                    </a:lnTo>
                    <a:lnTo>
                      <a:pt x="3216" y="1120"/>
                    </a:lnTo>
                    <a:lnTo>
                      <a:pt x="3152" y="1216"/>
                    </a:lnTo>
                    <a:lnTo>
                      <a:pt x="3104" y="1312"/>
                    </a:lnTo>
                    <a:lnTo>
                      <a:pt x="3040" y="1456"/>
                    </a:lnTo>
                    <a:lnTo>
                      <a:pt x="2928" y="1792"/>
                    </a:lnTo>
                    <a:lnTo>
                      <a:pt x="2832" y="2224"/>
                    </a:lnTo>
                    <a:lnTo>
                      <a:pt x="2736" y="2752"/>
                    </a:lnTo>
                    <a:lnTo>
                      <a:pt x="2656" y="3344"/>
                    </a:lnTo>
                    <a:lnTo>
                      <a:pt x="2592" y="4000"/>
                    </a:lnTo>
                    <a:lnTo>
                      <a:pt x="2544" y="4736"/>
                    </a:lnTo>
                    <a:lnTo>
                      <a:pt x="2544" y="4736"/>
                    </a:lnTo>
                    <a:lnTo>
                      <a:pt x="2528" y="5744"/>
                    </a:lnTo>
                    <a:lnTo>
                      <a:pt x="2544" y="6816"/>
                    </a:lnTo>
                    <a:lnTo>
                      <a:pt x="2576" y="7969"/>
                    </a:lnTo>
                    <a:lnTo>
                      <a:pt x="2640" y="9169"/>
                    </a:lnTo>
                    <a:lnTo>
                      <a:pt x="2736" y="10433"/>
                    </a:lnTo>
                    <a:lnTo>
                      <a:pt x="2864" y="11745"/>
                    </a:lnTo>
                    <a:lnTo>
                      <a:pt x="3008" y="13105"/>
                    </a:lnTo>
                    <a:lnTo>
                      <a:pt x="3184" y="14497"/>
                    </a:lnTo>
                    <a:lnTo>
                      <a:pt x="3184" y="14497"/>
                    </a:lnTo>
                    <a:lnTo>
                      <a:pt x="3392" y="16049"/>
                    </a:lnTo>
                    <a:lnTo>
                      <a:pt x="3648" y="17633"/>
                    </a:lnTo>
                    <a:lnTo>
                      <a:pt x="3904" y="19233"/>
                    </a:lnTo>
                    <a:lnTo>
                      <a:pt x="4208" y="20849"/>
                    </a:lnTo>
                    <a:lnTo>
                      <a:pt x="4512" y="22450"/>
                    </a:lnTo>
                    <a:lnTo>
                      <a:pt x="4849" y="24034"/>
                    </a:lnTo>
                    <a:lnTo>
                      <a:pt x="5201" y="25602"/>
                    </a:lnTo>
                    <a:lnTo>
                      <a:pt x="5585" y="27138"/>
                    </a:lnTo>
                    <a:lnTo>
                      <a:pt x="5969" y="28626"/>
                    </a:lnTo>
                    <a:lnTo>
                      <a:pt x="6385" y="30082"/>
                    </a:lnTo>
                    <a:lnTo>
                      <a:pt x="6801" y="31474"/>
                    </a:lnTo>
                    <a:lnTo>
                      <a:pt x="7249" y="32802"/>
                    </a:lnTo>
                    <a:lnTo>
                      <a:pt x="7697" y="34050"/>
                    </a:lnTo>
                    <a:lnTo>
                      <a:pt x="7921" y="34642"/>
                    </a:lnTo>
                    <a:lnTo>
                      <a:pt x="8145" y="35218"/>
                    </a:lnTo>
                    <a:lnTo>
                      <a:pt x="8385" y="35762"/>
                    </a:lnTo>
                    <a:lnTo>
                      <a:pt x="8625" y="36290"/>
                    </a:lnTo>
                    <a:lnTo>
                      <a:pt x="8849" y="36786"/>
                    </a:lnTo>
                    <a:lnTo>
                      <a:pt x="9089" y="37267"/>
                    </a:lnTo>
                    <a:lnTo>
                      <a:pt x="9089" y="37267"/>
                    </a:lnTo>
                    <a:lnTo>
                      <a:pt x="9153" y="37379"/>
                    </a:lnTo>
                    <a:lnTo>
                      <a:pt x="9185" y="37507"/>
                    </a:lnTo>
                    <a:lnTo>
                      <a:pt x="9217" y="37619"/>
                    </a:lnTo>
                    <a:lnTo>
                      <a:pt x="9233" y="37747"/>
                    </a:lnTo>
                    <a:lnTo>
                      <a:pt x="9233" y="37859"/>
                    </a:lnTo>
                    <a:lnTo>
                      <a:pt x="9233" y="37987"/>
                    </a:lnTo>
                    <a:lnTo>
                      <a:pt x="9217" y="38115"/>
                    </a:lnTo>
                    <a:lnTo>
                      <a:pt x="9185" y="38227"/>
                    </a:lnTo>
                    <a:lnTo>
                      <a:pt x="9137" y="38339"/>
                    </a:lnTo>
                    <a:lnTo>
                      <a:pt x="9089" y="38451"/>
                    </a:lnTo>
                    <a:lnTo>
                      <a:pt x="9025" y="38547"/>
                    </a:lnTo>
                    <a:lnTo>
                      <a:pt x="8945" y="38643"/>
                    </a:lnTo>
                    <a:lnTo>
                      <a:pt x="8865" y="38739"/>
                    </a:lnTo>
                    <a:lnTo>
                      <a:pt x="8769" y="38819"/>
                    </a:lnTo>
                    <a:lnTo>
                      <a:pt x="8673" y="38899"/>
                    </a:lnTo>
                    <a:lnTo>
                      <a:pt x="8561" y="38963"/>
                    </a:lnTo>
                    <a:lnTo>
                      <a:pt x="8561" y="38963"/>
                    </a:lnTo>
                    <a:lnTo>
                      <a:pt x="8449" y="39011"/>
                    </a:lnTo>
                    <a:lnTo>
                      <a:pt x="8321" y="39059"/>
                    </a:lnTo>
                    <a:lnTo>
                      <a:pt x="8209" y="39091"/>
                    </a:lnTo>
                    <a:lnTo>
                      <a:pt x="8081" y="39107"/>
                    </a:lnTo>
                    <a:lnTo>
                      <a:pt x="7953" y="39107"/>
                    </a:lnTo>
                    <a:lnTo>
                      <a:pt x="7841" y="39107"/>
                    </a:lnTo>
                    <a:lnTo>
                      <a:pt x="7713" y="39075"/>
                    </a:lnTo>
                    <a:lnTo>
                      <a:pt x="7601" y="39043"/>
                    </a:lnTo>
                    <a:lnTo>
                      <a:pt x="7489" y="39011"/>
                    </a:lnTo>
                    <a:lnTo>
                      <a:pt x="7377" y="38963"/>
                    </a:lnTo>
                    <a:lnTo>
                      <a:pt x="7265" y="38899"/>
                    </a:lnTo>
                    <a:lnTo>
                      <a:pt x="7169" y="38819"/>
                    </a:lnTo>
                    <a:lnTo>
                      <a:pt x="7089" y="38739"/>
                    </a:lnTo>
                    <a:lnTo>
                      <a:pt x="6993" y="38643"/>
                    </a:lnTo>
                    <a:lnTo>
                      <a:pt x="6929" y="38547"/>
                    </a:lnTo>
                    <a:lnTo>
                      <a:pt x="6865" y="38435"/>
                    </a:lnTo>
                    <a:lnTo>
                      <a:pt x="6865" y="38435"/>
                    </a:lnTo>
                    <a:lnTo>
                      <a:pt x="6609" y="37939"/>
                    </a:lnTo>
                    <a:lnTo>
                      <a:pt x="6353" y="37411"/>
                    </a:lnTo>
                    <a:lnTo>
                      <a:pt x="6113" y="36851"/>
                    </a:lnTo>
                    <a:lnTo>
                      <a:pt x="5857" y="36274"/>
                    </a:lnTo>
                    <a:lnTo>
                      <a:pt x="5617" y="35682"/>
                    </a:lnTo>
                    <a:lnTo>
                      <a:pt x="5377" y="35058"/>
                    </a:lnTo>
                    <a:lnTo>
                      <a:pt x="5153" y="34418"/>
                    </a:lnTo>
                    <a:lnTo>
                      <a:pt x="4913" y="33762"/>
                    </a:lnTo>
                    <a:lnTo>
                      <a:pt x="4448" y="32370"/>
                    </a:lnTo>
                    <a:lnTo>
                      <a:pt x="4016" y="30930"/>
                    </a:lnTo>
                    <a:lnTo>
                      <a:pt x="3584" y="29426"/>
                    </a:lnTo>
                    <a:lnTo>
                      <a:pt x="3168" y="27874"/>
                    </a:lnTo>
                    <a:lnTo>
                      <a:pt x="2784" y="26274"/>
                    </a:lnTo>
                    <a:lnTo>
                      <a:pt x="2416" y="24658"/>
                    </a:lnTo>
                    <a:lnTo>
                      <a:pt x="2064" y="23010"/>
                    </a:lnTo>
                    <a:lnTo>
                      <a:pt x="1728" y="21361"/>
                    </a:lnTo>
                    <a:lnTo>
                      <a:pt x="1440" y="19713"/>
                    </a:lnTo>
                    <a:lnTo>
                      <a:pt x="1152" y="18065"/>
                    </a:lnTo>
                    <a:lnTo>
                      <a:pt x="896" y="16433"/>
                    </a:lnTo>
                    <a:lnTo>
                      <a:pt x="688" y="14817"/>
                    </a:lnTo>
                    <a:lnTo>
                      <a:pt x="688" y="14817"/>
                    </a:lnTo>
                    <a:lnTo>
                      <a:pt x="496" y="13377"/>
                    </a:lnTo>
                    <a:lnTo>
                      <a:pt x="352" y="11969"/>
                    </a:lnTo>
                    <a:lnTo>
                      <a:pt x="224" y="10609"/>
                    </a:lnTo>
                    <a:lnTo>
                      <a:pt x="128" y="9297"/>
                    </a:lnTo>
                    <a:lnTo>
                      <a:pt x="64" y="8033"/>
                    </a:lnTo>
                    <a:lnTo>
                      <a:pt x="16" y="6832"/>
                    </a:lnTo>
                    <a:lnTo>
                      <a:pt x="0" y="5696"/>
                    </a:lnTo>
                    <a:lnTo>
                      <a:pt x="32" y="4640"/>
                    </a:lnTo>
                    <a:lnTo>
                      <a:pt x="32" y="4640"/>
                    </a:lnTo>
                    <a:lnTo>
                      <a:pt x="64" y="3968"/>
                    </a:lnTo>
                    <a:lnTo>
                      <a:pt x="112" y="3312"/>
                    </a:lnTo>
                    <a:lnTo>
                      <a:pt x="192" y="2704"/>
                    </a:lnTo>
                    <a:lnTo>
                      <a:pt x="288" y="2112"/>
                    </a:lnTo>
                    <a:lnTo>
                      <a:pt x="400" y="1584"/>
                    </a:lnTo>
                    <a:lnTo>
                      <a:pt x="528" y="1088"/>
                    </a:lnTo>
                    <a:lnTo>
                      <a:pt x="688" y="624"/>
                    </a:lnTo>
                    <a:lnTo>
                      <a:pt x="864" y="208"/>
                    </a:lnTo>
                    <a:lnTo>
                      <a:pt x="864" y="208"/>
                    </a:lnTo>
                    <a:lnTo>
                      <a:pt x="1120" y="128"/>
                    </a:lnTo>
                    <a:lnTo>
                      <a:pt x="1360" y="48"/>
                    </a:lnTo>
                    <a:lnTo>
                      <a:pt x="1584" y="16"/>
                    </a:lnTo>
                    <a:lnTo>
                      <a:pt x="1808" y="0"/>
                    </a:lnTo>
                    <a:lnTo>
                      <a:pt x="2016" y="0"/>
                    </a:lnTo>
                    <a:lnTo>
                      <a:pt x="2208" y="32"/>
                    </a:lnTo>
                    <a:lnTo>
                      <a:pt x="2400" y="64"/>
                    </a:lnTo>
                    <a:lnTo>
                      <a:pt x="2560" y="128"/>
                    </a:lnTo>
                    <a:lnTo>
                      <a:pt x="2720" y="208"/>
                    </a:lnTo>
                    <a:lnTo>
                      <a:pt x="2848" y="304"/>
                    </a:lnTo>
                    <a:lnTo>
                      <a:pt x="2976" y="400"/>
                    </a:lnTo>
                    <a:lnTo>
                      <a:pt x="3072" y="512"/>
                    </a:lnTo>
                    <a:lnTo>
                      <a:pt x="3152" y="640"/>
                    </a:lnTo>
                    <a:lnTo>
                      <a:pt x="3216" y="784"/>
                    </a:lnTo>
                    <a:lnTo>
                      <a:pt x="3248" y="928"/>
                    </a:lnTo>
                    <a:lnTo>
                      <a:pt x="3264" y="1072"/>
                    </a:lnTo>
                    <a:lnTo>
                      <a:pt x="3264" y="1072"/>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8" name="Google Shape;1427;p34"/>
              <p:cNvSpPr/>
              <p:nvPr/>
            </p:nvSpPr>
            <p:spPr>
              <a:xfrm>
                <a:off x="804216" y="1984973"/>
                <a:ext cx="411846" cy="579010"/>
              </a:xfrm>
              <a:custGeom>
                <a:avLst/>
                <a:gdLst/>
                <a:ahLst/>
                <a:cxnLst/>
                <a:rect l="l" t="t" r="r" b="b"/>
                <a:pathLst>
                  <a:path w="21762" h="30595" extrusionOk="0">
                    <a:moveTo>
                      <a:pt x="448" y="448"/>
                    </a:moveTo>
                    <a:lnTo>
                      <a:pt x="21762" y="0"/>
                    </a:lnTo>
                    <a:lnTo>
                      <a:pt x="21330" y="30146"/>
                    </a:lnTo>
                    <a:lnTo>
                      <a:pt x="0" y="30594"/>
                    </a:lnTo>
                    <a:lnTo>
                      <a:pt x="448" y="44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9" name="Google Shape;1428;p34"/>
              <p:cNvSpPr/>
              <p:nvPr/>
            </p:nvSpPr>
            <p:spPr>
              <a:xfrm>
                <a:off x="561057" y="1095611"/>
                <a:ext cx="447576" cy="341010"/>
              </a:xfrm>
              <a:custGeom>
                <a:avLst/>
                <a:gdLst/>
                <a:ahLst/>
                <a:cxnLst/>
                <a:rect l="l" t="t" r="r" b="b"/>
                <a:pathLst>
                  <a:path w="23650" h="18019" extrusionOk="0">
                    <a:moveTo>
                      <a:pt x="20354" y="15474"/>
                    </a:moveTo>
                    <a:lnTo>
                      <a:pt x="20354" y="15474"/>
                    </a:lnTo>
                    <a:lnTo>
                      <a:pt x="20082" y="15554"/>
                    </a:lnTo>
                    <a:lnTo>
                      <a:pt x="19954" y="15586"/>
                    </a:lnTo>
                    <a:lnTo>
                      <a:pt x="19842" y="15602"/>
                    </a:lnTo>
                    <a:lnTo>
                      <a:pt x="19714" y="15602"/>
                    </a:lnTo>
                    <a:lnTo>
                      <a:pt x="19602" y="15586"/>
                    </a:lnTo>
                    <a:lnTo>
                      <a:pt x="19490" y="15570"/>
                    </a:lnTo>
                    <a:lnTo>
                      <a:pt x="19378" y="15554"/>
                    </a:lnTo>
                    <a:lnTo>
                      <a:pt x="19170" y="15474"/>
                    </a:lnTo>
                    <a:lnTo>
                      <a:pt x="18978" y="15362"/>
                    </a:lnTo>
                    <a:lnTo>
                      <a:pt x="18786" y="15202"/>
                    </a:lnTo>
                    <a:lnTo>
                      <a:pt x="18626" y="15026"/>
                    </a:lnTo>
                    <a:lnTo>
                      <a:pt x="18450" y="14834"/>
                    </a:lnTo>
                    <a:lnTo>
                      <a:pt x="18306" y="14594"/>
                    </a:lnTo>
                    <a:lnTo>
                      <a:pt x="18162" y="14338"/>
                    </a:lnTo>
                    <a:lnTo>
                      <a:pt x="18018" y="14066"/>
                    </a:lnTo>
                    <a:lnTo>
                      <a:pt x="17890" y="13778"/>
                    </a:lnTo>
                    <a:lnTo>
                      <a:pt x="17762" y="13458"/>
                    </a:lnTo>
                    <a:lnTo>
                      <a:pt x="17522" y="12802"/>
                    </a:lnTo>
                    <a:lnTo>
                      <a:pt x="17298" y="12098"/>
                    </a:lnTo>
                    <a:lnTo>
                      <a:pt x="17074" y="11362"/>
                    </a:lnTo>
                    <a:lnTo>
                      <a:pt x="16850" y="10626"/>
                    </a:lnTo>
                    <a:lnTo>
                      <a:pt x="16609" y="9906"/>
                    </a:lnTo>
                    <a:lnTo>
                      <a:pt x="16353" y="9218"/>
                    </a:lnTo>
                    <a:lnTo>
                      <a:pt x="16225" y="8882"/>
                    </a:lnTo>
                    <a:lnTo>
                      <a:pt x="16081" y="8578"/>
                    </a:lnTo>
                    <a:lnTo>
                      <a:pt x="15937" y="8274"/>
                    </a:lnTo>
                    <a:lnTo>
                      <a:pt x="15777" y="7986"/>
                    </a:lnTo>
                    <a:lnTo>
                      <a:pt x="15617" y="7729"/>
                    </a:lnTo>
                    <a:lnTo>
                      <a:pt x="15441" y="7489"/>
                    </a:lnTo>
                    <a:lnTo>
                      <a:pt x="15441" y="7489"/>
                    </a:lnTo>
                    <a:lnTo>
                      <a:pt x="15361" y="7585"/>
                    </a:lnTo>
                    <a:lnTo>
                      <a:pt x="15297" y="7681"/>
                    </a:lnTo>
                    <a:lnTo>
                      <a:pt x="15089" y="7874"/>
                    </a:lnTo>
                    <a:lnTo>
                      <a:pt x="14849" y="8050"/>
                    </a:lnTo>
                    <a:lnTo>
                      <a:pt x="14577" y="8210"/>
                    </a:lnTo>
                    <a:lnTo>
                      <a:pt x="14257" y="8386"/>
                    </a:lnTo>
                    <a:lnTo>
                      <a:pt x="13921" y="8562"/>
                    </a:lnTo>
                    <a:lnTo>
                      <a:pt x="13121" y="8898"/>
                    </a:lnTo>
                    <a:lnTo>
                      <a:pt x="11281" y="9650"/>
                    </a:lnTo>
                    <a:lnTo>
                      <a:pt x="10289" y="10082"/>
                    </a:lnTo>
                    <a:lnTo>
                      <a:pt x="9777" y="10322"/>
                    </a:lnTo>
                    <a:lnTo>
                      <a:pt x="9265" y="10578"/>
                    </a:lnTo>
                    <a:lnTo>
                      <a:pt x="8769" y="10850"/>
                    </a:lnTo>
                    <a:lnTo>
                      <a:pt x="8257" y="11138"/>
                    </a:lnTo>
                    <a:lnTo>
                      <a:pt x="7761" y="11442"/>
                    </a:lnTo>
                    <a:lnTo>
                      <a:pt x="7281" y="11762"/>
                    </a:lnTo>
                    <a:lnTo>
                      <a:pt x="6817" y="12130"/>
                    </a:lnTo>
                    <a:lnTo>
                      <a:pt x="6369" y="12498"/>
                    </a:lnTo>
                    <a:lnTo>
                      <a:pt x="5953" y="12914"/>
                    </a:lnTo>
                    <a:lnTo>
                      <a:pt x="5745" y="13122"/>
                    </a:lnTo>
                    <a:lnTo>
                      <a:pt x="5553" y="13346"/>
                    </a:lnTo>
                    <a:lnTo>
                      <a:pt x="5361" y="13570"/>
                    </a:lnTo>
                    <a:lnTo>
                      <a:pt x="5169" y="13810"/>
                    </a:lnTo>
                    <a:lnTo>
                      <a:pt x="4993" y="14050"/>
                    </a:lnTo>
                    <a:lnTo>
                      <a:pt x="4833" y="14306"/>
                    </a:lnTo>
                    <a:lnTo>
                      <a:pt x="4673" y="14562"/>
                    </a:lnTo>
                    <a:lnTo>
                      <a:pt x="4529" y="14818"/>
                    </a:lnTo>
                    <a:lnTo>
                      <a:pt x="4385" y="15106"/>
                    </a:lnTo>
                    <a:lnTo>
                      <a:pt x="4257" y="15394"/>
                    </a:lnTo>
                    <a:lnTo>
                      <a:pt x="4129" y="15682"/>
                    </a:lnTo>
                    <a:lnTo>
                      <a:pt x="4033" y="15986"/>
                    </a:lnTo>
                    <a:lnTo>
                      <a:pt x="3937" y="16306"/>
                    </a:lnTo>
                    <a:lnTo>
                      <a:pt x="3841" y="16626"/>
                    </a:lnTo>
                    <a:lnTo>
                      <a:pt x="3777" y="16962"/>
                    </a:lnTo>
                    <a:lnTo>
                      <a:pt x="3713" y="17298"/>
                    </a:lnTo>
                    <a:lnTo>
                      <a:pt x="3665" y="17650"/>
                    </a:lnTo>
                    <a:lnTo>
                      <a:pt x="3617" y="18018"/>
                    </a:lnTo>
                    <a:lnTo>
                      <a:pt x="3617" y="18018"/>
                    </a:lnTo>
                    <a:lnTo>
                      <a:pt x="3121" y="17362"/>
                    </a:lnTo>
                    <a:lnTo>
                      <a:pt x="2657" y="16690"/>
                    </a:lnTo>
                    <a:lnTo>
                      <a:pt x="2241" y="16018"/>
                    </a:lnTo>
                    <a:lnTo>
                      <a:pt x="1841" y="15346"/>
                    </a:lnTo>
                    <a:lnTo>
                      <a:pt x="1489" y="14658"/>
                    </a:lnTo>
                    <a:lnTo>
                      <a:pt x="1169" y="13970"/>
                    </a:lnTo>
                    <a:lnTo>
                      <a:pt x="881" y="13266"/>
                    </a:lnTo>
                    <a:lnTo>
                      <a:pt x="640" y="12578"/>
                    </a:lnTo>
                    <a:lnTo>
                      <a:pt x="432" y="11890"/>
                    </a:lnTo>
                    <a:lnTo>
                      <a:pt x="272" y="11202"/>
                    </a:lnTo>
                    <a:lnTo>
                      <a:pt x="144" y="10514"/>
                    </a:lnTo>
                    <a:lnTo>
                      <a:pt x="48" y="9842"/>
                    </a:lnTo>
                    <a:lnTo>
                      <a:pt x="32" y="9506"/>
                    </a:lnTo>
                    <a:lnTo>
                      <a:pt x="0" y="9170"/>
                    </a:lnTo>
                    <a:lnTo>
                      <a:pt x="0" y="8834"/>
                    </a:lnTo>
                    <a:lnTo>
                      <a:pt x="0" y="8514"/>
                    </a:lnTo>
                    <a:lnTo>
                      <a:pt x="0" y="8178"/>
                    </a:lnTo>
                    <a:lnTo>
                      <a:pt x="32" y="7858"/>
                    </a:lnTo>
                    <a:lnTo>
                      <a:pt x="64" y="7537"/>
                    </a:lnTo>
                    <a:lnTo>
                      <a:pt x="96" y="7233"/>
                    </a:lnTo>
                    <a:lnTo>
                      <a:pt x="160" y="6913"/>
                    </a:lnTo>
                    <a:lnTo>
                      <a:pt x="208" y="6609"/>
                    </a:lnTo>
                    <a:lnTo>
                      <a:pt x="288" y="6305"/>
                    </a:lnTo>
                    <a:lnTo>
                      <a:pt x="368" y="6001"/>
                    </a:lnTo>
                    <a:lnTo>
                      <a:pt x="464" y="5713"/>
                    </a:lnTo>
                    <a:lnTo>
                      <a:pt x="576" y="5425"/>
                    </a:lnTo>
                    <a:lnTo>
                      <a:pt x="688" y="5137"/>
                    </a:lnTo>
                    <a:lnTo>
                      <a:pt x="816" y="4865"/>
                    </a:lnTo>
                    <a:lnTo>
                      <a:pt x="945" y="4593"/>
                    </a:lnTo>
                    <a:lnTo>
                      <a:pt x="1089" y="4321"/>
                    </a:lnTo>
                    <a:lnTo>
                      <a:pt x="1249" y="4065"/>
                    </a:lnTo>
                    <a:lnTo>
                      <a:pt x="1425" y="3809"/>
                    </a:lnTo>
                    <a:lnTo>
                      <a:pt x="1601" y="3553"/>
                    </a:lnTo>
                    <a:lnTo>
                      <a:pt x="1793" y="3313"/>
                    </a:lnTo>
                    <a:lnTo>
                      <a:pt x="2001" y="3073"/>
                    </a:lnTo>
                    <a:lnTo>
                      <a:pt x="2209" y="2849"/>
                    </a:lnTo>
                    <a:lnTo>
                      <a:pt x="2433" y="2625"/>
                    </a:lnTo>
                    <a:lnTo>
                      <a:pt x="2673" y="2417"/>
                    </a:lnTo>
                    <a:lnTo>
                      <a:pt x="2913" y="2209"/>
                    </a:lnTo>
                    <a:lnTo>
                      <a:pt x="3185" y="2017"/>
                    </a:lnTo>
                    <a:lnTo>
                      <a:pt x="3441" y="1825"/>
                    </a:lnTo>
                    <a:lnTo>
                      <a:pt x="3729" y="1633"/>
                    </a:lnTo>
                    <a:lnTo>
                      <a:pt x="4017" y="1473"/>
                    </a:lnTo>
                    <a:lnTo>
                      <a:pt x="4321" y="1297"/>
                    </a:lnTo>
                    <a:lnTo>
                      <a:pt x="4641" y="1153"/>
                    </a:lnTo>
                    <a:lnTo>
                      <a:pt x="4977" y="1009"/>
                    </a:lnTo>
                    <a:lnTo>
                      <a:pt x="5313" y="865"/>
                    </a:lnTo>
                    <a:lnTo>
                      <a:pt x="5665" y="737"/>
                    </a:lnTo>
                    <a:lnTo>
                      <a:pt x="6017" y="625"/>
                    </a:lnTo>
                    <a:lnTo>
                      <a:pt x="6401" y="513"/>
                    </a:lnTo>
                    <a:lnTo>
                      <a:pt x="6785" y="417"/>
                    </a:lnTo>
                    <a:lnTo>
                      <a:pt x="7185" y="337"/>
                    </a:lnTo>
                    <a:lnTo>
                      <a:pt x="7185" y="337"/>
                    </a:lnTo>
                    <a:lnTo>
                      <a:pt x="7681" y="241"/>
                    </a:lnTo>
                    <a:lnTo>
                      <a:pt x="8161" y="161"/>
                    </a:lnTo>
                    <a:lnTo>
                      <a:pt x="8641" y="97"/>
                    </a:lnTo>
                    <a:lnTo>
                      <a:pt x="9121" y="49"/>
                    </a:lnTo>
                    <a:lnTo>
                      <a:pt x="9585" y="17"/>
                    </a:lnTo>
                    <a:lnTo>
                      <a:pt x="10049" y="1"/>
                    </a:lnTo>
                    <a:lnTo>
                      <a:pt x="10513" y="1"/>
                    </a:lnTo>
                    <a:lnTo>
                      <a:pt x="10977" y="1"/>
                    </a:lnTo>
                    <a:lnTo>
                      <a:pt x="11425" y="33"/>
                    </a:lnTo>
                    <a:lnTo>
                      <a:pt x="11873" y="65"/>
                    </a:lnTo>
                    <a:lnTo>
                      <a:pt x="12305" y="129"/>
                    </a:lnTo>
                    <a:lnTo>
                      <a:pt x="12753" y="193"/>
                    </a:lnTo>
                    <a:lnTo>
                      <a:pt x="13185" y="273"/>
                    </a:lnTo>
                    <a:lnTo>
                      <a:pt x="13601" y="369"/>
                    </a:lnTo>
                    <a:lnTo>
                      <a:pt x="14017" y="481"/>
                    </a:lnTo>
                    <a:lnTo>
                      <a:pt x="14433" y="609"/>
                    </a:lnTo>
                    <a:lnTo>
                      <a:pt x="14849" y="737"/>
                    </a:lnTo>
                    <a:lnTo>
                      <a:pt x="15249" y="897"/>
                    </a:lnTo>
                    <a:lnTo>
                      <a:pt x="15649" y="1057"/>
                    </a:lnTo>
                    <a:lnTo>
                      <a:pt x="16033" y="1249"/>
                    </a:lnTo>
                    <a:lnTo>
                      <a:pt x="16417" y="1441"/>
                    </a:lnTo>
                    <a:lnTo>
                      <a:pt x="16802" y="1649"/>
                    </a:lnTo>
                    <a:lnTo>
                      <a:pt x="17170" y="1873"/>
                    </a:lnTo>
                    <a:lnTo>
                      <a:pt x="17538" y="2129"/>
                    </a:lnTo>
                    <a:lnTo>
                      <a:pt x="17906" y="2369"/>
                    </a:lnTo>
                    <a:lnTo>
                      <a:pt x="18258" y="2641"/>
                    </a:lnTo>
                    <a:lnTo>
                      <a:pt x="18610" y="2929"/>
                    </a:lnTo>
                    <a:lnTo>
                      <a:pt x="18946" y="3233"/>
                    </a:lnTo>
                    <a:lnTo>
                      <a:pt x="19282" y="3537"/>
                    </a:lnTo>
                    <a:lnTo>
                      <a:pt x="19618" y="3873"/>
                    </a:lnTo>
                    <a:lnTo>
                      <a:pt x="19938" y="4209"/>
                    </a:lnTo>
                    <a:lnTo>
                      <a:pt x="20258" y="4577"/>
                    </a:lnTo>
                    <a:lnTo>
                      <a:pt x="20258" y="4577"/>
                    </a:lnTo>
                    <a:lnTo>
                      <a:pt x="20562" y="4945"/>
                    </a:lnTo>
                    <a:lnTo>
                      <a:pt x="20866" y="5329"/>
                    </a:lnTo>
                    <a:lnTo>
                      <a:pt x="21154" y="5729"/>
                    </a:lnTo>
                    <a:lnTo>
                      <a:pt x="21442" y="6145"/>
                    </a:lnTo>
                    <a:lnTo>
                      <a:pt x="21714" y="6561"/>
                    </a:lnTo>
                    <a:lnTo>
                      <a:pt x="21970" y="6977"/>
                    </a:lnTo>
                    <a:lnTo>
                      <a:pt x="22210" y="7409"/>
                    </a:lnTo>
                    <a:lnTo>
                      <a:pt x="22450" y="7842"/>
                    </a:lnTo>
                    <a:lnTo>
                      <a:pt x="22658" y="8274"/>
                    </a:lnTo>
                    <a:lnTo>
                      <a:pt x="22850" y="8722"/>
                    </a:lnTo>
                    <a:lnTo>
                      <a:pt x="23026" y="9154"/>
                    </a:lnTo>
                    <a:lnTo>
                      <a:pt x="23186" y="9586"/>
                    </a:lnTo>
                    <a:lnTo>
                      <a:pt x="23330" y="10018"/>
                    </a:lnTo>
                    <a:lnTo>
                      <a:pt x="23442" y="10450"/>
                    </a:lnTo>
                    <a:lnTo>
                      <a:pt x="23538" y="10866"/>
                    </a:lnTo>
                    <a:lnTo>
                      <a:pt x="23602" y="11282"/>
                    </a:lnTo>
                    <a:lnTo>
                      <a:pt x="23634" y="11682"/>
                    </a:lnTo>
                    <a:lnTo>
                      <a:pt x="23650" y="12066"/>
                    </a:lnTo>
                    <a:lnTo>
                      <a:pt x="23634" y="12450"/>
                    </a:lnTo>
                    <a:lnTo>
                      <a:pt x="23602" y="12818"/>
                    </a:lnTo>
                    <a:lnTo>
                      <a:pt x="23522" y="13154"/>
                    </a:lnTo>
                    <a:lnTo>
                      <a:pt x="23410" y="13490"/>
                    </a:lnTo>
                    <a:lnTo>
                      <a:pt x="23346" y="13650"/>
                    </a:lnTo>
                    <a:lnTo>
                      <a:pt x="23282" y="13794"/>
                    </a:lnTo>
                    <a:lnTo>
                      <a:pt x="23202" y="13954"/>
                    </a:lnTo>
                    <a:lnTo>
                      <a:pt x="23106" y="14082"/>
                    </a:lnTo>
                    <a:lnTo>
                      <a:pt x="23010" y="14226"/>
                    </a:lnTo>
                    <a:lnTo>
                      <a:pt x="22898" y="14354"/>
                    </a:lnTo>
                    <a:lnTo>
                      <a:pt x="22786" y="14482"/>
                    </a:lnTo>
                    <a:lnTo>
                      <a:pt x="22658" y="14594"/>
                    </a:lnTo>
                    <a:lnTo>
                      <a:pt x="22514" y="14706"/>
                    </a:lnTo>
                    <a:lnTo>
                      <a:pt x="22370" y="14818"/>
                    </a:lnTo>
                    <a:lnTo>
                      <a:pt x="22210" y="14914"/>
                    </a:lnTo>
                    <a:lnTo>
                      <a:pt x="22050" y="15010"/>
                    </a:lnTo>
                    <a:lnTo>
                      <a:pt x="21874" y="15090"/>
                    </a:lnTo>
                    <a:lnTo>
                      <a:pt x="21682" y="15170"/>
                    </a:lnTo>
                    <a:lnTo>
                      <a:pt x="21490" y="15250"/>
                    </a:lnTo>
                    <a:lnTo>
                      <a:pt x="21282" y="15314"/>
                    </a:lnTo>
                    <a:lnTo>
                      <a:pt x="21074" y="15362"/>
                    </a:lnTo>
                    <a:lnTo>
                      <a:pt x="20834" y="15410"/>
                    </a:lnTo>
                    <a:lnTo>
                      <a:pt x="20594" y="15442"/>
                    </a:lnTo>
                    <a:lnTo>
                      <a:pt x="20354" y="15474"/>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0" name="Google Shape;1429;p34"/>
              <p:cNvSpPr/>
              <p:nvPr/>
            </p:nvSpPr>
            <p:spPr>
              <a:xfrm>
                <a:off x="561057" y="1095611"/>
                <a:ext cx="447576" cy="341010"/>
              </a:xfrm>
              <a:custGeom>
                <a:avLst/>
                <a:gdLst/>
                <a:ahLst/>
                <a:cxnLst/>
                <a:rect l="l" t="t" r="r" b="b"/>
                <a:pathLst>
                  <a:path w="23650" h="18019" fill="none" extrusionOk="0">
                    <a:moveTo>
                      <a:pt x="20354" y="15474"/>
                    </a:moveTo>
                    <a:lnTo>
                      <a:pt x="20354" y="15474"/>
                    </a:lnTo>
                    <a:lnTo>
                      <a:pt x="20082" y="15554"/>
                    </a:lnTo>
                    <a:lnTo>
                      <a:pt x="19954" y="15586"/>
                    </a:lnTo>
                    <a:lnTo>
                      <a:pt x="19842" y="15602"/>
                    </a:lnTo>
                    <a:lnTo>
                      <a:pt x="19714" y="15602"/>
                    </a:lnTo>
                    <a:lnTo>
                      <a:pt x="19602" y="15586"/>
                    </a:lnTo>
                    <a:lnTo>
                      <a:pt x="19490" y="15570"/>
                    </a:lnTo>
                    <a:lnTo>
                      <a:pt x="19378" y="15554"/>
                    </a:lnTo>
                    <a:lnTo>
                      <a:pt x="19170" y="15474"/>
                    </a:lnTo>
                    <a:lnTo>
                      <a:pt x="18978" y="15362"/>
                    </a:lnTo>
                    <a:lnTo>
                      <a:pt x="18786" y="15202"/>
                    </a:lnTo>
                    <a:lnTo>
                      <a:pt x="18626" y="15026"/>
                    </a:lnTo>
                    <a:lnTo>
                      <a:pt x="18450" y="14834"/>
                    </a:lnTo>
                    <a:lnTo>
                      <a:pt x="18306" y="14594"/>
                    </a:lnTo>
                    <a:lnTo>
                      <a:pt x="18162" y="14338"/>
                    </a:lnTo>
                    <a:lnTo>
                      <a:pt x="18018" y="14066"/>
                    </a:lnTo>
                    <a:lnTo>
                      <a:pt x="17890" y="13778"/>
                    </a:lnTo>
                    <a:lnTo>
                      <a:pt x="17762" y="13458"/>
                    </a:lnTo>
                    <a:lnTo>
                      <a:pt x="17522" y="12802"/>
                    </a:lnTo>
                    <a:lnTo>
                      <a:pt x="17298" y="12098"/>
                    </a:lnTo>
                    <a:lnTo>
                      <a:pt x="17074" y="11362"/>
                    </a:lnTo>
                    <a:lnTo>
                      <a:pt x="16850" y="10626"/>
                    </a:lnTo>
                    <a:lnTo>
                      <a:pt x="16609" y="9906"/>
                    </a:lnTo>
                    <a:lnTo>
                      <a:pt x="16353" y="9218"/>
                    </a:lnTo>
                    <a:lnTo>
                      <a:pt x="16225" y="8882"/>
                    </a:lnTo>
                    <a:lnTo>
                      <a:pt x="16081" y="8578"/>
                    </a:lnTo>
                    <a:lnTo>
                      <a:pt x="15937" y="8274"/>
                    </a:lnTo>
                    <a:lnTo>
                      <a:pt x="15777" y="7986"/>
                    </a:lnTo>
                    <a:lnTo>
                      <a:pt x="15617" y="7729"/>
                    </a:lnTo>
                    <a:lnTo>
                      <a:pt x="15441" y="7489"/>
                    </a:lnTo>
                    <a:lnTo>
                      <a:pt x="15441" y="7489"/>
                    </a:lnTo>
                    <a:lnTo>
                      <a:pt x="15361" y="7585"/>
                    </a:lnTo>
                    <a:lnTo>
                      <a:pt x="15297" y="7681"/>
                    </a:lnTo>
                    <a:lnTo>
                      <a:pt x="15089" y="7874"/>
                    </a:lnTo>
                    <a:lnTo>
                      <a:pt x="14849" y="8050"/>
                    </a:lnTo>
                    <a:lnTo>
                      <a:pt x="14577" y="8210"/>
                    </a:lnTo>
                    <a:lnTo>
                      <a:pt x="14257" y="8386"/>
                    </a:lnTo>
                    <a:lnTo>
                      <a:pt x="13921" y="8562"/>
                    </a:lnTo>
                    <a:lnTo>
                      <a:pt x="13121" y="8898"/>
                    </a:lnTo>
                    <a:lnTo>
                      <a:pt x="11281" y="9650"/>
                    </a:lnTo>
                    <a:lnTo>
                      <a:pt x="10289" y="10082"/>
                    </a:lnTo>
                    <a:lnTo>
                      <a:pt x="9777" y="10322"/>
                    </a:lnTo>
                    <a:lnTo>
                      <a:pt x="9265" y="10578"/>
                    </a:lnTo>
                    <a:lnTo>
                      <a:pt x="8769" y="10850"/>
                    </a:lnTo>
                    <a:lnTo>
                      <a:pt x="8257" y="11138"/>
                    </a:lnTo>
                    <a:lnTo>
                      <a:pt x="7761" y="11442"/>
                    </a:lnTo>
                    <a:lnTo>
                      <a:pt x="7281" y="11762"/>
                    </a:lnTo>
                    <a:lnTo>
                      <a:pt x="6817" y="12130"/>
                    </a:lnTo>
                    <a:lnTo>
                      <a:pt x="6369" y="12498"/>
                    </a:lnTo>
                    <a:lnTo>
                      <a:pt x="5953" y="12914"/>
                    </a:lnTo>
                    <a:lnTo>
                      <a:pt x="5745" y="13122"/>
                    </a:lnTo>
                    <a:lnTo>
                      <a:pt x="5553" y="13346"/>
                    </a:lnTo>
                    <a:lnTo>
                      <a:pt x="5361" y="13570"/>
                    </a:lnTo>
                    <a:lnTo>
                      <a:pt x="5169" y="13810"/>
                    </a:lnTo>
                    <a:lnTo>
                      <a:pt x="4993" y="14050"/>
                    </a:lnTo>
                    <a:lnTo>
                      <a:pt x="4833" y="14306"/>
                    </a:lnTo>
                    <a:lnTo>
                      <a:pt x="4673" y="14562"/>
                    </a:lnTo>
                    <a:lnTo>
                      <a:pt x="4529" y="14818"/>
                    </a:lnTo>
                    <a:lnTo>
                      <a:pt x="4385" y="15106"/>
                    </a:lnTo>
                    <a:lnTo>
                      <a:pt x="4257" y="15394"/>
                    </a:lnTo>
                    <a:lnTo>
                      <a:pt x="4129" y="15682"/>
                    </a:lnTo>
                    <a:lnTo>
                      <a:pt x="4033" y="15986"/>
                    </a:lnTo>
                    <a:lnTo>
                      <a:pt x="3937" y="16306"/>
                    </a:lnTo>
                    <a:lnTo>
                      <a:pt x="3841" y="16626"/>
                    </a:lnTo>
                    <a:lnTo>
                      <a:pt x="3777" y="16962"/>
                    </a:lnTo>
                    <a:lnTo>
                      <a:pt x="3713" y="17298"/>
                    </a:lnTo>
                    <a:lnTo>
                      <a:pt x="3665" y="17650"/>
                    </a:lnTo>
                    <a:lnTo>
                      <a:pt x="3617" y="18018"/>
                    </a:lnTo>
                    <a:lnTo>
                      <a:pt x="3617" y="18018"/>
                    </a:lnTo>
                    <a:lnTo>
                      <a:pt x="3121" y="17362"/>
                    </a:lnTo>
                    <a:lnTo>
                      <a:pt x="2657" y="16690"/>
                    </a:lnTo>
                    <a:lnTo>
                      <a:pt x="2241" y="16018"/>
                    </a:lnTo>
                    <a:lnTo>
                      <a:pt x="1841" y="15346"/>
                    </a:lnTo>
                    <a:lnTo>
                      <a:pt x="1489" y="14658"/>
                    </a:lnTo>
                    <a:lnTo>
                      <a:pt x="1169" y="13970"/>
                    </a:lnTo>
                    <a:lnTo>
                      <a:pt x="881" y="13266"/>
                    </a:lnTo>
                    <a:lnTo>
                      <a:pt x="640" y="12578"/>
                    </a:lnTo>
                    <a:lnTo>
                      <a:pt x="432" y="11890"/>
                    </a:lnTo>
                    <a:lnTo>
                      <a:pt x="272" y="11202"/>
                    </a:lnTo>
                    <a:lnTo>
                      <a:pt x="144" y="10514"/>
                    </a:lnTo>
                    <a:lnTo>
                      <a:pt x="48" y="9842"/>
                    </a:lnTo>
                    <a:lnTo>
                      <a:pt x="32" y="9506"/>
                    </a:lnTo>
                    <a:lnTo>
                      <a:pt x="0" y="9170"/>
                    </a:lnTo>
                    <a:lnTo>
                      <a:pt x="0" y="8834"/>
                    </a:lnTo>
                    <a:lnTo>
                      <a:pt x="0" y="8514"/>
                    </a:lnTo>
                    <a:lnTo>
                      <a:pt x="0" y="8178"/>
                    </a:lnTo>
                    <a:lnTo>
                      <a:pt x="32" y="7858"/>
                    </a:lnTo>
                    <a:lnTo>
                      <a:pt x="64" y="7537"/>
                    </a:lnTo>
                    <a:lnTo>
                      <a:pt x="96" y="7233"/>
                    </a:lnTo>
                    <a:lnTo>
                      <a:pt x="160" y="6913"/>
                    </a:lnTo>
                    <a:lnTo>
                      <a:pt x="208" y="6609"/>
                    </a:lnTo>
                    <a:lnTo>
                      <a:pt x="288" y="6305"/>
                    </a:lnTo>
                    <a:lnTo>
                      <a:pt x="368" y="6001"/>
                    </a:lnTo>
                    <a:lnTo>
                      <a:pt x="464" y="5713"/>
                    </a:lnTo>
                    <a:lnTo>
                      <a:pt x="576" y="5425"/>
                    </a:lnTo>
                    <a:lnTo>
                      <a:pt x="688" y="5137"/>
                    </a:lnTo>
                    <a:lnTo>
                      <a:pt x="816" y="4865"/>
                    </a:lnTo>
                    <a:lnTo>
                      <a:pt x="945" y="4593"/>
                    </a:lnTo>
                    <a:lnTo>
                      <a:pt x="1089" y="4321"/>
                    </a:lnTo>
                    <a:lnTo>
                      <a:pt x="1249" y="4065"/>
                    </a:lnTo>
                    <a:lnTo>
                      <a:pt x="1425" y="3809"/>
                    </a:lnTo>
                    <a:lnTo>
                      <a:pt x="1601" y="3553"/>
                    </a:lnTo>
                    <a:lnTo>
                      <a:pt x="1793" y="3313"/>
                    </a:lnTo>
                    <a:lnTo>
                      <a:pt x="2001" y="3073"/>
                    </a:lnTo>
                    <a:lnTo>
                      <a:pt x="2209" y="2849"/>
                    </a:lnTo>
                    <a:lnTo>
                      <a:pt x="2433" y="2625"/>
                    </a:lnTo>
                    <a:lnTo>
                      <a:pt x="2673" y="2417"/>
                    </a:lnTo>
                    <a:lnTo>
                      <a:pt x="2913" y="2209"/>
                    </a:lnTo>
                    <a:lnTo>
                      <a:pt x="3185" y="2017"/>
                    </a:lnTo>
                    <a:lnTo>
                      <a:pt x="3441" y="1825"/>
                    </a:lnTo>
                    <a:lnTo>
                      <a:pt x="3729" y="1633"/>
                    </a:lnTo>
                    <a:lnTo>
                      <a:pt x="4017" y="1473"/>
                    </a:lnTo>
                    <a:lnTo>
                      <a:pt x="4321" y="1297"/>
                    </a:lnTo>
                    <a:lnTo>
                      <a:pt x="4641" y="1153"/>
                    </a:lnTo>
                    <a:lnTo>
                      <a:pt x="4977" y="1009"/>
                    </a:lnTo>
                    <a:lnTo>
                      <a:pt x="5313" y="865"/>
                    </a:lnTo>
                    <a:lnTo>
                      <a:pt x="5665" y="737"/>
                    </a:lnTo>
                    <a:lnTo>
                      <a:pt x="6017" y="625"/>
                    </a:lnTo>
                    <a:lnTo>
                      <a:pt x="6401" y="513"/>
                    </a:lnTo>
                    <a:lnTo>
                      <a:pt x="6785" y="417"/>
                    </a:lnTo>
                    <a:lnTo>
                      <a:pt x="7185" y="337"/>
                    </a:lnTo>
                    <a:lnTo>
                      <a:pt x="7185" y="337"/>
                    </a:lnTo>
                    <a:lnTo>
                      <a:pt x="7681" y="241"/>
                    </a:lnTo>
                    <a:lnTo>
                      <a:pt x="8161" y="161"/>
                    </a:lnTo>
                    <a:lnTo>
                      <a:pt x="8641" y="97"/>
                    </a:lnTo>
                    <a:lnTo>
                      <a:pt x="9121" y="49"/>
                    </a:lnTo>
                    <a:lnTo>
                      <a:pt x="9585" y="17"/>
                    </a:lnTo>
                    <a:lnTo>
                      <a:pt x="10049" y="1"/>
                    </a:lnTo>
                    <a:lnTo>
                      <a:pt x="10513" y="1"/>
                    </a:lnTo>
                    <a:lnTo>
                      <a:pt x="10977" y="1"/>
                    </a:lnTo>
                    <a:lnTo>
                      <a:pt x="11425" y="33"/>
                    </a:lnTo>
                    <a:lnTo>
                      <a:pt x="11873" y="65"/>
                    </a:lnTo>
                    <a:lnTo>
                      <a:pt x="12305" y="129"/>
                    </a:lnTo>
                    <a:lnTo>
                      <a:pt x="12753" y="193"/>
                    </a:lnTo>
                    <a:lnTo>
                      <a:pt x="13185" y="273"/>
                    </a:lnTo>
                    <a:lnTo>
                      <a:pt x="13601" y="369"/>
                    </a:lnTo>
                    <a:lnTo>
                      <a:pt x="14017" y="481"/>
                    </a:lnTo>
                    <a:lnTo>
                      <a:pt x="14433" y="609"/>
                    </a:lnTo>
                    <a:lnTo>
                      <a:pt x="14849" y="737"/>
                    </a:lnTo>
                    <a:lnTo>
                      <a:pt x="15249" y="897"/>
                    </a:lnTo>
                    <a:lnTo>
                      <a:pt x="15649" y="1057"/>
                    </a:lnTo>
                    <a:lnTo>
                      <a:pt x="16033" y="1249"/>
                    </a:lnTo>
                    <a:lnTo>
                      <a:pt x="16417" y="1441"/>
                    </a:lnTo>
                    <a:lnTo>
                      <a:pt x="16802" y="1649"/>
                    </a:lnTo>
                    <a:lnTo>
                      <a:pt x="17170" y="1873"/>
                    </a:lnTo>
                    <a:lnTo>
                      <a:pt x="17538" y="2129"/>
                    </a:lnTo>
                    <a:lnTo>
                      <a:pt x="17906" y="2369"/>
                    </a:lnTo>
                    <a:lnTo>
                      <a:pt x="18258" y="2641"/>
                    </a:lnTo>
                    <a:lnTo>
                      <a:pt x="18610" y="2929"/>
                    </a:lnTo>
                    <a:lnTo>
                      <a:pt x="18946" y="3233"/>
                    </a:lnTo>
                    <a:lnTo>
                      <a:pt x="19282" y="3537"/>
                    </a:lnTo>
                    <a:lnTo>
                      <a:pt x="19618" y="3873"/>
                    </a:lnTo>
                    <a:lnTo>
                      <a:pt x="19938" y="4209"/>
                    </a:lnTo>
                    <a:lnTo>
                      <a:pt x="20258" y="4577"/>
                    </a:lnTo>
                    <a:lnTo>
                      <a:pt x="20258" y="4577"/>
                    </a:lnTo>
                    <a:lnTo>
                      <a:pt x="20562" y="4945"/>
                    </a:lnTo>
                    <a:lnTo>
                      <a:pt x="20866" y="5329"/>
                    </a:lnTo>
                    <a:lnTo>
                      <a:pt x="21154" y="5729"/>
                    </a:lnTo>
                    <a:lnTo>
                      <a:pt x="21442" y="6145"/>
                    </a:lnTo>
                    <a:lnTo>
                      <a:pt x="21714" y="6561"/>
                    </a:lnTo>
                    <a:lnTo>
                      <a:pt x="21970" y="6977"/>
                    </a:lnTo>
                    <a:lnTo>
                      <a:pt x="22210" y="7409"/>
                    </a:lnTo>
                    <a:lnTo>
                      <a:pt x="22450" y="7842"/>
                    </a:lnTo>
                    <a:lnTo>
                      <a:pt x="22658" y="8274"/>
                    </a:lnTo>
                    <a:lnTo>
                      <a:pt x="22850" y="8722"/>
                    </a:lnTo>
                    <a:lnTo>
                      <a:pt x="23026" y="9154"/>
                    </a:lnTo>
                    <a:lnTo>
                      <a:pt x="23186" y="9586"/>
                    </a:lnTo>
                    <a:lnTo>
                      <a:pt x="23330" y="10018"/>
                    </a:lnTo>
                    <a:lnTo>
                      <a:pt x="23442" y="10450"/>
                    </a:lnTo>
                    <a:lnTo>
                      <a:pt x="23538" y="10866"/>
                    </a:lnTo>
                    <a:lnTo>
                      <a:pt x="23602" y="11282"/>
                    </a:lnTo>
                    <a:lnTo>
                      <a:pt x="23634" y="11682"/>
                    </a:lnTo>
                    <a:lnTo>
                      <a:pt x="23650" y="12066"/>
                    </a:lnTo>
                    <a:lnTo>
                      <a:pt x="23634" y="12450"/>
                    </a:lnTo>
                    <a:lnTo>
                      <a:pt x="23602" y="12818"/>
                    </a:lnTo>
                    <a:lnTo>
                      <a:pt x="23522" y="13154"/>
                    </a:lnTo>
                    <a:lnTo>
                      <a:pt x="23410" y="13490"/>
                    </a:lnTo>
                    <a:lnTo>
                      <a:pt x="23346" y="13650"/>
                    </a:lnTo>
                    <a:lnTo>
                      <a:pt x="23282" y="13794"/>
                    </a:lnTo>
                    <a:lnTo>
                      <a:pt x="23202" y="13954"/>
                    </a:lnTo>
                    <a:lnTo>
                      <a:pt x="23106" y="14082"/>
                    </a:lnTo>
                    <a:lnTo>
                      <a:pt x="23010" y="14226"/>
                    </a:lnTo>
                    <a:lnTo>
                      <a:pt x="22898" y="14354"/>
                    </a:lnTo>
                    <a:lnTo>
                      <a:pt x="22786" y="14482"/>
                    </a:lnTo>
                    <a:lnTo>
                      <a:pt x="22658" y="14594"/>
                    </a:lnTo>
                    <a:lnTo>
                      <a:pt x="22514" y="14706"/>
                    </a:lnTo>
                    <a:lnTo>
                      <a:pt x="22370" y="14818"/>
                    </a:lnTo>
                    <a:lnTo>
                      <a:pt x="22210" y="14914"/>
                    </a:lnTo>
                    <a:lnTo>
                      <a:pt x="22050" y="15010"/>
                    </a:lnTo>
                    <a:lnTo>
                      <a:pt x="21874" y="15090"/>
                    </a:lnTo>
                    <a:lnTo>
                      <a:pt x="21682" y="15170"/>
                    </a:lnTo>
                    <a:lnTo>
                      <a:pt x="21490" y="15250"/>
                    </a:lnTo>
                    <a:lnTo>
                      <a:pt x="21282" y="15314"/>
                    </a:lnTo>
                    <a:lnTo>
                      <a:pt x="21074" y="15362"/>
                    </a:lnTo>
                    <a:lnTo>
                      <a:pt x="20834" y="15410"/>
                    </a:lnTo>
                    <a:lnTo>
                      <a:pt x="20594" y="15442"/>
                    </a:lnTo>
                    <a:lnTo>
                      <a:pt x="20354" y="15474"/>
                    </a:lnTo>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1" name="Google Shape;1430;p34"/>
              <p:cNvSpPr/>
              <p:nvPr/>
            </p:nvSpPr>
            <p:spPr>
              <a:xfrm>
                <a:off x="914129" y="1328776"/>
                <a:ext cx="59368" cy="112982"/>
              </a:xfrm>
              <a:custGeom>
                <a:avLst/>
                <a:gdLst/>
                <a:ahLst/>
                <a:cxnLst/>
                <a:rect l="l" t="t" r="r" b="b"/>
                <a:pathLst>
                  <a:path w="3137" h="5970" extrusionOk="0">
                    <a:moveTo>
                      <a:pt x="1921" y="1"/>
                    </a:moveTo>
                    <a:lnTo>
                      <a:pt x="1921" y="1"/>
                    </a:lnTo>
                    <a:lnTo>
                      <a:pt x="2081" y="33"/>
                    </a:lnTo>
                    <a:lnTo>
                      <a:pt x="2225" y="81"/>
                    </a:lnTo>
                    <a:lnTo>
                      <a:pt x="2369" y="177"/>
                    </a:lnTo>
                    <a:lnTo>
                      <a:pt x="2497" y="273"/>
                    </a:lnTo>
                    <a:lnTo>
                      <a:pt x="2609" y="417"/>
                    </a:lnTo>
                    <a:lnTo>
                      <a:pt x="2721" y="577"/>
                    </a:lnTo>
                    <a:lnTo>
                      <a:pt x="2817" y="753"/>
                    </a:lnTo>
                    <a:lnTo>
                      <a:pt x="2897" y="945"/>
                    </a:lnTo>
                    <a:lnTo>
                      <a:pt x="2977" y="1169"/>
                    </a:lnTo>
                    <a:lnTo>
                      <a:pt x="3041" y="1409"/>
                    </a:lnTo>
                    <a:lnTo>
                      <a:pt x="3089" y="1649"/>
                    </a:lnTo>
                    <a:lnTo>
                      <a:pt x="3121" y="1921"/>
                    </a:lnTo>
                    <a:lnTo>
                      <a:pt x="3137" y="2193"/>
                    </a:lnTo>
                    <a:lnTo>
                      <a:pt x="3137" y="2481"/>
                    </a:lnTo>
                    <a:lnTo>
                      <a:pt x="3121" y="2785"/>
                    </a:lnTo>
                    <a:lnTo>
                      <a:pt x="3105" y="3089"/>
                    </a:lnTo>
                    <a:lnTo>
                      <a:pt x="3105" y="3089"/>
                    </a:lnTo>
                    <a:lnTo>
                      <a:pt x="3057" y="3393"/>
                    </a:lnTo>
                    <a:lnTo>
                      <a:pt x="2993" y="3681"/>
                    </a:lnTo>
                    <a:lnTo>
                      <a:pt x="2929" y="3969"/>
                    </a:lnTo>
                    <a:lnTo>
                      <a:pt x="2833" y="4241"/>
                    </a:lnTo>
                    <a:lnTo>
                      <a:pt x="2737" y="4497"/>
                    </a:lnTo>
                    <a:lnTo>
                      <a:pt x="2641" y="4737"/>
                    </a:lnTo>
                    <a:lnTo>
                      <a:pt x="2513" y="4961"/>
                    </a:lnTo>
                    <a:lnTo>
                      <a:pt x="2401" y="5169"/>
                    </a:lnTo>
                    <a:lnTo>
                      <a:pt x="2257" y="5345"/>
                    </a:lnTo>
                    <a:lnTo>
                      <a:pt x="2129" y="5521"/>
                    </a:lnTo>
                    <a:lnTo>
                      <a:pt x="1985" y="5649"/>
                    </a:lnTo>
                    <a:lnTo>
                      <a:pt x="1841" y="5777"/>
                    </a:lnTo>
                    <a:lnTo>
                      <a:pt x="1681" y="5857"/>
                    </a:lnTo>
                    <a:lnTo>
                      <a:pt x="1521" y="5921"/>
                    </a:lnTo>
                    <a:lnTo>
                      <a:pt x="1361" y="5969"/>
                    </a:lnTo>
                    <a:lnTo>
                      <a:pt x="1217" y="5969"/>
                    </a:lnTo>
                    <a:lnTo>
                      <a:pt x="1217" y="5969"/>
                    </a:lnTo>
                    <a:lnTo>
                      <a:pt x="1057" y="5937"/>
                    </a:lnTo>
                    <a:lnTo>
                      <a:pt x="913" y="5889"/>
                    </a:lnTo>
                    <a:lnTo>
                      <a:pt x="769" y="5809"/>
                    </a:lnTo>
                    <a:lnTo>
                      <a:pt x="641" y="5697"/>
                    </a:lnTo>
                    <a:lnTo>
                      <a:pt x="529" y="5553"/>
                    </a:lnTo>
                    <a:lnTo>
                      <a:pt x="417" y="5393"/>
                    </a:lnTo>
                    <a:lnTo>
                      <a:pt x="321" y="5217"/>
                    </a:lnTo>
                    <a:lnTo>
                      <a:pt x="241" y="5025"/>
                    </a:lnTo>
                    <a:lnTo>
                      <a:pt x="161" y="4801"/>
                    </a:lnTo>
                    <a:lnTo>
                      <a:pt x="97" y="4561"/>
                    </a:lnTo>
                    <a:lnTo>
                      <a:pt x="49" y="4321"/>
                    </a:lnTo>
                    <a:lnTo>
                      <a:pt x="17" y="4049"/>
                    </a:lnTo>
                    <a:lnTo>
                      <a:pt x="1" y="3777"/>
                    </a:lnTo>
                    <a:lnTo>
                      <a:pt x="1" y="3489"/>
                    </a:lnTo>
                    <a:lnTo>
                      <a:pt x="17" y="3185"/>
                    </a:lnTo>
                    <a:lnTo>
                      <a:pt x="33" y="2881"/>
                    </a:lnTo>
                    <a:lnTo>
                      <a:pt x="33" y="2881"/>
                    </a:lnTo>
                    <a:lnTo>
                      <a:pt x="81" y="2577"/>
                    </a:lnTo>
                    <a:lnTo>
                      <a:pt x="145" y="2289"/>
                    </a:lnTo>
                    <a:lnTo>
                      <a:pt x="209" y="2001"/>
                    </a:lnTo>
                    <a:lnTo>
                      <a:pt x="305" y="1729"/>
                    </a:lnTo>
                    <a:lnTo>
                      <a:pt x="401" y="1473"/>
                    </a:lnTo>
                    <a:lnTo>
                      <a:pt x="497" y="1233"/>
                    </a:lnTo>
                    <a:lnTo>
                      <a:pt x="625" y="1009"/>
                    </a:lnTo>
                    <a:lnTo>
                      <a:pt x="737" y="801"/>
                    </a:lnTo>
                    <a:lnTo>
                      <a:pt x="881" y="625"/>
                    </a:lnTo>
                    <a:lnTo>
                      <a:pt x="1009" y="449"/>
                    </a:lnTo>
                    <a:lnTo>
                      <a:pt x="1153" y="321"/>
                    </a:lnTo>
                    <a:lnTo>
                      <a:pt x="1297" y="193"/>
                    </a:lnTo>
                    <a:lnTo>
                      <a:pt x="1457" y="113"/>
                    </a:lnTo>
                    <a:lnTo>
                      <a:pt x="1617" y="49"/>
                    </a:lnTo>
                    <a:lnTo>
                      <a:pt x="1777" y="17"/>
                    </a:lnTo>
                    <a:lnTo>
                      <a:pt x="1921" y="1"/>
                    </a:lnTo>
                    <a:lnTo>
                      <a:pt x="1921" y="1"/>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2" name="Google Shape;1431;p34"/>
              <p:cNvSpPr/>
              <p:nvPr/>
            </p:nvSpPr>
            <p:spPr>
              <a:xfrm>
                <a:off x="877491" y="2296258"/>
                <a:ext cx="504219" cy="201987"/>
              </a:xfrm>
              <a:custGeom>
                <a:avLst/>
                <a:gdLst/>
                <a:ahLst/>
                <a:cxnLst/>
                <a:rect l="l" t="t" r="r" b="b"/>
                <a:pathLst>
                  <a:path w="26643" h="10673" extrusionOk="0">
                    <a:moveTo>
                      <a:pt x="25202" y="6017"/>
                    </a:moveTo>
                    <a:lnTo>
                      <a:pt x="25202" y="6017"/>
                    </a:lnTo>
                    <a:lnTo>
                      <a:pt x="25042" y="6113"/>
                    </a:lnTo>
                    <a:lnTo>
                      <a:pt x="24866" y="6225"/>
                    </a:lnTo>
                    <a:lnTo>
                      <a:pt x="24418" y="6465"/>
                    </a:lnTo>
                    <a:lnTo>
                      <a:pt x="23874" y="6721"/>
                    </a:lnTo>
                    <a:lnTo>
                      <a:pt x="23250" y="6977"/>
                    </a:lnTo>
                    <a:lnTo>
                      <a:pt x="22530" y="7233"/>
                    </a:lnTo>
                    <a:lnTo>
                      <a:pt x="21746" y="7505"/>
                    </a:lnTo>
                    <a:lnTo>
                      <a:pt x="20882" y="7777"/>
                    </a:lnTo>
                    <a:lnTo>
                      <a:pt x="19970" y="8065"/>
                    </a:lnTo>
                    <a:lnTo>
                      <a:pt x="19010" y="8337"/>
                    </a:lnTo>
                    <a:lnTo>
                      <a:pt x="18002" y="8593"/>
                    </a:lnTo>
                    <a:lnTo>
                      <a:pt x="16946" y="8865"/>
                    </a:lnTo>
                    <a:lnTo>
                      <a:pt x="15874" y="9121"/>
                    </a:lnTo>
                    <a:lnTo>
                      <a:pt x="14785" y="9361"/>
                    </a:lnTo>
                    <a:lnTo>
                      <a:pt x="13665" y="9585"/>
                    </a:lnTo>
                    <a:lnTo>
                      <a:pt x="12545" y="9809"/>
                    </a:lnTo>
                    <a:lnTo>
                      <a:pt x="11441" y="10001"/>
                    </a:lnTo>
                    <a:lnTo>
                      <a:pt x="10337" y="10177"/>
                    </a:lnTo>
                    <a:lnTo>
                      <a:pt x="9249" y="10321"/>
                    </a:lnTo>
                    <a:lnTo>
                      <a:pt x="8177" y="10449"/>
                    </a:lnTo>
                    <a:lnTo>
                      <a:pt x="7153" y="10561"/>
                    </a:lnTo>
                    <a:lnTo>
                      <a:pt x="6161" y="10625"/>
                    </a:lnTo>
                    <a:lnTo>
                      <a:pt x="5217" y="10673"/>
                    </a:lnTo>
                    <a:lnTo>
                      <a:pt x="4321" y="10673"/>
                    </a:lnTo>
                    <a:lnTo>
                      <a:pt x="3889" y="10657"/>
                    </a:lnTo>
                    <a:lnTo>
                      <a:pt x="3489" y="10641"/>
                    </a:lnTo>
                    <a:lnTo>
                      <a:pt x="3105" y="10609"/>
                    </a:lnTo>
                    <a:lnTo>
                      <a:pt x="2737" y="10561"/>
                    </a:lnTo>
                    <a:lnTo>
                      <a:pt x="2385" y="10513"/>
                    </a:lnTo>
                    <a:lnTo>
                      <a:pt x="2049" y="10449"/>
                    </a:lnTo>
                    <a:lnTo>
                      <a:pt x="1745" y="10385"/>
                    </a:lnTo>
                    <a:lnTo>
                      <a:pt x="1457" y="10305"/>
                    </a:lnTo>
                    <a:lnTo>
                      <a:pt x="1185" y="10209"/>
                    </a:lnTo>
                    <a:lnTo>
                      <a:pt x="945" y="10097"/>
                    </a:lnTo>
                    <a:lnTo>
                      <a:pt x="737" y="9969"/>
                    </a:lnTo>
                    <a:lnTo>
                      <a:pt x="545" y="9841"/>
                    </a:lnTo>
                    <a:lnTo>
                      <a:pt x="385" y="9697"/>
                    </a:lnTo>
                    <a:lnTo>
                      <a:pt x="241" y="9537"/>
                    </a:lnTo>
                    <a:lnTo>
                      <a:pt x="129" y="9377"/>
                    </a:lnTo>
                    <a:lnTo>
                      <a:pt x="65" y="9185"/>
                    </a:lnTo>
                    <a:lnTo>
                      <a:pt x="17" y="8993"/>
                    </a:lnTo>
                    <a:lnTo>
                      <a:pt x="1" y="8785"/>
                    </a:lnTo>
                    <a:lnTo>
                      <a:pt x="1" y="8785"/>
                    </a:lnTo>
                    <a:lnTo>
                      <a:pt x="17" y="8657"/>
                    </a:lnTo>
                    <a:lnTo>
                      <a:pt x="49" y="8513"/>
                    </a:lnTo>
                    <a:lnTo>
                      <a:pt x="97" y="8385"/>
                    </a:lnTo>
                    <a:lnTo>
                      <a:pt x="161" y="8241"/>
                    </a:lnTo>
                    <a:lnTo>
                      <a:pt x="241" y="8097"/>
                    </a:lnTo>
                    <a:lnTo>
                      <a:pt x="337" y="7969"/>
                    </a:lnTo>
                    <a:lnTo>
                      <a:pt x="465" y="7809"/>
                    </a:lnTo>
                    <a:lnTo>
                      <a:pt x="593" y="7665"/>
                    </a:lnTo>
                    <a:lnTo>
                      <a:pt x="913" y="7377"/>
                    </a:lnTo>
                    <a:lnTo>
                      <a:pt x="1297" y="7073"/>
                    </a:lnTo>
                    <a:lnTo>
                      <a:pt x="1729" y="6753"/>
                    </a:lnTo>
                    <a:lnTo>
                      <a:pt x="2209" y="6449"/>
                    </a:lnTo>
                    <a:lnTo>
                      <a:pt x="2753" y="6129"/>
                    </a:lnTo>
                    <a:lnTo>
                      <a:pt x="3329" y="5809"/>
                    </a:lnTo>
                    <a:lnTo>
                      <a:pt x="3953" y="5489"/>
                    </a:lnTo>
                    <a:lnTo>
                      <a:pt x="4609" y="5153"/>
                    </a:lnTo>
                    <a:lnTo>
                      <a:pt x="5297" y="4833"/>
                    </a:lnTo>
                    <a:lnTo>
                      <a:pt x="6017" y="4513"/>
                    </a:lnTo>
                    <a:lnTo>
                      <a:pt x="6769" y="4193"/>
                    </a:lnTo>
                    <a:lnTo>
                      <a:pt x="7553" y="3888"/>
                    </a:lnTo>
                    <a:lnTo>
                      <a:pt x="8337" y="3568"/>
                    </a:lnTo>
                    <a:lnTo>
                      <a:pt x="9153" y="3264"/>
                    </a:lnTo>
                    <a:lnTo>
                      <a:pt x="9969" y="2976"/>
                    </a:lnTo>
                    <a:lnTo>
                      <a:pt x="10801" y="2688"/>
                    </a:lnTo>
                    <a:lnTo>
                      <a:pt x="12465" y="2128"/>
                    </a:lnTo>
                    <a:lnTo>
                      <a:pt x="14129" y="1616"/>
                    </a:lnTo>
                    <a:lnTo>
                      <a:pt x="15746" y="1152"/>
                    </a:lnTo>
                    <a:lnTo>
                      <a:pt x="16514" y="944"/>
                    </a:lnTo>
                    <a:lnTo>
                      <a:pt x="17282" y="752"/>
                    </a:lnTo>
                    <a:lnTo>
                      <a:pt x="18018" y="576"/>
                    </a:lnTo>
                    <a:lnTo>
                      <a:pt x="18722" y="416"/>
                    </a:lnTo>
                    <a:lnTo>
                      <a:pt x="19410" y="272"/>
                    </a:lnTo>
                    <a:lnTo>
                      <a:pt x="20050" y="144"/>
                    </a:lnTo>
                    <a:lnTo>
                      <a:pt x="20050" y="144"/>
                    </a:lnTo>
                    <a:lnTo>
                      <a:pt x="20578" y="64"/>
                    </a:lnTo>
                    <a:lnTo>
                      <a:pt x="21090" y="16"/>
                    </a:lnTo>
                    <a:lnTo>
                      <a:pt x="21586" y="0"/>
                    </a:lnTo>
                    <a:lnTo>
                      <a:pt x="22050" y="0"/>
                    </a:lnTo>
                    <a:lnTo>
                      <a:pt x="22498" y="32"/>
                    </a:lnTo>
                    <a:lnTo>
                      <a:pt x="22946" y="96"/>
                    </a:lnTo>
                    <a:lnTo>
                      <a:pt x="23346" y="176"/>
                    </a:lnTo>
                    <a:lnTo>
                      <a:pt x="23746" y="288"/>
                    </a:lnTo>
                    <a:lnTo>
                      <a:pt x="24114" y="416"/>
                    </a:lnTo>
                    <a:lnTo>
                      <a:pt x="24450" y="560"/>
                    </a:lnTo>
                    <a:lnTo>
                      <a:pt x="24786" y="720"/>
                    </a:lnTo>
                    <a:lnTo>
                      <a:pt x="25074" y="896"/>
                    </a:lnTo>
                    <a:lnTo>
                      <a:pt x="25346" y="1104"/>
                    </a:lnTo>
                    <a:lnTo>
                      <a:pt x="25602" y="1312"/>
                    </a:lnTo>
                    <a:lnTo>
                      <a:pt x="25826" y="1536"/>
                    </a:lnTo>
                    <a:lnTo>
                      <a:pt x="26034" y="1776"/>
                    </a:lnTo>
                    <a:lnTo>
                      <a:pt x="26194" y="2016"/>
                    </a:lnTo>
                    <a:lnTo>
                      <a:pt x="26338" y="2272"/>
                    </a:lnTo>
                    <a:lnTo>
                      <a:pt x="26466" y="2528"/>
                    </a:lnTo>
                    <a:lnTo>
                      <a:pt x="26546" y="2800"/>
                    </a:lnTo>
                    <a:lnTo>
                      <a:pt x="26610" y="3072"/>
                    </a:lnTo>
                    <a:lnTo>
                      <a:pt x="26642" y="3344"/>
                    </a:lnTo>
                    <a:lnTo>
                      <a:pt x="26642" y="3632"/>
                    </a:lnTo>
                    <a:lnTo>
                      <a:pt x="26610" y="3904"/>
                    </a:lnTo>
                    <a:lnTo>
                      <a:pt x="26546" y="4193"/>
                    </a:lnTo>
                    <a:lnTo>
                      <a:pt x="26450" y="4465"/>
                    </a:lnTo>
                    <a:lnTo>
                      <a:pt x="26338" y="4737"/>
                    </a:lnTo>
                    <a:lnTo>
                      <a:pt x="26178" y="5009"/>
                    </a:lnTo>
                    <a:lnTo>
                      <a:pt x="25986" y="5265"/>
                    </a:lnTo>
                    <a:lnTo>
                      <a:pt x="25762" y="5521"/>
                    </a:lnTo>
                    <a:lnTo>
                      <a:pt x="25506" y="5777"/>
                    </a:lnTo>
                    <a:lnTo>
                      <a:pt x="25202" y="6017"/>
                    </a:lnTo>
                    <a:lnTo>
                      <a:pt x="25202" y="6017"/>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3" name="Google Shape;1432;p34"/>
              <p:cNvSpPr/>
              <p:nvPr/>
            </p:nvSpPr>
            <p:spPr>
              <a:xfrm>
                <a:off x="756678" y="2332895"/>
                <a:ext cx="255582" cy="216540"/>
              </a:xfrm>
              <a:custGeom>
                <a:avLst/>
                <a:gdLst/>
                <a:ahLst/>
                <a:cxnLst/>
                <a:rect l="l" t="t" r="r" b="b"/>
                <a:pathLst>
                  <a:path w="13505" h="11442" extrusionOk="0">
                    <a:moveTo>
                      <a:pt x="2976" y="208"/>
                    </a:moveTo>
                    <a:lnTo>
                      <a:pt x="2976" y="208"/>
                    </a:lnTo>
                    <a:lnTo>
                      <a:pt x="3040" y="144"/>
                    </a:lnTo>
                    <a:lnTo>
                      <a:pt x="3152" y="96"/>
                    </a:lnTo>
                    <a:lnTo>
                      <a:pt x="3296" y="48"/>
                    </a:lnTo>
                    <a:lnTo>
                      <a:pt x="3472" y="32"/>
                    </a:lnTo>
                    <a:lnTo>
                      <a:pt x="3680" y="0"/>
                    </a:lnTo>
                    <a:lnTo>
                      <a:pt x="3904" y="0"/>
                    </a:lnTo>
                    <a:lnTo>
                      <a:pt x="4160" y="0"/>
                    </a:lnTo>
                    <a:lnTo>
                      <a:pt x="4448" y="16"/>
                    </a:lnTo>
                    <a:lnTo>
                      <a:pt x="4752" y="48"/>
                    </a:lnTo>
                    <a:lnTo>
                      <a:pt x="5072" y="96"/>
                    </a:lnTo>
                    <a:lnTo>
                      <a:pt x="5408" y="144"/>
                    </a:lnTo>
                    <a:lnTo>
                      <a:pt x="5760" y="224"/>
                    </a:lnTo>
                    <a:lnTo>
                      <a:pt x="6128" y="304"/>
                    </a:lnTo>
                    <a:lnTo>
                      <a:pt x="6513" y="400"/>
                    </a:lnTo>
                    <a:lnTo>
                      <a:pt x="6897" y="512"/>
                    </a:lnTo>
                    <a:lnTo>
                      <a:pt x="7297" y="640"/>
                    </a:lnTo>
                    <a:lnTo>
                      <a:pt x="7697" y="784"/>
                    </a:lnTo>
                    <a:lnTo>
                      <a:pt x="8113" y="944"/>
                    </a:lnTo>
                    <a:lnTo>
                      <a:pt x="8513" y="1120"/>
                    </a:lnTo>
                    <a:lnTo>
                      <a:pt x="8929" y="1296"/>
                    </a:lnTo>
                    <a:lnTo>
                      <a:pt x="9345" y="1504"/>
                    </a:lnTo>
                    <a:lnTo>
                      <a:pt x="9745" y="1728"/>
                    </a:lnTo>
                    <a:lnTo>
                      <a:pt x="10145" y="1968"/>
                    </a:lnTo>
                    <a:lnTo>
                      <a:pt x="10529" y="2225"/>
                    </a:lnTo>
                    <a:lnTo>
                      <a:pt x="10913" y="2513"/>
                    </a:lnTo>
                    <a:lnTo>
                      <a:pt x="11281" y="2801"/>
                    </a:lnTo>
                    <a:lnTo>
                      <a:pt x="11633" y="3105"/>
                    </a:lnTo>
                    <a:lnTo>
                      <a:pt x="11985" y="3441"/>
                    </a:lnTo>
                    <a:lnTo>
                      <a:pt x="12305" y="3793"/>
                    </a:lnTo>
                    <a:lnTo>
                      <a:pt x="12609" y="4161"/>
                    </a:lnTo>
                    <a:lnTo>
                      <a:pt x="12881" y="4545"/>
                    </a:lnTo>
                    <a:lnTo>
                      <a:pt x="13137" y="4961"/>
                    </a:lnTo>
                    <a:lnTo>
                      <a:pt x="13137" y="4961"/>
                    </a:lnTo>
                    <a:lnTo>
                      <a:pt x="13249" y="5169"/>
                    </a:lnTo>
                    <a:lnTo>
                      <a:pt x="13345" y="5377"/>
                    </a:lnTo>
                    <a:lnTo>
                      <a:pt x="13409" y="5585"/>
                    </a:lnTo>
                    <a:lnTo>
                      <a:pt x="13457" y="5793"/>
                    </a:lnTo>
                    <a:lnTo>
                      <a:pt x="13489" y="5985"/>
                    </a:lnTo>
                    <a:lnTo>
                      <a:pt x="13505" y="6193"/>
                    </a:lnTo>
                    <a:lnTo>
                      <a:pt x="13489" y="6401"/>
                    </a:lnTo>
                    <a:lnTo>
                      <a:pt x="13457" y="6593"/>
                    </a:lnTo>
                    <a:lnTo>
                      <a:pt x="13409" y="6785"/>
                    </a:lnTo>
                    <a:lnTo>
                      <a:pt x="13345" y="6977"/>
                    </a:lnTo>
                    <a:lnTo>
                      <a:pt x="13265" y="7185"/>
                    </a:lnTo>
                    <a:lnTo>
                      <a:pt x="13169" y="7361"/>
                    </a:lnTo>
                    <a:lnTo>
                      <a:pt x="13057" y="7553"/>
                    </a:lnTo>
                    <a:lnTo>
                      <a:pt x="12929" y="7745"/>
                    </a:lnTo>
                    <a:lnTo>
                      <a:pt x="12785" y="7921"/>
                    </a:lnTo>
                    <a:lnTo>
                      <a:pt x="12641" y="8097"/>
                    </a:lnTo>
                    <a:lnTo>
                      <a:pt x="12465" y="8273"/>
                    </a:lnTo>
                    <a:lnTo>
                      <a:pt x="12289" y="8449"/>
                    </a:lnTo>
                    <a:lnTo>
                      <a:pt x="12097" y="8625"/>
                    </a:lnTo>
                    <a:lnTo>
                      <a:pt x="11889" y="8785"/>
                    </a:lnTo>
                    <a:lnTo>
                      <a:pt x="11441" y="9105"/>
                    </a:lnTo>
                    <a:lnTo>
                      <a:pt x="10961" y="9409"/>
                    </a:lnTo>
                    <a:lnTo>
                      <a:pt x="10449" y="9697"/>
                    </a:lnTo>
                    <a:lnTo>
                      <a:pt x="9905" y="9969"/>
                    </a:lnTo>
                    <a:lnTo>
                      <a:pt x="9329" y="10225"/>
                    </a:lnTo>
                    <a:lnTo>
                      <a:pt x="8737" y="10449"/>
                    </a:lnTo>
                    <a:lnTo>
                      <a:pt x="8145" y="10673"/>
                    </a:lnTo>
                    <a:lnTo>
                      <a:pt x="7521" y="10849"/>
                    </a:lnTo>
                    <a:lnTo>
                      <a:pt x="6897" y="11025"/>
                    </a:lnTo>
                    <a:lnTo>
                      <a:pt x="6272" y="11153"/>
                    </a:lnTo>
                    <a:lnTo>
                      <a:pt x="5648" y="11265"/>
                    </a:lnTo>
                    <a:lnTo>
                      <a:pt x="5024" y="11361"/>
                    </a:lnTo>
                    <a:lnTo>
                      <a:pt x="4432" y="11409"/>
                    </a:lnTo>
                    <a:lnTo>
                      <a:pt x="3840" y="11441"/>
                    </a:lnTo>
                    <a:lnTo>
                      <a:pt x="3264" y="11441"/>
                    </a:lnTo>
                    <a:lnTo>
                      <a:pt x="2736" y="11409"/>
                    </a:lnTo>
                    <a:lnTo>
                      <a:pt x="2224" y="11345"/>
                    </a:lnTo>
                    <a:lnTo>
                      <a:pt x="1968" y="11297"/>
                    </a:lnTo>
                    <a:lnTo>
                      <a:pt x="1744" y="11249"/>
                    </a:lnTo>
                    <a:lnTo>
                      <a:pt x="1520" y="11185"/>
                    </a:lnTo>
                    <a:lnTo>
                      <a:pt x="1312" y="11121"/>
                    </a:lnTo>
                    <a:lnTo>
                      <a:pt x="1104" y="11041"/>
                    </a:lnTo>
                    <a:lnTo>
                      <a:pt x="912" y="10945"/>
                    </a:lnTo>
                    <a:lnTo>
                      <a:pt x="736" y="10849"/>
                    </a:lnTo>
                    <a:lnTo>
                      <a:pt x="576" y="10753"/>
                    </a:lnTo>
                    <a:lnTo>
                      <a:pt x="416" y="10625"/>
                    </a:lnTo>
                    <a:lnTo>
                      <a:pt x="272" y="10497"/>
                    </a:lnTo>
                    <a:lnTo>
                      <a:pt x="272" y="10497"/>
                    </a:lnTo>
                    <a:lnTo>
                      <a:pt x="192" y="10417"/>
                    </a:lnTo>
                    <a:lnTo>
                      <a:pt x="128" y="10321"/>
                    </a:lnTo>
                    <a:lnTo>
                      <a:pt x="80" y="10225"/>
                    </a:lnTo>
                    <a:lnTo>
                      <a:pt x="48" y="10129"/>
                    </a:lnTo>
                    <a:lnTo>
                      <a:pt x="16" y="10033"/>
                    </a:lnTo>
                    <a:lnTo>
                      <a:pt x="0" y="9937"/>
                    </a:lnTo>
                    <a:lnTo>
                      <a:pt x="16" y="9841"/>
                    </a:lnTo>
                    <a:lnTo>
                      <a:pt x="16" y="9729"/>
                    </a:lnTo>
                    <a:lnTo>
                      <a:pt x="48" y="9617"/>
                    </a:lnTo>
                    <a:lnTo>
                      <a:pt x="80" y="9521"/>
                    </a:lnTo>
                    <a:lnTo>
                      <a:pt x="192" y="9297"/>
                    </a:lnTo>
                    <a:lnTo>
                      <a:pt x="320" y="9073"/>
                    </a:lnTo>
                    <a:lnTo>
                      <a:pt x="512" y="8849"/>
                    </a:lnTo>
                    <a:lnTo>
                      <a:pt x="720" y="8625"/>
                    </a:lnTo>
                    <a:lnTo>
                      <a:pt x="960" y="8385"/>
                    </a:lnTo>
                    <a:lnTo>
                      <a:pt x="1216" y="8145"/>
                    </a:lnTo>
                    <a:lnTo>
                      <a:pt x="1504" y="7905"/>
                    </a:lnTo>
                    <a:lnTo>
                      <a:pt x="2128" y="7425"/>
                    </a:lnTo>
                    <a:lnTo>
                      <a:pt x="2816" y="6961"/>
                    </a:lnTo>
                    <a:lnTo>
                      <a:pt x="3504" y="6481"/>
                    </a:lnTo>
                    <a:lnTo>
                      <a:pt x="4176" y="6033"/>
                    </a:lnTo>
                    <a:lnTo>
                      <a:pt x="4832" y="5601"/>
                    </a:lnTo>
                    <a:lnTo>
                      <a:pt x="5408" y="5201"/>
                    </a:lnTo>
                    <a:lnTo>
                      <a:pt x="5664" y="4993"/>
                    </a:lnTo>
                    <a:lnTo>
                      <a:pt x="5888" y="4817"/>
                    </a:lnTo>
                    <a:lnTo>
                      <a:pt x="6096" y="4641"/>
                    </a:lnTo>
                    <a:lnTo>
                      <a:pt x="6256" y="4481"/>
                    </a:lnTo>
                    <a:lnTo>
                      <a:pt x="6385" y="4321"/>
                    </a:lnTo>
                    <a:lnTo>
                      <a:pt x="6465" y="4177"/>
                    </a:lnTo>
                    <a:lnTo>
                      <a:pt x="6497" y="4113"/>
                    </a:lnTo>
                    <a:lnTo>
                      <a:pt x="6513" y="4049"/>
                    </a:lnTo>
                    <a:lnTo>
                      <a:pt x="6513" y="4001"/>
                    </a:lnTo>
                    <a:lnTo>
                      <a:pt x="6513" y="3937"/>
                    </a:lnTo>
                    <a:lnTo>
                      <a:pt x="6513" y="3937"/>
                    </a:lnTo>
                    <a:lnTo>
                      <a:pt x="6481" y="3825"/>
                    </a:lnTo>
                    <a:lnTo>
                      <a:pt x="6417" y="3713"/>
                    </a:lnTo>
                    <a:lnTo>
                      <a:pt x="6337" y="3601"/>
                    </a:lnTo>
                    <a:lnTo>
                      <a:pt x="6256" y="3489"/>
                    </a:lnTo>
                    <a:lnTo>
                      <a:pt x="6032" y="3249"/>
                    </a:lnTo>
                    <a:lnTo>
                      <a:pt x="5760" y="3025"/>
                    </a:lnTo>
                    <a:lnTo>
                      <a:pt x="5472" y="2785"/>
                    </a:lnTo>
                    <a:lnTo>
                      <a:pt x="5136" y="2545"/>
                    </a:lnTo>
                    <a:lnTo>
                      <a:pt x="4464" y="2064"/>
                    </a:lnTo>
                    <a:lnTo>
                      <a:pt x="4128" y="1824"/>
                    </a:lnTo>
                    <a:lnTo>
                      <a:pt x="3824" y="1584"/>
                    </a:lnTo>
                    <a:lnTo>
                      <a:pt x="3536" y="1344"/>
                    </a:lnTo>
                    <a:lnTo>
                      <a:pt x="3296" y="1104"/>
                    </a:lnTo>
                    <a:lnTo>
                      <a:pt x="3200" y="992"/>
                    </a:lnTo>
                    <a:lnTo>
                      <a:pt x="3104" y="880"/>
                    </a:lnTo>
                    <a:lnTo>
                      <a:pt x="3040" y="768"/>
                    </a:lnTo>
                    <a:lnTo>
                      <a:pt x="2992" y="640"/>
                    </a:lnTo>
                    <a:lnTo>
                      <a:pt x="2944" y="544"/>
                    </a:lnTo>
                    <a:lnTo>
                      <a:pt x="2928" y="432"/>
                    </a:lnTo>
                    <a:lnTo>
                      <a:pt x="2944" y="320"/>
                    </a:lnTo>
                    <a:lnTo>
                      <a:pt x="2976" y="208"/>
                    </a:lnTo>
                    <a:lnTo>
                      <a:pt x="2976" y="208"/>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4" name="Google Shape;1433;p34"/>
              <p:cNvSpPr/>
              <p:nvPr/>
            </p:nvSpPr>
            <p:spPr>
              <a:xfrm>
                <a:off x="457200" y="2146662"/>
                <a:ext cx="463927" cy="265593"/>
              </a:xfrm>
              <a:custGeom>
                <a:avLst/>
                <a:gdLst/>
                <a:ahLst/>
                <a:cxnLst/>
                <a:rect l="l" t="t" r="r" b="b"/>
                <a:pathLst>
                  <a:path w="24514" h="14034" extrusionOk="0">
                    <a:moveTo>
                      <a:pt x="2688" y="14034"/>
                    </a:moveTo>
                    <a:lnTo>
                      <a:pt x="2688" y="14034"/>
                    </a:lnTo>
                    <a:lnTo>
                      <a:pt x="2880" y="14018"/>
                    </a:lnTo>
                    <a:lnTo>
                      <a:pt x="3088" y="13986"/>
                    </a:lnTo>
                    <a:lnTo>
                      <a:pt x="3584" y="13890"/>
                    </a:lnTo>
                    <a:lnTo>
                      <a:pt x="4176" y="13746"/>
                    </a:lnTo>
                    <a:lnTo>
                      <a:pt x="4832" y="13570"/>
                    </a:lnTo>
                    <a:lnTo>
                      <a:pt x="5552" y="13330"/>
                    </a:lnTo>
                    <a:lnTo>
                      <a:pt x="6336" y="13058"/>
                    </a:lnTo>
                    <a:lnTo>
                      <a:pt x="7185" y="12738"/>
                    </a:lnTo>
                    <a:lnTo>
                      <a:pt x="8081" y="12386"/>
                    </a:lnTo>
                    <a:lnTo>
                      <a:pt x="9009" y="12001"/>
                    </a:lnTo>
                    <a:lnTo>
                      <a:pt x="9969" y="11585"/>
                    </a:lnTo>
                    <a:lnTo>
                      <a:pt x="10945" y="11153"/>
                    </a:lnTo>
                    <a:lnTo>
                      <a:pt x="11953" y="10689"/>
                    </a:lnTo>
                    <a:lnTo>
                      <a:pt x="12961" y="10193"/>
                    </a:lnTo>
                    <a:lnTo>
                      <a:pt x="13985" y="9681"/>
                    </a:lnTo>
                    <a:lnTo>
                      <a:pt x="14993" y="9169"/>
                    </a:lnTo>
                    <a:lnTo>
                      <a:pt x="15985" y="8625"/>
                    </a:lnTo>
                    <a:lnTo>
                      <a:pt x="16961" y="8081"/>
                    </a:lnTo>
                    <a:lnTo>
                      <a:pt x="17921" y="7537"/>
                    </a:lnTo>
                    <a:lnTo>
                      <a:pt x="18833" y="6977"/>
                    </a:lnTo>
                    <a:lnTo>
                      <a:pt x="19713" y="6417"/>
                    </a:lnTo>
                    <a:lnTo>
                      <a:pt x="20529" y="5857"/>
                    </a:lnTo>
                    <a:lnTo>
                      <a:pt x="21297" y="5313"/>
                    </a:lnTo>
                    <a:lnTo>
                      <a:pt x="22001" y="4769"/>
                    </a:lnTo>
                    <a:lnTo>
                      <a:pt x="22338" y="4497"/>
                    </a:lnTo>
                    <a:lnTo>
                      <a:pt x="22642" y="4225"/>
                    </a:lnTo>
                    <a:lnTo>
                      <a:pt x="22930" y="3969"/>
                    </a:lnTo>
                    <a:lnTo>
                      <a:pt x="23186" y="3697"/>
                    </a:lnTo>
                    <a:lnTo>
                      <a:pt x="23442" y="3441"/>
                    </a:lnTo>
                    <a:lnTo>
                      <a:pt x="23650" y="3201"/>
                    </a:lnTo>
                    <a:lnTo>
                      <a:pt x="23858" y="2945"/>
                    </a:lnTo>
                    <a:lnTo>
                      <a:pt x="24034" y="2705"/>
                    </a:lnTo>
                    <a:lnTo>
                      <a:pt x="24178" y="2465"/>
                    </a:lnTo>
                    <a:lnTo>
                      <a:pt x="24306" y="2241"/>
                    </a:lnTo>
                    <a:lnTo>
                      <a:pt x="24402" y="2017"/>
                    </a:lnTo>
                    <a:lnTo>
                      <a:pt x="24466" y="1793"/>
                    </a:lnTo>
                    <a:lnTo>
                      <a:pt x="24498" y="1585"/>
                    </a:lnTo>
                    <a:lnTo>
                      <a:pt x="24514" y="1377"/>
                    </a:lnTo>
                    <a:lnTo>
                      <a:pt x="24482" y="1169"/>
                    </a:lnTo>
                    <a:lnTo>
                      <a:pt x="24434" y="977"/>
                    </a:lnTo>
                    <a:lnTo>
                      <a:pt x="24338" y="801"/>
                    </a:lnTo>
                    <a:lnTo>
                      <a:pt x="24226" y="625"/>
                    </a:lnTo>
                    <a:lnTo>
                      <a:pt x="24226" y="625"/>
                    </a:lnTo>
                    <a:lnTo>
                      <a:pt x="24130" y="529"/>
                    </a:lnTo>
                    <a:lnTo>
                      <a:pt x="24034" y="449"/>
                    </a:lnTo>
                    <a:lnTo>
                      <a:pt x="23906" y="369"/>
                    </a:lnTo>
                    <a:lnTo>
                      <a:pt x="23778" y="289"/>
                    </a:lnTo>
                    <a:lnTo>
                      <a:pt x="23634" y="241"/>
                    </a:lnTo>
                    <a:lnTo>
                      <a:pt x="23474" y="177"/>
                    </a:lnTo>
                    <a:lnTo>
                      <a:pt x="23298" y="129"/>
                    </a:lnTo>
                    <a:lnTo>
                      <a:pt x="23106" y="97"/>
                    </a:lnTo>
                    <a:lnTo>
                      <a:pt x="22706" y="33"/>
                    </a:lnTo>
                    <a:lnTo>
                      <a:pt x="22242" y="1"/>
                    </a:lnTo>
                    <a:lnTo>
                      <a:pt x="21745" y="1"/>
                    </a:lnTo>
                    <a:lnTo>
                      <a:pt x="21217" y="33"/>
                    </a:lnTo>
                    <a:lnTo>
                      <a:pt x="20641" y="81"/>
                    </a:lnTo>
                    <a:lnTo>
                      <a:pt x="20033" y="161"/>
                    </a:lnTo>
                    <a:lnTo>
                      <a:pt x="19393" y="257"/>
                    </a:lnTo>
                    <a:lnTo>
                      <a:pt x="18737" y="369"/>
                    </a:lnTo>
                    <a:lnTo>
                      <a:pt x="18049" y="513"/>
                    </a:lnTo>
                    <a:lnTo>
                      <a:pt x="17329" y="673"/>
                    </a:lnTo>
                    <a:lnTo>
                      <a:pt x="16609" y="849"/>
                    </a:lnTo>
                    <a:lnTo>
                      <a:pt x="15857" y="1041"/>
                    </a:lnTo>
                    <a:lnTo>
                      <a:pt x="15105" y="1249"/>
                    </a:lnTo>
                    <a:lnTo>
                      <a:pt x="14337" y="1457"/>
                    </a:lnTo>
                    <a:lnTo>
                      <a:pt x="13569" y="1697"/>
                    </a:lnTo>
                    <a:lnTo>
                      <a:pt x="12785" y="1953"/>
                    </a:lnTo>
                    <a:lnTo>
                      <a:pt x="12017" y="2209"/>
                    </a:lnTo>
                    <a:lnTo>
                      <a:pt x="11233" y="2481"/>
                    </a:lnTo>
                    <a:lnTo>
                      <a:pt x="10465" y="2753"/>
                    </a:lnTo>
                    <a:lnTo>
                      <a:pt x="9713" y="3041"/>
                    </a:lnTo>
                    <a:lnTo>
                      <a:pt x="8977" y="3329"/>
                    </a:lnTo>
                    <a:lnTo>
                      <a:pt x="8241" y="3617"/>
                    </a:lnTo>
                    <a:lnTo>
                      <a:pt x="7537" y="3921"/>
                    </a:lnTo>
                    <a:lnTo>
                      <a:pt x="6849" y="4225"/>
                    </a:lnTo>
                    <a:lnTo>
                      <a:pt x="6176" y="4529"/>
                    </a:lnTo>
                    <a:lnTo>
                      <a:pt x="5536" y="4833"/>
                    </a:lnTo>
                    <a:lnTo>
                      <a:pt x="4928" y="5137"/>
                    </a:lnTo>
                    <a:lnTo>
                      <a:pt x="4368" y="5441"/>
                    </a:lnTo>
                    <a:lnTo>
                      <a:pt x="4368" y="5441"/>
                    </a:lnTo>
                    <a:lnTo>
                      <a:pt x="3888" y="5713"/>
                    </a:lnTo>
                    <a:lnTo>
                      <a:pt x="3456" y="6001"/>
                    </a:lnTo>
                    <a:lnTo>
                      <a:pt x="3040" y="6305"/>
                    </a:lnTo>
                    <a:lnTo>
                      <a:pt x="2640" y="6609"/>
                    </a:lnTo>
                    <a:lnTo>
                      <a:pt x="2288" y="6945"/>
                    </a:lnTo>
                    <a:lnTo>
                      <a:pt x="1952" y="7281"/>
                    </a:lnTo>
                    <a:lnTo>
                      <a:pt x="1632" y="7617"/>
                    </a:lnTo>
                    <a:lnTo>
                      <a:pt x="1360" y="7969"/>
                    </a:lnTo>
                    <a:lnTo>
                      <a:pt x="1104" y="8337"/>
                    </a:lnTo>
                    <a:lnTo>
                      <a:pt x="864" y="8689"/>
                    </a:lnTo>
                    <a:lnTo>
                      <a:pt x="656" y="9057"/>
                    </a:lnTo>
                    <a:lnTo>
                      <a:pt x="480" y="9425"/>
                    </a:lnTo>
                    <a:lnTo>
                      <a:pt x="336" y="9777"/>
                    </a:lnTo>
                    <a:lnTo>
                      <a:pt x="208" y="10145"/>
                    </a:lnTo>
                    <a:lnTo>
                      <a:pt x="112" y="10497"/>
                    </a:lnTo>
                    <a:lnTo>
                      <a:pt x="48" y="10833"/>
                    </a:lnTo>
                    <a:lnTo>
                      <a:pt x="16" y="11169"/>
                    </a:lnTo>
                    <a:lnTo>
                      <a:pt x="0" y="11505"/>
                    </a:lnTo>
                    <a:lnTo>
                      <a:pt x="0" y="11809"/>
                    </a:lnTo>
                    <a:lnTo>
                      <a:pt x="48" y="12114"/>
                    </a:lnTo>
                    <a:lnTo>
                      <a:pt x="112" y="12402"/>
                    </a:lnTo>
                    <a:lnTo>
                      <a:pt x="208" y="12658"/>
                    </a:lnTo>
                    <a:lnTo>
                      <a:pt x="336" y="12914"/>
                    </a:lnTo>
                    <a:lnTo>
                      <a:pt x="480" y="13138"/>
                    </a:lnTo>
                    <a:lnTo>
                      <a:pt x="656" y="13346"/>
                    </a:lnTo>
                    <a:lnTo>
                      <a:pt x="864" y="13538"/>
                    </a:lnTo>
                    <a:lnTo>
                      <a:pt x="1104" y="13682"/>
                    </a:lnTo>
                    <a:lnTo>
                      <a:pt x="1360" y="13826"/>
                    </a:lnTo>
                    <a:lnTo>
                      <a:pt x="1648" y="13922"/>
                    </a:lnTo>
                    <a:lnTo>
                      <a:pt x="1968" y="13986"/>
                    </a:lnTo>
                    <a:lnTo>
                      <a:pt x="2320" y="14034"/>
                    </a:lnTo>
                    <a:lnTo>
                      <a:pt x="2688" y="14034"/>
                    </a:lnTo>
                    <a:lnTo>
                      <a:pt x="2688" y="14034"/>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5" name="Google Shape;1434;p34"/>
              <p:cNvSpPr/>
              <p:nvPr/>
            </p:nvSpPr>
            <p:spPr>
              <a:xfrm>
                <a:off x="791802" y="2020097"/>
                <a:ext cx="257418" cy="232285"/>
              </a:xfrm>
              <a:custGeom>
                <a:avLst/>
                <a:gdLst/>
                <a:ahLst/>
                <a:cxnLst/>
                <a:rect l="l" t="t" r="r" b="b"/>
                <a:pathLst>
                  <a:path w="13602" h="12274" extrusionOk="0">
                    <a:moveTo>
                      <a:pt x="5057" y="0"/>
                    </a:moveTo>
                    <a:lnTo>
                      <a:pt x="5057" y="0"/>
                    </a:lnTo>
                    <a:lnTo>
                      <a:pt x="4961" y="0"/>
                    </a:lnTo>
                    <a:lnTo>
                      <a:pt x="4849" y="32"/>
                    </a:lnTo>
                    <a:lnTo>
                      <a:pt x="4705" y="96"/>
                    </a:lnTo>
                    <a:lnTo>
                      <a:pt x="4545" y="176"/>
                    </a:lnTo>
                    <a:lnTo>
                      <a:pt x="4384" y="288"/>
                    </a:lnTo>
                    <a:lnTo>
                      <a:pt x="4192" y="432"/>
                    </a:lnTo>
                    <a:lnTo>
                      <a:pt x="4000" y="592"/>
                    </a:lnTo>
                    <a:lnTo>
                      <a:pt x="3792" y="784"/>
                    </a:lnTo>
                    <a:lnTo>
                      <a:pt x="3568" y="992"/>
                    </a:lnTo>
                    <a:lnTo>
                      <a:pt x="3344" y="1232"/>
                    </a:lnTo>
                    <a:lnTo>
                      <a:pt x="3120" y="1488"/>
                    </a:lnTo>
                    <a:lnTo>
                      <a:pt x="2880" y="1760"/>
                    </a:lnTo>
                    <a:lnTo>
                      <a:pt x="2640" y="2048"/>
                    </a:lnTo>
                    <a:lnTo>
                      <a:pt x="2416" y="2368"/>
                    </a:lnTo>
                    <a:lnTo>
                      <a:pt x="2176" y="2704"/>
                    </a:lnTo>
                    <a:lnTo>
                      <a:pt x="1952" y="3040"/>
                    </a:lnTo>
                    <a:lnTo>
                      <a:pt x="1712" y="3408"/>
                    </a:lnTo>
                    <a:lnTo>
                      <a:pt x="1504" y="3793"/>
                    </a:lnTo>
                    <a:lnTo>
                      <a:pt x="1296" y="4177"/>
                    </a:lnTo>
                    <a:lnTo>
                      <a:pt x="1088" y="4577"/>
                    </a:lnTo>
                    <a:lnTo>
                      <a:pt x="896" y="4993"/>
                    </a:lnTo>
                    <a:lnTo>
                      <a:pt x="720" y="5425"/>
                    </a:lnTo>
                    <a:lnTo>
                      <a:pt x="560" y="5857"/>
                    </a:lnTo>
                    <a:lnTo>
                      <a:pt x="416" y="6305"/>
                    </a:lnTo>
                    <a:lnTo>
                      <a:pt x="288" y="6769"/>
                    </a:lnTo>
                    <a:lnTo>
                      <a:pt x="192" y="7217"/>
                    </a:lnTo>
                    <a:lnTo>
                      <a:pt x="112" y="7681"/>
                    </a:lnTo>
                    <a:lnTo>
                      <a:pt x="48" y="8161"/>
                    </a:lnTo>
                    <a:lnTo>
                      <a:pt x="16" y="8625"/>
                    </a:lnTo>
                    <a:lnTo>
                      <a:pt x="0" y="9105"/>
                    </a:lnTo>
                    <a:lnTo>
                      <a:pt x="32" y="9585"/>
                    </a:lnTo>
                    <a:lnTo>
                      <a:pt x="80" y="10065"/>
                    </a:lnTo>
                    <a:lnTo>
                      <a:pt x="80" y="10065"/>
                    </a:lnTo>
                    <a:lnTo>
                      <a:pt x="128" y="10305"/>
                    </a:lnTo>
                    <a:lnTo>
                      <a:pt x="192" y="10513"/>
                    </a:lnTo>
                    <a:lnTo>
                      <a:pt x="256" y="10721"/>
                    </a:lnTo>
                    <a:lnTo>
                      <a:pt x="352" y="10913"/>
                    </a:lnTo>
                    <a:lnTo>
                      <a:pt x="464" y="11089"/>
                    </a:lnTo>
                    <a:lnTo>
                      <a:pt x="576" y="11249"/>
                    </a:lnTo>
                    <a:lnTo>
                      <a:pt x="704" y="11409"/>
                    </a:lnTo>
                    <a:lnTo>
                      <a:pt x="864" y="11537"/>
                    </a:lnTo>
                    <a:lnTo>
                      <a:pt x="1024" y="11665"/>
                    </a:lnTo>
                    <a:lnTo>
                      <a:pt x="1184" y="11777"/>
                    </a:lnTo>
                    <a:lnTo>
                      <a:pt x="1376" y="11873"/>
                    </a:lnTo>
                    <a:lnTo>
                      <a:pt x="1568" y="11969"/>
                    </a:lnTo>
                    <a:lnTo>
                      <a:pt x="1776" y="12049"/>
                    </a:lnTo>
                    <a:lnTo>
                      <a:pt x="1984" y="12113"/>
                    </a:lnTo>
                    <a:lnTo>
                      <a:pt x="2208" y="12161"/>
                    </a:lnTo>
                    <a:lnTo>
                      <a:pt x="2448" y="12209"/>
                    </a:lnTo>
                    <a:lnTo>
                      <a:pt x="2688" y="12241"/>
                    </a:lnTo>
                    <a:lnTo>
                      <a:pt x="2944" y="12257"/>
                    </a:lnTo>
                    <a:lnTo>
                      <a:pt x="3200" y="12273"/>
                    </a:lnTo>
                    <a:lnTo>
                      <a:pt x="3456" y="12273"/>
                    </a:lnTo>
                    <a:lnTo>
                      <a:pt x="4000" y="12241"/>
                    </a:lnTo>
                    <a:lnTo>
                      <a:pt x="4577" y="12177"/>
                    </a:lnTo>
                    <a:lnTo>
                      <a:pt x="5153" y="12081"/>
                    </a:lnTo>
                    <a:lnTo>
                      <a:pt x="5745" y="11953"/>
                    </a:lnTo>
                    <a:lnTo>
                      <a:pt x="6353" y="11793"/>
                    </a:lnTo>
                    <a:lnTo>
                      <a:pt x="6961" y="11617"/>
                    </a:lnTo>
                    <a:lnTo>
                      <a:pt x="7553" y="11393"/>
                    </a:lnTo>
                    <a:lnTo>
                      <a:pt x="8161" y="11153"/>
                    </a:lnTo>
                    <a:lnTo>
                      <a:pt x="8753" y="10897"/>
                    </a:lnTo>
                    <a:lnTo>
                      <a:pt x="9329" y="10609"/>
                    </a:lnTo>
                    <a:lnTo>
                      <a:pt x="9873" y="10305"/>
                    </a:lnTo>
                    <a:lnTo>
                      <a:pt x="10417" y="10001"/>
                    </a:lnTo>
                    <a:lnTo>
                      <a:pt x="10929" y="9665"/>
                    </a:lnTo>
                    <a:lnTo>
                      <a:pt x="11409" y="9313"/>
                    </a:lnTo>
                    <a:lnTo>
                      <a:pt x="11841" y="8961"/>
                    </a:lnTo>
                    <a:lnTo>
                      <a:pt x="12241" y="8593"/>
                    </a:lnTo>
                    <a:lnTo>
                      <a:pt x="12609" y="8225"/>
                    </a:lnTo>
                    <a:lnTo>
                      <a:pt x="12769" y="8049"/>
                    </a:lnTo>
                    <a:lnTo>
                      <a:pt x="12913" y="7857"/>
                    </a:lnTo>
                    <a:lnTo>
                      <a:pt x="13057" y="7665"/>
                    </a:lnTo>
                    <a:lnTo>
                      <a:pt x="13169" y="7473"/>
                    </a:lnTo>
                    <a:lnTo>
                      <a:pt x="13281" y="7297"/>
                    </a:lnTo>
                    <a:lnTo>
                      <a:pt x="13377" y="7105"/>
                    </a:lnTo>
                    <a:lnTo>
                      <a:pt x="13457" y="6913"/>
                    </a:lnTo>
                    <a:lnTo>
                      <a:pt x="13521" y="6721"/>
                    </a:lnTo>
                    <a:lnTo>
                      <a:pt x="13569" y="6545"/>
                    </a:lnTo>
                    <a:lnTo>
                      <a:pt x="13585" y="6353"/>
                    </a:lnTo>
                    <a:lnTo>
                      <a:pt x="13585" y="6353"/>
                    </a:lnTo>
                    <a:lnTo>
                      <a:pt x="13601" y="6241"/>
                    </a:lnTo>
                    <a:lnTo>
                      <a:pt x="13585" y="6129"/>
                    </a:lnTo>
                    <a:lnTo>
                      <a:pt x="13569" y="6017"/>
                    </a:lnTo>
                    <a:lnTo>
                      <a:pt x="13537" y="5921"/>
                    </a:lnTo>
                    <a:lnTo>
                      <a:pt x="13505" y="5825"/>
                    </a:lnTo>
                    <a:lnTo>
                      <a:pt x="13441" y="5745"/>
                    </a:lnTo>
                    <a:lnTo>
                      <a:pt x="13377" y="5665"/>
                    </a:lnTo>
                    <a:lnTo>
                      <a:pt x="13313" y="5585"/>
                    </a:lnTo>
                    <a:lnTo>
                      <a:pt x="13217" y="5521"/>
                    </a:lnTo>
                    <a:lnTo>
                      <a:pt x="13137" y="5457"/>
                    </a:lnTo>
                    <a:lnTo>
                      <a:pt x="12913" y="5361"/>
                    </a:lnTo>
                    <a:lnTo>
                      <a:pt x="12657" y="5281"/>
                    </a:lnTo>
                    <a:lnTo>
                      <a:pt x="12385" y="5201"/>
                    </a:lnTo>
                    <a:lnTo>
                      <a:pt x="12065" y="5153"/>
                    </a:lnTo>
                    <a:lnTo>
                      <a:pt x="11745" y="5121"/>
                    </a:lnTo>
                    <a:lnTo>
                      <a:pt x="11377" y="5105"/>
                    </a:lnTo>
                    <a:lnTo>
                      <a:pt x="11009" y="5105"/>
                    </a:lnTo>
                    <a:lnTo>
                      <a:pt x="10225" y="5121"/>
                    </a:lnTo>
                    <a:lnTo>
                      <a:pt x="9393" y="5169"/>
                    </a:lnTo>
                    <a:lnTo>
                      <a:pt x="8561" y="5233"/>
                    </a:lnTo>
                    <a:lnTo>
                      <a:pt x="7745" y="5313"/>
                    </a:lnTo>
                    <a:lnTo>
                      <a:pt x="6977" y="5377"/>
                    </a:lnTo>
                    <a:lnTo>
                      <a:pt x="6273" y="5409"/>
                    </a:lnTo>
                    <a:lnTo>
                      <a:pt x="5953" y="5425"/>
                    </a:lnTo>
                    <a:lnTo>
                      <a:pt x="5665" y="5425"/>
                    </a:lnTo>
                    <a:lnTo>
                      <a:pt x="5393" y="5409"/>
                    </a:lnTo>
                    <a:lnTo>
                      <a:pt x="5153" y="5393"/>
                    </a:lnTo>
                    <a:lnTo>
                      <a:pt x="4961" y="5345"/>
                    </a:lnTo>
                    <a:lnTo>
                      <a:pt x="4801" y="5297"/>
                    </a:lnTo>
                    <a:lnTo>
                      <a:pt x="4737" y="5265"/>
                    </a:lnTo>
                    <a:lnTo>
                      <a:pt x="4689" y="5217"/>
                    </a:lnTo>
                    <a:lnTo>
                      <a:pt x="4657" y="5169"/>
                    </a:lnTo>
                    <a:lnTo>
                      <a:pt x="4625" y="5121"/>
                    </a:lnTo>
                    <a:lnTo>
                      <a:pt x="4625" y="5121"/>
                    </a:lnTo>
                    <a:lnTo>
                      <a:pt x="4577" y="5009"/>
                    </a:lnTo>
                    <a:lnTo>
                      <a:pt x="4561" y="4897"/>
                    </a:lnTo>
                    <a:lnTo>
                      <a:pt x="4545" y="4753"/>
                    </a:lnTo>
                    <a:lnTo>
                      <a:pt x="4545" y="4609"/>
                    </a:lnTo>
                    <a:lnTo>
                      <a:pt x="4577" y="4289"/>
                    </a:lnTo>
                    <a:lnTo>
                      <a:pt x="4625" y="3953"/>
                    </a:lnTo>
                    <a:lnTo>
                      <a:pt x="4721" y="3568"/>
                    </a:lnTo>
                    <a:lnTo>
                      <a:pt x="4817" y="3184"/>
                    </a:lnTo>
                    <a:lnTo>
                      <a:pt x="5041" y="2384"/>
                    </a:lnTo>
                    <a:lnTo>
                      <a:pt x="5153" y="1984"/>
                    </a:lnTo>
                    <a:lnTo>
                      <a:pt x="5249" y="1600"/>
                    </a:lnTo>
                    <a:lnTo>
                      <a:pt x="5313" y="1248"/>
                    </a:lnTo>
                    <a:lnTo>
                      <a:pt x="5361" y="912"/>
                    </a:lnTo>
                    <a:lnTo>
                      <a:pt x="5361" y="752"/>
                    </a:lnTo>
                    <a:lnTo>
                      <a:pt x="5361" y="608"/>
                    </a:lnTo>
                    <a:lnTo>
                      <a:pt x="5345" y="480"/>
                    </a:lnTo>
                    <a:lnTo>
                      <a:pt x="5313" y="352"/>
                    </a:lnTo>
                    <a:lnTo>
                      <a:pt x="5281" y="240"/>
                    </a:lnTo>
                    <a:lnTo>
                      <a:pt x="5217" y="144"/>
                    </a:lnTo>
                    <a:lnTo>
                      <a:pt x="5153" y="64"/>
                    </a:lnTo>
                    <a:lnTo>
                      <a:pt x="5057" y="0"/>
                    </a:lnTo>
                    <a:lnTo>
                      <a:pt x="5057" y="0"/>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6" name="Google Shape;1435;p34"/>
              <p:cNvSpPr/>
              <p:nvPr/>
            </p:nvSpPr>
            <p:spPr>
              <a:xfrm>
                <a:off x="753650" y="4215154"/>
                <a:ext cx="235295" cy="367031"/>
              </a:xfrm>
              <a:custGeom>
                <a:avLst/>
                <a:gdLst/>
                <a:ahLst/>
                <a:cxnLst/>
                <a:rect l="l" t="t" r="r" b="b"/>
                <a:pathLst>
                  <a:path w="12433" h="19394" extrusionOk="0">
                    <a:moveTo>
                      <a:pt x="1760" y="8001"/>
                    </a:moveTo>
                    <a:lnTo>
                      <a:pt x="1760" y="8001"/>
                    </a:lnTo>
                    <a:lnTo>
                      <a:pt x="1440" y="8529"/>
                    </a:lnTo>
                    <a:lnTo>
                      <a:pt x="1120" y="9041"/>
                    </a:lnTo>
                    <a:lnTo>
                      <a:pt x="848" y="9569"/>
                    </a:lnTo>
                    <a:lnTo>
                      <a:pt x="592" y="10081"/>
                    </a:lnTo>
                    <a:lnTo>
                      <a:pt x="480" y="10353"/>
                    </a:lnTo>
                    <a:lnTo>
                      <a:pt x="384" y="10609"/>
                    </a:lnTo>
                    <a:lnTo>
                      <a:pt x="288" y="10865"/>
                    </a:lnTo>
                    <a:lnTo>
                      <a:pt x="208" y="11137"/>
                    </a:lnTo>
                    <a:lnTo>
                      <a:pt x="144" y="11393"/>
                    </a:lnTo>
                    <a:lnTo>
                      <a:pt x="96" y="11649"/>
                    </a:lnTo>
                    <a:lnTo>
                      <a:pt x="48" y="11921"/>
                    </a:lnTo>
                    <a:lnTo>
                      <a:pt x="32" y="12177"/>
                    </a:lnTo>
                    <a:lnTo>
                      <a:pt x="32" y="12177"/>
                    </a:lnTo>
                    <a:lnTo>
                      <a:pt x="0" y="12865"/>
                    </a:lnTo>
                    <a:lnTo>
                      <a:pt x="16" y="13521"/>
                    </a:lnTo>
                    <a:lnTo>
                      <a:pt x="48" y="14177"/>
                    </a:lnTo>
                    <a:lnTo>
                      <a:pt x="112" y="14785"/>
                    </a:lnTo>
                    <a:lnTo>
                      <a:pt x="208" y="15377"/>
                    </a:lnTo>
                    <a:lnTo>
                      <a:pt x="336" y="15937"/>
                    </a:lnTo>
                    <a:lnTo>
                      <a:pt x="496" y="16465"/>
                    </a:lnTo>
                    <a:lnTo>
                      <a:pt x="592" y="16721"/>
                    </a:lnTo>
                    <a:lnTo>
                      <a:pt x="688" y="16961"/>
                    </a:lnTo>
                    <a:lnTo>
                      <a:pt x="784" y="17201"/>
                    </a:lnTo>
                    <a:lnTo>
                      <a:pt x="896" y="17425"/>
                    </a:lnTo>
                    <a:lnTo>
                      <a:pt x="1008" y="17633"/>
                    </a:lnTo>
                    <a:lnTo>
                      <a:pt x="1136" y="17841"/>
                    </a:lnTo>
                    <a:lnTo>
                      <a:pt x="1264" y="18033"/>
                    </a:lnTo>
                    <a:lnTo>
                      <a:pt x="1392" y="18209"/>
                    </a:lnTo>
                    <a:lnTo>
                      <a:pt x="1536" y="18385"/>
                    </a:lnTo>
                    <a:lnTo>
                      <a:pt x="1680" y="18529"/>
                    </a:lnTo>
                    <a:lnTo>
                      <a:pt x="1840" y="18689"/>
                    </a:lnTo>
                    <a:lnTo>
                      <a:pt x="2000" y="18817"/>
                    </a:lnTo>
                    <a:lnTo>
                      <a:pt x="2160" y="18945"/>
                    </a:lnTo>
                    <a:lnTo>
                      <a:pt x="2336" y="19041"/>
                    </a:lnTo>
                    <a:lnTo>
                      <a:pt x="2512" y="19137"/>
                    </a:lnTo>
                    <a:lnTo>
                      <a:pt x="2704" y="19217"/>
                    </a:lnTo>
                    <a:lnTo>
                      <a:pt x="2880" y="19297"/>
                    </a:lnTo>
                    <a:lnTo>
                      <a:pt x="3088" y="19345"/>
                    </a:lnTo>
                    <a:lnTo>
                      <a:pt x="3088" y="19345"/>
                    </a:lnTo>
                    <a:lnTo>
                      <a:pt x="3296" y="19377"/>
                    </a:lnTo>
                    <a:lnTo>
                      <a:pt x="3520" y="19393"/>
                    </a:lnTo>
                    <a:lnTo>
                      <a:pt x="3760" y="19377"/>
                    </a:lnTo>
                    <a:lnTo>
                      <a:pt x="4016" y="19345"/>
                    </a:lnTo>
                    <a:lnTo>
                      <a:pt x="4288" y="19281"/>
                    </a:lnTo>
                    <a:lnTo>
                      <a:pt x="4560" y="19217"/>
                    </a:lnTo>
                    <a:lnTo>
                      <a:pt x="4848" y="19121"/>
                    </a:lnTo>
                    <a:lnTo>
                      <a:pt x="5152" y="19009"/>
                    </a:lnTo>
                    <a:lnTo>
                      <a:pt x="5456" y="18881"/>
                    </a:lnTo>
                    <a:lnTo>
                      <a:pt x="5760" y="18737"/>
                    </a:lnTo>
                    <a:lnTo>
                      <a:pt x="6064" y="18577"/>
                    </a:lnTo>
                    <a:lnTo>
                      <a:pt x="6368" y="18417"/>
                    </a:lnTo>
                    <a:lnTo>
                      <a:pt x="6689" y="18241"/>
                    </a:lnTo>
                    <a:lnTo>
                      <a:pt x="6993" y="18049"/>
                    </a:lnTo>
                    <a:lnTo>
                      <a:pt x="7297" y="17841"/>
                    </a:lnTo>
                    <a:lnTo>
                      <a:pt x="7601" y="17633"/>
                    </a:lnTo>
                    <a:lnTo>
                      <a:pt x="7889" y="17409"/>
                    </a:lnTo>
                    <a:lnTo>
                      <a:pt x="8177" y="17185"/>
                    </a:lnTo>
                    <a:lnTo>
                      <a:pt x="8465" y="16945"/>
                    </a:lnTo>
                    <a:lnTo>
                      <a:pt x="8737" y="16721"/>
                    </a:lnTo>
                    <a:lnTo>
                      <a:pt x="8993" y="16481"/>
                    </a:lnTo>
                    <a:lnTo>
                      <a:pt x="9233" y="16241"/>
                    </a:lnTo>
                    <a:lnTo>
                      <a:pt x="9457" y="15985"/>
                    </a:lnTo>
                    <a:lnTo>
                      <a:pt x="9681" y="15745"/>
                    </a:lnTo>
                    <a:lnTo>
                      <a:pt x="9873" y="15505"/>
                    </a:lnTo>
                    <a:lnTo>
                      <a:pt x="10049" y="15265"/>
                    </a:lnTo>
                    <a:lnTo>
                      <a:pt x="10209" y="15025"/>
                    </a:lnTo>
                    <a:lnTo>
                      <a:pt x="10353" y="14785"/>
                    </a:lnTo>
                    <a:lnTo>
                      <a:pt x="10465" y="14561"/>
                    </a:lnTo>
                    <a:lnTo>
                      <a:pt x="10545" y="14337"/>
                    </a:lnTo>
                    <a:lnTo>
                      <a:pt x="10609" y="14129"/>
                    </a:lnTo>
                    <a:lnTo>
                      <a:pt x="10641" y="13921"/>
                    </a:lnTo>
                    <a:lnTo>
                      <a:pt x="10641" y="13921"/>
                    </a:lnTo>
                    <a:lnTo>
                      <a:pt x="10737" y="12993"/>
                    </a:lnTo>
                    <a:lnTo>
                      <a:pt x="10817" y="11889"/>
                    </a:lnTo>
                    <a:lnTo>
                      <a:pt x="10945" y="10673"/>
                    </a:lnTo>
                    <a:lnTo>
                      <a:pt x="11089" y="9393"/>
                    </a:lnTo>
                    <a:lnTo>
                      <a:pt x="11169" y="8753"/>
                    </a:lnTo>
                    <a:lnTo>
                      <a:pt x="11265" y="8129"/>
                    </a:lnTo>
                    <a:lnTo>
                      <a:pt x="11377" y="7521"/>
                    </a:lnTo>
                    <a:lnTo>
                      <a:pt x="11505" y="6928"/>
                    </a:lnTo>
                    <a:lnTo>
                      <a:pt x="11649" y="6384"/>
                    </a:lnTo>
                    <a:lnTo>
                      <a:pt x="11793" y="5888"/>
                    </a:lnTo>
                    <a:lnTo>
                      <a:pt x="11969" y="5424"/>
                    </a:lnTo>
                    <a:lnTo>
                      <a:pt x="12065" y="5216"/>
                    </a:lnTo>
                    <a:lnTo>
                      <a:pt x="12161" y="5024"/>
                    </a:lnTo>
                    <a:lnTo>
                      <a:pt x="12161" y="5024"/>
                    </a:lnTo>
                    <a:lnTo>
                      <a:pt x="12289" y="4784"/>
                    </a:lnTo>
                    <a:lnTo>
                      <a:pt x="12369" y="4528"/>
                    </a:lnTo>
                    <a:lnTo>
                      <a:pt x="12417" y="4256"/>
                    </a:lnTo>
                    <a:lnTo>
                      <a:pt x="12433" y="3984"/>
                    </a:lnTo>
                    <a:lnTo>
                      <a:pt x="12433" y="3696"/>
                    </a:lnTo>
                    <a:lnTo>
                      <a:pt x="12401" y="3392"/>
                    </a:lnTo>
                    <a:lnTo>
                      <a:pt x="12353" y="3088"/>
                    </a:lnTo>
                    <a:lnTo>
                      <a:pt x="12273" y="2768"/>
                    </a:lnTo>
                    <a:lnTo>
                      <a:pt x="12177" y="2448"/>
                    </a:lnTo>
                    <a:lnTo>
                      <a:pt x="12065" y="2128"/>
                    </a:lnTo>
                    <a:lnTo>
                      <a:pt x="11937" y="1776"/>
                    </a:lnTo>
                    <a:lnTo>
                      <a:pt x="11809" y="1440"/>
                    </a:lnTo>
                    <a:lnTo>
                      <a:pt x="11489" y="736"/>
                    </a:lnTo>
                    <a:lnTo>
                      <a:pt x="11153" y="0"/>
                    </a:lnTo>
                    <a:lnTo>
                      <a:pt x="11153" y="0"/>
                    </a:lnTo>
                    <a:lnTo>
                      <a:pt x="11137" y="560"/>
                    </a:lnTo>
                    <a:lnTo>
                      <a:pt x="11121" y="1120"/>
                    </a:lnTo>
                    <a:lnTo>
                      <a:pt x="11073" y="1712"/>
                    </a:lnTo>
                    <a:lnTo>
                      <a:pt x="11009" y="2304"/>
                    </a:lnTo>
                    <a:lnTo>
                      <a:pt x="10929" y="2912"/>
                    </a:lnTo>
                    <a:lnTo>
                      <a:pt x="10817" y="3520"/>
                    </a:lnTo>
                    <a:lnTo>
                      <a:pt x="10721" y="4144"/>
                    </a:lnTo>
                    <a:lnTo>
                      <a:pt x="10593" y="4784"/>
                    </a:lnTo>
                    <a:lnTo>
                      <a:pt x="10593" y="4784"/>
                    </a:lnTo>
                    <a:lnTo>
                      <a:pt x="10481" y="5296"/>
                    </a:lnTo>
                    <a:lnTo>
                      <a:pt x="10353" y="5776"/>
                    </a:lnTo>
                    <a:lnTo>
                      <a:pt x="10209" y="6240"/>
                    </a:lnTo>
                    <a:lnTo>
                      <a:pt x="10049" y="6688"/>
                    </a:lnTo>
                    <a:lnTo>
                      <a:pt x="9873" y="7120"/>
                    </a:lnTo>
                    <a:lnTo>
                      <a:pt x="9697" y="7537"/>
                    </a:lnTo>
                    <a:lnTo>
                      <a:pt x="9505" y="7921"/>
                    </a:lnTo>
                    <a:lnTo>
                      <a:pt x="9297" y="8305"/>
                    </a:lnTo>
                    <a:lnTo>
                      <a:pt x="9073" y="8657"/>
                    </a:lnTo>
                    <a:lnTo>
                      <a:pt x="8849" y="8993"/>
                    </a:lnTo>
                    <a:lnTo>
                      <a:pt x="8609" y="9313"/>
                    </a:lnTo>
                    <a:lnTo>
                      <a:pt x="8369" y="9617"/>
                    </a:lnTo>
                    <a:lnTo>
                      <a:pt x="8129" y="9905"/>
                    </a:lnTo>
                    <a:lnTo>
                      <a:pt x="7873" y="10161"/>
                    </a:lnTo>
                    <a:lnTo>
                      <a:pt x="7617" y="10417"/>
                    </a:lnTo>
                    <a:lnTo>
                      <a:pt x="7345" y="10641"/>
                    </a:lnTo>
                    <a:lnTo>
                      <a:pt x="7089" y="10865"/>
                    </a:lnTo>
                    <a:lnTo>
                      <a:pt x="6817" y="11057"/>
                    </a:lnTo>
                    <a:lnTo>
                      <a:pt x="6545" y="11249"/>
                    </a:lnTo>
                    <a:lnTo>
                      <a:pt x="6272" y="11409"/>
                    </a:lnTo>
                    <a:lnTo>
                      <a:pt x="6016" y="11553"/>
                    </a:lnTo>
                    <a:lnTo>
                      <a:pt x="5744" y="11681"/>
                    </a:lnTo>
                    <a:lnTo>
                      <a:pt x="5472" y="11809"/>
                    </a:lnTo>
                    <a:lnTo>
                      <a:pt x="5216" y="11905"/>
                    </a:lnTo>
                    <a:lnTo>
                      <a:pt x="4960" y="11985"/>
                    </a:lnTo>
                    <a:lnTo>
                      <a:pt x="4704" y="12049"/>
                    </a:lnTo>
                    <a:lnTo>
                      <a:pt x="4464" y="12097"/>
                    </a:lnTo>
                    <a:lnTo>
                      <a:pt x="4224" y="12129"/>
                    </a:lnTo>
                    <a:lnTo>
                      <a:pt x="4000" y="12145"/>
                    </a:lnTo>
                    <a:lnTo>
                      <a:pt x="3776" y="12145"/>
                    </a:lnTo>
                    <a:lnTo>
                      <a:pt x="3552" y="12145"/>
                    </a:lnTo>
                    <a:lnTo>
                      <a:pt x="3360" y="12113"/>
                    </a:lnTo>
                    <a:lnTo>
                      <a:pt x="3360" y="12113"/>
                    </a:lnTo>
                    <a:lnTo>
                      <a:pt x="2992" y="12033"/>
                    </a:lnTo>
                    <a:lnTo>
                      <a:pt x="2656" y="11921"/>
                    </a:lnTo>
                    <a:lnTo>
                      <a:pt x="2368" y="11809"/>
                    </a:lnTo>
                    <a:lnTo>
                      <a:pt x="2112" y="11665"/>
                    </a:lnTo>
                    <a:lnTo>
                      <a:pt x="2000" y="11585"/>
                    </a:lnTo>
                    <a:lnTo>
                      <a:pt x="1904" y="11505"/>
                    </a:lnTo>
                    <a:lnTo>
                      <a:pt x="1808" y="11409"/>
                    </a:lnTo>
                    <a:lnTo>
                      <a:pt x="1728" y="11313"/>
                    </a:lnTo>
                    <a:lnTo>
                      <a:pt x="1648" y="11217"/>
                    </a:lnTo>
                    <a:lnTo>
                      <a:pt x="1584" y="11105"/>
                    </a:lnTo>
                    <a:lnTo>
                      <a:pt x="1520" y="10993"/>
                    </a:lnTo>
                    <a:lnTo>
                      <a:pt x="1472" y="10865"/>
                    </a:lnTo>
                    <a:lnTo>
                      <a:pt x="1440" y="10737"/>
                    </a:lnTo>
                    <a:lnTo>
                      <a:pt x="1408" y="10609"/>
                    </a:lnTo>
                    <a:lnTo>
                      <a:pt x="1360" y="10321"/>
                    </a:lnTo>
                    <a:lnTo>
                      <a:pt x="1360" y="10017"/>
                    </a:lnTo>
                    <a:lnTo>
                      <a:pt x="1376" y="9665"/>
                    </a:lnTo>
                    <a:lnTo>
                      <a:pt x="1440" y="9297"/>
                    </a:lnTo>
                    <a:lnTo>
                      <a:pt x="1520" y="8897"/>
                    </a:lnTo>
                    <a:lnTo>
                      <a:pt x="1632" y="8465"/>
                    </a:lnTo>
                    <a:lnTo>
                      <a:pt x="1760" y="8001"/>
                    </a:lnTo>
                    <a:lnTo>
                      <a:pt x="1760" y="800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7" name="Google Shape;1436;p34"/>
              <p:cNvSpPr/>
              <p:nvPr/>
            </p:nvSpPr>
            <p:spPr>
              <a:xfrm>
                <a:off x="1079774" y="4004698"/>
                <a:ext cx="244984" cy="403065"/>
              </a:xfrm>
              <a:custGeom>
                <a:avLst/>
                <a:gdLst/>
                <a:ahLst/>
                <a:cxnLst/>
                <a:rect l="l" t="t" r="r" b="b"/>
                <a:pathLst>
                  <a:path w="12945" h="21298" extrusionOk="0">
                    <a:moveTo>
                      <a:pt x="1152" y="0"/>
                    </a:moveTo>
                    <a:lnTo>
                      <a:pt x="1152" y="0"/>
                    </a:lnTo>
                    <a:lnTo>
                      <a:pt x="976" y="656"/>
                    </a:lnTo>
                    <a:lnTo>
                      <a:pt x="768" y="1312"/>
                    </a:lnTo>
                    <a:lnTo>
                      <a:pt x="544" y="1968"/>
                    </a:lnTo>
                    <a:lnTo>
                      <a:pt x="352" y="2624"/>
                    </a:lnTo>
                    <a:lnTo>
                      <a:pt x="176" y="3264"/>
                    </a:lnTo>
                    <a:lnTo>
                      <a:pt x="112" y="3584"/>
                    </a:lnTo>
                    <a:lnTo>
                      <a:pt x="64" y="3889"/>
                    </a:lnTo>
                    <a:lnTo>
                      <a:pt x="16" y="4193"/>
                    </a:lnTo>
                    <a:lnTo>
                      <a:pt x="0" y="4497"/>
                    </a:lnTo>
                    <a:lnTo>
                      <a:pt x="16" y="4785"/>
                    </a:lnTo>
                    <a:lnTo>
                      <a:pt x="32" y="5073"/>
                    </a:lnTo>
                    <a:lnTo>
                      <a:pt x="32" y="5073"/>
                    </a:lnTo>
                    <a:lnTo>
                      <a:pt x="96" y="5441"/>
                    </a:lnTo>
                    <a:lnTo>
                      <a:pt x="192" y="5777"/>
                    </a:lnTo>
                    <a:lnTo>
                      <a:pt x="288" y="6113"/>
                    </a:lnTo>
                    <a:lnTo>
                      <a:pt x="416" y="6417"/>
                    </a:lnTo>
                    <a:lnTo>
                      <a:pt x="672" y="7041"/>
                    </a:lnTo>
                    <a:lnTo>
                      <a:pt x="960" y="7665"/>
                    </a:lnTo>
                    <a:lnTo>
                      <a:pt x="1088" y="7985"/>
                    </a:lnTo>
                    <a:lnTo>
                      <a:pt x="1216" y="8321"/>
                    </a:lnTo>
                    <a:lnTo>
                      <a:pt x="1328" y="8657"/>
                    </a:lnTo>
                    <a:lnTo>
                      <a:pt x="1440" y="9025"/>
                    </a:lnTo>
                    <a:lnTo>
                      <a:pt x="1520" y="9409"/>
                    </a:lnTo>
                    <a:lnTo>
                      <a:pt x="1600" y="9825"/>
                    </a:lnTo>
                    <a:lnTo>
                      <a:pt x="1632" y="10257"/>
                    </a:lnTo>
                    <a:lnTo>
                      <a:pt x="1648" y="10737"/>
                    </a:lnTo>
                    <a:lnTo>
                      <a:pt x="1648" y="10737"/>
                    </a:lnTo>
                    <a:lnTo>
                      <a:pt x="1664" y="11233"/>
                    </a:lnTo>
                    <a:lnTo>
                      <a:pt x="1680" y="11729"/>
                    </a:lnTo>
                    <a:lnTo>
                      <a:pt x="1712" y="12257"/>
                    </a:lnTo>
                    <a:lnTo>
                      <a:pt x="1744" y="12785"/>
                    </a:lnTo>
                    <a:lnTo>
                      <a:pt x="1808" y="13313"/>
                    </a:lnTo>
                    <a:lnTo>
                      <a:pt x="1856" y="13841"/>
                    </a:lnTo>
                    <a:lnTo>
                      <a:pt x="1936" y="14353"/>
                    </a:lnTo>
                    <a:lnTo>
                      <a:pt x="2016" y="14865"/>
                    </a:lnTo>
                    <a:lnTo>
                      <a:pt x="2112" y="15361"/>
                    </a:lnTo>
                    <a:lnTo>
                      <a:pt x="2208" y="15857"/>
                    </a:lnTo>
                    <a:lnTo>
                      <a:pt x="2304" y="16321"/>
                    </a:lnTo>
                    <a:lnTo>
                      <a:pt x="2416" y="16753"/>
                    </a:lnTo>
                    <a:lnTo>
                      <a:pt x="2544" y="17169"/>
                    </a:lnTo>
                    <a:lnTo>
                      <a:pt x="2656" y="17553"/>
                    </a:lnTo>
                    <a:lnTo>
                      <a:pt x="2784" y="17889"/>
                    </a:lnTo>
                    <a:lnTo>
                      <a:pt x="2928" y="18193"/>
                    </a:lnTo>
                    <a:lnTo>
                      <a:pt x="2928" y="18193"/>
                    </a:lnTo>
                    <a:lnTo>
                      <a:pt x="3008" y="18337"/>
                    </a:lnTo>
                    <a:lnTo>
                      <a:pt x="3136" y="18497"/>
                    </a:lnTo>
                    <a:lnTo>
                      <a:pt x="3296" y="18658"/>
                    </a:lnTo>
                    <a:lnTo>
                      <a:pt x="3472" y="18818"/>
                    </a:lnTo>
                    <a:lnTo>
                      <a:pt x="3696" y="18978"/>
                    </a:lnTo>
                    <a:lnTo>
                      <a:pt x="3936" y="19154"/>
                    </a:lnTo>
                    <a:lnTo>
                      <a:pt x="4208" y="19330"/>
                    </a:lnTo>
                    <a:lnTo>
                      <a:pt x="4496" y="19490"/>
                    </a:lnTo>
                    <a:lnTo>
                      <a:pt x="4816" y="19666"/>
                    </a:lnTo>
                    <a:lnTo>
                      <a:pt x="5137" y="19826"/>
                    </a:lnTo>
                    <a:lnTo>
                      <a:pt x="5841" y="20146"/>
                    </a:lnTo>
                    <a:lnTo>
                      <a:pt x="6593" y="20434"/>
                    </a:lnTo>
                    <a:lnTo>
                      <a:pt x="6977" y="20578"/>
                    </a:lnTo>
                    <a:lnTo>
                      <a:pt x="7361" y="20706"/>
                    </a:lnTo>
                    <a:lnTo>
                      <a:pt x="7761" y="20834"/>
                    </a:lnTo>
                    <a:lnTo>
                      <a:pt x="8145" y="20930"/>
                    </a:lnTo>
                    <a:lnTo>
                      <a:pt x="8529" y="21026"/>
                    </a:lnTo>
                    <a:lnTo>
                      <a:pt x="8913" y="21122"/>
                    </a:lnTo>
                    <a:lnTo>
                      <a:pt x="9281" y="21186"/>
                    </a:lnTo>
                    <a:lnTo>
                      <a:pt x="9649" y="21234"/>
                    </a:lnTo>
                    <a:lnTo>
                      <a:pt x="10001" y="21266"/>
                    </a:lnTo>
                    <a:lnTo>
                      <a:pt x="10337" y="21298"/>
                    </a:lnTo>
                    <a:lnTo>
                      <a:pt x="10657" y="21298"/>
                    </a:lnTo>
                    <a:lnTo>
                      <a:pt x="10945" y="21266"/>
                    </a:lnTo>
                    <a:lnTo>
                      <a:pt x="11233" y="21234"/>
                    </a:lnTo>
                    <a:lnTo>
                      <a:pt x="11489" y="21170"/>
                    </a:lnTo>
                    <a:lnTo>
                      <a:pt x="11713" y="21090"/>
                    </a:lnTo>
                    <a:lnTo>
                      <a:pt x="11921" y="20978"/>
                    </a:lnTo>
                    <a:lnTo>
                      <a:pt x="12001" y="20914"/>
                    </a:lnTo>
                    <a:lnTo>
                      <a:pt x="12081" y="20834"/>
                    </a:lnTo>
                    <a:lnTo>
                      <a:pt x="12161" y="20770"/>
                    </a:lnTo>
                    <a:lnTo>
                      <a:pt x="12225" y="20674"/>
                    </a:lnTo>
                    <a:lnTo>
                      <a:pt x="12225" y="20674"/>
                    </a:lnTo>
                    <a:lnTo>
                      <a:pt x="12337" y="20498"/>
                    </a:lnTo>
                    <a:lnTo>
                      <a:pt x="12433" y="20290"/>
                    </a:lnTo>
                    <a:lnTo>
                      <a:pt x="12529" y="20082"/>
                    </a:lnTo>
                    <a:lnTo>
                      <a:pt x="12609" y="19842"/>
                    </a:lnTo>
                    <a:lnTo>
                      <a:pt x="12689" y="19586"/>
                    </a:lnTo>
                    <a:lnTo>
                      <a:pt x="12753" y="19330"/>
                    </a:lnTo>
                    <a:lnTo>
                      <a:pt x="12801" y="19042"/>
                    </a:lnTo>
                    <a:lnTo>
                      <a:pt x="12849" y="18770"/>
                    </a:lnTo>
                    <a:lnTo>
                      <a:pt x="12913" y="18161"/>
                    </a:lnTo>
                    <a:lnTo>
                      <a:pt x="12945" y="17521"/>
                    </a:lnTo>
                    <a:lnTo>
                      <a:pt x="12945" y="16865"/>
                    </a:lnTo>
                    <a:lnTo>
                      <a:pt x="12929" y="16209"/>
                    </a:lnTo>
                    <a:lnTo>
                      <a:pt x="12881" y="15537"/>
                    </a:lnTo>
                    <a:lnTo>
                      <a:pt x="12801" y="14881"/>
                    </a:lnTo>
                    <a:lnTo>
                      <a:pt x="12721" y="14225"/>
                    </a:lnTo>
                    <a:lnTo>
                      <a:pt x="12609" y="13617"/>
                    </a:lnTo>
                    <a:lnTo>
                      <a:pt x="12497" y="13025"/>
                    </a:lnTo>
                    <a:lnTo>
                      <a:pt x="12369" y="12497"/>
                    </a:lnTo>
                    <a:lnTo>
                      <a:pt x="12225" y="12017"/>
                    </a:lnTo>
                    <a:lnTo>
                      <a:pt x="12081" y="11601"/>
                    </a:lnTo>
                    <a:lnTo>
                      <a:pt x="12081" y="11601"/>
                    </a:lnTo>
                    <a:lnTo>
                      <a:pt x="11953" y="11281"/>
                    </a:lnTo>
                    <a:lnTo>
                      <a:pt x="11793" y="10929"/>
                    </a:lnTo>
                    <a:lnTo>
                      <a:pt x="11585" y="10545"/>
                    </a:lnTo>
                    <a:lnTo>
                      <a:pt x="11361" y="10113"/>
                    </a:lnTo>
                    <a:lnTo>
                      <a:pt x="10257" y="8129"/>
                    </a:lnTo>
                    <a:lnTo>
                      <a:pt x="10257" y="8129"/>
                    </a:lnTo>
                    <a:lnTo>
                      <a:pt x="10305" y="8657"/>
                    </a:lnTo>
                    <a:lnTo>
                      <a:pt x="10353" y="9185"/>
                    </a:lnTo>
                    <a:lnTo>
                      <a:pt x="10369" y="9697"/>
                    </a:lnTo>
                    <a:lnTo>
                      <a:pt x="10401" y="10209"/>
                    </a:lnTo>
                    <a:lnTo>
                      <a:pt x="10401" y="10705"/>
                    </a:lnTo>
                    <a:lnTo>
                      <a:pt x="10385" y="11185"/>
                    </a:lnTo>
                    <a:lnTo>
                      <a:pt x="10353" y="11649"/>
                    </a:lnTo>
                    <a:lnTo>
                      <a:pt x="10305" y="12081"/>
                    </a:lnTo>
                    <a:lnTo>
                      <a:pt x="10241" y="12481"/>
                    </a:lnTo>
                    <a:lnTo>
                      <a:pt x="10161" y="12865"/>
                    </a:lnTo>
                    <a:lnTo>
                      <a:pt x="10049" y="13185"/>
                    </a:lnTo>
                    <a:lnTo>
                      <a:pt x="9985" y="13345"/>
                    </a:lnTo>
                    <a:lnTo>
                      <a:pt x="9905" y="13489"/>
                    </a:lnTo>
                    <a:lnTo>
                      <a:pt x="9825" y="13617"/>
                    </a:lnTo>
                    <a:lnTo>
                      <a:pt x="9745" y="13729"/>
                    </a:lnTo>
                    <a:lnTo>
                      <a:pt x="9665" y="13841"/>
                    </a:lnTo>
                    <a:lnTo>
                      <a:pt x="9553" y="13937"/>
                    </a:lnTo>
                    <a:lnTo>
                      <a:pt x="9457" y="14017"/>
                    </a:lnTo>
                    <a:lnTo>
                      <a:pt x="9345" y="14081"/>
                    </a:lnTo>
                    <a:lnTo>
                      <a:pt x="9217" y="14129"/>
                    </a:lnTo>
                    <a:lnTo>
                      <a:pt x="9105" y="14177"/>
                    </a:lnTo>
                    <a:lnTo>
                      <a:pt x="9105" y="14177"/>
                    </a:lnTo>
                    <a:lnTo>
                      <a:pt x="8913" y="14193"/>
                    </a:lnTo>
                    <a:lnTo>
                      <a:pt x="8737" y="14209"/>
                    </a:lnTo>
                    <a:lnTo>
                      <a:pt x="8545" y="14177"/>
                    </a:lnTo>
                    <a:lnTo>
                      <a:pt x="8337" y="14145"/>
                    </a:lnTo>
                    <a:lnTo>
                      <a:pt x="8145" y="14081"/>
                    </a:lnTo>
                    <a:lnTo>
                      <a:pt x="7921" y="14001"/>
                    </a:lnTo>
                    <a:lnTo>
                      <a:pt x="7713" y="13905"/>
                    </a:lnTo>
                    <a:lnTo>
                      <a:pt x="7489" y="13793"/>
                    </a:lnTo>
                    <a:lnTo>
                      <a:pt x="7265" y="13665"/>
                    </a:lnTo>
                    <a:lnTo>
                      <a:pt x="7041" y="13505"/>
                    </a:lnTo>
                    <a:lnTo>
                      <a:pt x="6817" y="13345"/>
                    </a:lnTo>
                    <a:lnTo>
                      <a:pt x="6593" y="13169"/>
                    </a:lnTo>
                    <a:lnTo>
                      <a:pt x="6145" y="12785"/>
                    </a:lnTo>
                    <a:lnTo>
                      <a:pt x="5697" y="12369"/>
                    </a:lnTo>
                    <a:lnTo>
                      <a:pt x="5265" y="11905"/>
                    </a:lnTo>
                    <a:lnTo>
                      <a:pt x="4832" y="11425"/>
                    </a:lnTo>
                    <a:lnTo>
                      <a:pt x="4432" y="10929"/>
                    </a:lnTo>
                    <a:lnTo>
                      <a:pt x="4064" y="10417"/>
                    </a:lnTo>
                    <a:lnTo>
                      <a:pt x="3728" y="9921"/>
                    </a:lnTo>
                    <a:lnTo>
                      <a:pt x="3440" y="9425"/>
                    </a:lnTo>
                    <a:lnTo>
                      <a:pt x="3184" y="8929"/>
                    </a:lnTo>
                    <a:lnTo>
                      <a:pt x="2976" y="8481"/>
                    </a:lnTo>
                    <a:lnTo>
                      <a:pt x="2976" y="8481"/>
                    </a:lnTo>
                    <a:lnTo>
                      <a:pt x="2624" y="7601"/>
                    </a:lnTo>
                    <a:lnTo>
                      <a:pt x="2240" y="6705"/>
                    </a:lnTo>
                    <a:lnTo>
                      <a:pt x="2048" y="6257"/>
                    </a:lnTo>
                    <a:lnTo>
                      <a:pt x="1872" y="5793"/>
                    </a:lnTo>
                    <a:lnTo>
                      <a:pt x="1696" y="5313"/>
                    </a:lnTo>
                    <a:lnTo>
                      <a:pt x="1536" y="4817"/>
                    </a:lnTo>
                    <a:lnTo>
                      <a:pt x="1408" y="4305"/>
                    </a:lnTo>
                    <a:lnTo>
                      <a:pt x="1296" y="3777"/>
                    </a:lnTo>
                    <a:lnTo>
                      <a:pt x="1200" y="3232"/>
                    </a:lnTo>
                    <a:lnTo>
                      <a:pt x="1136" y="2656"/>
                    </a:lnTo>
                    <a:lnTo>
                      <a:pt x="1120" y="2064"/>
                    </a:lnTo>
                    <a:lnTo>
                      <a:pt x="1120" y="1760"/>
                    </a:lnTo>
                    <a:lnTo>
                      <a:pt x="1120" y="1440"/>
                    </a:lnTo>
                    <a:lnTo>
                      <a:pt x="1152" y="1120"/>
                    </a:lnTo>
                    <a:lnTo>
                      <a:pt x="1184" y="784"/>
                    </a:lnTo>
                    <a:lnTo>
                      <a:pt x="1216" y="432"/>
                    </a:lnTo>
                    <a:lnTo>
                      <a:pt x="1280" y="96"/>
                    </a:lnTo>
                    <a:lnTo>
                      <a:pt x="1280" y="96"/>
                    </a:lnTo>
                    <a:lnTo>
                      <a:pt x="1152" y="0"/>
                    </a:lnTo>
                    <a:lnTo>
                      <a:pt x="1152"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8" name="Google Shape;1437;p34"/>
              <p:cNvSpPr/>
              <p:nvPr/>
            </p:nvSpPr>
            <p:spPr>
              <a:xfrm>
                <a:off x="802399" y="1357541"/>
                <a:ext cx="17581" cy="17581"/>
              </a:xfrm>
              <a:custGeom>
                <a:avLst/>
                <a:gdLst/>
                <a:ahLst/>
                <a:cxnLst/>
                <a:rect l="l" t="t" r="r" b="b"/>
                <a:pathLst>
                  <a:path w="929" h="929" extrusionOk="0">
                    <a:moveTo>
                      <a:pt x="368" y="17"/>
                    </a:moveTo>
                    <a:lnTo>
                      <a:pt x="368" y="17"/>
                    </a:lnTo>
                    <a:lnTo>
                      <a:pt x="288" y="33"/>
                    </a:lnTo>
                    <a:lnTo>
                      <a:pt x="208" y="81"/>
                    </a:lnTo>
                    <a:lnTo>
                      <a:pt x="128" y="145"/>
                    </a:lnTo>
                    <a:lnTo>
                      <a:pt x="80" y="209"/>
                    </a:lnTo>
                    <a:lnTo>
                      <a:pt x="32" y="289"/>
                    </a:lnTo>
                    <a:lnTo>
                      <a:pt x="16" y="385"/>
                    </a:lnTo>
                    <a:lnTo>
                      <a:pt x="0" y="465"/>
                    </a:lnTo>
                    <a:lnTo>
                      <a:pt x="16" y="561"/>
                    </a:lnTo>
                    <a:lnTo>
                      <a:pt x="16" y="561"/>
                    </a:lnTo>
                    <a:lnTo>
                      <a:pt x="48" y="657"/>
                    </a:lnTo>
                    <a:lnTo>
                      <a:pt x="80" y="737"/>
                    </a:lnTo>
                    <a:lnTo>
                      <a:pt x="144" y="801"/>
                    </a:lnTo>
                    <a:lnTo>
                      <a:pt x="208" y="865"/>
                    </a:lnTo>
                    <a:lnTo>
                      <a:pt x="288" y="897"/>
                    </a:lnTo>
                    <a:lnTo>
                      <a:pt x="384" y="929"/>
                    </a:lnTo>
                    <a:lnTo>
                      <a:pt x="464" y="929"/>
                    </a:lnTo>
                    <a:lnTo>
                      <a:pt x="560" y="929"/>
                    </a:lnTo>
                    <a:lnTo>
                      <a:pt x="560" y="929"/>
                    </a:lnTo>
                    <a:lnTo>
                      <a:pt x="656" y="897"/>
                    </a:lnTo>
                    <a:lnTo>
                      <a:pt x="736" y="849"/>
                    </a:lnTo>
                    <a:lnTo>
                      <a:pt x="800" y="785"/>
                    </a:lnTo>
                    <a:lnTo>
                      <a:pt x="864" y="721"/>
                    </a:lnTo>
                    <a:lnTo>
                      <a:pt x="896" y="641"/>
                    </a:lnTo>
                    <a:lnTo>
                      <a:pt x="928" y="561"/>
                    </a:lnTo>
                    <a:lnTo>
                      <a:pt x="928" y="465"/>
                    </a:lnTo>
                    <a:lnTo>
                      <a:pt x="928" y="369"/>
                    </a:lnTo>
                    <a:lnTo>
                      <a:pt x="928" y="369"/>
                    </a:lnTo>
                    <a:lnTo>
                      <a:pt x="896" y="289"/>
                    </a:lnTo>
                    <a:lnTo>
                      <a:pt x="848" y="209"/>
                    </a:lnTo>
                    <a:lnTo>
                      <a:pt x="784" y="129"/>
                    </a:lnTo>
                    <a:lnTo>
                      <a:pt x="720" y="81"/>
                    </a:lnTo>
                    <a:lnTo>
                      <a:pt x="640" y="33"/>
                    </a:lnTo>
                    <a:lnTo>
                      <a:pt x="560" y="17"/>
                    </a:lnTo>
                    <a:lnTo>
                      <a:pt x="464" y="1"/>
                    </a:lnTo>
                    <a:lnTo>
                      <a:pt x="368" y="17"/>
                    </a:lnTo>
                    <a:lnTo>
                      <a:pt x="368" y="17"/>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9" name="Google Shape;1438;p34"/>
              <p:cNvSpPr/>
              <p:nvPr/>
            </p:nvSpPr>
            <p:spPr>
              <a:xfrm>
                <a:off x="693376" y="1379947"/>
                <a:ext cx="17581" cy="17600"/>
              </a:xfrm>
              <a:custGeom>
                <a:avLst/>
                <a:gdLst/>
                <a:ahLst/>
                <a:cxnLst/>
                <a:rect l="l" t="t" r="r" b="b"/>
                <a:pathLst>
                  <a:path w="929" h="930" extrusionOk="0">
                    <a:moveTo>
                      <a:pt x="369" y="17"/>
                    </a:moveTo>
                    <a:lnTo>
                      <a:pt x="369" y="17"/>
                    </a:lnTo>
                    <a:lnTo>
                      <a:pt x="273" y="49"/>
                    </a:lnTo>
                    <a:lnTo>
                      <a:pt x="193" y="81"/>
                    </a:lnTo>
                    <a:lnTo>
                      <a:pt x="129" y="145"/>
                    </a:lnTo>
                    <a:lnTo>
                      <a:pt x="81" y="209"/>
                    </a:lnTo>
                    <a:lnTo>
                      <a:pt x="33" y="289"/>
                    </a:lnTo>
                    <a:lnTo>
                      <a:pt x="17" y="385"/>
                    </a:lnTo>
                    <a:lnTo>
                      <a:pt x="1" y="465"/>
                    </a:lnTo>
                    <a:lnTo>
                      <a:pt x="17" y="561"/>
                    </a:lnTo>
                    <a:lnTo>
                      <a:pt x="17" y="561"/>
                    </a:lnTo>
                    <a:lnTo>
                      <a:pt x="33" y="657"/>
                    </a:lnTo>
                    <a:lnTo>
                      <a:pt x="81" y="737"/>
                    </a:lnTo>
                    <a:lnTo>
                      <a:pt x="145" y="801"/>
                    </a:lnTo>
                    <a:lnTo>
                      <a:pt x="209" y="865"/>
                    </a:lnTo>
                    <a:lnTo>
                      <a:pt x="289" y="897"/>
                    </a:lnTo>
                    <a:lnTo>
                      <a:pt x="385" y="929"/>
                    </a:lnTo>
                    <a:lnTo>
                      <a:pt x="465" y="929"/>
                    </a:lnTo>
                    <a:lnTo>
                      <a:pt x="561" y="929"/>
                    </a:lnTo>
                    <a:lnTo>
                      <a:pt x="561" y="929"/>
                    </a:lnTo>
                    <a:lnTo>
                      <a:pt x="657" y="897"/>
                    </a:lnTo>
                    <a:lnTo>
                      <a:pt x="737" y="849"/>
                    </a:lnTo>
                    <a:lnTo>
                      <a:pt x="801" y="801"/>
                    </a:lnTo>
                    <a:lnTo>
                      <a:pt x="865" y="721"/>
                    </a:lnTo>
                    <a:lnTo>
                      <a:pt x="897" y="641"/>
                    </a:lnTo>
                    <a:lnTo>
                      <a:pt x="929" y="561"/>
                    </a:lnTo>
                    <a:lnTo>
                      <a:pt x="929" y="465"/>
                    </a:lnTo>
                    <a:lnTo>
                      <a:pt x="929" y="369"/>
                    </a:lnTo>
                    <a:lnTo>
                      <a:pt x="929" y="369"/>
                    </a:lnTo>
                    <a:lnTo>
                      <a:pt x="897" y="289"/>
                    </a:lnTo>
                    <a:lnTo>
                      <a:pt x="849" y="209"/>
                    </a:lnTo>
                    <a:lnTo>
                      <a:pt x="785" y="129"/>
                    </a:lnTo>
                    <a:lnTo>
                      <a:pt x="721" y="81"/>
                    </a:lnTo>
                    <a:lnTo>
                      <a:pt x="641" y="33"/>
                    </a:lnTo>
                    <a:lnTo>
                      <a:pt x="561" y="17"/>
                    </a:lnTo>
                    <a:lnTo>
                      <a:pt x="465" y="1"/>
                    </a:lnTo>
                    <a:lnTo>
                      <a:pt x="369" y="17"/>
                    </a:lnTo>
                    <a:lnTo>
                      <a:pt x="369" y="17"/>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0" name="Google Shape;1439;p34"/>
              <p:cNvSpPr/>
              <p:nvPr/>
            </p:nvSpPr>
            <p:spPr>
              <a:xfrm>
                <a:off x="671272" y="1360872"/>
                <a:ext cx="3955" cy="12737"/>
              </a:xfrm>
              <a:custGeom>
                <a:avLst/>
                <a:gdLst/>
                <a:ahLst/>
                <a:cxnLst/>
                <a:rect l="l" t="t" r="r" b="b"/>
                <a:pathLst>
                  <a:path w="209" h="673" extrusionOk="0">
                    <a:moveTo>
                      <a:pt x="193" y="1"/>
                    </a:moveTo>
                    <a:lnTo>
                      <a:pt x="49" y="193"/>
                    </a:lnTo>
                    <a:lnTo>
                      <a:pt x="17" y="257"/>
                    </a:lnTo>
                    <a:lnTo>
                      <a:pt x="1" y="305"/>
                    </a:lnTo>
                    <a:lnTo>
                      <a:pt x="1" y="369"/>
                    </a:lnTo>
                    <a:lnTo>
                      <a:pt x="1" y="433"/>
                    </a:lnTo>
                    <a:lnTo>
                      <a:pt x="17" y="497"/>
                    </a:lnTo>
                    <a:lnTo>
                      <a:pt x="49" y="545"/>
                    </a:lnTo>
                    <a:lnTo>
                      <a:pt x="97" y="593"/>
                    </a:lnTo>
                    <a:lnTo>
                      <a:pt x="145" y="641"/>
                    </a:lnTo>
                    <a:lnTo>
                      <a:pt x="209" y="673"/>
                    </a:lnTo>
                    <a:lnTo>
                      <a:pt x="193" y="1"/>
                    </a:lnTo>
                    <a:close/>
                  </a:path>
                </a:pathLst>
              </a:custGeom>
              <a:solidFill>
                <a:srgbClr val="E83F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1" name="Google Shape;1440;p34"/>
              <p:cNvSpPr/>
              <p:nvPr/>
            </p:nvSpPr>
            <p:spPr>
              <a:xfrm>
                <a:off x="671272" y="1360872"/>
                <a:ext cx="3955" cy="12737"/>
              </a:xfrm>
              <a:custGeom>
                <a:avLst/>
                <a:gdLst/>
                <a:ahLst/>
                <a:cxnLst/>
                <a:rect l="l" t="t" r="r" b="b"/>
                <a:pathLst>
                  <a:path w="209" h="673" fill="none" extrusionOk="0">
                    <a:moveTo>
                      <a:pt x="193" y="1"/>
                    </a:moveTo>
                    <a:lnTo>
                      <a:pt x="193" y="1"/>
                    </a:lnTo>
                    <a:lnTo>
                      <a:pt x="49" y="193"/>
                    </a:lnTo>
                    <a:lnTo>
                      <a:pt x="49" y="193"/>
                    </a:lnTo>
                    <a:lnTo>
                      <a:pt x="17" y="257"/>
                    </a:lnTo>
                    <a:lnTo>
                      <a:pt x="1" y="305"/>
                    </a:lnTo>
                    <a:lnTo>
                      <a:pt x="1" y="369"/>
                    </a:lnTo>
                    <a:lnTo>
                      <a:pt x="1" y="433"/>
                    </a:lnTo>
                    <a:lnTo>
                      <a:pt x="17" y="497"/>
                    </a:lnTo>
                    <a:lnTo>
                      <a:pt x="49" y="545"/>
                    </a:lnTo>
                    <a:lnTo>
                      <a:pt x="97" y="593"/>
                    </a:lnTo>
                    <a:lnTo>
                      <a:pt x="145" y="641"/>
                    </a:lnTo>
                    <a:lnTo>
                      <a:pt x="145" y="641"/>
                    </a:lnTo>
                    <a:lnTo>
                      <a:pt x="209" y="673"/>
                    </a:lnTo>
                    <a:lnTo>
                      <a:pt x="209" y="673"/>
                    </a:lnTo>
                    <a:lnTo>
                      <a:pt x="193"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2" name="Google Shape;1441;p34"/>
              <p:cNvSpPr/>
              <p:nvPr/>
            </p:nvSpPr>
            <p:spPr>
              <a:xfrm>
                <a:off x="674906" y="1346035"/>
                <a:ext cx="50889" cy="27877"/>
              </a:xfrm>
              <a:custGeom>
                <a:avLst/>
                <a:gdLst/>
                <a:ahLst/>
                <a:cxnLst/>
                <a:rect l="l" t="t" r="r" b="b"/>
                <a:pathLst>
                  <a:path w="2689" h="1473" extrusionOk="0">
                    <a:moveTo>
                      <a:pt x="1777" y="1"/>
                    </a:moveTo>
                    <a:lnTo>
                      <a:pt x="1537" y="17"/>
                    </a:lnTo>
                    <a:lnTo>
                      <a:pt x="1281" y="49"/>
                    </a:lnTo>
                    <a:lnTo>
                      <a:pt x="1041" y="113"/>
                    </a:lnTo>
                    <a:lnTo>
                      <a:pt x="801" y="209"/>
                    </a:lnTo>
                    <a:lnTo>
                      <a:pt x="577" y="321"/>
                    </a:lnTo>
                    <a:lnTo>
                      <a:pt x="353" y="449"/>
                    </a:lnTo>
                    <a:lnTo>
                      <a:pt x="161" y="609"/>
                    </a:lnTo>
                    <a:lnTo>
                      <a:pt x="1" y="785"/>
                    </a:lnTo>
                    <a:lnTo>
                      <a:pt x="17" y="1457"/>
                    </a:lnTo>
                    <a:lnTo>
                      <a:pt x="81" y="1473"/>
                    </a:lnTo>
                    <a:lnTo>
                      <a:pt x="209" y="1473"/>
                    </a:lnTo>
                    <a:lnTo>
                      <a:pt x="289" y="1441"/>
                    </a:lnTo>
                    <a:lnTo>
                      <a:pt x="353" y="1393"/>
                    </a:lnTo>
                    <a:lnTo>
                      <a:pt x="401" y="1329"/>
                    </a:lnTo>
                    <a:lnTo>
                      <a:pt x="513" y="1185"/>
                    </a:lnTo>
                    <a:lnTo>
                      <a:pt x="657" y="1041"/>
                    </a:lnTo>
                    <a:lnTo>
                      <a:pt x="817" y="929"/>
                    </a:lnTo>
                    <a:lnTo>
                      <a:pt x="993" y="833"/>
                    </a:lnTo>
                    <a:lnTo>
                      <a:pt x="1185" y="753"/>
                    </a:lnTo>
                    <a:lnTo>
                      <a:pt x="1377" y="705"/>
                    </a:lnTo>
                    <a:lnTo>
                      <a:pt x="1585" y="657"/>
                    </a:lnTo>
                    <a:lnTo>
                      <a:pt x="1905" y="657"/>
                    </a:lnTo>
                    <a:lnTo>
                      <a:pt x="2017" y="673"/>
                    </a:lnTo>
                    <a:lnTo>
                      <a:pt x="2129" y="689"/>
                    </a:lnTo>
                    <a:lnTo>
                      <a:pt x="2241" y="737"/>
                    </a:lnTo>
                    <a:lnTo>
                      <a:pt x="2305" y="753"/>
                    </a:lnTo>
                    <a:lnTo>
                      <a:pt x="2369" y="753"/>
                    </a:lnTo>
                    <a:lnTo>
                      <a:pt x="2465" y="737"/>
                    </a:lnTo>
                    <a:lnTo>
                      <a:pt x="2545" y="705"/>
                    </a:lnTo>
                    <a:lnTo>
                      <a:pt x="2625" y="641"/>
                    </a:lnTo>
                    <a:lnTo>
                      <a:pt x="2673" y="561"/>
                    </a:lnTo>
                    <a:lnTo>
                      <a:pt x="2689" y="497"/>
                    </a:lnTo>
                    <a:lnTo>
                      <a:pt x="2689" y="433"/>
                    </a:lnTo>
                    <a:lnTo>
                      <a:pt x="2689" y="369"/>
                    </a:lnTo>
                    <a:lnTo>
                      <a:pt x="2673" y="305"/>
                    </a:lnTo>
                    <a:lnTo>
                      <a:pt x="2641" y="257"/>
                    </a:lnTo>
                    <a:lnTo>
                      <a:pt x="2593" y="209"/>
                    </a:lnTo>
                    <a:lnTo>
                      <a:pt x="2545" y="161"/>
                    </a:lnTo>
                    <a:lnTo>
                      <a:pt x="2497" y="129"/>
                    </a:lnTo>
                    <a:lnTo>
                      <a:pt x="2321" y="65"/>
                    </a:lnTo>
                    <a:lnTo>
                      <a:pt x="2145" y="33"/>
                    </a:lnTo>
                    <a:lnTo>
                      <a:pt x="1969"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3" name="Google Shape;1442;p34"/>
              <p:cNvSpPr/>
              <p:nvPr/>
            </p:nvSpPr>
            <p:spPr>
              <a:xfrm>
                <a:off x="773029" y="1323326"/>
                <a:ext cx="70874" cy="25151"/>
              </a:xfrm>
              <a:custGeom>
                <a:avLst/>
                <a:gdLst/>
                <a:ahLst/>
                <a:cxnLst/>
                <a:rect l="l" t="t" r="r" b="b"/>
                <a:pathLst>
                  <a:path w="3745" h="1329" extrusionOk="0">
                    <a:moveTo>
                      <a:pt x="2384" y="1"/>
                    </a:moveTo>
                    <a:lnTo>
                      <a:pt x="2064" y="17"/>
                    </a:lnTo>
                    <a:lnTo>
                      <a:pt x="1744" y="49"/>
                    </a:lnTo>
                    <a:lnTo>
                      <a:pt x="1424" y="113"/>
                    </a:lnTo>
                    <a:lnTo>
                      <a:pt x="1104" y="209"/>
                    </a:lnTo>
                    <a:lnTo>
                      <a:pt x="816" y="321"/>
                    </a:lnTo>
                    <a:lnTo>
                      <a:pt x="544" y="449"/>
                    </a:lnTo>
                    <a:lnTo>
                      <a:pt x="304" y="593"/>
                    </a:lnTo>
                    <a:lnTo>
                      <a:pt x="192" y="689"/>
                    </a:lnTo>
                    <a:lnTo>
                      <a:pt x="96" y="769"/>
                    </a:lnTo>
                    <a:lnTo>
                      <a:pt x="64" y="817"/>
                    </a:lnTo>
                    <a:lnTo>
                      <a:pt x="32" y="881"/>
                    </a:lnTo>
                    <a:lnTo>
                      <a:pt x="16" y="945"/>
                    </a:lnTo>
                    <a:lnTo>
                      <a:pt x="0" y="1009"/>
                    </a:lnTo>
                    <a:lnTo>
                      <a:pt x="0" y="1057"/>
                    </a:lnTo>
                    <a:lnTo>
                      <a:pt x="32" y="1121"/>
                    </a:lnTo>
                    <a:lnTo>
                      <a:pt x="48" y="1185"/>
                    </a:lnTo>
                    <a:lnTo>
                      <a:pt x="96" y="1233"/>
                    </a:lnTo>
                    <a:lnTo>
                      <a:pt x="144" y="1281"/>
                    </a:lnTo>
                    <a:lnTo>
                      <a:pt x="208" y="1313"/>
                    </a:lnTo>
                    <a:lnTo>
                      <a:pt x="272" y="1329"/>
                    </a:lnTo>
                    <a:lnTo>
                      <a:pt x="384" y="1329"/>
                    </a:lnTo>
                    <a:lnTo>
                      <a:pt x="448" y="1313"/>
                    </a:lnTo>
                    <a:lnTo>
                      <a:pt x="512" y="1281"/>
                    </a:lnTo>
                    <a:lnTo>
                      <a:pt x="560" y="1233"/>
                    </a:lnTo>
                    <a:lnTo>
                      <a:pt x="720" y="1105"/>
                    </a:lnTo>
                    <a:lnTo>
                      <a:pt x="912" y="993"/>
                    </a:lnTo>
                    <a:lnTo>
                      <a:pt x="1120" y="897"/>
                    </a:lnTo>
                    <a:lnTo>
                      <a:pt x="1360" y="801"/>
                    </a:lnTo>
                    <a:lnTo>
                      <a:pt x="1616" y="737"/>
                    </a:lnTo>
                    <a:lnTo>
                      <a:pt x="1872" y="689"/>
                    </a:lnTo>
                    <a:lnTo>
                      <a:pt x="2128" y="657"/>
                    </a:lnTo>
                    <a:lnTo>
                      <a:pt x="2640" y="657"/>
                    </a:lnTo>
                    <a:lnTo>
                      <a:pt x="2864" y="689"/>
                    </a:lnTo>
                    <a:lnTo>
                      <a:pt x="3072" y="753"/>
                    </a:lnTo>
                    <a:lnTo>
                      <a:pt x="3264" y="833"/>
                    </a:lnTo>
                    <a:lnTo>
                      <a:pt x="3344" y="849"/>
                    </a:lnTo>
                    <a:lnTo>
                      <a:pt x="3424" y="865"/>
                    </a:lnTo>
                    <a:lnTo>
                      <a:pt x="3504" y="849"/>
                    </a:lnTo>
                    <a:lnTo>
                      <a:pt x="3584" y="817"/>
                    </a:lnTo>
                    <a:lnTo>
                      <a:pt x="3648" y="769"/>
                    </a:lnTo>
                    <a:lnTo>
                      <a:pt x="3712" y="689"/>
                    </a:lnTo>
                    <a:lnTo>
                      <a:pt x="3728" y="625"/>
                    </a:lnTo>
                    <a:lnTo>
                      <a:pt x="3744" y="561"/>
                    </a:lnTo>
                    <a:lnTo>
                      <a:pt x="3744" y="497"/>
                    </a:lnTo>
                    <a:lnTo>
                      <a:pt x="3728" y="449"/>
                    </a:lnTo>
                    <a:lnTo>
                      <a:pt x="3712" y="385"/>
                    </a:lnTo>
                    <a:lnTo>
                      <a:pt x="3664" y="337"/>
                    </a:lnTo>
                    <a:lnTo>
                      <a:pt x="3632" y="289"/>
                    </a:lnTo>
                    <a:lnTo>
                      <a:pt x="3568" y="257"/>
                    </a:lnTo>
                    <a:lnTo>
                      <a:pt x="3440" y="193"/>
                    </a:lnTo>
                    <a:lnTo>
                      <a:pt x="3312" y="145"/>
                    </a:lnTo>
                    <a:lnTo>
                      <a:pt x="3168" y="97"/>
                    </a:lnTo>
                    <a:lnTo>
                      <a:pt x="3024" y="65"/>
                    </a:lnTo>
                    <a:lnTo>
                      <a:pt x="2704" y="17"/>
                    </a:lnTo>
                    <a:lnTo>
                      <a:pt x="238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4" name="Google Shape;1443;p34"/>
              <p:cNvSpPr/>
              <p:nvPr/>
            </p:nvSpPr>
            <p:spPr>
              <a:xfrm>
                <a:off x="735180" y="1373286"/>
                <a:ext cx="56945" cy="96025"/>
              </a:xfrm>
              <a:custGeom>
                <a:avLst/>
                <a:gdLst/>
                <a:ahLst/>
                <a:cxnLst/>
                <a:rect l="l" t="t" r="r" b="b"/>
                <a:pathLst>
                  <a:path w="3009" h="5074" extrusionOk="0">
                    <a:moveTo>
                      <a:pt x="3008" y="4721"/>
                    </a:moveTo>
                    <a:lnTo>
                      <a:pt x="3008" y="4721"/>
                    </a:lnTo>
                    <a:lnTo>
                      <a:pt x="2704" y="4721"/>
                    </a:lnTo>
                    <a:lnTo>
                      <a:pt x="2432" y="4721"/>
                    </a:lnTo>
                    <a:lnTo>
                      <a:pt x="2176" y="4689"/>
                    </a:lnTo>
                    <a:lnTo>
                      <a:pt x="1936" y="4657"/>
                    </a:lnTo>
                    <a:lnTo>
                      <a:pt x="1728" y="4593"/>
                    </a:lnTo>
                    <a:lnTo>
                      <a:pt x="1536" y="4529"/>
                    </a:lnTo>
                    <a:lnTo>
                      <a:pt x="1360" y="4449"/>
                    </a:lnTo>
                    <a:lnTo>
                      <a:pt x="1200" y="4353"/>
                    </a:lnTo>
                    <a:lnTo>
                      <a:pt x="1072" y="4241"/>
                    </a:lnTo>
                    <a:lnTo>
                      <a:pt x="944" y="4129"/>
                    </a:lnTo>
                    <a:lnTo>
                      <a:pt x="832" y="3985"/>
                    </a:lnTo>
                    <a:lnTo>
                      <a:pt x="752" y="3857"/>
                    </a:lnTo>
                    <a:lnTo>
                      <a:pt x="672" y="3697"/>
                    </a:lnTo>
                    <a:lnTo>
                      <a:pt x="608" y="3537"/>
                    </a:lnTo>
                    <a:lnTo>
                      <a:pt x="544" y="3377"/>
                    </a:lnTo>
                    <a:lnTo>
                      <a:pt x="512" y="3201"/>
                    </a:lnTo>
                    <a:lnTo>
                      <a:pt x="480" y="3009"/>
                    </a:lnTo>
                    <a:lnTo>
                      <a:pt x="448" y="2833"/>
                    </a:lnTo>
                    <a:lnTo>
                      <a:pt x="432" y="2433"/>
                    </a:lnTo>
                    <a:lnTo>
                      <a:pt x="448" y="2033"/>
                    </a:lnTo>
                    <a:lnTo>
                      <a:pt x="480" y="1617"/>
                    </a:lnTo>
                    <a:lnTo>
                      <a:pt x="576" y="801"/>
                    </a:lnTo>
                    <a:lnTo>
                      <a:pt x="672" y="1"/>
                    </a:lnTo>
                    <a:lnTo>
                      <a:pt x="672" y="1"/>
                    </a:lnTo>
                    <a:lnTo>
                      <a:pt x="448" y="705"/>
                    </a:lnTo>
                    <a:lnTo>
                      <a:pt x="272" y="1345"/>
                    </a:lnTo>
                    <a:lnTo>
                      <a:pt x="144" y="1969"/>
                    </a:lnTo>
                    <a:lnTo>
                      <a:pt x="48" y="2529"/>
                    </a:lnTo>
                    <a:lnTo>
                      <a:pt x="16" y="2785"/>
                    </a:lnTo>
                    <a:lnTo>
                      <a:pt x="0" y="3041"/>
                    </a:lnTo>
                    <a:lnTo>
                      <a:pt x="0" y="3281"/>
                    </a:lnTo>
                    <a:lnTo>
                      <a:pt x="0" y="3505"/>
                    </a:lnTo>
                    <a:lnTo>
                      <a:pt x="16" y="3713"/>
                    </a:lnTo>
                    <a:lnTo>
                      <a:pt x="48" y="3905"/>
                    </a:lnTo>
                    <a:lnTo>
                      <a:pt x="96" y="4097"/>
                    </a:lnTo>
                    <a:lnTo>
                      <a:pt x="144" y="4257"/>
                    </a:lnTo>
                    <a:lnTo>
                      <a:pt x="224" y="4417"/>
                    </a:lnTo>
                    <a:lnTo>
                      <a:pt x="304" y="4545"/>
                    </a:lnTo>
                    <a:lnTo>
                      <a:pt x="400" y="4673"/>
                    </a:lnTo>
                    <a:lnTo>
                      <a:pt x="512" y="4769"/>
                    </a:lnTo>
                    <a:lnTo>
                      <a:pt x="640" y="4865"/>
                    </a:lnTo>
                    <a:lnTo>
                      <a:pt x="768" y="4945"/>
                    </a:lnTo>
                    <a:lnTo>
                      <a:pt x="928" y="4993"/>
                    </a:lnTo>
                    <a:lnTo>
                      <a:pt x="1104" y="5041"/>
                    </a:lnTo>
                    <a:lnTo>
                      <a:pt x="1280" y="5057"/>
                    </a:lnTo>
                    <a:lnTo>
                      <a:pt x="1488" y="5073"/>
                    </a:lnTo>
                    <a:lnTo>
                      <a:pt x="1696" y="5057"/>
                    </a:lnTo>
                    <a:lnTo>
                      <a:pt x="1920" y="5025"/>
                    </a:lnTo>
                    <a:lnTo>
                      <a:pt x="2176" y="4977"/>
                    </a:lnTo>
                    <a:lnTo>
                      <a:pt x="2432" y="4913"/>
                    </a:lnTo>
                    <a:lnTo>
                      <a:pt x="2720" y="4817"/>
                    </a:lnTo>
                    <a:lnTo>
                      <a:pt x="3008" y="4721"/>
                    </a:lnTo>
                    <a:lnTo>
                      <a:pt x="3008" y="4721"/>
                    </a:lnTo>
                    <a:close/>
                  </a:path>
                </a:pathLst>
              </a:custGeom>
              <a:solidFill>
                <a:srgbClr val="E8A6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5" name="Google Shape;1444;p34"/>
              <p:cNvSpPr/>
              <p:nvPr/>
            </p:nvSpPr>
            <p:spPr>
              <a:xfrm>
                <a:off x="738813" y="1482914"/>
                <a:ext cx="90859" cy="29996"/>
              </a:xfrm>
              <a:custGeom>
                <a:avLst/>
                <a:gdLst/>
                <a:ahLst/>
                <a:cxnLst/>
                <a:rect l="l" t="t" r="r" b="b"/>
                <a:pathLst>
                  <a:path w="4801" h="1585" extrusionOk="0">
                    <a:moveTo>
                      <a:pt x="4800" y="0"/>
                    </a:moveTo>
                    <a:lnTo>
                      <a:pt x="4800" y="0"/>
                    </a:lnTo>
                    <a:lnTo>
                      <a:pt x="4544" y="112"/>
                    </a:lnTo>
                    <a:lnTo>
                      <a:pt x="4272" y="224"/>
                    </a:lnTo>
                    <a:lnTo>
                      <a:pt x="3680" y="448"/>
                    </a:lnTo>
                    <a:lnTo>
                      <a:pt x="3056" y="640"/>
                    </a:lnTo>
                    <a:lnTo>
                      <a:pt x="2400" y="800"/>
                    </a:lnTo>
                    <a:lnTo>
                      <a:pt x="1744" y="944"/>
                    </a:lnTo>
                    <a:lnTo>
                      <a:pt x="1120" y="1040"/>
                    </a:lnTo>
                    <a:lnTo>
                      <a:pt x="816" y="1072"/>
                    </a:lnTo>
                    <a:lnTo>
                      <a:pt x="528" y="1088"/>
                    </a:lnTo>
                    <a:lnTo>
                      <a:pt x="256" y="1088"/>
                    </a:lnTo>
                    <a:lnTo>
                      <a:pt x="0" y="1088"/>
                    </a:lnTo>
                    <a:lnTo>
                      <a:pt x="0" y="1088"/>
                    </a:lnTo>
                    <a:lnTo>
                      <a:pt x="80" y="1184"/>
                    </a:lnTo>
                    <a:lnTo>
                      <a:pt x="192" y="1280"/>
                    </a:lnTo>
                    <a:lnTo>
                      <a:pt x="304" y="1360"/>
                    </a:lnTo>
                    <a:lnTo>
                      <a:pt x="432" y="1424"/>
                    </a:lnTo>
                    <a:lnTo>
                      <a:pt x="576" y="1472"/>
                    </a:lnTo>
                    <a:lnTo>
                      <a:pt x="736" y="1520"/>
                    </a:lnTo>
                    <a:lnTo>
                      <a:pt x="896" y="1552"/>
                    </a:lnTo>
                    <a:lnTo>
                      <a:pt x="1072" y="1568"/>
                    </a:lnTo>
                    <a:lnTo>
                      <a:pt x="1248" y="1584"/>
                    </a:lnTo>
                    <a:lnTo>
                      <a:pt x="1440" y="1584"/>
                    </a:lnTo>
                    <a:lnTo>
                      <a:pt x="1840" y="1552"/>
                    </a:lnTo>
                    <a:lnTo>
                      <a:pt x="2240" y="1504"/>
                    </a:lnTo>
                    <a:lnTo>
                      <a:pt x="2640" y="1408"/>
                    </a:lnTo>
                    <a:lnTo>
                      <a:pt x="3040" y="1296"/>
                    </a:lnTo>
                    <a:lnTo>
                      <a:pt x="3424" y="1152"/>
                    </a:lnTo>
                    <a:lnTo>
                      <a:pt x="3776" y="992"/>
                    </a:lnTo>
                    <a:lnTo>
                      <a:pt x="4096" y="816"/>
                    </a:lnTo>
                    <a:lnTo>
                      <a:pt x="4240" y="720"/>
                    </a:lnTo>
                    <a:lnTo>
                      <a:pt x="4368" y="624"/>
                    </a:lnTo>
                    <a:lnTo>
                      <a:pt x="4480" y="528"/>
                    </a:lnTo>
                    <a:lnTo>
                      <a:pt x="4576" y="416"/>
                    </a:lnTo>
                    <a:lnTo>
                      <a:pt x="4656" y="320"/>
                    </a:lnTo>
                    <a:lnTo>
                      <a:pt x="4720" y="208"/>
                    </a:lnTo>
                    <a:lnTo>
                      <a:pt x="4768" y="112"/>
                    </a:lnTo>
                    <a:lnTo>
                      <a:pt x="4800" y="0"/>
                    </a:lnTo>
                    <a:lnTo>
                      <a:pt x="4800"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243" name="Google Shape;1389;p34"/>
            <p:cNvSpPr/>
            <p:nvPr/>
          </p:nvSpPr>
          <p:spPr>
            <a:xfrm>
              <a:off x="1227600" y="4292000"/>
              <a:ext cx="195600" cy="195600"/>
            </a:xfrm>
            <a:prstGeom prst="ellipse">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 name="Google Shape;1445;p34"/>
          <p:cNvGrpSpPr/>
          <p:nvPr/>
        </p:nvGrpSpPr>
        <p:grpSpPr>
          <a:xfrm>
            <a:off x="8148509" y="2705323"/>
            <a:ext cx="608961" cy="1597799"/>
            <a:chOff x="8126477" y="2867748"/>
            <a:chExt cx="560377" cy="1470322"/>
          </a:xfrm>
        </p:grpSpPr>
        <p:sp>
          <p:nvSpPr>
            <p:cNvPr id="38" name="Google Shape;1446;p34"/>
            <p:cNvSpPr/>
            <p:nvPr/>
          </p:nvSpPr>
          <p:spPr>
            <a:xfrm>
              <a:off x="8209104" y="4179685"/>
              <a:ext cx="477750" cy="158385"/>
            </a:xfrm>
            <a:custGeom>
              <a:avLst/>
              <a:gdLst/>
              <a:ahLst/>
              <a:cxnLst/>
              <a:rect l="l" t="t" r="r" b="b"/>
              <a:pathLst>
                <a:path w="67718" h="22450" extrusionOk="0">
                  <a:moveTo>
                    <a:pt x="33859" y="1"/>
                  </a:moveTo>
                  <a:lnTo>
                    <a:pt x="32115" y="17"/>
                  </a:lnTo>
                  <a:lnTo>
                    <a:pt x="30403" y="49"/>
                  </a:lnTo>
                  <a:lnTo>
                    <a:pt x="28707" y="129"/>
                  </a:lnTo>
                  <a:lnTo>
                    <a:pt x="27026" y="225"/>
                  </a:lnTo>
                  <a:lnTo>
                    <a:pt x="25394" y="353"/>
                  </a:lnTo>
                  <a:lnTo>
                    <a:pt x="23794" y="497"/>
                  </a:lnTo>
                  <a:lnTo>
                    <a:pt x="22210" y="673"/>
                  </a:lnTo>
                  <a:lnTo>
                    <a:pt x="20674" y="881"/>
                  </a:lnTo>
                  <a:lnTo>
                    <a:pt x="19170" y="1105"/>
                  </a:lnTo>
                  <a:lnTo>
                    <a:pt x="17714" y="1345"/>
                  </a:lnTo>
                  <a:lnTo>
                    <a:pt x="16306" y="1617"/>
                  </a:lnTo>
                  <a:lnTo>
                    <a:pt x="14930" y="1921"/>
                  </a:lnTo>
                  <a:lnTo>
                    <a:pt x="13602" y="2225"/>
                  </a:lnTo>
                  <a:lnTo>
                    <a:pt x="12322" y="2561"/>
                  </a:lnTo>
                  <a:lnTo>
                    <a:pt x="11089" y="2913"/>
                  </a:lnTo>
                  <a:lnTo>
                    <a:pt x="9921" y="3281"/>
                  </a:lnTo>
                  <a:lnTo>
                    <a:pt x="8785" y="3681"/>
                  </a:lnTo>
                  <a:lnTo>
                    <a:pt x="7729" y="4081"/>
                  </a:lnTo>
                  <a:lnTo>
                    <a:pt x="7217" y="4289"/>
                  </a:lnTo>
                  <a:lnTo>
                    <a:pt x="6721" y="4513"/>
                  </a:lnTo>
                  <a:lnTo>
                    <a:pt x="6241" y="4721"/>
                  </a:lnTo>
                  <a:lnTo>
                    <a:pt x="5777" y="4945"/>
                  </a:lnTo>
                  <a:lnTo>
                    <a:pt x="5329" y="5169"/>
                  </a:lnTo>
                  <a:lnTo>
                    <a:pt x="4897" y="5409"/>
                  </a:lnTo>
                  <a:lnTo>
                    <a:pt x="4481" y="5633"/>
                  </a:lnTo>
                  <a:lnTo>
                    <a:pt x="4081" y="5873"/>
                  </a:lnTo>
                  <a:lnTo>
                    <a:pt x="3697" y="6113"/>
                  </a:lnTo>
                  <a:lnTo>
                    <a:pt x="3329" y="6353"/>
                  </a:lnTo>
                  <a:lnTo>
                    <a:pt x="2993" y="6609"/>
                  </a:lnTo>
                  <a:lnTo>
                    <a:pt x="2657" y="6849"/>
                  </a:lnTo>
                  <a:lnTo>
                    <a:pt x="2337" y="7105"/>
                  </a:lnTo>
                  <a:lnTo>
                    <a:pt x="2049" y="7361"/>
                  </a:lnTo>
                  <a:lnTo>
                    <a:pt x="1777" y="7617"/>
                  </a:lnTo>
                  <a:lnTo>
                    <a:pt x="1521" y="7889"/>
                  </a:lnTo>
                  <a:lnTo>
                    <a:pt x="1281" y="8145"/>
                  </a:lnTo>
                  <a:lnTo>
                    <a:pt x="1057" y="8417"/>
                  </a:lnTo>
                  <a:lnTo>
                    <a:pt x="865" y="8689"/>
                  </a:lnTo>
                  <a:lnTo>
                    <a:pt x="689" y="8961"/>
                  </a:lnTo>
                  <a:lnTo>
                    <a:pt x="529" y="9233"/>
                  </a:lnTo>
                  <a:lnTo>
                    <a:pt x="385" y="9521"/>
                  </a:lnTo>
                  <a:lnTo>
                    <a:pt x="273" y="9793"/>
                  </a:lnTo>
                  <a:lnTo>
                    <a:pt x="177" y="10081"/>
                  </a:lnTo>
                  <a:lnTo>
                    <a:pt x="97" y="10369"/>
                  </a:lnTo>
                  <a:lnTo>
                    <a:pt x="33" y="10641"/>
                  </a:lnTo>
                  <a:lnTo>
                    <a:pt x="1" y="10929"/>
                  </a:lnTo>
                  <a:lnTo>
                    <a:pt x="1" y="11233"/>
                  </a:lnTo>
                  <a:lnTo>
                    <a:pt x="1" y="11521"/>
                  </a:lnTo>
                  <a:lnTo>
                    <a:pt x="33" y="11809"/>
                  </a:lnTo>
                  <a:lnTo>
                    <a:pt x="97" y="12097"/>
                  </a:lnTo>
                  <a:lnTo>
                    <a:pt x="177" y="12369"/>
                  </a:lnTo>
                  <a:lnTo>
                    <a:pt x="273" y="12657"/>
                  </a:lnTo>
                  <a:lnTo>
                    <a:pt x="385" y="12929"/>
                  </a:lnTo>
                  <a:lnTo>
                    <a:pt x="529" y="13217"/>
                  </a:lnTo>
                  <a:lnTo>
                    <a:pt x="689" y="13489"/>
                  </a:lnTo>
                  <a:lnTo>
                    <a:pt x="865" y="13761"/>
                  </a:lnTo>
                  <a:lnTo>
                    <a:pt x="1057" y="14033"/>
                  </a:lnTo>
                  <a:lnTo>
                    <a:pt x="1281" y="14305"/>
                  </a:lnTo>
                  <a:lnTo>
                    <a:pt x="1521" y="14561"/>
                  </a:lnTo>
                  <a:lnTo>
                    <a:pt x="1777" y="14833"/>
                  </a:lnTo>
                  <a:lnTo>
                    <a:pt x="2049" y="15090"/>
                  </a:lnTo>
                  <a:lnTo>
                    <a:pt x="2337" y="15346"/>
                  </a:lnTo>
                  <a:lnTo>
                    <a:pt x="2657" y="15602"/>
                  </a:lnTo>
                  <a:lnTo>
                    <a:pt x="2993" y="15842"/>
                  </a:lnTo>
                  <a:lnTo>
                    <a:pt x="3329" y="16098"/>
                  </a:lnTo>
                  <a:lnTo>
                    <a:pt x="3697" y="16338"/>
                  </a:lnTo>
                  <a:lnTo>
                    <a:pt x="4081" y="16578"/>
                  </a:lnTo>
                  <a:lnTo>
                    <a:pt x="4481" y="16818"/>
                  </a:lnTo>
                  <a:lnTo>
                    <a:pt x="4897" y="17042"/>
                  </a:lnTo>
                  <a:lnTo>
                    <a:pt x="5329" y="17282"/>
                  </a:lnTo>
                  <a:lnTo>
                    <a:pt x="5777" y="17506"/>
                  </a:lnTo>
                  <a:lnTo>
                    <a:pt x="6241" y="17730"/>
                  </a:lnTo>
                  <a:lnTo>
                    <a:pt x="6721" y="17938"/>
                  </a:lnTo>
                  <a:lnTo>
                    <a:pt x="7217" y="18162"/>
                  </a:lnTo>
                  <a:lnTo>
                    <a:pt x="7729" y="18370"/>
                  </a:lnTo>
                  <a:lnTo>
                    <a:pt x="8785" y="18770"/>
                  </a:lnTo>
                  <a:lnTo>
                    <a:pt x="9921" y="19170"/>
                  </a:lnTo>
                  <a:lnTo>
                    <a:pt x="11089" y="19538"/>
                  </a:lnTo>
                  <a:lnTo>
                    <a:pt x="12322" y="19890"/>
                  </a:lnTo>
                  <a:lnTo>
                    <a:pt x="13602" y="20226"/>
                  </a:lnTo>
                  <a:lnTo>
                    <a:pt x="14930" y="20546"/>
                  </a:lnTo>
                  <a:lnTo>
                    <a:pt x="16306" y="20834"/>
                  </a:lnTo>
                  <a:lnTo>
                    <a:pt x="17714" y="21106"/>
                  </a:lnTo>
                  <a:lnTo>
                    <a:pt x="19170" y="21346"/>
                  </a:lnTo>
                  <a:lnTo>
                    <a:pt x="20674" y="21570"/>
                  </a:lnTo>
                  <a:lnTo>
                    <a:pt x="22210" y="21778"/>
                  </a:lnTo>
                  <a:lnTo>
                    <a:pt x="23794" y="21954"/>
                  </a:lnTo>
                  <a:lnTo>
                    <a:pt x="25394" y="22098"/>
                  </a:lnTo>
                  <a:lnTo>
                    <a:pt x="27026" y="22226"/>
                  </a:lnTo>
                  <a:lnTo>
                    <a:pt x="28707" y="22322"/>
                  </a:lnTo>
                  <a:lnTo>
                    <a:pt x="30403" y="22402"/>
                  </a:lnTo>
                  <a:lnTo>
                    <a:pt x="32115" y="22434"/>
                  </a:lnTo>
                  <a:lnTo>
                    <a:pt x="33859" y="22450"/>
                  </a:lnTo>
                  <a:lnTo>
                    <a:pt x="35603" y="22434"/>
                  </a:lnTo>
                  <a:lnTo>
                    <a:pt x="37315" y="22402"/>
                  </a:lnTo>
                  <a:lnTo>
                    <a:pt x="39011" y="22322"/>
                  </a:lnTo>
                  <a:lnTo>
                    <a:pt x="40691" y="22226"/>
                  </a:lnTo>
                  <a:lnTo>
                    <a:pt x="42323" y="22098"/>
                  </a:lnTo>
                  <a:lnTo>
                    <a:pt x="43924" y="21954"/>
                  </a:lnTo>
                  <a:lnTo>
                    <a:pt x="45508" y="21778"/>
                  </a:lnTo>
                  <a:lnTo>
                    <a:pt x="47044" y="21570"/>
                  </a:lnTo>
                  <a:lnTo>
                    <a:pt x="48548" y="21346"/>
                  </a:lnTo>
                  <a:lnTo>
                    <a:pt x="50004" y="21106"/>
                  </a:lnTo>
                  <a:lnTo>
                    <a:pt x="51412" y="20834"/>
                  </a:lnTo>
                  <a:lnTo>
                    <a:pt x="52788" y="20546"/>
                  </a:lnTo>
                  <a:lnTo>
                    <a:pt x="54116" y="20226"/>
                  </a:lnTo>
                  <a:lnTo>
                    <a:pt x="55396" y="19890"/>
                  </a:lnTo>
                  <a:lnTo>
                    <a:pt x="56628" y="19538"/>
                  </a:lnTo>
                  <a:lnTo>
                    <a:pt x="57796" y="19170"/>
                  </a:lnTo>
                  <a:lnTo>
                    <a:pt x="58932" y="18770"/>
                  </a:lnTo>
                  <a:lnTo>
                    <a:pt x="59989" y="18370"/>
                  </a:lnTo>
                  <a:lnTo>
                    <a:pt x="60501" y="18162"/>
                  </a:lnTo>
                  <a:lnTo>
                    <a:pt x="60997" y="17938"/>
                  </a:lnTo>
                  <a:lnTo>
                    <a:pt x="61477" y="17730"/>
                  </a:lnTo>
                  <a:lnTo>
                    <a:pt x="61941" y="17506"/>
                  </a:lnTo>
                  <a:lnTo>
                    <a:pt x="62389" y="17282"/>
                  </a:lnTo>
                  <a:lnTo>
                    <a:pt x="62821" y="17042"/>
                  </a:lnTo>
                  <a:lnTo>
                    <a:pt x="63237" y="16818"/>
                  </a:lnTo>
                  <a:lnTo>
                    <a:pt x="63637" y="16578"/>
                  </a:lnTo>
                  <a:lnTo>
                    <a:pt x="64021" y="16338"/>
                  </a:lnTo>
                  <a:lnTo>
                    <a:pt x="64389" y="16098"/>
                  </a:lnTo>
                  <a:lnTo>
                    <a:pt x="64725" y="15842"/>
                  </a:lnTo>
                  <a:lnTo>
                    <a:pt x="65061" y="15602"/>
                  </a:lnTo>
                  <a:lnTo>
                    <a:pt x="65381" y="15346"/>
                  </a:lnTo>
                  <a:lnTo>
                    <a:pt x="65669" y="15090"/>
                  </a:lnTo>
                  <a:lnTo>
                    <a:pt x="65941" y="14833"/>
                  </a:lnTo>
                  <a:lnTo>
                    <a:pt x="66197" y="14561"/>
                  </a:lnTo>
                  <a:lnTo>
                    <a:pt x="66437" y="14305"/>
                  </a:lnTo>
                  <a:lnTo>
                    <a:pt x="66661" y="14033"/>
                  </a:lnTo>
                  <a:lnTo>
                    <a:pt x="66853" y="13761"/>
                  </a:lnTo>
                  <a:lnTo>
                    <a:pt x="67029" y="13489"/>
                  </a:lnTo>
                  <a:lnTo>
                    <a:pt x="67189" y="13217"/>
                  </a:lnTo>
                  <a:lnTo>
                    <a:pt x="67333" y="12929"/>
                  </a:lnTo>
                  <a:lnTo>
                    <a:pt x="67445" y="12657"/>
                  </a:lnTo>
                  <a:lnTo>
                    <a:pt x="67541" y="12369"/>
                  </a:lnTo>
                  <a:lnTo>
                    <a:pt x="67621" y="12097"/>
                  </a:lnTo>
                  <a:lnTo>
                    <a:pt x="67685" y="11809"/>
                  </a:lnTo>
                  <a:lnTo>
                    <a:pt x="67717" y="11521"/>
                  </a:lnTo>
                  <a:lnTo>
                    <a:pt x="67717" y="11233"/>
                  </a:lnTo>
                  <a:lnTo>
                    <a:pt x="67717" y="10929"/>
                  </a:lnTo>
                  <a:lnTo>
                    <a:pt x="67685" y="10641"/>
                  </a:lnTo>
                  <a:lnTo>
                    <a:pt x="67621" y="10369"/>
                  </a:lnTo>
                  <a:lnTo>
                    <a:pt x="67541" y="10081"/>
                  </a:lnTo>
                  <a:lnTo>
                    <a:pt x="67445" y="9793"/>
                  </a:lnTo>
                  <a:lnTo>
                    <a:pt x="67333" y="9521"/>
                  </a:lnTo>
                  <a:lnTo>
                    <a:pt x="67189" y="9233"/>
                  </a:lnTo>
                  <a:lnTo>
                    <a:pt x="67029" y="8961"/>
                  </a:lnTo>
                  <a:lnTo>
                    <a:pt x="66853" y="8689"/>
                  </a:lnTo>
                  <a:lnTo>
                    <a:pt x="66661" y="8417"/>
                  </a:lnTo>
                  <a:lnTo>
                    <a:pt x="66437" y="8145"/>
                  </a:lnTo>
                  <a:lnTo>
                    <a:pt x="66197" y="7889"/>
                  </a:lnTo>
                  <a:lnTo>
                    <a:pt x="65941" y="7617"/>
                  </a:lnTo>
                  <a:lnTo>
                    <a:pt x="65669" y="7361"/>
                  </a:lnTo>
                  <a:lnTo>
                    <a:pt x="65381" y="7105"/>
                  </a:lnTo>
                  <a:lnTo>
                    <a:pt x="65061" y="6849"/>
                  </a:lnTo>
                  <a:lnTo>
                    <a:pt x="64725" y="6609"/>
                  </a:lnTo>
                  <a:lnTo>
                    <a:pt x="64389" y="6353"/>
                  </a:lnTo>
                  <a:lnTo>
                    <a:pt x="64021" y="6113"/>
                  </a:lnTo>
                  <a:lnTo>
                    <a:pt x="63637" y="5873"/>
                  </a:lnTo>
                  <a:lnTo>
                    <a:pt x="63237" y="5633"/>
                  </a:lnTo>
                  <a:lnTo>
                    <a:pt x="62821" y="5409"/>
                  </a:lnTo>
                  <a:lnTo>
                    <a:pt x="62389" y="5169"/>
                  </a:lnTo>
                  <a:lnTo>
                    <a:pt x="61941" y="4945"/>
                  </a:lnTo>
                  <a:lnTo>
                    <a:pt x="61477" y="4721"/>
                  </a:lnTo>
                  <a:lnTo>
                    <a:pt x="60997" y="4513"/>
                  </a:lnTo>
                  <a:lnTo>
                    <a:pt x="60501" y="4289"/>
                  </a:lnTo>
                  <a:lnTo>
                    <a:pt x="59989" y="4081"/>
                  </a:lnTo>
                  <a:lnTo>
                    <a:pt x="58932" y="3681"/>
                  </a:lnTo>
                  <a:lnTo>
                    <a:pt x="57796" y="3281"/>
                  </a:lnTo>
                  <a:lnTo>
                    <a:pt x="56628" y="2913"/>
                  </a:lnTo>
                  <a:lnTo>
                    <a:pt x="55396" y="2561"/>
                  </a:lnTo>
                  <a:lnTo>
                    <a:pt x="54116" y="2225"/>
                  </a:lnTo>
                  <a:lnTo>
                    <a:pt x="52788" y="1921"/>
                  </a:lnTo>
                  <a:lnTo>
                    <a:pt x="51412" y="1617"/>
                  </a:lnTo>
                  <a:lnTo>
                    <a:pt x="50004" y="1345"/>
                  </a:lnTo>
                  <a:lnTo>
                    <a:pt x="48548" y="1105"/>
                  </a:lnTo>
                  <a:lnTo>
                    <a:pt x="47044" y="881"/>
                  </a:lnTo>
                  <a:lnTo>
                    <a:pt x="45508" y="673"/>
                  </a:lnTo>
                  <a:lnTo>
                    <a:pt x="43924" y="497"/>
                  </a:lnTo>
                  <a:lnTo>
                    <a:pt x="42323" y="353"/>
                  </a:lnTo>
                  <a:lnTo>
                    <a:pt x="40691" y="225"/>
                  </a:lnTo>
                  <a:lnTo>
                    <a:pt x="39011" y="129"/>
                  </a:lnTo>
                  <a:lnTo>
                    <a:pt x="37315" y="49"/>
                  </a:lnTo>
                  <a:lnTo>
                    <a:pt x="35603" y="17"/>
                  </a:lnTo>
                  <a:lnTo>
                    <a:pt x="33859" y="1"/>
                  </a:lnTo>
                  <a:close/>
                </a:path>
              </a:pathLst>
            </a:cu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1447;p34"/>
            <p:cNvSpPr/>
            <p:nvPr/>
          </p:nvSpPr>
          <p:spPr>
            <a:xfrm>
              <a:off x="8209104" y="4179685"/>
              <a:ext cx="477750" cy="158385"/>
            </a:xfrm>
            <a:custGeom>
              <a:avLst/>
              <a:gdLst/>
              <a:ahLst/>
              <a:cxnLst/>
              <a:rect l="l" t="t" r="r" b="b"/>
              <a:pathLst>
                <a:path w="67718" h="22450" fill="none" extrusionOk="0">
                  <a:moveTo>
                    <a:pt x="33859" y="1"/>
                  </a:moveTo>
                  <a:lnTo>
                    <a:pt x="33859" y="1"/>
                  </a:lnTo>
                  <a:lnTo>
                    <a:pt x="32115" y="17"/>
                  </a:lnTo>
                  <a:lnTo>
                    <a:pt x="30403" y="49"/>
                  </a:lnTo>
                  <a:lnTo>
                    <a:pt x="28707" y="129"/>
                  </a:lnTo>
                  <a:lnTo>
                    <a:pt x="27026" y="225"/>
                  </a:lnTo>
                  <a:lnTo>
                    <a:pt x="25394" y="353"/>
                  </a:lnTo>
                  <a:lnTo>
                    <a:pt x="23794" y="497"/>
                  </a:lnTo>
                  <a:lnTo>
                    <a:pt x="22210" y="673"/>
                  </a:lnTo>
                  <a:lnTo>
                    <a:pt x="20674" y="881"/>
                  </a:lnTo>
                  <a:lnTo>
                    <a:pt x="19170" y="1105"/>
                  </a:lnTo>
                  <a:lnTo>
                    <a:pt x="17714" y="1345"/>
                  </a:lnTo>
                  <a:lnTo>
                    <a:pt x="16306" y="1617"/>
                  </a:lnTo>
                  <a:lnTo>
                    <a:pt x="14930" y="1921"/>
                  </a:lnTo>
                  <a:lnTo>
                    <a:pt x="13602" y="2225"/>
                  </a:lnTo>
                  <a:lnTo>
                    <a:pt x="12322" y="2561"/>
                  </a:lnTo>
                  <a:lnTo>
                    <a:pt x="11089" y="2913"/>
                  </a:lnTo>
                  <a:lnTo>
                    <a:pt x="9921" y="3281"/>
                  </a:lnTo>
                  <a:lnTo>
                    <a:pt x="8785" y="3681"/>
                  </a:lnTo>
                  <a:lnTo>
                    <a:pt x="7729" y="4081"/>
                  </a:lnTo>
                  <a:lnTo>
                    <a:pt x="7217" y="4289"/>
                  </a:lnTo>
                  <a:lnTo>
                    <a:pt x="6721" y="4513"/>
                  </a:lnTo>
                  <a:lnTo>
                    <a:pt x="6241" y="4721"/>
                  </a:lnTo>
                  <a:lnTo>
                    <a:pt x="5777" y="4945"/>
                  </a:lnTo>
                  <a:lnTo>
                    <a:pt x="5329" y="5169"/>
                  </a:lnTo>
                  <a:lnTo>
                    <a:pt x="4897" y="5409"/>
                  </a:lnTo>
                  <a:lnTo>
                    <a:pt x="4481" y="5633"/>
                  </a:lnTo>
                  <a:lnTo>
                    <a:pt x="4081" y="5873"/>
                  </a:lnTo>
                  <a:lnTo>
                    <a:pt x="3697" y="6113"/>
                  </a:lnTo>
                  <a:lnTo>
                    <a:pt x="3329" y="6353"/>
                  </a:lnTo>
                  <a:lnTo>
                    <a:pt x="2993" y="6609"/>
                  </a:lnTo>
                  <a:lnTo>
                    <a:pt x="2657" y="6849"/>
                  </a:lnTo>
                  <a:lnTo>
                    <a:pt x="2337" y="7105"/>
                  </a:lnTo>
                  <a:lnTo>
                    <a:pt x="2049" y="7361"/>
                  </a:lnTo>
                  <a:lnTo>
                    <a:pt x="1777" y="7617"/>
                  </a:lnTo>
                  <a:lnTo>
                    <a:pt x="1521" y="7889"/>
                  </a:lnTo>
                  <a:lnTo>
                    <a:pt x="1281" y="8145"/>
                  </a:lnTo>
                  <a:lnTo>
                    <a:pt x="1057" y="8417"/>
                  </a:lnTo>
                  <a:lnTo>
                    <a:pt x="865" y="8689"/>
                  </a:lnTo>
                  <a:lnTo>
                    <a:pt x="689" y="8961"/>
                  </a:lnTo>
                  <a:lnTo>
                    <a:pt x="529" y="9233"/>
                  </a:lnTo>
                  <a:lnTo>
                    <a:pt x="385" y="9521"/>
                  </a:lnTo>
                  <a:lnTo>
                    <a:pt x="273" y="9793"/>
                  </a:lnTo>
                  <a:lnTo>
                    <a:pt x="177" y="10081"/>
                  </a:lnTo>
                  <a:lnTo>
                    <a:pt x="97" y="10369"/>
                  </a:lnTo>
                  <a:lnTo>
                    <a:pt x="33" y="10641"/>
                  </a:lnTo>
                  <a:lnTo>
                    <a:pt x="1" y="10929"/>
                  </a:lnTo>
                  <a:lnTo>
                    <a:pt x="1" y="11233"/>
                  </a:lnTo>
                  <a:lnTo>
                    <a:pt x="1" y="11233"/>
                  </a:lnTo>
                  <a:lnTo>
                    <a:pt x="1" y="11521"/>
                  </a:lnTo>
                  <a:lnTo>
                    <a:pt x="33" y="11809"/>
                  </a:lnTo>
                  <a:lnTo>
                    <a:pt x="97" y="12097"/>
                  </a:lnTo>
                  <a:lnTo>
                    <a:pt x="177" y="12369"/>
                  </a:lnTo>
                  <a:lnTo>
                    <a:pt x="273" y="12657"/>
                  </a:lnTo>
                  <a:lnTo>
                    <a:pt x="385" y="12929"/>
                  </a:lnTo>
                  <a:lnTo>
                    <a:pt x="529" y="13217"/>
                  </a:lnTo>
                  <a:lnTo>
                    <a:pt x="689" y="13489"/>
                  </a:lnTo>
                  <a:lnTo>
                    <a:pt x="865" y="13761"/>
                  </a:lnTo>
                  <a:lnTo>
                    <a:pt x="1057" y="14033"/>
                  </a:lnTo>
                  <a:lnTo>
                    <a:pt x="1281" y="14305"/>
                  </a:lnTo>
                  <a:lnTo>
                    <a:pt x="1521" y="14561"/>
                  </a:lnTo>
                  <a:lnTo>
                    <a:pt x="1777" y="14833"/>
                  </a:lnTo>
                  <a:lnTo>
                    <a:pt x="2049" y="15090"/>
                  </a:lnTo>
                  <a:lnTo>
                    <a:pt x="2337" y="15346"/>
                  </a:lnTo>
                  <a:lnTo>
                    <a:pt x="2657" y="15602"/>
                  </a:lnTo>
                  <a:lnTo>
                    <a:pt x="2993" y="15842"/>
                  </a:lnTo>
                  <a:lnTo>
                    <a:pt x="3329" y="16098"/>
                  </a:lnTo>
                  <a:lnTo>
                    <a:pt x="3697" y="16338"/>
                  </a:lnTo>
                  <a:lnTo>
                    <a:pt x="4081" y="16578"/>
                  </a:lnTo>
                  <a:lnTo>
                    <a:pt x="4481" y="16818"/>
                  </a:lnTo>
                  <a:lnTo>
                    <a:pt x="4897" y="17042"/>
                  </a:lnTo>
                  <a:lnTo>
                    <a:pt x="5329" y="17282"/>
                  </a:lnTo>
                  <a:lnTo>
                    <a:pt x="5777" y="17506"/>
                  </a:lnTo>
                  <a:lnTo>
                    <a:pt x="6241" y="17730"/>
                  </a:lnTo>
                  <a:lnTo>
                    <a:pt x="6721" y="17938"/>
                  </a:lnTo>
                  <a:lnTo>
                    <a:pt x="7217" y="18162"/>
                  </a:lnTo>
                  <a:lnTo>
                    <a:pt x="7729" y="18370"/>
                  </a:lnTo>
                  <a:lnTo>
                    <a:pt x="8785" y="18770"/>
                  </a:lnTo>
                  <a:lnTo>
                    <a:pt x="9921" y="19170"/>
                  </a:lnTo>
                  <a:lnTo>
                    <a:pt x="11089" y="19538"/>
                  </a:lnTo>
                  <a:lnTo>
                    <a:pt x="12322" y="19890"/>
                  </a:lnTo>
                  <a:lnTo>
                    <a:pt x="13602" y="20226"/>
                  </a:lnTo>
                  <a:lnTo>
                    <a:pt x="14930" y="20546"/>
                  </a:lnTo>
                  <a:lnTo>
                    <a:pt x="16306" y="20834"/>
                  </a:lnTo>
                  <a:lnTo>
                    <a:pt x="17714" y="21106"/>
                  </a:lnTo>
                  <a:lnTo>
                    <a:pt x="19170" y="21346"/>
                  </a:lnTo>
                  <a:lnTo>
                    <a:pt x="20674" y="21570"/>
                  </a:lnTo>
                  <a:lnTo>
                    <a:pt x="22210" y="21778"/>
                  </a:lnTo>
                  <a:lnTo>
                    <a:pt x="23794" y="21954"/>
                  </a:lnTo>
                  <a:lnTo>
                    <a:pt x="25394" y="22098"/>
                  </a:lnTo>
                  <a:lnTo>
                    <a:pt x="27026" y="22226"/>
                  </a:lnTo>
                  <a:lnTo>
                    <a:pt x="28707" y="22322"/>
                  </a:lnTo>
                  <a:lnTo>
                    <a:pt x="30403" y="22402"/>
                  </a:lnTo>
                  <a:lnTo>
                    <a:pt x="32115" y="22434"/>
                  </a:lnTo>
                  <a:lnTo>
                    <a:pt x="33859" y="22450"/>
                  </a:lnTo>
                  <a:lnTo>
                    <a:pt x="33859" y="22450"/>
                  </a:lnTo>
                  <a:lnTo>
                    <a:pt x="35603" y="22434"/>
                  </a:lnTo>
                  <a:lnTo>
                    <a:pt x="37315" y="22402"/>
                  </a:lnTo>
                  <a:lnTo>
                    <a:pt x="39011" y="22322"/>
                  </a:lnTo>
                  <a:lnTo>
                    <a:pt x="40691" y="22226"/>
                  </a:lnTo>
                  <a:lnTo>
                    <a:pt x="42323" y="22098"/>
                  </a:lnTo>
                  <a:lnTo>
                    <a:pt x="43924" y="21954"/>
                  </a:lnTo>
                  <a:lnTo>
                    <a:pt x="45508" y="21778"/>
                  </a:lnTo>
                  <a:lnTo>
                    <a:pt x="47044" y="21570"/>
                  </a:lnTo>
                  <a:lnTo>
                    <a:pt x="48548" y="21346"/>
                  </a:lnTo>
                  <a:lnTo>
                    <a:pt x="50004" y="21106"/>
                  </a:lnTo>
                  <a:lnTo>
                    <a:pt x="51412" y="20834"/>
                  </a:lnTo>
                  <a:lnTo>
                    <a:pt x="52788" y="20546"/>
                  </a:lnTo>
                  <a:lnTo>
                    <a:pt x="54116" y="20226"/>
                  </a:lnTo>
                  <a:lnTo>
                    <a:pt x="55396" y="19890"/>
                  </a:lnTo>
                  <a:lnTo>
                    <a:pt x="56628" y="19538"/>
                  </a:lnTo>
                  <a:lnTo>
                    <a:pt x="57796" y="19170"/>
                  </a:lnTo>
                  <a:lnTo>
                    <a:pt x="58932" y="18770"/>
                  </a:lnTo>
                  <a:lnTo>
                    <a:pt x="59989" y="18370"/>
                  </a:lnTo>
                  <a:lnTo>
                    <a:pt x="60501" y="18162"/>
                  </a:lnTo>
                  <a:lnTo>
                    <a:pt x="60997" y="17938"/>
                  </a:lnTo>
                  <a:lnTo>
                    <a:pt x="61477" y="17730"/>
                  </a:lnTo>
                  <a:lnTo>
                    <a:pt x="61941" y="17506"/>
                  </a:lnTo>
                  <a:lnTo>
                    <a:pt x="62389" y="17282"/>
                  </a:lnTo>
                  <a:lnTo>
                    <a:pt x="62821" y="17042"/>
                  </a:lnTo>
                  <a:lnTo>
                    <a:pt x="63237" y="16818"/>
                  </a:lnTo>
                  <a:lnTo>
                    <a:pt x="63637" y="16578"/>
                  </a:lnTo>
                  <a:lnTo>
                    <a:pt x="64021" y="16338"/>
                  </a:lnTo>
                  <a:lnTo>
                    <a:pt x="64389" y="16098"/>
                  </a:lnTo>
                  <a:lnTo>
                    <a:pt x="64725" y="15842"/>
                  </a:lnTo>
                  <a:lnTo>
                    <a:pt x="65061" y="15602"/>
                  </a:lnTo>
                  <a:lnTo>
                    <a:pt x="65381" y="15346"/>
                  </a:lnTo>
                  <a:lnTo>
                    <a:pt x="65669" y="15090"/>
                  </a:lnTo>
                  <a:lnTo>
                    <a:pt x="65941" y="14833"/>
                  </a:lnTo>
                  <a:lnTo>
                    <a:pt x="66197" y="14561"/>
                  </a:lnTo>
                  <a:lnTo>
                    <a:pt x="66437" y="14305"/>
                  </a:lnTo>
                  <a:lnTo>
                    <a:pt x="66661" y="14033"/>
                  </a:lnTo>
                  <a:lnTo>
                    <a:pt x="66853" y="13761"/>
                  </a:lnTo>
                  <a:lnTo>
                    <a:pt x="67029" y="13489"/>
                  </a:lnTo>
                  <a:lnTo>
                    <a:pt x="67189" y="13217"/>
                  </a:lnTo>
                  <a:lnTo>
                    <a:pt x="67333" y="12929"/>
                  </a:lnTo>
                  <a:lnTo>
                    <a:pt x="67445" y="12657"/>
                  </a:lnTo>
                  <a:lnTo>
                    <a:pt x="67541" y="12369"/>
                  </a:lnTo>
                  <a:lnTo>
                    <a:pt x="67621" y="12097"/>
                  </a:lnTo>
                  <a:lnTo>
                    <a:pt x="67685" y="11809"/>
                  </a:lnTo>
                  <a:lnTo>
                    <a:pt x="67717" y="11521"/>
                  </a:lnTo>
                  <a:lnTo>
                    <a:pt x="67717" y="11233"/>
                  </a:lnTo>
                  <a:lnTo>
                    <a:pt x="67717" y="11233"/>
                  </a:lnTo>
                  <a:lnTo>
                    <a:pt x="67717" y="10929"/>
                  </a:lnTo>
                  <a:lnTo>
                    <a:pt x="67685" y="10641"/>
                  </a:lnTo>
                  <a:lnTo>
                    <a:pt x="67621" y="10369"/>
                  </a:lnTo>
                  <a:lnTo>
                    <a:pt x="67541" y="10081"/>
                  </a:lnTo>
                  <a:lnTo>
                    <a:pt x="67445" y="9793"/>
                  </a:lnTo>
                  <a:lnTo>
                    <a:pt x="67333" y="9521"/>
                  </a:lnTo>
                  <a:lnTo>
                    <a:pt x="67189" y="9233"/>
                  </a:lnTo>
                  <a:lnTo>
                    <a:pt x="67029" y="8961"/>
                  </a:lnTo>
                  <a:lnTo>
                    <a:pt x="66853" y="8689"/>
                  </a:lnTo>
                  <a:lnTo>
                    <a:pt x="66661" y="8417"/>
                  </a:lnTo>
                  <a:lnTo>
                    <a:pt x="66437" y="8145"/>
                  </a:lnTo>
                  <a:lnTo>
                    <a:pt x="66197" y="7889"/>
                  </a:lnTo>
                  <a:lnTo>
                    <a:pt x="65941" y="7617"/>
                  </a:lnTo>
                  <a:lnTo>
                    <a:pt x="65669" y="7361"/>
                  </a:lnTo>
                  <a:lnTo>
                    <a:pt x="65381" y="7105"/>
                  </a:lnTo>
                  <a:lnTo>
                    <a:pt x="65061" y="6849"/>
                  </a:lnTo>
                  <a:lnTo>
                    <a:pt x="64725" y="6609"/>
                  </a:lnTo>
                  <a:lnTo>
                    <a:pt x="64389" y="6353"/>
                  </a:lnTo>
                  <a:lnTo>
                    <a:pt x="64021" y="6113"/>
                  </a:lnTo>
                  <a:lnTo>
                    <a:pt x="63637" y="5873"/>
                  </a:lnTo>
                  <a:lnTo>
                    <a:pt x="63237" y="5633"/>
                  </a:lnTo>
                  <a:lnTo>
                    <a:pt x="62821" y="5409"/>
                  </a:lnTo>
                  <a:lnTo>
                    <a:pt x="62389" y="5169"/>
                  </a:lnTo>
                  <a:lnTo>
                    <a:pt x="61941" y="4945"/>
                  </a:lnTo>
                  <a:lnTo>
                    <a:pt x="61477" y="4721"/>
                  </a:lnTo>
                  <a:lnTo>
                    <a:pt x="60997" y="4513"/>
                  </a:lnTo>
                  <a:lnTo>
                    <a:pt x="60501" y="4289"/>
                  </a:lnTo>
                  <a:lnTo>
                    <a:pt x="59989" y="4081"/>
                  </a:lnTo>
                  <a:lnTo>
                    <a:pt x="58932" y="3681"/>
                  </a:lnTo>
                  <a:lnTo>
                    <a:pt x="57796" y="3281"/>
                  </a:lnTo>
                  <a:lnTo>
                    <a:pt x="56628" y="2913"/>
                  </a:lnTo>
                  <a:lnTo>
                    <a:pt x="55396" y="2561"/>
                  </a:lnTo>
                  <a:lnTo>
                    <a:pt x="54116" y="2225"/>
                  </a:lnTo>
                  <a:lnTo>
                    <a:pt x="52788" y="1921"/>
                  </a:lnTo>
                  <a:lnTo>
                    <a:pt x="51412" y="1617"/>
                  </a:lnTo>
                  <a:lnTo>
                    <a:pt x="50004" y="1345"/>
                  </a:lnTo>
                  <a:lnTo>
                    <a:pt x="48548" y="1105"/>
                  </a:lnTo>
                  <a:lnTo>
                    <a:pt x="47044" y="881"/>
                  </a:lnTo>
                  <a:lnTo>
                    <a:pt x="45508" y="673"/>
                  </a:lnTo>
                  <a:lnTo>
                    <a:pt x="43924" y="497"/>
                  </a:lnTo>
                  <a:lnTo>
                    <a:pt x="42323" y="353"/>
                  </a:lnTo>
                  <a:lnTo>
                    <a:pt x="40691" y="225"/>
                  </a:lnTo>
                  <a:lnTo>
                    <a:pt x="39011" y="129"/>
                  </a:lnTo>
                  <a:lnTo>
                    <a:pt x="37315" y="49"/>
                  </a:lnTo>
                  <a:lnTo>
                    <a:pt x="35603" y="17"/>
                  </a:lnTo>
                  <a:lnTo>
                    <a:pt x="33859"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1448;p34"/>
            <p:cNvSpPr/>
            <p:nvPr/>
          </p:nvSpPr>
          <p:spPr>
            <a:xfrm>
              <a:off x="8478228" y="3984507"/>
              <a:ext cx="88505" cy="229280"/>
            </a:xfrm>
            <a:custGeom>
              <a:avLst/>
              <a:gdLst/>
              <a:ahLst/>
              <a:cxnLst/>
              <a:rect l="l" t="t" r="r" b="b"/>
              <a:pathLst>
                <a:path w="12545" h="32499" extrusionOk="0">
                  <a:moveTo>
                    <a:pt x="3408" y="2177"/>
                  </a:moveTo>
                  <a:lnTo>
                    <a:pt x="3408" y="2177"/>
                  </a:lnTo>
                  <a:lnTo>
                    <a:pt x="3520" y="2641"/>
                  </a:lnTo>
                  <a:lnTo>
                    <a:pt x="3584" y="3073"/>
                  </a:lnTo>
                  <a:lnTo>
                    <a:pt x="3632" y="3505"/>
                  </a:lnTo>
                  <a:lnTo>
                    <a:pt x="3648" y="3921"/>
                  </a:lnTo>
                  <a:lnTo>
                    <a:pt x="3648" y="4321"/>
                  </a:lnTo>
                  <a:lnTo>
                    <a:pt x="3600" y="4705"/>
                  </a:lnTo>
                  <a:lnTo>
                    <a:pt x="3552" y="5089"/>
                  </a:lnTo>
                  <a:lnTo>
                    <a:pt x="3472" y="5457"/>
                  </a:lnTo>
                  <a:lnTo>
                    <a:pt x="3376" y="5809"/>
                  </a:lnTo>
                  <a:lnTo>
                    <a:pt x="3264" y="6145"/>
                  </a:lnTo>
                  <a:lnTo>
                    <a:pt x="3136" y="6481"/>
                  </a:lnTo>
                  <a:lnTo>
                    <a:pt x="2992" y="6817"/>
                  </a:lnTo>
                  <a:lnTo>
                    <a:pt x="2832" y="7121"/>
                  </a:lnTo>
                  <a:lnTo>
                    <a:pt x="2656" y="7425"/>
                  </a:lnTo>
                  <a:lnTo>
                    <a:pt x="2480" y="7729"/>
                  </a:lnTo>
                  <a:lnTo>
                    <a:pt x="2304" y="8001"/>
                  </a:lnTo>
                  <a:lnTo>
                    <a:pt x="1936" y="8561"/>
                  </a:lnTo>
                  <a:lnTo>
                    <a:pt x="1552" y="9073"/>
                  </a:lnTo>
                  <a:lnTo>
                    <a:pt x="1184" y="9569"/>
                  </a:lnTo>
                  <a:lnTo>
                    <a:pt x="848" y="10033"/>
                  </a:lnTo>
                  <a:lnTo>
                    <a:pt x="544" y="10481"/>
                  </a:lnTo>
                  <a:lnTo>
                    <a:pt x="416" y="10689"/>
                  </a:lnTo>
                  <a:lnTo>
                    <a:pt x="288" y="10913"/>
                  </a:lnTo>
                  <a:lnTo>
                    <a:pt x="192" y="11121"/>
                  </a:lnTo>
                  <a:lnTo>
                    <a:pt x="112" y="11329"/>
                  </a:lnTo>
                  <a:lnTo>
                    <a:pt x="64" y="11521"/>
                  </a:lnTo>
                  <a:lnTo>
                    <a:pt x="16" y="11729"/>
                  </a:lnTo>
                  <a:lnTo>
                    <a:pt x="16" y="11729"/>
                  </a:lnTo>
                  <a:lnTo>
                    <a:pt x="0" y="11937"/>
                  </a:lnTo>
                  <a:lnTo>
                    <a:pt x="16" y="12145"/>
                  </a:lnTo>
                  <a:lnTo>
                    <a:pt x="32" y="12385"/>
                  </a:lnTo>
                  <a:lnTo>
                    <a:pt x="64" y="12626"/>
                  </a:lnTo>
                  <a:lnTo>
                    <a:pt x="112" y="12882"/>
                  </a:lnTo>
                  <a:lnTo>
                    <a:pt x="176" y="13154"/>
                  </a:lnTo>
                  <a:lnTo>
                    <a:pt x="320" y="13730"/>
                  </a:lnTo>
                  <a:lnTo>
                    <a:pt x="528" y="14322"/>
                  </a:lnTo>
                  <a:lnTo>
                    <a:pt x="752" y="14930"/>
                  </a:lnTo>
                  <a:lnTo>
                    <a:pt x="992" y="15570"/>
                  </a:lnTo>
                  <a:lnTo>
                    <a:pt x="1248" y="16210"/>
                  </a:lnTo>
                  <a:lnTo>
                    <a:pt x="1776" y="17490"/>
                  </a:lnTo>
                  <a:lnTo>
                    <a:pt x="2032" y="18114"/>
                  </a:lnTo>
                  <a:lnTo>
                    <a:pt x="2256" y="18706"/>
                  </a:lnTo>
                  <a:lnTo>
                    <a:pt x="2464" y="19266"/>
                  </a:lnTo>
                  <a:lnTo>
                    <a:pt x="2624" y="19794"/>
                  </a:lnTo>
                  <a:lnTo>
                    <a:pt x="2736" y="20274"/>
                  </a:lnTo>
                  <a:lnTo>
                    <a:pt x="2784" y="20498"/>
                  </a:lnTo>
                  <a:lnTo>
                    <a:pt x="2800" y="20706"/>
                  </a:lnTo>
                  <a:lnTo>
                    <a:pt x="2800" y="20706"/>
                  </a:lnTo>
                  <a:lnTo>
                    <a:pt x="2816" y="21122"/>
                  </a:lnTo>
                  <a:lnTo>
                    <a:pt x="2816" y="21570"/>
                  </a:lnTo>
                  <a:lnTo>
                    <a:pt x="2800" y="22034"/>
                  </a:lnTo>
                  <a:lnTo>
                    <a:pt x="2768" y="22530"/>
                  </a:lnTo>
                  <a:lnTo>
                    <a:pt x="2672" y="23570"/>
                  </a:lnTo>
                  <a:lnTo>
                    <a:pt x="2576" y="24658"/>
                  </a:lnTo>
                  <a:lnTo>
                    <a:pt x="2544" y="25202"/>
                  </a:lnTo>
                  <a:lnTo>
                    <a:pt x="2528" y="25746"/>
                  </a:lnTo>
                  <a:lnTo>
                    <a:pt x="2512" y="26274"/>
                  </a:lnTo>
                  <a:lnTo>
                    <a:pt x="2528" y="26802"/>
                  </a:lnTo>
                  <a:lnTo>
                    <a:pt x="2560" y="27314"/>
                  </a:lnTo>
                  <a:lnTo>
                    <a:pt x="2624" y="27795"/>
                  </a:lnTo>
                  <a:lnTo>
                    <a:pt x="2672" y="28019"/>
                  </a:lnTo>
                  <a:lnTo>
                    <a:pt x="2736" y="28259"/>
                  </a:lnTo>
                  <a:lnTo>
                    <a:pt x="2800" y="28467"/>
                  </a:lnTo>
                  <a:lnTo>
                    <a:pt x="2864" y="28675"/>
                  </a:lnTo>
                  <a:lnTo>
                    <a:pt x="2864" y="28675"/>
                  </a:lnTo>
                  <a:lnTo>
                    <a:pt x="2960" y="28883"/>
                  </a:lnTo>
                  <a:lnTo>
                    <a:pt x="3056" y="29091"/>
                  </a:lnTo>
                  <a:lnTo>
                    <a:pt x="3168" y="29299"/>
                  </a:lnTo>
                  <a:lnTo>
                    <a:pt x="3296" y="29491"/>
                  </a:lnTo>
                  <a:lnTo>
                    <a:pt x="3440" y="29699"/>
                  </a:lnTo>
                  <a:lnTo>
                    <a:pt x="3584" y="29891"/>
                  </a:lnTo>
                  <a:lnTo>
                    <a:pt x="3744" y="30083"/>
                  </a:lnTo>
                  <a:lnTo>
                    <a:pt x="3920" y="30275"/>
                  </a:lnTo>
                  <a:lnTo>
                    <a:pt x="4096" y="30467"/>
                  </a:lnTo>
                  <a:lnTo>
                    <a:pt x="4288" y="30643"/>
                  </a:lnTo>
                  <a:lnTo>
                    <a:pt x="4688" y="30979"/>
                  </a:lnTo>
                  <a:lnTo>
                    <a:pt x="5120" y="31299"/>
                  </a:lnTo>
                  <a:lnTo>
                    <a:pt x="5569" y="31587"/>
                  </a:lnTo>
                  <a:lnTo>
                    <a:pt x="6049" y="31843"/>
                  </a:lnTo>
                  <a:lnTo>
                    <a:pt x="6289" y="31955"/>
                  </a:lnTo>
                  <a:lnTo>
                    <a:pt x="6529" y="32067"/>
                  </a:lnTo>
                  <a:lnTo>
                    <a:pt x="6769" y="32163"/>
                  </a:lnTo>
                  <a:lnTo>
                    <a:pt x="7009" y="32243"/>
                  </a:lnTo>
                  <a:lnTo>
                    <a:pt x="7249" y="32323"/>
                  </a:lnTo>
                  <a:lnTo>
                    <a:pt x="7505" y="32387"/>
                  </a:lnTo>
                  <a:lnTo>
                    <a:pt x="7745" y="32435"/>
                  </a:lnTo>
                  <a:lnTo>
                    <a:pt x="7985" y="32467"/>
                  </a:lnTo>
                  <a:lnTo>
                    <a:pt x="8225" y="32499"/>
                  </a:lnTo>
                  <a:lnTo>
                    <a:pt x="8449" y="32499"/>
                  </a:lnTo>
                  <a:lnTo>
                    <a:pt x="8689" y="32499"/>
                  </a:lnTo>
                  <a:lnTo>
                    <a:pt x="8913" y="32483"/>
                  </a:lnTo>
                  <a:lnTo>
                    <a:pt x="9137" y="32451"/>
                  </a:lnTo>
                  <a:lnTo>
                    <a:pt x="9361" y="32403"/>
                  </a:lnTo>
                  <a:lnTo>
                    <a:pt x="9361" y="32403"/>
                  </a:lnTo>
                  <a:lnTo>
                    <a:pt x="9569" y="32339"/>
                  </a:lnTo>
                  <a:lnTo>
                    <a:pt x="9761" y="32243"/>
                  </a:lnTo>
                  <a:lnTo>
                    <a:pt x="9969" y="32131"/>
                  </a:lnTo>
                  <a:lnTo>
                    <a:pt x="10145" y="32003"/>
                  </a:lnTo>
                  <a:lnTo>
                    <a:pt x="10321" y="31843"/>
                  </a:lnTo>
                  <a:lnTo>
                    <a:pt x="10497" y="31683"/>
                  </a:lnTo>
                  <a:lnTo>
                    <a:pt x="10657" y="31491"/>
                  </a:lnTo>
                  <a:lnTo>
                    <a:pt x="10801" y="31283"/>
                  </a:lnTo>
                  <a:lnTo>
                    <a:pt x="10961" y="31075"/>
                  </a:lnTo>
                  <a:lnTo>
                    <a:pt x="11089" y="30835"/>
                  </a:lnTo>
                  <a:lnTo>
                    <a:pt x="11217" y="30595"/>
                  </a:lnTo>
                  <a:lnTo>
                    <a:pt x="11345" y="30355"/>
                  </a:lnTo>
                  <a:lnTo>
                    <a:pt x="11457" y="30099"/>
                  </a:lnTo>
                  <a:lnTo>
                    <a:pt x="11569" y="29827"/>
                  </a:lnTo>
                  <a:lnTo>
                    <a:pt x="11777" y="29267"/>
                  </a:lnTo>
                  <a:lnTo>
                    <a:pt x="11937" y="28707"/>
                  </a:lnTo>
                  <a:lnTo>
                    <a:pt x="12097" y="28131"/>
                  </a:lnTo>
                  <a:lnTo>
                    <a:pt x="12209" y="27571"/>
                  </a:lnTo>
                  <a:lnTo>
                    <a:pt x="12305" y="27026"/>
                  </a:lnTo>
                  <a:lnTo>
                    <a:pt x="12385" y="26498"/>
                  </a:lnTo>
                  <a:lnTo>
                    <a:pt x="12433" y="26018"/>
                  </a:lnTo>
                  <a:lnTo>
                    <a:pt x="12465" y="25570"/>
                  </a:lnTo>
                  <a:lnTo>
                    <a:pt x="12481" y="25186"/>
                  </a:lnTo>
                  <a:lnTo>
                    <a:pt x="12481" y="25186"/>
                  </a:lnTo>
                  <a:lnTo>
                    <a:pt x="12465" y="24994"/>
                  </a:lnTo>
                  <a:lnTo>
                    <a:pt x="12433" y="24722"/>
                  </a:lnTo>
                  <a:lnTo>
                    <a:pt x="12337" y="24050"/>
                  </a:lnTo>
                  <a:lnTo>
                    <a:pt x="12177" y="23170"/>
                  </a:lnTo>
                  <a:lnTo>
                    <a:pt x="12001" y="22130"/>
                  </a:lnTo>
                  <a:lnTo>
                    <a:pt x="11777" y="20946"/>
                  </a:lnTo>
                  <a:lnTo>
                    <a:pt x="11569" y="19634"/>
                  </a:lnTo>
                  <a:lnTo>
                    <a:pt x="11345" y="18226"/>
                  </a:lnTo>
                  <a:lnTo>
                    <a:pt x="11153" y="16738"/>
                  </a:lnTo>
                  <a:lnTo>
                    <a:pt x="11073" y="15986"/>
                  </a:lnTo>
                  <a:lnTo>
                    <a:pt x="10993" y="15218"/>
                  </a:lnTo>
                  <a:lnTo>
                    <a:pt x="10929" y="14434"/>
                  </a:lnTo>
                  <a:lnTo>
                    <a:pt x="10881" y="13650"/>
                  </a:lnTo>
                  <a:lnTo>
                    <a:pt x="10849" y="12882"/>
                  </a:lnTo>
                  <a:lnTo>
                    <a:pt x="10833" y="12097"/>
                  </a:lnTo>
                  <a:lnTo>
                    <a:pt x="10833" y="11313"/>
                  </a:lnTo>
                  <a:lnTo>
                    <a:pt x="10849" y="10561"/>
                  </a:lnTo>
                  <a:lnTo>
                    <a:pt x="10897" y="9793"/>
                  </a:lnTo>
                  <a:lnTo>
                    <a:pt x="10961" y="9057"/>
                  </a:lnTo>
                  <a:lnTo>
                    <a:pt x="11057" y="8337"/>
                  </a:lnTo>
                  <a:lnTo>
                    <a:pt x="11185" y="7633"/>
                  </a:lnTo>
                  <a:lnTo>
                    <a:pt x="11345" y="6945"/>
                  </a:lnTo>
                  <a:lnTo>
                    <a:pt x="11425" y="6625"/>
                  </a:lnTo>
                  <a:lnTo>
                    <a:pt x="11521" y="6289"/>
                  </a:lnTo>
                  <a:lnTo>
                    <a:pt x="11633" y="5969"/>
                  </a:lnTo>
                  <a:lnTo>
                    <a:pt x="11745" y="5665"/>
                  </a:lnTo>
                  <a:lnTo>
                    <a:pt x="11857" y="5361"/>
                  </a:lnTo>
                  <a:lnTo>
                    <a:pt x="11985" y="5073"/>
                  </a:lnTo>
                  <a:lnTo>
                    <a:pt x="11985" y="5073"/>
                  </a:lnTo>
                  <a:lnTo>
                    <a:pt x="12113" y="4785"/>
                  </a:lnTo>
                  <a:lnTo>
                    <a:pt x="12225" y="4513"/>
                  </a:lnTo>
                  <a:lnTo>
                    <a:pt x="12321" y="4241"/>
                  </a:lnTo>
                  <a:lnTo>
                    <a:pt x="12401" y="3985"/>
                  </a:lnTo>
                  <a:lnTo>
                    <a:pt x="12449" y="3745"/>
                  </a:lnTo>
                  <a:lnTo>
                    <a:pt x="12497" y="3505"/>
                  </a:lnTo>
                  <a:lnTo>
                    <a:pt x="12529" y="3265"/>
                  </a:lnTo>
                  <a:lnTo>
                    <a:pt x="12545" y="3041"/>
                  </a:lnTo>
                  <a:lnTo>
                    <a:pt x="12545" y="2833"/>
                  </a:lnTo>
                  <a:lnTo>
                    <a:pt x="12545" y="2625"/>
                  </a:lnTo>
                  <a:lnTo>
                    <a:pt x="12513" y="2417"/>
                  </a:lnTo>
                  <a:lnTo>
                    <a:pt x="12481" y="2241"/>
                  </a:lnTo>
                  <a:lnTo>
                    <a:pt x="12433" y="2049"/>
                  </a:lnTo>
                  <a:lnTo>
                    <a:pt x="12369" y="1873"/>
                  </a:lnTo>
                  <a:lnTo>
                    <a:pt x="12289" y="1713"/>
                  </a:lnTo>
                  <a:lnTo>
                    <a:pt x="12209" y="1553"/>
                  </a:lnTo>
                  <a:lnTo>
                    <a:pt x="12113" y="1409"/>
                  </a:lnTo>
                  <a:lnTo>
                    <a:pt x="12017" y="1265"/>
                  </a:lnTo>
                  <a:lnTo>
                    <a:pt x="11905" y="1137"/>
                  </a:lnTo>
                  <a:lnTo>
                    <a:pt x="11777" y="1009"/>
                  </a:lnTo>
                  <a:lnTo>
                    <a:pt x="11649" y="897"/>
                  </a:lnTo>
                  <a:lnTo>
                    <a:pt x="11505" y="785"/>
                  </a:lnTo>
                  <a:lnTo>
                    <a:pt x="11345" y="673"/>
                  </a:lnTo>
                  <a:lnTo>
                    <a:pt x="11201" y="577"/>
                  </a:lnTo>
                  <a:lnTo>
                    <a:pt x="11025" y="497"/>
                  </a:lnTo>
                  <a:lnTo>
                    <a:pt x="10865" y="417"/>
                  </a:lnTo>
                  <a:lnTo>
                    <a:pt x="10497" y="273"/>
                  </a:lnTo>
                  <a:lnTo>
                    <a:pt x="10113" y="161"/>
                  </a:lnTo>
                  <a:lnTo>
                    <a:pt x="9713" y="81"/>
                  </a:lnTo>
                  <a:lnTo>
                    <a:pt x="9297" y="33"/>
                  </a:lnTo>
                  <a:lnTo>
                    <a:pt x="8865" y="1"/>
                  </a:lnTo>
                  <a:lnTo>
                    <a:pt x="8417" y="1"/>
                  </a:lnTo>
                  <a:lnTo>
                    <a:pt x="7969" y="33"/>
                  </a:lnTo>
                  <a:lnTo>
                    <a:pt x="7521" y="81"/>
                  </a:lnTo>
                  <a:lnTo>
                    <a:pt x="7089" y="145"/>
                  </a:lnTo>
                  <a:lnTo>
                    <a:pt x="6641" y="257"/>
                  </a:lnTo>
                  <a:lnTo>
                    <a:pt x="6209" y="385"/>
                  </a:lnTo>
                  <a:lnTo>
                    <a:pt x="5777" y="529"/>
                  </a:lnTo>
                  <a:lnTo>
                    <a:pt x="5377" y="705"/>
                  </a:lnTo>
                  <a:lnTo>
                    <a:pt x="4976" y="897"/>
                  </a:lnTo>
                  <a:lnTo>
                    <a:pt x="4608" y="1105"/>
                  </a:lnTo>
                  <a:lnTo>
                    <a:pt x="4256" y="1345"/>
                  </a:lnTo>
                  <a:lnTo>
                    <a:pt x="3952" y="1601"/>
                  </a:lnTo>
                  <a:lnTo>
                    <a:pt x="3664" y="1889"/>
                  </a:lnTo>
                  <a:lnTo>
                    <a:pt x="3520" y="2033"/>
                  </a:lnTo>
                  <a:lnTo>
                    <a:pt x="3408" y="2177"/>
                  </a:lnTo>
                  <a:lnTo>
                    <a:pt x="3408" y="2177"/>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1449;p34"/>
            <p:cNvSpPr/>
            <p:nvPr/>
          </p:nvSpPr>
          <p:spPr>
            <a:xfrm>
              <a:off x="8349991" y="4091973"/>
              <a:ext cx="89860" cy="202979"/>
            </a:xfrm>
            <a:custGeom>
              <a:avLst/>
              <a:gdLst/>
              <a:ahLst/>
              <a:cxnLst/>
              <a:rect l="l" t="t" r="r" b="b"/>
              <a:pathLst>
                <a:path w="12737" h="28771" extrusionOk="0">
                  <a:moveTo>
                    <a:pt x="960" y="2849"/>
                  </a:moveTo>
                  <a:lnTo>
                    <a:pt x="960" y="2849"/>
                  </a:lnTo>
                  <a:lnTo>
                    <a:pt x="1104" y="3505"/>
                  </a:lnTo>
                  <a:lnTo>
                    <a:pt x="1264" y="4193"/>
                  </a:lnTo>
                  <a:lnTo>
                    <a:pt x="1552" y="5649"/>
                  </a:lnTo>
                  <a:lnTo>
                    <a:pt x="1824" y="7153"/>
                  </a:lnTo>
                  <a:lnTo>
                    <a:pt x="2064" y="8625"/>
                  </a:lnTo>
                  <a:lnTo>
                    <a:pt x="2256" y="10049"/>
                  </a:lnTo>
                  <a:lnTo>
                    <a:pt x="2400" y="11329"/>
                  </a:lnTo>
                  <a:lnTo>
                    <a:pt x="2448" y="11905"/>
                  </a:lnTo>
                  <a:lnTo>
                    <a:pt x="2496" y="12434"/>
                  </a:lnTo>
                  <a:lnTo>
                    <a:pt x="2512" y="12898"/>
                  </a:lnTo>
                  <a:lnTo>
                    <a:pt x="2512" y="13282"/>
                  </a:lnTo>
                  <a:lnTo>
                    <a:pt x="2512" y="13282"/>
                  </a:lnTo>
                  <a:lnTo>
                    <a:pt x="2496" y="13474"/>
                  </a:lnTo>
                  <a:lnTo>
                    <a:pt x="2464" y="13682"/>
                  </a:lnTo>
                  <a:lnTo>
                    <a:pt x="2384" y="14194"/>
                  </a:lnTo>
                  <a:lnTo>
                    <a:pt x="2240" y="14770"/>
                  </a:lnTo>
                  <a:lnTo>
                    <a:pt x="2080" y="15426"/>
                  </a:lnTo>
                  <a:lnTo>
                    <a:pt x="1648" y="16882"/>
                  </a:lnTo>
                  <a:lnTo>
                    <a:pt x="1168" y="18450"/>
                  </a:lnTo>
                  <a:lnTo>
                    <a:pt x="704" y="20050"/>
                  </a:lnTo>
                  <a:lnTo>
                    <a:pt x="496" y="20818"/>
                  </a:lnTo>
                  <a:lnTo>
                    <a:pt x="320" y="21570"/>
                  </a:lnTo>
                  <a:lnTo>
                    <a:pt x="176" y="22258"/>
                  </a:lnTo>
                  <a:lnTo>
                    <a:pt x="64" y="22898"/>
                  </a:lnTo>
                  <a:lnTo>
                    <a:pt x="32" y="23186"/>
                  </a:lnTo>
                  <a:lnTo>
                    <a:pt x="16" y="23458"/>
                  </a:lnTo>
                  <a:lnTo>
                    <a:pt x="0" y="23714"/>
                  </a:lnTo>
                  <a:lnTo>
                    <a:pt x="16" y="23938"/>
                  </a:lnTo>
                  <a:lnTo>
                    <a:pt x="16" y="23938"/>
                  </a:lnTo>
                  <a:lnTo>
                    <a:pt x="48" y="24162"/>
                  </a:lnTo>
                  <a:lnTo>
                    <a:pt x="96" y="24386"/>
                  </a:lnTo>
                  <a:lnTo>
                    <a:pt x="176" y="24610"/>
                  </a:lnTo>
                  <a:lnTo>
                    <a:pt x="288" y="24834"/>
                  </a:lnTo>
                  <a:lnTo>
                    <a:pt x="400" y="25058"/>
                  </a:lnTo>
                  <a:lnTo>
                    <a:pt x="544" y="25282"/>
                  </a:lnTo>
                  <a:lnTo>
                    <a:pt x="704" y="25490"/>
                  </a:lnTo>
                  <a:lnTo>
                    <a:pt x="880" y="25714"/>
                  </a:lnTo>
                  <a:lnTo>
                    <a:pt x="1072" y="25938"/>
                  </a:lnTo>
                  <a:lnTo>
                    <a:pt x="1280" y="26146"/>
                  </a:lnTo>
                  <a:lnTo>
                    <a:pt x="1504" y="26354"/>
                  </a:lnTo>
                  <a:lnTo>
                    <a:pt x="1744" y="26562"/>
                  </a:lnTo>
                  <a:lnTo>
                    <a:pt x="1984" y="26754"/>
                  </a:lnTo>
                  <a:lnTo>
                    <a:pt x="2240" y="26962"/>
                  </a:lnTo>
                  <a:lnTo>
                    <a:pt x="2512" y="27138"/>
                  </a:lnTo>
                  <a:lnTo>
                    <a:pt x="2784" y="27331"/>
                  </a:lnTo>
                  <a:lnTo>
                    <a:pt x="3056" y="27507"/>
                  </a:lnTo>
                  <a:lnTo>
                    <a:pt x="3344" y="27667"/>
                  </a:lnTo>
                  <a:lnTo>
                    <a:pt x="3632" y="27827"/>
                  </a:lnTo>
                  <a:lnTo>
                    <a:pt x="3920" y="27971"/>
                  </a:lnTo>
                  <a:lnTo>
                    <a:pt x="4208" y="28099"/>
                  </a:lnTo>
                  <a:lnTo>
                    <a:pt x="4512" y="28227"/>
                  </a:lnTo>
                  <a:lnTo>
                    <a:pt x="4800" y="28339"/>
                  </a:lnTo>
                  <a:lnTo>
                    <a:pt x="5088" y="28451"/>
                  </a:lnTo>
                  <a:lnTo>
                    <a:pt x="5376" y="28547"/>
                  </a:lnTo>
                  <a:lnTo>
                    <a:pt x="5664" y="28611"/>
                  </a:lnTo>
                  <a:lnTo>
                    <a:pt x="5936" y="28675"/>
                  </a:lnTo>
                  <a:lnTo>
                    <a:pt x="6208" y="28723"/>
                  </a:lnTo>
                  <a:lnTo>
                    <a:pt x="6464" y="28755"/>
                  </a:lnTo>
                  <a:lnTo>
                    <a:pt x="6720" y="28771"/>
                  </a:lnTo>
                  <a:lnTo>
                    <a:pt x="6960" y="28771"/>
                  </a:lnTo>
                  <a:lnTo>
                    <a:pt x="7200" y="28755"/>
                  </a:lnTo>
                  <a:lnTo>
                    <a:pt x="7200" y="28755"/>
                  </a:lnTo>
                  <a:lnTo>
                    <a:pt x="7424" y="28723"/>
                  </a:lnTo>
                  <a:lnTo>
                    <a:pt x="7648" y="28675"/>
                  </a:lnTo>
                  <a:lnTo>
                    <a:pt x="7889" y="28611"/>
                  </a:lnTo>
                  <a:lnTo>
                    <a:pt x="8129" y="28531"/>
                  </a:lnTo>
                  <a:lnTo>
                    <a:pt x="8369" y="28435"/>
                  </a:lnTo>
                  <a:lnTo>
                    <a:pt x="8609" y="28339"/>
                  </a:lnTo>
                  <a:lnTo>
                    <a:pt x="8849" y="28211"/>
                  </a:lnTo>
                  <a:lnTo>
                    <a:pt x="9073" y="28083"/>
                  </a:lnTo>
                  <a:lnTo>
                    <a:pt x="9313" y="27939"/>
                  </a:lnTo>
                  <a:lnTo>
                    <a:pt x="9553" y="27779"/>
                  </a:lnTo>
                  <a:lnTo>
                    <a:pt x="10017" y="27443"/>
                  </a:lnTo>
                  <a:lnTo>
                    <a:pt x="10465" y="27090"/>
                  </a:lnTo>
                  <a:lnTo>
                    <a:pt x="10881" y="26690"/>
                  </a:lnTo>
                  <a:lnTo>
                    <a:pt x="11265" y="26274"/>
                  </a:lnTo>
                  <a:lnTo>
                    <a:pt x="11633" y="25842"/>
                  </a:lnTo>
                  <a:lnTo>
                    <a:pt x="11793" y="25618"/>
                  </a:lnTo>
                  <a:lnTo>
                    <a:pt x="11953" y="25410"/>
                  </a:lnTo>
                  <a:lnTo>
                    <a:pt x="12097" y="25186"/>
                  </a:lnTo>
                  <a:lnTo>
                    <a:pt x="12225" y="24962"/>
                  </a:lnTo>
                  <a:lnTo>
                    <a:pt x="12337" y="24738"/>
                  </a:lnTo>
                  <a:lnTo>
                    <a:pt x="12449" y="24514"/>
                  </a:lnTo>
                  <a:lnTo>
                    <a:pt x="12529" y="24306"/>
                  </a:lnTo>
                  <a:lnTo>
                    <a:pt x="12609" y="24082"/>
                  </a:lnTo>
                  <a:lnTo>
                    <a:pt x="12657" y="23874"/>
                  </a:lnTo>
                  <a:lnTo>
                    <a:pt x="12705" y="23666"/>
                  </a:lnTo>
                  <a:lnTo>
                    <a:pt x="12737" y="23474"/>
                  </a:lnTo>
                  <a:lnTo>
                    <a:pt x="12737" y="23266"/>
                  </a:lnTo>
                  <a:lnTo>
                    <a:pt x="12737" y="23266"/>
                  </a:lnTo>
                  <a:lnTo>
                    <a:pt x="12721" y="22882"/>
                  </a:lnTo>
                  <a:lnTo>
                    <a:pt x="12657" y="22450"/>
                  </a:lnTo>
                  <a:lnTo>
                    <a:pt x="12577" y="22018"/>
                  </a:lnTo>
                  <a:lnTo>
                    <a:pt x="12465" y="21570"/>
                  </a:lnTo>
                  <a:lnTo>
                    <a:pt x="12353" y="21106"/>
                  </a:lnTo>
                  <a:lnTo>
                    <a:pt x="12209" y="20642"/>
                  </a:lnTo>
                  <a:lnTo>
                    <a:pt x="11905" y="19682"/>
                  </a:lnTo>
                  <a:lnTo>
                    <a:pt x="11601" y="18738"/>
                  </a:lnTo>
                  <a:lnTo>
                    <a:pt x="11329" y="17826"/>
                  </a:lnTo>
                  <a:lnTo>
                    <a:pt x="11217" y="17394"/>
                  </a:lnTo>
                  <a:lnTo>
                    <a:pt x="11121" y="16978"/>
                  </a:lnTo>
                  <a:lnTo>
                    <a:pt x="11057" y="16594"/>
                  </a:lnTo>
                  <a:lnTo>
                    <a:pt x="11009" y="16210"/>
                  </a:lnTo>
                  <a:lnTo>
                    <a:pt x="11009" y="16210"/>
                  </a:lnTo>
                  <a:lnTo>
                    <a:pt x="10993" y="16018"/>
                  </a:lnTo>
                  <a:lnTo>
                    <a:pt x="10961" y="15794"/>
                  </a:lnTo>
                  <a:lnTo>
                    <a:pt x="10865" y="15282"/>
                  </a:lnTo>
                  <a:lnTo>
                    <a:pt x="10721" y="14642"/>
                  </a:lnTo>
                  <a:lnTo>
                    <a:pt x="10545" y="13922"/>
                  </a:lnTo>
                  <a:lnTo>
                    <a:pt x="10097" y="12273"/>
                  </a:lnTo>
                  <a:lnTo>
                    <a:pt x="9601" y="10401"/>
                  </a:lnTo>
                  <a:lnTo>
                    <a:pt x="9345" y="9425"/>
                  </a:lnTo>
                  <a:lnTo>
                    <a:pt x="9105" y="8417"/>
                  </a:lnTo>
                  <a:lnTo>
                    <a:pt x="8865" y="7393"/>
                  </a:lnTo>
                  <a:lnTo>
                    <a:pt x="8657" y="6385"/>
                  </a:lnTo>
                  <a:lnTo>
                    <a:pt x="8481" y="5393"/>
                  </a:lnTo>
                  <a:lnTo>
                    <a:pt x="8353" y="4433"/>
                  </a:lnTo>
                  <a:lnTo>
                    <a:pt x="8305" y="3953"/>
                  </a:lnTo>
                  <a:lnTo>
                    <a:pt x="8257" y="3505"/>
                  </a:lnTo>
                  <a:lnTo>
                    <a:pt x="8241" y="3057"/>
                  </a:lnTo>
                  <a:lnTo>
                    <a:pt x="8225" y="2625"/>
                  </a:lnTo>
                  <a:lnTo>
                    <a:pt x="8225" y="2625"/>
                  </a:lnTo>
                  <a:lnTo>
                    <a:pt x="8209" y="2417"/>
                  </a:lnTo>
                  <a:lnTo>
                    <a:pt x="8193" y="2209"/>
                  </a:lnTo>
                  <a:lnTo>
                    <a:pt x="8161" y="2017"/>
                  </a:lnTo>
                  <a:lnTo>
                    <a:pt x="8129" y="1841"/>
                  </a:lnTo>
                  <a:lnTo>
                    <a:pt x="8081" y="1681"/>
                  </a:lnTo>
                  <a:lnTo>
                    <a:pt x="8033" y="1521"/>
                  </a:lnTo>
                  <a:lnTo>
                    <a:pt x="7969" y="1361"/>
                  </a:lnTo>
                  <a:lnTo>
                    <a:pt x="7889" y="1217"/>
                  </a:lnTo>
                  <a:lnTo>
                    <a:pt x="7809" y="1089"/>
                  </a:lnTo>
                  <a:lnTo>
                    <a:pt x="7729" y="961"/>
                  </a:lnTo>
                  <a:lnTo>
                    <a:pt x="7632" y="849"/>
                  </a:lnTo>
                  <a:lnTo>
                    <a:pt x="7520" y="737"/>
                  </a:lnTo>
                  <a:lnTo>
                    <a:pt x="7408" y="641"/>
                  </a:lnTo>
                  <a:lnTo>
                    <a:pt x="7296" y="545"/>
                  </a:lnTo>
                  <a:lnTo>
                    <a:pt x="7056" y="385"/>
                  </a:lnTo>
                  <a:lnTo>
                    <a:pt x="6784" y="241"/>
                  </a:lnTo>
                  <a:lnTo>
                    <a:pt x="6496" y="145"/>
                  </a:lnTo>
                  <a:lnTo>
                    <a:pt x="6192" y="65"/>
                  </a:lnTo>
                  <a:lnTo>
                    <a:pt x="5872" y="17"/>
                  </a:lnTo>
                  <a:lnTo>
                    <a:pt x="5552" y="1"/>
                  </a:lnTo>
                  <a:lnTo>
                    <a:pt x="5216" y="1"/>
                  </a:lnTo>
                  <a:lnTo>
                    <a:pt x="4880" y="33"/>
                  </a:lnTo>
                  <a:lnTo>
                    <a:pt x="4528" y="65"/>
                  </a:lnTo>
                  <a:lnTo>
                    <a:pt x="4192" y="145"/>
                  </a:lnTo>
                  <a:lnTo>
                    <a:pt x="3856" y="225"/>
                  </a:lnTo>
                  <a:lnTo>
                    <a:pt x="3520" y="337"/>
                  </a:lnTo>
                  <a:lnTo>
                    <a:pt x="3200" y="449"/>
                  </a:lnTo>
                  <a:lnTo>
                    <a:pt x="2880" y="593"/>
                  </a:lnTo>
                  <a:lnTo>
                    <a:pt x="2592" y="753"/>
                  </a:lnTo>
                  <a:lnTo>
                    <a:pt x="2304" y="913"/>
                  </a:lnTo>
                  <a:lnTo>
                    <a:pt x="2048" y="1089"/>
                  </a:lnTo>
                  <a:lnTo>
                    <a:pt x="1792" y="1281"/>
                  </a:lnTo>
                  <a:lnTo>
                    <a:pt x="1584" y="1489"/>
                  </a:lnTo>
                  <a:lnTo>
                    <a:pt x="1392" y="1697"/>
                  </a:lnTo>
                  <a:lnTo>
                    <a:pt x="1232" y="1921"/>
                  </a:lnTo>
                  <a:lnTo>
                    <a:pt x="1104" y="2145"/>
                  </a:lnTo>
                  <a:lnTo>
                    <a:pt x="1024" y="2369"/>
                  </a:lnTo>
                  <a:lnTo>
                    <a:pt x="992" y="2497"/>
                  </a:lnTo>
                  <a:lnTo>
                    <a:pt x="960" y="2609"/>
                  </a:lnTo>
                  <a:lnTo>
                    <a:pt x="960" y="2737"/>
                  </a:lnTo>
                  <a:lnTo>
                    <a:pt x="960" y="2849"/>
                  </a:lnTo>
                  <a:lnTo>
                    <a:pt x="960" y="2849"/>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1450;p34"/>
            <p:cNvSpPr/>
            <p:nvPr/>
          </p:nvSpPr>
          <p:spPr>
            <a:xfrm>
              <a:off x="8158309" y="3257758"/>
              <a:ext cx="248244" cy="361929"/>
            </a:xfrm>
            <a:custGeom>
              <a:avLst/>
              <a:gdLst/>
              <a:ahLst/>
              <a:cxnLst/>
              <a:rect l="l" t="t" r="r" b="b"/>
              <a:pathLst>
                <a:path w="35187" h="51301" extrusionOk="0">
                  <a:moveTo>
                    <a:pt x="9937" y="2865"/>
                  </a:moveTo>
                  <a:lnTo>
                    <a:pt x="9937" y="2865"/>
                  </a:lnTo>
                  <a:lnTo>
                    <a:pt x="9633" y="3041"/>
                  </a:lnTo>
                  <a:lnTo>
                    <a:pt x="9329" y="3217"/>
                  </a:lnTo>
                  <a:lnTo>
                    <a:pt x="9025" y="3441"/>
                  </a:lnTo>
                  <a:lnTo>
                    <a:pt x="8721" y="3681"/>
                  </a:lnTo>
                  <a:lnTo>
                    <a:pt x="8417" y="3953"/>
                  </a:lnTo>
                  <a:lnTo>
                    <a:pt x="8129" y="4241"/>
                  </a:lnTo>
                  <a:lnTo>
                    <a:pt x="7825" y="4561"/>
                  </a:lnTo>
                  <a:lnTo>
                    <a:pt x="7537" y="4897"/>
                  </a:lnTo>
                  <a:lnTo>
                    <a:pt x="7249" y="5249"/>
                  </a:lnTo>
                  <a:lnTo>
                    <a:pt x="6961" y="5633"/>
                  </a:lnTo>
                  <a:lnTo>
                    <a:pt x="6673" y="6033"/>
                  </a:lnTo>
                  <a:lnTo>
                    <a:pt x="6385" y="6465"/>
                  </a:lnTo>
                  <a:lnTo>
                    <a:pt x="6113" y="6913"/>
                  </a:lnTo>
                  <a:lnTo>
                    <a:pt x="5841" y="7361"/>
                  </a:lnTo>
                  <a:lnTo>
                    <a:pt x="5569" y="7841"/>
                  </a:lnTo>
                  <a:lnTo>
                    <a:pt x="5297" y="8337"/>
                  </a:lnTo>
                  <a:lnTo>
                    <a:pt x="5041" y="8849"/>
                  </a:lnTo>
                  <a:lnTo>
                    <a:pt x="4785" y="9377"/>
                  </a:lnTo>
                  <a:lnTo>
                    <a:pt x="4529" y="9921"/>
                  </a:lnTo>
                  <a:lnTo>
                    <a:pt x="4273" y="10481"/>
                  </a:lnTo>
                  <a:lnTo>
                    <a:pt x="4033" y="11058"/>
                  </a:lnTo>
                  <a:lnTo>
                    <a:pt x="3793" y="11634"/>
                  </a:lnTo>
                  <a:lnTo>
                    <a:pt x="3328" y="12834"/>
                  </a:lnTo>
                  <a:lnTo>
                    <a:pt x="2896" y="14082"/>
                  </a:lnTo>
                  <a:lnTo>
                    <a:pt x="2480" y="15362"/>
                  </a:lnTo>
                  <a:lnTo>
                    <a:pt x="2080" y="16674"/>
                  </a:lnTo>
                  <a:lnTo>
                    <a:pt x="1728" y="18018"/>
                  </a:lnTo>
                  <a:lnTo>
                    <a:pt x="1392" y="19362"/>
                  </a:lnTo>
                  <a:lnTo>
                    <a:pt x="1104" y="20738"/>
                  </a:lnTo>
                  <a:lnTo>
                    <a:pt x="832" y="22114"/>
                  </a:lnTo>
                  <a:lnTo>
                    <a:pt x="592" y="23490"/>
                  </a:lnTo>
                  <a:lnTo>
                    <a:pt x="400" y="24866"/>
                  </a:lnTo>
                  <a:lnTo>
                    <a:pt x="240" y="26227"/>
                  </a:lnTo>
                  <a:lnTo>
                    <a:pt x="112" y="27571"/>
                  </a:lnTo>
                  <a:lnTo>
                    <a:pt x="64" y="28227"/>
                  </a:lnTo>
                  <a:lnTo>
                    <a:pt x="32" y="28883"/>
                  </a:lnTo>
                  <a:lnTo>
                    <a:pt x="16" y="29539"/>
                  </a:lnTo>
                  <a:lnTo>
                    <a:pt x="0" y="30179"/>
                  </a:lnTo>
                  <a:lnTo>
                    <a:pt x="0" y="30819"/>
                  </a:lnTo>
                  <a:lnTo>
                    <a:pt x="0" y="31443"/>
                  </a:lnTo>
                  <a:lnTo>
                    <a:pt x="16" y="32051"/>
                  </a:lnTo>
                  <a:lnTo>
                    <a:pt x="48" y="32659"/>
                  </a:lnTo>
                  <a:lnTo>
                    <a:pt x="96" y="33251"/>
                  </a:lnTo>
                  <a:lnTo>
                    <a:pt x="144" y="33843"/>
                  </a:lnTo>
                  <a:lnTo>
                    <a:pt x="208" y="34403"/>
                  </a:lnTo>
                  <a:lnTo>
                    <a:pt x="288" y="34963"/>
                  </a:lnTo>
                  <a:lnTo>
                    <a:pt x="384" y="35507"/>
                  </a:lnTo>
                  <a:lnTo>
                    <a:pt x="480" y="36019"/>
                  </a:lnTo>
                  <a:lnTo>
                    <a:pt x="608" y="36531"/>
                  </a:lnTo>
                  <a:lnTo>
                    <a:pt x="736" y="37027"/>
                  </a:lnTo>
                  <a:lnTo>
                    <a:pt x="880" y="37507"/>
                  </a:lnTo>
                  <a:lnTo>
                    <a:pt x="1024" y="37971"/>
                  </a:lnTo>
                  <a:lnTo>
                    <a:pt x="1024" y="37971"/>
                  </a:lnTo>
                  <a:lnTo>
                    <a:pt x="1200" y="38403"/>
                  </a:lnTo>
                  <a:lnTo>
                    <a:pt x="1376" y="38851"/>
                  </a:lnTo>
                  <a:lnTo>
                    <a:pt x="1568" y="39283"/>
                  </a:lnTo>
                  <a:lnTo>
                    <a:pt x="1776" y="39715"/>
                  </a:lnTo>
                  <a:lnTo>
                    <a:pt x="1984" y="40131"/>
                  </a:lnTo>
                  <a:lnTo>
                    <a:pt x="2208" y="40547"/>
                  </a:lnTo>
                  <a:lnTo>
                    <a:pt x="2432" y="40964"/>
                  </a:lnTo>
                  <a:lnTo>
                    <a:pt x="2672" y="41364"/>
                  </a:lnTo>
                  <a:lnTo>
                    <a:pt x="2928" y="41764"/>
                  </a:lnTo>
                  <a:lnTo>
                    <a:pt x="3184" y="42148"/>
                  </a:lnTo>
                  <a:lnTo>
                    <a:pt x="3457" y="42532"/>
                  </a:lnTo>
                  <a:lnTo>
                    <a:pt x="3745" y="42900"/>
                  </a:lnTo>
                  <a:lnTo>
                    <a:pt x="4033" y="43284"/>
                  </a:lnTo>
                  <a:lnTo>
                    <a:pt x="4321" y="43636"/>
                  </a:lnTo>
                  <a:lnTo>
                    <a:pt x="4625" y="43988"/>
                  </a:lnTo>
                  <a:lnTo>
                    <a:pt x="4929" y="44340"/>
                  </a:lnTo>
                  <a:lnTo>
                    <a:pt x="5249" y="44676"/>
                  </a:lnTo>
                  <a:lnTo>
                    <a:pt x="5569" y="45012"/>
                  </a:lnTo>
                  <a:lnTo>
                    <a:pt x="5905" y="45348"/>
                  </a:lnTo>
                  <a:lnTo>
                    <a:pt x="6241" y="45668"/>
                  </a:lnTo>
                  <a:lnTo>
                    <a:pt x="6577" y="45972"/>
                  </a:lnTo>
                  <a:lnTo>
                    <a:pt x="6929" y="46276"/>
                  </a:lnTo>
                  <a:lnTo>
                    <a:pt x="7633" y="46852"/>
                  </a:lnTo>
                  <a:lnTo>
                    <a:pt x="8369" y="47412"/>
                  </a:lnTo>
                  <a:lnTo>
                    <a:pt x="9121" y="47924"/>
                  </a:lnTo>
                  <a:lnTo>
                    <a:pt x="9889" y="48404"/>
                  </a:lnTo>
                  <a:lnTo>
                    <a:pt x="10657" y="48852"/>
                  </a:lnTo>
                  <a:lnTo>
                    <a:pt x="11441" y="49268"/>
                  </a:lnTo>
                  <a:lnTo>
                    <a:pt x="12241" y="49652"/>
                  </a:lnTo>
                  <a:lnTo>
                    <a:pt x="13041" y="49988"/>
                  </a:lnTo>
                  <a:lnTo>
                    <a:pt x="13841" y="50292"/>
                  </a:lnTo>
                  <a:lnTo>
                    <a:pt x="14657" y="50564"/>
                  </a:lnTo>
                  <a:lnTo>
                    <a:pt x="15457" y="50788"/>
                  </a:lnTo>
                  <a:lnTo>
                    <a:pt x="16257" y="50964"/>
                  </a:lnTo>
                  <a:lnTo>
                    <a:pt x="16657" y="51044"/>
                  </a:lnTo>
                  <a:lnTo>
                    <a:pt x="17057" y="51124"/>
                  </a:lnTo>
                  <a:lnTo>
                    <a:pt x="17457" y="51172"/>
                  </a:lnTo>
                  <a:lnTo>
                    <a:pt x="17857" y="51220"/>
                  </a:lnTo>
                  <a:lnTo>
                    <a:pt x="18241" y="51252"/>
                  </a:lnTo>
                  <a:lnTo>
                    <a:pt x="18625" y="51284"/>
                  </a:lnTo>
                  <a:lnTo>
                    <a:pt x="19009" y="51300"/>
                  </a:lnTo>
                  <a:lnTo>
                    <a:pt x="19394" y="51300"/>
                  </a:lnTo>
                  <a:lnTo>
                    <a:pt x="19778" y="51300"/>
                  </a:lnTo>
                  <a:lnTo>
                    <a:pt x="20162" y="51284"/>
                  </a:lnTo>
                  <a:lnTo>
                    <a:pt x="20530" y="51252"/>
                  </a:lnTo>
                  <a:lnTo>
                    <a:pt x="20898" y="51204"/>
                  </a:lnTo>
                  <a:lnTo>
                    <a:pt x="21250" y="51156"/>
                  </a:lnTo>
                  <a:lnTo>
                    <a:pt x="21618" y="51092"/>
                  </a:lnTo>
                  <a:lnTo>
                    <a:pt x="21970" y="51012"/>
                  </a:lnTo>
                  <a:lnTo>
                    <a:pt x="22306" y="50932"/>
                  </a:lnTo>
                  <a:lnTo>
                    <a:pt x="22658" y="50836"/>
                  </a:lnTo>
                  <a:lnTo>
                    <a:pt x="22978" y="50724"/>
                  </a:lnTo>
                  <a:lnTo>
                    <a:pt x="22978" y="50724"/>
                  </a:lnTo>
                  <a:lnTo>
                    <a:pt x="23234" y="50628"/>
                  </a:lnTo>
                  <a:lnTo>
                    <a:pt x="23490" y="50484"/>
                  </a:lnTo>
                  <a:lnTo>
                    <a:pt x="23746" y="50308"/>
                  </a:lnTo>
                  <a:lnTo>
                    <a:pt x="24018" y="50116"/>
                  </a:lnTo>
                  <a:lnTo>
                    <a:pt x="24290" y="49876"/>
                  </a:lnTo>
                  <a:lnTo>
                    <a:pt x="24562" y="49604"/>
                  </a:lnTo>
                  <a:lnTo>
                    <a:pt x="24850" y="49316"/>
                  </a:lnTo>
                  <a:lnTo>
                    <a:pt x="25138" y="48980"/>
                  </a:lnTo>
                  <a:lnTo>
                    <a:pt x="25426" y="48628"/>
                  </a:lnTo>
                  <a:lnTo>
                    <a:pt x="25714" y="48244"/>
                  </a:lnTo>
                  <a:lnTo>
                    <a:pt x="26002" y="47844"/>
                  </a:lnTo>
                  <a:lnTo>
                    <a:pt x="26306" y="47412"/>
                  </a:lnTo>
                  <a:lnTo>
                    <a:pt x="26594" y="46948"/>
                  </a:lnTo>
                  <a:lnTo>
                    <a:pt x="26898" y="46452"/>
                  </a:lnTo>
                  <a:lnTo>
                    <a:pt x="27202" y="45956"/>
                  </a:lnTo>
                  <a:lnTo>
                    <a:pt x="27506" y="45412"/>
                  </a:lnTo>
                  <a:lnTo>
                    <a:pt x="27794" y="44868"/>
                  </a:lnTo>
                  <a:lnTo>
                    <a:pt x="28098" y="44292"/>
                  </a:lnTo>
                  <a:lnTo>
                    <a:pt x="28402" y="43700"/>
                  </a:lnTo>
                  <a:lnTo>
                    <a:pt x="28706" y="43076"/>
                  </a:lnTo>
                  <a:lnTo>
                    <a:pt x="29282" y="41796"/>
                  </a:lnTo>
                  <a:lnTo>
                    <a:pt x="29874" y="40435"/>
                  </a:lnTo>
                  <a:lnTo>
                    <a:pt x="30434" y="39011"/>
                  </a:lnTo>
                  <a:lnTo>
                    <a:pt x="30994" y="37539"/>
                  </a:lnTo>
                  <a:lnTo>
                    <a:pt x="31522" y="36003"/>
                  </a:lnTo>
                  <a:lnTo>
                    <a:pt x="32034" y="34435"/>
                  </a:lnTo>
                  <a:lnTo>
                    <a:pt x="32514" y="32835"/>
                  </a:lnTo>
                  <a:lnTo>
                    <a:pt x="32978" y="31187"/>
                  </a:lnTo>
                  <a:lnTo>
                    <a:pt x="33186" y="30371"/>
                  </a:lnTo>
                  <a:lnTo>
                    <a:pt x="33394" y="29523"/>
                  </a:lnTo>
                  <a:lnTo>
                    <a:pt x="33586" y="28691"/>
                  </a:lnTo>
                  <a:lnTo>
                    <a:pt x="33778" y="27843"/>
                  </a:lnTo>
                  <a:lnTo>
                    <a:pt x="33954" y="27011"/>
                  </a:lnTo>
                  <a:lnTo>
                    <a:pt x="34130" y="26163"/>
                  </a:lnTo>
                  <a:lnTo>
                    <a:pt x="34274" y="25314"/>
                  </a:lnTo>
                  <a:lnTo>
                    <a:pt x="34434" y="24450"/>
                  </a:lnTo>
                  <a:lnTo>
                    <a:pt x="34562" y="23602"/>
                  </a:lnTo>
                  <a:lnTo>
                    <a:pt x="34690" y="22754"/>
                  </a:lnTo>
                  <a:lnTo>
                    <a:pt x="34802" y="21922"/>
                  </a:lnTo>
                  <a:lnTo>
                    <a:pt x="34899" y="21074"/>
                  </a:lnTo>
                  <a:lnTo>
                    <a:pt x="34979" y="20226"/>
                  </a:lnTo>
                  <a:lnTo>
                    <a:pt x="35043" y="19394"/>
                  </a:lnTo>
                  <a:lnTo>
                    <a:pt x="35107" y="18562"/>
                  </a:lnTo>
                  <a:lnTo>
                    <a:pt x="35155" y="17746"/>
                  </a:lnTo>
                  <a:lnTo>
                    <a:pt x="35171" y="16930"/>
                  </a:lnTo>
                  <a:lnTo>
                    <a:pt x="35187" y="16114"/>
                  </a:lnTo>
                  <a:lnTo>
                    <a:pt x="35187" y="15314"/>
                  </a:lnTo>
                  <a:lnTo>
                    <a:pt x="35171" y="14514"/>
                  </a:lnTo>
                  <a:lnTo>
                    <a:pt x="35123" y="13730"/>
                  </a:lnTo>
                  <a:lnTo>
                    <a:pt x="35075" y="12962"/>
                  </a:lnTo>
                  <a:lnTo>
                    <a:pt x="35011" y="12210"/>
                  </a:lnTo>
                  <a:lnTo>
                    <a:pt x="34915" y="11458"/>
                  </a:lnTo>
                  <a:lnTo>
                    <a:pt x="34818" y="10721"/>
                  </a:lnTo>
                  <a:lnTo>
                    <a:pt x="34690" y="10001"/>
                  </a:lnTo>
                  <a:lnTo>
                    <a:pt x="34546" y="9297"/>
                  </a:lnTo>
                  <a:lnTo>
                    <a:pt x="34386" y="8609"/>
                  </a:lnTo>
                  <a:lnTo>
                    <a:pt x="34386" y="8609"/>
                  </a:lnTo>
                  <a:lnTo>
                    <a:pt x="34274" y="8193"/>
                  </a:lnTo>
                  <a:lnTo>
                    <a:pt x="34146" y="7793"/>
                  </a:lnTo>
                  <a:lnTo>
                    <a:pt x="34018" y="7409"/>
                  </a:lnTo>
                  <a:lnTo>
                    <a:pt x="33858" y="7025"/>
                  </a:lnTo>
                  <a:lnTo>
                    <a:pt x="33698" y="6657"/>
                  </a:lnTo>
                  <a:lnTo>
                    <a:pt x="33538" y="6305"/>
                  </a:lnTo>
                  <a:lnTo>
                    <a:pt x="33346" y="5953"/>
                  </a:lnTo>
                  <a:lnTo>
                    <a:pt x="33154" y="5617"/>
                  </a:lnTo>
                  <a:lnTo>
                    <a:pt x="32946" y="5281"/>
                  </a:lnTo>
                  <a:lnTo>
                    <a:pt x="32722" y="4961"/>
                  </a:lnTo>
                  <a:lnTo>
                    <a:pt x="32498" y="4657"/>
                  </a:lnTo>
                  <a:lnTo>
                    <a:pt x="32258" y="4353"/>
                  </a:lnTo>
                  <a:lnTo>
                    <a:pt x="32002" y="4065"/>
                  </a:lnTo>
                  <a:lnTo>
                    <a:pt x="31746" y="3777"/>
                  </a:lnTo>
                  <a:lnTo>
                    <a:pt x="31474" y="3505"/>
                  </a:lnTo>
                  <a:lnTo>
                    <a:pt x="31202" y="3249"/>
                  </a:lnTo>
                  <a:lnTo>
                    <a:pt x="30914" y="2993"/>
                  </a:lnTo>
                  <a:lnTo>
                    <a:pt x="30610" y="2753"/>
                  </a:lnTo>
                  <a:lnTo>
                    <a:pt x="30306" y="2513"/>
                  </a:lnTo>
                  <a:lnTo>
                    <a:pt x="29986" y="2305"/>
                  </a:lnTo>
                  <a:lnTo>
                    <a:pt x="29650" y="2081"/>
                  </a:lnTo>
                  <a:lnTo>
                    <a:pt x="29314" y="1889"/>
                  </a:lnTo>
                  <a:lnTo>
                    <a:pt x="28978" y="1697"/>
                  </a:lnTo>
                  <a:lnTo>
                    <a:pt x="28626" y="1505"/>
                  </a:lnTo>
                  <a:lnTo>
                    <a:pt x="28258" y="1345"/>
                  </a:lnTo>
                  <a:lnTo>
                    <a:pt x="27890" y="1185"/>
                  </a:lnTo>
                  <a:lnTo>
                    <a:pt x="27506" y="1025"/>
                  </a:lnTo>
                  <a:lnTo>
                    <a:pt x="27122" y="881"/>
                  </a:lnTo>
                  <a:lnTo>
                    <a:pt x="26738" y="753"/>
                  </a:lnTo>
                  <a:lnTo>
                    <a:pt x="26338" y="641"/>
                  </a:lnTo>
                  <a:lnTo>
                    <a:pt x="25938" y="529"/>
                  </a:lnTo>
                  <a:lnTo>
                    <a:pt x="25522" y="417"/>
                  </a:lnTo>
                  <a:lnTo>
                    <a:pt x="25106" y="337"/>
                  </a:lnTo>
                  <a:lnTo>
                    <a:pt x="24674" y="257"/>
                  </a:lnTo>
                  <a:lnTo>
                    <a:pt x="24242" y="193"/>
                  </a:lnTo>
                  <a:lnTo>
                    <a:pt x="23810" y="129"/>
                  </a:lnTo>
                  <a:lnTo>
                    <a:pt x="23362" y="81"/>
                  </a:lnTo>
                  <a:lnTo>
                    <a:pt x="22914" y="49"/>
                  </a:lnTo>
                  <a:lnTo>
                    <a:pt x="22450" y="17"/>
                  </a:lnTo>
                  <a:lnTo>
                    <a:pt x="22002" y="1"/>
                  </a:lnTo>
                  <a:lnTo>
                    <a:pt x="21538" y="1"/>
                  </a:lnTo>
                  <a:lnTo>
                    <a:pt x="21058" y="1"/>
                  </a:lnTo>
                  <a:lnTo>
                    <a:pt x="20594" y="17"/>
                  </a:lnTo>
                  <a:lnTo>
                    <a:pt x="20114" y="49"/>
                  </a:lnTo>
                  <a:lnTo>
                    <a:pt x="19634" y="81"/>
                  </a:lnTo>
                  <a:lnTo>
                    <a:pt x="19138" y="129"/>
                  </a:lnTo>
                  <a:lnTo>
                    <a:pt x="18657" y="193"/>
                  </a:lnTo>
                  <a:lnTo>
                    <a:pt x="18161" y="257"/>
                  </a:lnTo>
                  <a:lnTo>
                    <a:pt x="17665" y="337"/>
                  </a:lnTo>
                  <a:lnTo>
                    <a:pt x="17169" y="433"/>
                  </a:lnTo>
                  <a:lnTo>
                    <a:pt x="16657" y="529"/>
                  </a:lnTo>
                  <a:lnTo>
                    <a:pt x="16161" y="641"/>
                  </a:lnTo>
                  <a:lnTo>
                    <a:pt x="15649" y="769"/>
                  </a:lnTo>
                  <a:lnTo>
                    <a:pt x="15137" y="913"/>
                  </a:lnTo>
                  <a:lnTo>
                    <a:pt x="14625" y="1057"/>
                  </a:lnTo>
                  <a:lnTo>
                    <a:pt x="14113" y="1217"/>
                  </a:lnTo>
                  <a:lnTo>
                    <a:pt x="13585" y="1377"/>
                  </a:lnTo>
                  <a:lnTo>
                    <a:pt x="13073" y="1553"/>
                  </a:lnTo>
                  <a:lnTo>
                    <a:pt x="12561" y="1745"/>
                  </a:lnTo>
                  <a:lnTo>
                    <a:pt x="12033" y="1953"/>
                  </a:lnTo>
                  <a:lnTo>
                    <a:pt x="11505" y="2161"/>
                  </a:lnTo>
                  <a:lnTo>
                    <a:pt x="10993" y="2385"/>
                  </a:lnTo>
                  <a:lnTo>
                    <a:pt x="10465" y="2625"/>
                  </a:lnTo>
                  <a:lnTo>
                    <a:pt x="9937" y="2865"/>
                  </a:lnTo>
                  <a:lnTo>
                    <a:pt x="9937" y="2865"/>
                  </a:lnTo>
                  <a:close/>
                </a:path>
              </a:pathLst>
            </a:custGeom>
            <a:solidFill>
              <a:srgbClr val="1925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1451;p34"/>
            <p:cNvSpPr/>
            <p:nvPr/>
          </p:nvSpPr>
          <p:spPr>
            <a:xfrm>
              <a:off x="8126477" y="3265434"/>
              <a:ext cx="241020" cy="240350"/>
            </a:xfrm>
            <a:custGeom>
              <a:avLst/>
              <a:gdLst/>
              <a:ahLst/>
              <a:cxnLst/>
              <a:rect l="l" t="t" r="r" b="b"/>
              <a:pathLst>
                <a:path w="34163" h="34068" extrusionOk="0">
                  <a:moveTo>
                    <a:pt x="34162" y="18114"/>
                  </a:moveTo>
                  <a:lnTo>
                    <a:pt x="34162" y="18114"/>
                  </a:lnTo>
                  <a:lnTo>
                    <a:pt x="33378" y="18370"/>
                  </a:lnTo>
                  <a:lnTo>
                    <a:pt x="32466" y="18722"/>
                  </a:lnTo>
                  <a:lnTo>
                    <a:pt x="31426" y="19138"/>
                  </a:lnTo>
                  <a:lnTo>
                    <a:pt x="30882" y="19378"/>
                  </a:lnTo>
                  <a:lnTo>
                    <a:pt x="30306" y="19650"/>
                  </a:lnTo>
                  <a:lnTo>
                    <a:pt x="29698" y="19938"/>
                  </a:lnTo>
                  <a:lnTo>
                    <a:pt x="29090" y="20258"/>
                  </a:lnTo>
                  <a:lnTo>
                    <a:pt x="28466" y="20594"/>
                  </a:lnTo>
                  <a:lnTo>
                    <a:pt x="27826" y="20946"/>
                  </a:lnTo>
                  <a:lnTo>
                    <a:pt x="27170" y="21330"/>
                  </a:lnTo>
                  <a:lnTo>
                    <a:pt x="26514" y="21746"/>
                  </a:lnTo>
                  <a:lnTo>
                    <a:pt x="25858" y="22178"/>
                  </a:lnTo>
                  <a:lnTo>
                    <a:pt x="25186" y="22642"/>
                  </a:lnTo>
                  <a:lnTo>
                    <a:pt x="24514" y="23122"/>
                  </a:lnTo>
                  <a:lnTo>
                    <a:pt x="23858" y="23634"/>
                  </a:lnTo>
                  <a:lnTo>
                    <a:pt x="23201" y="24178"/>
                  </a:lnTo>
                  <a:lnTo>
                    <a:pt x="22545" y="24754"/>
                  </a:lnTo>
                  <a:lnTo>
                    <a:pt x="21905" y="25363"/>
                  </a:lnTo>
                  <a:lnTo>
                    <a:pt x="21265" y="25987"/>
                  </a:lnTo>
                  <a:lnTo>
                    <a:pt x="20657" y="26659"/>
                  </a:lnTo>
                  <a:lnTo>
                    <a:pt x="20049" y="27347"/>
                  </a:lnTo>
                  <a:lnTo>
                    <a:pt x="19473" y="28067"/>
                  </a:lnTo>
                  <a:lnTo>
                    <a:pt x="18913" y="28819"/>
                  </a:lnTo>
                  <a:lnTo>
                    <a:pt x="18641" y="29219"/>
                  </a:lnTo>
                  <a:lnTo>
                    <a:pt x="18385" y="29619"/>
                  </a:lnTo>
                  <a:lnTo>
                    <a:pt x="18113" y="30019"/>
                  </a:lnTo>
                  <a:lnTo>
                    <a:pt x="17873" y="30435"/>
                  </a:lnTo>
                  <a:lnTo>
                    <a:pt x="17617" y="30851"/>
                  </a:lnTo>
                  <a:lnTo>
                    <a:pt x="17393" y="31283"/>
                  </a:lnTo>
                  <a:lnTo>
                    <a:pt x="17153" y="31731"/>
                  </a:lnTo>
                  <a:lnTo>
                    <a:pt x="16945" y="32179"/>
                  </a:lnTo>
                  <a:lnTo>
                    <a:pt x="16721" y="32643"/>
                  </a:lnTo>
                  <a:lnTo>
                    <a:pt x="16529" y="33107"/>
                  </a:lnTo>
                  <a:lnTo>
                    <a:pt x="16321" y="33571"/>
                  </a:lnTo>
                  <a:lnTo>
                    <a:pt x="16145" y="34067"/>
                  </a:lnTo>
                  <a:lnTo>
                    <a:pt x="16145" y="34067"/>
                  </a:lnTo>
                  <a:lnTo>
                    <a:pt x="15729" y="33923"/>
                  </a:lnTo>
                  <a:lnTo>
                    <a:pt x="15313" y="33779"/>
                  </a:lnTo>
                  <a:lnTo>
                    <a:pt x="14913" y="33603"/>
                  </a:lnTo>
                  <a:lnTo>
                    <a:pt x="14513" y="33443"/>
                  </a:lnTo>
                  <a:lnTo>
                    <a:pt x="14113" y="33251"/>
                  </a:lnTo>
                  <a:lnTo>
                    <a:pt x="13729" y="33059"/>
                  </a:lnTo>
                  <a:lnTo>
                    <a:pt x="13345" y="32851"/>
                  </a:lnTo>
                  <a:lnTo>
                    <a:pt x="12961" y="32643"/>
                  </a:lnTo>
                  <a:lnTo>
                    <a:pt x="12593" y="32403"/>
                  </a:lnTo>
                  <a:lnTo>
                    <a:pt x="12225" y="32179"/>
                  </a:lnTo>
                  <a:lnTo>
                    <a:pt x="11857" y="31939"/>
                  </a:lnTo>
                  <a:lnTo>
                    <a:pt x="11505" y="31683"/>
                  </a:lnTo>
                  <a:lnTo>
                    <a:pt x="10801" y="31155"/>
                  </a:lnTo>
                  <a:lnTo>
                    <a:pt x="10113" y="30595"/>
                  </a:lnTo>
                  <a:lnTo>
                    <a:pt x="9457" y="30003"/>
                  </a:lnTo>
                  <a:lnTo>
                    <a:pt x="8817" y="29395"/>
                  </a:lnTo>
                  <a:lnTo>
                    <a:pt x="8193" y="28771"/>
                  </a:lnTo>
                  <a:lnTo>
                    <a:pt x="7584" y="28131"/>
                  </a:lnTo>
                  <a:lnTo>
                    <a:pt x="7008" y="27459"/>
                  </a:lnTo>
                  <a:lnTo>
                    <a:pt x="6448" y="26787"/>
                  </a:lnTo>
                  <a:lnTo>
                    <a:pt x="5920" y="26099"/>
                  </a:lnTo>
                  <a:lnTo>
                    <a:pt x="5408" y="25411"/>
                  </a:lnTo>
                  <a:lnTo>
                    <a:pt x="4912" y="24706"/>
                  </a:lnTo>
                  <a:lnTo>
                    <a:pt x="4432" y="24018"/>
                  </a:lnTo>
                  <a:lnTo>
                    <a:pt x="3984" y="23314"/>
                  </a:lnTo>
                  <a:lnTo>
                    <a:pt x="3552" y="22626"/>
                  </a:lnTo>
                  <a:lnTo>
                    <a:pt x="3136" y="21938"/>
                  </a:lnTo>
                  <a:lnTo>
                    <a:pt x="2736" y="21266"/>
                  </a:lnTo>
                  <a:lnTo>
                    <a:pt x="2368" y="20610"/>
                  </a:lnTo>
                  <a:lnTo>
                    <a:pt x="2032" y="19970"/>
                  </a:lnTo>
                  <a:lnTo>
                    <a:pt x="1392" y="18738"/>
                  </a:lnTo>
                  <a:lnTo>
                    <a:pt x="848" y="17618"/>
                  </a:lnTo>
                  <a:lnTo>
                    <a:pt x="384" y="16626"/>
                  </a:lnTo>
                  <a:lnTo>
                    <a:pt x="0" y="15762"/>
                  </a:lnTo>
                  <a:lnTo>
                    <a:pt x="0" y="15762"/>
                  </a:lnTo>
                  <a:lnTo>
                    <a:pt x="192" y="15282"/>
                  </a:lnTo>
                  <a:lnTo>
                    <a:pt x="384" y="14802"/>
                  </a:lnTo>
                  <a:lnTo>
                    <a:pt x="592" y="14338"/>
                  </a:lnTo>
                  <a:lnTo>
                    <a:pt x="800" y="13890"/>
                  </a:lnTo>
                  <a:lnTo>
                    <a:pt x="1024" y="13442"/>
                  </a:lnTo>
                  <a:lnTo>
                    <a:pt x="1248" y="12994"/>
                  </a:lnTo>
                  <a:lnTo>
                    <a:pt x="1488" y="12562"/>
                  </a:lnTo>
                  <a:lnTo>
                    <a:pt x="1728" y="12146"/>
                  </a:lnTo>
                  <a:lnTo>
                    <a:pt x="1984" y="11730"/>
                  </a:lnTo>
                  <a:lnTo>
                    <a:pt x="2240" y="11330"/>
                  </a:lnTo>
                  <a:lnTo>
                    <a:pt x="2512" y="10930"/>
                  </a:lnTo>
                  <a:lnTo>
                    <a:pt x="2784" y="10546"/>
                  </a:lnTo>
                  <a:lnTo>
                    <a:pt x="3056" y="10162"/>
                  </a:lnTo>
                  <a:lnTo>
                    <a:pt x="3344" y="9794"/>
                  </a:lnTo>
                  <a:lnTo>
                    <a:pt x="3936" y="9073"/>
                  </a:lnTo>
                  <a:lnTo>
                    <a:pt x="4528" y="8385"/>
                  </a:lnTo>
                  <a:lnTo>
                    <a:pt x="5152" y="7745"/>
                  </a:lnTo>
                  <a:lnTo>
                    <a:pt x="5792" y="7121"/>
                  </a:lnTo>
                  <a:lnTo>
                    <a:pt x="6432" y="6513"/>
                  </a:lnTo>
                  <a:lnTo>
                    <a:pt x="7088" y="5953"/>
                  </a:lnTo>
                  <a:lnTo>
                    <a:pt x="7760" y="5425"/>
                  </a:lnTo>
                  <a:lnTo>
                    <a:pt x="8417" y="4913"/>
                  </a:lnTo>
                  <a:lnTo>
                    <a:pt x="9089" y="4433"/>
                  </a:lnTo>
                  <a:lnTo>
                    <a:pt x="9761" y="3985"/>
                  </a:lnTo>
                  <a:lnTo>
                    <a:pt x="10433" y="3553"/>
                  </a:lnTo>
                  <a:lnTo>
                    <a:pt x="11089" y="3153"/>
                  </a:lnTo>
                  <a:lnTo>
                    <a:pt x="11745" y="2785"/>
                  </a:lnTo>
                  <a:lnTo>
                    <a:pt x="12401" y="2433"/>
                  </a:lnTo>
                  <a:lnTo>
                    <a:pt x="13025" y="2097"/>
                  </a:lnTo>
                  <a:lnTo>
                    <a:pt x="13649" y="1793"/>
                  </a:lnTo>
                  <a:lnTo>
                    <a:pt x="14241" y="1521"/>
                  </a:lnTo>
                  <a:lnTo>
                    <a:pt x="14817" y="1249"/>
                  </a:lnTo>
                  <a:lnTo>
                    <a:pt x="15377" y="1009"/>
                  </a:lnTo>
                  <a:lnTo>
                    <a:pt x="16417" y="609"/>
                  </a:lnTo>
                  <a:lnTo>
                    <a:pt x="17329" y="257"/>
                  </a:lnTo>
                  <a:lnTo>
                    <a:pt x="18113" y="1"/>
                  </a:lnTo>
                  <a:lnTo>
                    <a:pt x="18113" y="1"/>
                  </a:lnTo>
                  <a:lnTo>
                    <a:pt x="18481" y="369"/>
                  </a:lnTo>
                  <a:lnTo>
                    <a:pt x="18865" y="737"/>
                  </a:lnTo>
                  <a:lnTo>
                    <a:pt x="19265" y="1105"/>
                  </a:lnTo>
                  <a:lnTo>
                    <a:pt x="19681" y="1473"/>
                  </a:lnTo>
                  <a:lnTo>
                    <a:pt x="20577" y="2225"/>
                  </a:lnTo>
                  <a:lnTo>
                    <a:pt x="21537" y="3009"/>
                  </a:lnTo>
                  <a:lnTo>
                    <a:pt x="22529" y="3809"/>
                  </a:lnTo>
                  <a:lnTo>
                    <a:pt x="23585" y="4673"/>
                  </a:lnTo>
                  <a:lnTo>
                    <a:pt x="24658" y="5585"/>
                  </a:lnTo>
                  <a:lnTo>
                    <a:pt x="25202" y="6065"/>
                  </a:lnTo>
                  <a:lnTo>
                    <a:pt x="25746" y="6561"/>
                  </a:lnTo>
                  <a:lnTo>
                    <a:pt x="26306" y="7073"/>
                  </a:lnTo>
                  <a:lnTo>
                    <a:pt x="26866" y="7617"/>
                  </a:lnTo>
                  <a:lnTo>
                    <a:pt x="27410" y="8177"/>
                  </a:lnTo>
                  <a:lnTo>
                    <a:pt x="27970" y="8753"/>
                  </a:lnTo>
                  <a:lnTo>
                    <a:pt x="28530" y="9361"/>
                  </a:lnTo>
                  <a:lnTo>
                    <a:pt x="29074" y="10002"/>
                  </a:lnTo>
                  <a:lnTo>
                    <a:pt x="29618" y="10674"/>
                  </a:lnTo>
                  <a:lnTo>
                    <a:pt x="30162" y="11362"/>
                  </a:lnTo>
                  <a:lnTo>
                    <a:pt x="30690" y="12082"/>
                  </a:lnTo>
                  <a:lnTo>
                    <a:pt x="31218" y="12834"/>
                  </a:lnTo>
                  <a:lnTo>
                    <a:pt x="31746" y="13634"/>
                  </a:lnTo>
                  <a:lnTo>
                    <a:pt x="32242" y="14450"/>
                  </a:lnTo>
                  <a:lnTo>
                    <a:pt x="32754" y="15314"/>
                  </a:lnTo>
                  <a:lnTo>
                    <a:pt x="33234" y="16210"/>
                  </a:lnTo>
                  <a:lnTo>
                    <a:pt x="33698" y="17138"/>
                  </a:lnTo>
                  <a:lnTo>
                    <a:pt x="34162" y="18114"/>
                  </a:lnTo>
                  <a:lnTo>
                    <a:pt x="34162" y="18114"/>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1452;p34"/>
            <p:cNvSpPr/>
            <p:nvPr/>
          </p:nvSpPr>
          <p:spPr>
            <a:xfrm>
              <a:off x="8507689" y="3148599"/>
              <a:ext cx="139421" cy="223524"/>
            </a:xfrm>
            <a:custGeom>
              <a:avLst/>
              <a:gdLst/>
              <a:ahLst/>
              <a:cxnLst/>
              <a:rect l="l" t="t" r="r" b="b"/>
              <a:pathLst>
                <a:path w="19762" h="31683" extrusionOk="0">
                  <a:moveTo>
                    <a:pt x="10593" y="3697"/>
                  </a:moveTo>
                  <a:lnTo>
                    <a:pt x="10593" y="3697"/>
                  </a:lnTo>
                  <a:lnTo>
                    <a:pt x="11089" y="4769"/>
                  </a:lnTo>
                  <a:lnTo>
                    <a:pt x="11761" y="6177"/>
                  </a:lnTo>
                  <a:lnTo>
                    <a:pt x="12561" y="7857"/>
                  </a:lnTo>
                  <a:lnTo>
                    <a:pt x="13473" y="9777"/>
                  </a:lnTo>
                  <a:lnTo>
                    <a:pt x="14449" y="11874"/>
                  </a:lnTo>
                  <a:lnTo>
                    <a:pt x="14945" y="12962"/>
                  </a:lnTo>
                  <a:lnTo>
                    <a:pt x="15441" y="14082"/>
                  </a:lnTo>
                  <a:lnTo>
                    <a:pt x="15937" y="15234"/>
                  </a:lnTo>
                  <a:lnTo>
                    <a:pt x="16417" y="16370"/>
                  </a:lnTo>
                  <a:lnTo>
                    <a:pt x="16898" y="17538"/>
                  </a:lnTo>
                  <a:lnTo>
                    <a:pt x="17346" y="18690"/>
                  </a:lnTo>
                  <a:lnTo>
                    <a:pt x="17778" y="19826"/>
                  </a:lnTo>
                  <a:lnTo>
                    <a:pt x="18178" y="20962"/>
                  </a:lnTo>
                  <a:lnTo>
                    <a:pt x="18530" y="22066"/>
                  </a:lnTo>
                  <a:lnTo>
                    <a:pt x="18866" y="23138"/>
                  </a:lnTo>
                  <a:lnTo>
                    <a:pt x="19154" y="24194"/>
                  </a:lnTo>
                  <a:lnTo>
                    <a:pt x="19266" y="24690"/>
                  </a:lnTo>
                  <a:lnTo>
                    <a:pt x="19378" y="25202"/>
                  </a:lnTo>
                  <a:lnTo>
                    <a:pt x="19490" y="25682"/>
                  </a:lnTo>
                  <a:lnTo>
                    <a:pt x="19570" y="26146"/>
                  </a:lnTo>
                  <a:lnTo>
                    <a:pt x="19634" y="26611"/>
                  </a:lnTo>
                  <a:lnTo>
                    <a:pt x="19698" y="27059"/>
                  </a:lnTo>
                  <a:lnTo>
                    <a:pt x="19730" y="27491"/>
                  </a:lnTo>
                  <a:lnTo>
                    <a:pt x="19746" y="27907"/>
                  </a:lnTo>
                  <a:lnTo>
                    <a:pt x="19762" y="28307"/>
                  </a:lnTo>
                  <a:lnTo>
                    <a:pt x="19746" y="28675"/>
                  </a:lnTo>
                  <a:lnTo>
                    <a:pt x="19714" y="29043"/>
                  </a:lnTo>
                  <a:lnTo>
                    <a:pt x="19666" y="29379"/>
                  </a:lnTo>
                  <a:lnTo>
                    <a:pt x="19602" y="29699"/>
                  </a:lnTo>
                  <a:lnTo>
                    <a:pt x="19506" y="30003"/>
                  </a:lnTo>
                  <a:lnTo>
                    <a:pt x="19394" y="30291"/>
                  </a:lnTo>
                  <a:lnTo>
                    <a:pt x="19266" y="30547"/>
                  </a:lnTo>
                  <a:lnTo>
                    <a:pt x="19122" y="30771"/>
                  </a:lnTo>
                  <a:lnTo>
                    <a:pt x="18946" y="30995"/>
                  </a:lnTo>
                  <a:lnTo>
                    <a:pt x="18754" y="31171"/>
                  </a:lnTo>
                  <a:lnTo>
                    <a:pt x="18530" y="31331"/>
                  </a:lnTo>
                  <a:lnTo>
                    <a:pt x="18274" y="31475"/>
                  </a:lnTo>
                  <a:lnTo>
                    <a:pt x="18002" y="31571"/>
                  </a:lnTo>
                  <a:lnTo>
                    <a:pt x="18002" y="31571"/>
                  </a:lnTo>
                  <a:lnTo>
                    <a:pt x="17778" y="31635"/>
                  </a:lnTo>
                  <a:lnTo>
                    <a:pt x="17538" y="31667"/>
                  </a:lnTo>
                  <a:lnTo>
                    <a:pt x="17282" y="31683"/>
                  </a:lnTo>
                  <a:lnTo>
                    <a:pt x="17026" y="31667"/>
                  </a:lnTo>
                  <a:lnTo>
                    <a:pt x="16769" y="31619"/>
                  </a:lnTo>
                  <a:lnTo>
                    <a:pt x="16497" y="31571"/>
                  </a:lnTo>
                  <a:lnTo>
                    <a:pt x="16225" y="31475"/>
                  </a:lnTo>
                  <a:lnTo>
                    <a:pt x="15953" y="31363"/>
                  </a:lnTo>
                  <a:lnTo>
                    <a:pt x="15665" y="31235"/>
                  </a:lnTo>
                  <a:lnTo>
                    <a:pt x="15377" y="31091"/>
                  </a:lnTo>
                  <a:lnTo>
                    <a:pt x="15089" y="30915"/>
                  </a:lnTo>
                  <a:lnTo>
                    <a:pt x="14801" y="30723"/>
                  </a:lnTo>
                  <a:lnTo>
                    <a:pt x="14497" y="30515"/>
                  </a:lnTo>
                  <a:lnTo>
                    <a:pt x="14193" y="30291"/>
                  </a:lnTo>
                  <a:lnTo>
                    <a:pt x="13889" y="30051"/>
                  </a:lnTo>
                  <a:lnTo>
                    <a:pt x="13569" y="29779"/>
                  </a:lnTo>
                  <a:lnTo>
                    <a:pt x="13249" y="29507"/>
                  </a:lnTo>
                  <a:lnTo>
                    <a:pt x="12945" y="29203"/>
                  </a:lnTo>
                  <a:lnTo>
                    <a:pt x="12305" y="28563"/>
                  </a:lnTo>
                  <a:lnTo>
                    <a:pt x="11649" y="27875"/>
                  </a:lnTo>
                  <a:lnTo>
                    <a:pt x="10993" y="27123"/>
                  </a:lnTo>
                  <a:lnTo>
                    <a:pt x="10353" y="26338"/>
                  </a:lnTo>
                  <a:lnTo>
                    <a:pt x="9697" y="25506"/>
                  </a:lnTo>
                  <a:lnTo>
                    <a:pt x="9041" y="24626"/>
                  </a:lnTo>
                  <a:lnTo>
                    <a:pt x="8385" y="23730"/>
                  </a:lnTo>
                  <a:lnTo>
                    <a:pt x="7745" y="22802"/>
                  </a:lnTo>
                  <a:lnTo>
                    <a:pt x="7105" y="21858"/>
                  </a:lnTo>
                  <a:lnTo>
                    <a:pt x="6497" y="20882"/>
                  </a:lnTo>
                  <a:lnTo>
                    <a:pt x="5889" y="19906"/>
                  </a:lnTo>
                  <a:lnTo>
                    <a:pt x="5297" y="18914"/>
                  </a:lnTo>
                  <a:lnTo>
                    <a:pt x="4721" y="17938"/>
                  </a:lnTo>
                  <a:lnTo>
                    <a:pt x="4161" y="16946"/>
                  </a:lnTo>
                  <a:lnTo>
                    <a:pt x="3633" y="15970"/>
                  </a:lnTo>
                  <a:lnTo>
                    <a:pt x="3121" y="15010"/>
                  </a:lnTo>
                  <a:lnTo>
                    <a:pt x="2641" y="14066"/>
                  </a:lnTo>
                  <a:lnTo>
                    <a:pt x="2193" y="13154"/>
                  </a:lnTo>
                  <a:lnTo>
                    <a:pt x="1777" y="12258"/>
                  </a:lnTo>
                  <a:lnTo>
                    <a:pt x="1393" y="11393"/>
                  </a:lnTo>
                  <a:lnTo>
                    <a:pt x="1040" y="10577"/>
                  </a:lnTo>
                  <a:lnTo>
                    <a:pt x="736" y="9809"/>
                  </a:lnTo>
                  <a:lnTo>
                    <a:pt x="464" y="9073"/>
                  </a:lnTo>
                  <a:lnTo>
                    <a:pt x="464" y="9073"/>
                  </a:lnTo>
                  <a:lnTo>
                    <a:pt x="352" y="8721"/>
                  </a:lnTo>
                  <a:lnTo>
                    <a:pt x="256" y="8385"/>
                  </a:lnTo>
                  <a:lnTo>
                    <a:pt x="176" y="8033"/>
                  </a:lnTo>
                  <a:lnTo>
                    <a:pt x="96" y="7697"/>
                  </a:lnTo>
                  <a:lnTo>
                    <a:pt x="48" y="7361"/>
                  </a:lnTo>
                  <a:lnTo>
                    <a:pt x="16" y="7025"/>
                  </a:lnTo>
                  <a:lnTo>
                    <a:pt x="0" y="6705"/>
                  </a:lnTo>
                  <a:lnTo>
                    <a:pt x="0" y="6369"/>
                  </a:lnTo>
                  <a:lnTo>
                    <a:pt x="16" y="6049"/>
                  </a:lnTo>
                  <a:lnTo>
                    <a:pt x="32" y="5745"/>
                  </a:lnTo>
                  <a:lnTo>
                    <a:pt x="80" y="5441"/>
                  </a:lnTo>
                  <a:lnTo>
                    <a:pt x="128" y="5137"/>
                  </a:lnTo>
                  <a:lnTo>
                    <a:pt x="192" y="4833"/>
                  </a:lnTo>
                  <a:lnTo>
                    <a:pt x="272" y="4545"/>
                  </a:lnTo>
                  <a:lnTo>
                    <a:pt x="368" y="4257"/>
                  </a:lnTo>
                  <a:lnTo>
                    <a:pt x="464" y="3985"/>
                  </a:lnTo>
                  <a:lnTo>
                    <a:pt x="576" y="3713"/>
                  </a:lnTo>
                  <a:lnTo>
                    <a:pt x="704" y="3457"/>
                  </a:lnTo>
                  <a:lnTo>
                    <a:pt x="832" y="3201"/>
                  </a:lnTo>
                  <a:lnTo>
                    <a:pt x="976" y="2961"/>
                  </a:lnTo>
                  <a:lnTo>
                    <a:pt x="1121" y="2721"/>
                  </a:lnTo>
                  <a:lnTo>
                    <a:pt x="1281" y="2481"/>
                  </a:lnTo>
                  <a:lnTo>
                    <a:pt x="1457" y="2257"/>
                  </a:lnTo>
                  <a:lnTo>
                    <a:pt x="1633" y="2049"/>
                  </a:lnTo>
                  <a:lnTo>
                    <a:pt x="1809" y="1841"/>
                  </a:lnTo>
                  <a:lnTo>
                    <a:pt x="2001" y="1649"/>
                  </a:lnTo>
                  <a:lnTo>
                    <a:pt x="2209" y="1457"/>
                  </a:lnTo>
                  <a:lnTo>
                    <a:pt x="2417" y="1281"/>
                  </a:lnTo>
                  <a:lnTo>
                    <a:pt x="2625" y="1121"/>
                  </a:lnTo>
                  <a:lnTo>
                    <a:pt x="2849" y="961"/>
                  </a:lnTo>
                  <a:lnTo>
                    <a:pt x="3057" y="817"/>
                  </a:lnTo>
                  <a:lnTo>
                    <a:pt x="3297" y="689"/>
                  </a:lnTo>
                  <a:lnTo>
                    <a:pt x="3521" y="561"/>
                  </a:lnTo>
                  <a:lnTo>
                    <a:pt x="3761" y="449"/>
                  </a:lnTo>
                  <a:lnTo>
                    <a:pt x="4001" y="353"/>
                  </a:lnTo>
                  <a:lnTo>
                    <a:pt x="4241" y="257"/>
                  </a:lnTo>
                  <a:lnTo>
                    <a:pt x="4481" y="193"/>
                  </a:lnTo>
                  <a:lnTo>
                    <a:pt x="4737" y="129"/>
                  </a:lnTo>
                  <a:lnTo>
                    <a:pt x="4977" y="65"/>
                  </a:lnTo>
                  <a:lnTo>
                    <a:pt x="5233" y="33"/>
                  </a:lnTo>
                  <a:lnTo>
                    <a:pt x="5489" y="17"/>
                  </a:lnTo>
                  <a:lnTo>
                    <a:pt x="5729" y="1"/>
                  </a:lnTo>
                  <a:lnTo>
                    <a:pt x="5985" y="1"/>
                  </a:lnTo>
                  <a:lnTo>
                    <a:pt x="6241" y="17"/>
                  </a:lnTo>
                  <a:lnTo>
                    <a:pt x="6497" y="49"/>
                  </a:lnTo>
                  <a:lnTo>
                    <a:pt x="6737" y="97"/>
                  </a:lnTo>
                  <a:lnTo>
                    <a:pt x="6993" y="161"/>
                  </a:lnTo>
                  <a:lnTo>
                    <a:pt x="7233" y="225"/>
                  </a:lnTo>
                  <a:lnTo>
                    <a:pt x="7489" y="321"/>
                  </a:lnTo>
                  <a:lnTo>
                    <a:pt x="7729" y="433"/>
                  </a:lnTo>
                  <a:lnTo>
                    <a:pt x="7969" y="545"/>
                  </a:lnTo>
                  <a:lnTo>
                    <a:pt x="8193" y="689"/>
                  </a:lnTo>
                  <a:lnTo>
                    <a:pt x="8433" y="833"/>
                  </a:lnTo>
                  <a:lnTo>
                    <a:pt x="8657" y="1009"/>
                  </a:lnTo>
                  <a:lnTo>
                    <a:pt x="8881" y="1201"/>
                  </a:lnTo>
                  <a:lnTo>
                    <a:pt x="9105" y="1409"/>
                  </a:lnTo>
                  <a:lnTo>
                    <a:pt x="9313" y="1633"/>
                  </a:lnTo>
                  <a:lnTo>
                    <a:pt x="9521" y="1873"/>
                  </a:lnTo>
                  <a:lnTo>
                    <a:pt x="9713" y="2129"/>
                  </a:lnTo>
                  <a:lnTo>
                    <a:pt x="9905" y="2401"/>
                  </a:lnTo>
                  <a:lnTo>
                    <a:pt x="10097" y="2689"/>
                  </a:lnTo>
                  <a:lnTo>
                    <a:pt x="10273" y="3009"/>
                  </a:lnTo>
                  <a:lnTo>
                    <a:pt x="10433" y="3345"/>
                  </a:lnTo>
                  <a:lnTo>
                    <a:pt x="10593" y="3697"/>
                  </a:lnTo>
                  <a:lnTo>
                    <a:pt x="10593" y="3697"/>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1453;p34"/>
            <p:cNvSpPr/>
            <p:nvPr/>
          </p:nvSpPr>
          <p:spPr>
            <a:xfrm>
              <a:off x="8438713" y="3424491"/>
              <a:ext cx="146314" cy="443428"/>
            </a:xfrm>
            <a:custGeom>
              <a:avLst/>
              <a:gdLst/>
              <a:ahLst/>
              <a:cxnLst/>
              <a:rect l="l" t="t" r="r" b="b"/>
              <a:pathLst>
                <a:path w="20739" h="62853" extrusionOk="0">
                  <a:moveTo>
                    <a:pt x="15138" y="6641"/>
                  </a:moveTo>
                  <a:lnTo>
                    <a:pt x="15138" y="6641"/>
                  </a:lnTo>
                  <a:lnTo>
                    <a:pt x="15266" y="7009"/>
                  </a:lnTo>
                  <a:lnTo>
                    <a:pt x="15410" y="7425"/>
                  </a:lnTo>
                  <a:lnTo>
                    <a:pt x="15682" y="8353"/>
                  </a:lnTo>
                  <a:lnTo>
                    <a:pt x="15970" y="9409"/>
                  </a:lnTo>
                  <a:lnTo>
                    <a:pt x="16258" y="10593"/>
                  </a:lnTo>
                  <a:lnTo>
                    <a:pt x="16546" y="11873"/>
                  </a:lnTo>
                  <a:lnTo>
                    <a:pt x="16834" y="13265"/>
                  </a:lnTo>
                  <a:lnTo>
                    <a:pt x="17138" y="14753"/>
                  </a:lnTo>
                  <a:lnTo>
                    <a:pt x="17426" y="16321"/>
                  </a:lnTo>
                  <a:lnTo>
                    <a:pt x="17698" y="17954"/>
                  </a:lnTo>
                  <a:lnTo>
                    <a:pt x="17986" y="19666"/>
                  </a:lnTo>
                  <a:lnTo>
                    <a:pt x="18258" y="21426"/>
                  </a:lnTo>
                  <a:lnTo>
                    <a:pt x="18530" y="23250"/>
                  </a:lnTo>
                  <a:lnTo>
                    <a:pt x="18786" y="25090"/>
                  </a:lnTo>
                  <a:lnTo>
                    <a:pt x="19042" y="26978"/>
                  </a:lnTo>
                  <a:lnTo>
                    <a:pt x="19266" y="28882"/>
                  </a:lnTo>
                  <a:lnTo>
                    <a:pt x="19490" y="30802"/>
                  </a:lnTo>
                  <a:lnTo>
                    <a:pt x="19698" y="32723"/>
                  </a:lnTo>
                  <a:lnTo>
                    <a:pt x="19906" y="34643"/>
                  </a:lnTo>
                  <a:lnTo>
                    <a:pt x="20082" y="36547"/>
                  </a:lnTo>
                  <a:lnTo>
                    <a:pt x="20242" y="38435"/>
                  </a:lnTo>
                  <a:lnTo>
                    <a:pt x="20370" y="40291"/>
                  </a:lnTo>
                  <a:lnTo>
                    <a:pt x="20498" y="42099"/>
                  </a:lnTo>
                  <a:lnTo>
                    <a:pt x="20594" y="43859"/>
                  </a:lnTo>
                  <a:lnTo>
                    <a:pt x="20658" y="45571"/>
                  </a:lnTo>
                  <a:lnTo>
                    <a:pt x="20706" y="47204"/>
                  </a:lnTo>
                  <a:lnTo>
                    <a:pt x="20738" y="48772"/>
                  </a:lnTo>
                  <a:lnTo>
                    <a:pt x="20722" y="50244"/>
                  </a:lnTo>
                  <a:lnTo>
                    <a:pt x="20690" y="51636"/>
                  </a:lnTo>
                  <a:lnTo>
                    <a:pt x="20626" y="52916"/>
                  </a:lnTo>
                  <a:lnTo>
                    <a:pt x="20578" y="53524"/>
                  </a:lnTo>
                  <a:lnTo>
                    <a:pt x="20530" y="54084"/>
                  </a:lnTo>
                  <a:lnTo>
                    <a:pt x="20466" y="54628"/>
                  </a:lnTo>
                  <a:lnTo>
                    <a:pt x="20386" y="55140"/>
                  </a:lnTo>
                  <a:lnTo>
                    <a:pt x="20322" y="55620"/>
                  </a:lnTo>
                  <a:lnTo>
                    <a:pt x="20226" y="56068"/>
                  </a:lnTo>
                  <a:lnTo>
                    <a:pt x="20226" y="56068"/>
                  </a:lnTo>
                  <a:lnTo>
                    <a:pt x="20034" y="56900"/>
                  </a:lnTo>
                  <a:lnTo>
                    <a:pt x="19826" y="57668"/>
                  </a:lnTo>
                  <a:lnTo>
                    <a:pt x="19586" y="58388"/>
                  </a:lnTo>
                  <a:lnTo>
                    <a:pt x="19346" y="59044"/>
                  </a:lnTo>
                  <a:lnTo>
                    <a:pt x="19074" y="59652"/>
                  </a:lnTo>
                  <a:lnTo>
                    <a:pt x="18802" y="60196"/>
                  </a:lnTo>
                  <a:lnTo>
                    <a:pt x="18658" y="60452"/>
                  </a:lnTo>
                  <a:lnTo>
                    <a:pt x="18498" y="60692"/>
                  </a:lnTo>
                  <a:lnTo>
                    <a:pt x="18354" y="60916"/>
                  </a:lnTo>
                  <a:lnTo>
                    <a:pt x="18194" y="61124"/>
                  </a:lnTo>
                  <a:lnTo>
                    <a:pt x="18034" y="61332"/>
                  </a:lnTo>
                  <a:lnTo>
                    <a:pt x="17874" y="61524"/>
                  </a:lnTo>
                  <a:lnTo>
                    <a:pt x="17714" y="61700"/>
                  </a:lnTo>
                  <a:lnTo>
                    <a:pt x="17538" y="61860"/>
                  </a:lnTo>
                  <a:lnTo>
                    <a:pt x="17378" y="62004"/>
                  </a:lnTo>
                  <a:lnTo>
                    <a:pt x="17202" y="62149"/>
                  </a:lnTo>
                  <a:lnTo>
                    <a:pt x="17026" y="62277"/>
                  </a:lnTo>
                  <a:lnTo>
                    <a:pt x="16850" y="62389"/>
                  </a:lnTo>
                  <a:lnTo>
                    <a:pt x="16674" y="62485"/>
                  </a:lnTo>
                  <a:lnTo>
                    <a:pt x="16498" y="62581"/>
                  </a:lnTo>
                  <a:lnTo>
                    <a:pt x="16306" y="62645"/>
                  </a:lnTo>
                  <a:lnTo>
                    <a:pt x="16114" y="62709"/>
                  </a:lnTo>
                  <a:lnTo>
                    <a:pt x="15938" y="62773"/>
                  </a:lnTo>
                  <a:lnTo>
                    <a:pt x="15746" y="62805"/>
                  </a:lnTo>
                  <a:lnTo>
                    <a:pt x="15554" y="62837"/>
                  </a:lnTo>
                  <a:lnTo>
                    <a:pt x="15362" y="62853"/>
                  </a:lnTo>
                  <a:lnTo>
                    <a:pt x="15170" y="62853"/>
                  </a:lnTo>
                  <a:lnTo>
                    <a:pt x="14978" y="62853"/>
                  </a:lnTo>
                  <a:lnTo>
                    <a:pt x="14786" y="62837"/>
                  </a:lnTo>
                  <a:lnTo>
                    <a:pt x="14578" y="62805"/>
                  </a:lnTo>
                  <a:lnTo>
                    <a:pt x="14386" y="62757"/>
                  </a:lnTo>
                  <a:lnTo>
                    <a:pt x="14194" y="62709"/>
                  </a:lnTo>
                  <a:lnTo>
                    <a:pt x="13986" y="62645"/>
                  </a:lnTo>
                  <a:lnTo>
                    <a:pt x="13794" y="62565"/>
                  </a:lnTo>
                  <a:lnTo>
                    <a:pt x="13602" y="62485"/>
                  </a:lnTo>
                  <a:lnTo>
                    <a:pt x="13394" y="62389"/>
                  </a:lnTo>
                  <a:lnTo>
                    <a:pt x="12994" y="62165"/>
                  </a:lnTo>
                  <a:lnTo>
                    <a:pt x="12594" y="61892"/>
                  </a:lnTo>
                  <a:lnTo>
                    <a:pt x="12210" y="61588"/>
                  </a:lnTo>
                  <a:lnTo>
                    <a:pt x="11810" y="61236"/>
                  </a:lnTo>
                  <a:lnTo>
                    <a:pt x="11410" y="60852"/>
                  </a:lnTo>
                  <a:lnTo>
                    <a:pt x="11026" y="60420"/>
                  </a:lnTo>
                  <a:lnTo>
                    <a:pt x="10641" y="59956"/>
                  </a:lnTo>
                  <a:lnTo>
                    <a:pt x="10273" y="59460"/>
                  </a:lnTo>
                  <a:lnTo>
                    <a:pt x="9905" y="58916"/>
                  </a:lnTo>
                  <a:lnTo>
                    <a:pt x="9537" y="58340"/>
                  </a:lnTo>
                  <a:lnTo>
                    <a:pt x="9185" y="57716"/>
                  </a:lnTo>
                  <a:lnTo>
                    <a:pt x="9185" y="57716"/>
                  </a:lnTo>
                  <a:lnTo>
                    <a:pt x="8817" y="57028"/>
                  </a:lnTo>
                  <a:lnTo>
                    <a:pt x="8449" y="56228"/>
                  </a:lnTo>
                  <a:lnTo>
                    <a:pt x="8049" y="55348"/>
                  </a:lnTo>
                  <a:lnTo>
                    <a:pt x="7649" y="54372"/>
                  </a:lnTo>
                  <a:lnTo>
                    <a:pt x="7233" y="53332"/>
                  </a:lnTo>
                  <a:lnTo>
                    <a:pt x="6817" y="52212"/>
                  </a:lnTo>
                  <a:lnTo>
                    <a:pt x="6401" y="51012"/>
                  </a:lnTo>
                  <a:lnTo>
                    <a:pt x="5985" y="49748"/>
                  </a:lnTo>
                  <a:lnTo>
                    <a:pt x="5553" y="48404"/>
                  </a:lnTo>
                  <a:lnTo>
                    <a:pt x="5137" y="47011"/>
                  </a:lnTo>
                  <a:lnTo>
                    <a:pt x="4721" y="45555"/>
                  </a:lnTo>
                  <a:lnTo>
                    <a:pt x="4305" y="44051"/>
                  </a:lnTo>
                  <a:lnTo>
                    <a:pt x="3905" y="42483"/>
                  </a:lnTo>
                  <a:lnTo>
                    <a:pt x="3505" y="40883"/>
                  </a:lnTo>
                  <a:lnTo>
                    <a:pt x="3137" y="39235"/>
                  </a:lnTo>
                  <a:lnTo>
                    <a:pt x="2753" y="37539"/>
                  </a:lnTo>
                  <a:lnTo>
                    <a:pt x="2401" y="35811"/>
                  </a:lnTo>
                  <a:lnTo>
                    <a:pt x="2065" y="34067"/>
                  </a:lnTo>
                  <a:lnTo>
                    <a:pt x="1745" y="32275"/>
                  </a:lnTo>
                  <a:lnTo>
                    <a:pt x="1441" y="30466"/>
                  </a:lnTo>
                  <a:lnTo>
                    <a:pt x="1169" y="28626"/>
                  </a:lnTo>
                  <a:lnTo>
                    <a:pt x="913" y="26786"/>
                  </a:lnTo>
                  <a:lnTo>
                    <a:pt x="689" y="24930"/>
                  </a:lnTo>
                  <a:lnTo>
                    <a:pt x="497" y="23058"/>
                  </a:lnTo>
                  <a:lnTo>
                    <a:pt x="337" y="21186"/>
                  </a:lnTo>
                  <a:lnTo>
                    <a:pt x="193" y="19298"/>
                  </a:lnTo>
                  <a:lnTo>
                    <a:pt x="97" y="17426"/>
                  </a:lnTo>
                  <a:lnTo>
                    <a:pt x="33" y="15553"/>
                  </a:lnTo>
                  <a:lnTo>
                    <a:pt x="17" y="14625"/>
                  </a:lnTo>
                  <a:lnTo>
                    <a:pt x="1" y="13697"/>
                  </a:lnTo>
                  <a:lnTo>
                    <a:pt x="1" y="12769"/>
                  </a:lnTo>
                  <a:lnTo>
                    <a:pt x="17" y="11841"/>
                  </a:lnTo>
                  <a:lnTo>
                    <a:pt x="33" y="10929"/>
                  </a:lnTo>
                  <a:lnTo>
                    <a:pt x="65" y="10017"/>
                  </a:lnTo>
                  <a:lnTo>
                    <a:pt x="113" y="9105"/>
                  </a:lnTo>
                  <a:lnTo>
                    <a:pt x="161" y="8209"/>
                  </a:lnTo>
                  <a:lnTo>
                    <a:pt x="161" y="8209"/>
                  </a:lnTo>
                  <a:lnTo>
                    <a:pt x="209" y="7665"/>
                  </a:lnTo>
                  <a:lnTo>
                    <a:pt x="273" y="7137"/>
                  </a:lnTo>
                  <a:lnTo>
                    <a:pt x="337" y="6641"/>
                  </a:lnTo>
                  <a:lnTo>
                    <a:pt x="433" y="6161"/>
                  </a:lnTo>
                  <a:lnTo>
                    <a:pt x="529" y="5697"/>
                  </a:lnTo>
                  <a:lnTo>
                    <a:pt x="641" y="5265"/>
                  </a:lnTo>
                  <a:lnTo>
                    <a:pt x="769" y="4849"/>
                  </a:lnTo>
                  <a:lnTo>
                    <a:pt x="913" y="4433"/>
                  </a:lnTo>
                  <a:lnTo>
                    <a:pt x="1057" y="4049"/>
                  </a:lnTo>
                  <a:lnTo>
                    <a:pt x="1217" y="3697"/>
                  </a:lnTo>
                  <a:lnTo>
                    <a:pt x="1393" y="3345"/>
                  </a:lnTo>
                  <a:lnTo>
                    <a:pt x="1585" y="3009"/>
                  </a:lnTo>
                  <a:lnTo>
                    <a:pt x="1777" y="2705"/>
                  </a:lnTo>
                  <a:lnTo>
                    <a:pt x="1969" y="2417"/>
                  </a:lnTo>
                  <a:lnTo>
                    <a:pt x="2193" y="2128"/>
                  </a:lnTo>
                  <a:lnTo>
                    <a:pt x="2417" y="1872"/>
                  </a:lnTo>
                  <a:lnTo>
                    <a:pt x="2641" y="1632"/>
                  </a:lnTo>
                  <a:lnTo>
                    <a:pt x="2881" y="1408"/>
                  </a:lnTo>
                  <a:lnTo>
                    <a:pt x="3121" y="1216"/>
                  </a:lnTo>
                  <a:lnTo>
                    <a:pt x="3377" y="1024"/>
                  </a:lnTo>
                  <a:lnTo>
                    <a:pt x="3633" y="848"/>
                  </a:lnTo>
                  <a:lnTo>
                    <a:pt x="3905" y="688"/>
                  </a:lnTo>
                  <a:lnTo>
                    <a:pt x="4177" y="560"/>
                  </a:lnTo>
                  <a:lnTo>
                    <a:pt x="4449" y="432"/>
                  </a:lnTo>
                  <a:lnTo>
                    <a:pt x="4737" y="320"/>
                  </a:lnTo>
                  <a:lnTo>
                    <a:pt x="5025" y="224"/>
                  </a:lnTo>
                  <a:lnTo>
                    <a:pt x="5313" y="160"/>
                  </a:lnTo>
                  <a:lnTo>
                    <a:pt x="5601" y="96"/>
                  </a:lnTo>
                  <a:lnTo>
                    <a:pt x="5905" y="48"/>
                  </a:lnTo>
                  <a:lnTo>
                    <a:pt x="6209" y="16"/>
                  </a:lnTo>
                  <a:lnTo>
                    <a:pt x="6513" y="0"/>
                  </a:lnTo>
                  <a:lnTo>
                    <a:pt x="6817" y="0"/>
                  </a:lnTo>
                  <a:lnTo>
                    <a:pt x="7121" y="16"/>
                  </a:lnTo>
                  <a:lnTo>
                    <a:pt x="7425" y="48"/>
                  </a:lnTo>
                  <a:lnTo>
                    <a:pt x="7729" y="80"/>
                  </a:lnTo>
                  <a:lnTo>
                    <a:pt x="8049" y="144"/>
                  </a:lnTo>
                  <a:lnTo>
                    <a:pt x="8353" y="208"/>
                  </a:lnTo>
                  <a:lnTo>
                    <a:pt x="8657" y="288"/>
                  </a:lnTo>
                  <a:lnTo>
                    <a:pt x="8977" y="384"/>
                  </a:lnTo>
                  <a:lnTo>
                    <a:pt x="9281" y="496"/>
                  </a:lnTo>
                  <a:lnTo>
                    <a:pt x="9585" y="624"/>
                  </a:lnTo>
                  <a:lnTo>
                    <a:pt x="9889" y="752"/>
                  </a:lnTo>
                  <a:lnTo>
                    <a:pt x="10177" y="912"/>
                  </a:lnTo>
                  <a:lnTo>
                    <a:pt x="10481" y="1072"/>
                  </a:lnTo>
                  <a:lnTo>
                    <a:pt x="10769" y="1232"/>
                  </a:lnTo>
                  <a:lnTo>
                    <a:pt x="11058" y="1424"/>
                  </a:lnTo>
                  <a:lnTo>
                    <a:pt x="11346" y="1616"/>
                  </a:lnTo>
                  <a:lnTo>
                    <a:pt x="11634" y="1824"/>
                  </a:lnTo>
                  <a:lnTo>
                    <a:pt x="11906" y="2048"/>
                  </a:lnTo>
                  <a:lnTo>
                    <a:pt x="12178" y="2289"/>
                  </a:lnTo>
                  <a:lnTo>
                    <a:pt x="12434" y="2529"/>
                  </a:lnTo>
                  <a:lnTo>
                    <a:pt x="12690" y="2785"/>
                  </a:lnTo>
                  <a:lnTo>
                    <a:pt x="12946" y="3041"/>
                  </a:lnTo>
                  <a:lnTo>
                    <a:pt x="13186" y="3329"/>
                  </a:lnTo>
                  <a:lnTo>
                    <a:pt x="13426" y="3617"/>
                  </a:lnTo>
                  <a:lnTo>
                    <a:pt x="13650" y="3905"/>
                  </a:lnTo>
                  <a:lnTo>
                    <a:pt x="13874" y="4209"/>
                  </a:lnTo>
                  <a:lnTo>
                    <a:pt x="14082" y="4529"/>
                  </a:lnTo>
                  <a:lnTo>
                    <a:pt x="14290" y="4865"/>
                  </a:lnTo>
                  <a:lnTo>
                    <a:pt x="14482" y="5201"/>
                  </a:lnTo>
                  <a:lnTo>
                    <a:pt x="14658" y="5537"/>
                  </a:lnTo>
                  <a:lnTo>
                    <a:pt x="14834" y="5905"/>
                  </a:lnTo>
                  <a:lnTo>
                    <a:pt x="14994" y="6257"/>
                  </a:lnTo>
                  <a:lnTo>
                    <a:pt x="15138" y="6641"/>
                  </a:lnTo>
                  <a:lnTo>
                    <a:pt x="15138" y="664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1454;p34"/>
            <p:cNvSpPr/>
            <p:nvPr/>
          </p:nvSpPr>
          <p:spPr>
            <a:xfrm>
              <a:off x="8315443" y="3410043"/>
              <a:ext cx="134341" cy="475824"/>
            </a:xfrm>
            <a:custGeom>
              <a:avLst/>
              <a:gdLst/>
              <a:ahLst/>
              <a:cxnLst/>
              <a:rect l="l" t="t" r="r" b="b"/>
              <a:pathLst>
                <a:path w="19042" h="67445" extrusionOk="0">
                  <a:moveTo>
                    <a:pt x="2945" y="9057"/>
                  </a:moveTo>
                  <a:lnTo>
                    <a:pt x="2945" y="9057"/>
                  </a:lnTo>
                  <a:lnTo>
                    <a:pt x="2657" y="10033"/>
                  </a:lnTo>
                  <a:lnTo>
                    <a:pt x="2385" y="11009"/>
                  </a:lnTo>
                  <a:lnTo>
                    <a:pt x="2145" y="11969"/>
                  </a:lnTo>
                  <a:lnTo>
                    <a:pt x="1905" y="12945"/>
                  </a:lnTo>
                  <a:lnTo>
                    <a:pt x="1681" y="13921"/>
                  </a:lnTo>
                  <a:lnTo>
                    <a:pt x="1473" y="14897"/>
                  </a:lnTo>
                  <a:lnTo>
                    <a:pt x="1281" y="15857"/>
                  </a:lnTo>
                  <a:lnTo>
                    <a:pt x="1105" y="16833"/>
                  </a:lnTo>
                  <a:lnTo>
                    <a:pt x="945" y="17809"/>
                  </a:lnTo>
                  <a:lnTo>
                    <a:pt x="801" y="18769"/>
                  </a:lnTo>
                  <a:lnTo>
                    <a:pt x="657" y="19746"/>
                  </a:lnTo>
                  <a:lnTo>
                    <a:pt x="545" y="20706"/>
                  </a:lnTo>
                  <a:lnTo>
                    <a:pt x="433" y="21682"/>
                  </a:lnTo>
                  <a:lnTo>
                    <a:pt x="337" y="22642"/>
                  </a:lnTo>
                  <a:lnTo>
                    <a:pt x="257" y="23602"/>
                  </a:lnTo>
                  <a:lnTo>
                    <a:pt x="193" y="24562"/>
                  </a:lnTo>
                  <a:lnTo>
                    <a:pt x="129" y="25506"/>
                  </a:lnTo>
                  <a:lnTo>
                    <a:pt x="81" y="26466"/>
                  </a:lnTo>
                  <a:lnTo>
                    <a:pt x="49" y="27410"/>
                  </a:lnTo>
                  <a:lnTo>
                    <a:pt x="17" y="28354"/>
                  </a:lnTo>
                  <a:lnTo>
                    <a:pt x="1" y="29282"/>
                  </a:lnTo>
                  <a:lnTo>
                    <a:pt x="1" y="30226"/>
                  </a:lnTo>
                  <a:lnTo>
                    <a:pt x="17" y="32066"/>
                  </a:lnTo>
                  <a:lnTo>
                    <a:pt x="65" y="33890"/>
                  </a:lnTo>
                  <a:lnTo>
                    <a:pt x="145" y="35683"/>
                  </a:lnTo>
                  <a:lnTo>
                    <a:pt x="273" y="37459"/>
                  </a:lnTo>
                  <a:lnTo>
                    <a:pt x="417" y="39203"/>
                  </a:lnTo>
                  <a:lnTo>
                    <a:pt x="577" y="40899"/>
                  </a:lnTo>
                  <a:lnTo>
                    <a:pt x="769" y="42563"/>
                  </a:lnTo>
                  <a:lnTo>
                    <a:pt x="993" y="44195"/>
                  </a:lnTo>
                  <a:lnTo>
                    <a:pt x="1217" y="45779"/>
                  </a:lnTo>
                  <a:lnTo>
                    <a:pt x="1457" y="47331"/>
                  </a:lnTo>
                  <a:lnTo>
                    <a:pt x="1713" y="48819"/>
                  </a:lnTo>
                  <a:lnTo>
                    <a:pt x="1985" y="50276"/>
                  </a:lnTo>
                  <a:lnTo>
                    <a:pt x="2257" y="51668"/>
                  </a:lnTo>
                  <a:lnTo>
                    <a:pt x="2529" y="52996"/>
                  </a:lnTo>
                  <a:lnTo>
                    <a:pt x="2801" y="54292"/>
                  </a:lnTo>
                  <a:lnTo>
                    <a:pt x="3089" y="55508"/>
                  </a:lnTo>
                  <a:lnTo>
                    <a:pt x="3361" y="56676"/>
                  </a:lnTo>
                  <a:lnTo>
                    <a:pt x="3873" y="58788"/>
                  </a:lnTo>
                  <a:lnTo>
                    <a:pt x="4337" y="60644"/>
                  </a:lnTo>
                  <a:lnTo>
                    <a:pt x="4337" y="60644"/>
                  </a:lnTo>
                  <a:lnTo>
                    <a:pt x="4449" y="61060"/>
                  </a:lnTo>
                  <a:lnTo>
                    <a:pt x="4577" y="61460"/>
                  </a:lnTo>
                  <a:lnTo>
                    <a:pt x="4705" y="61844"/>
                  </a:lnTo>
                  <a:lnTo>
                    <a:pt x="4833" y="62228"/>
                  </a:lnTo>
                  <a:lnTo>
                    <a:pt x="4961" y="62596"/>
                  </a:lnTo>
                  <a:lnTo>
                    <a:pt x="5105" y="62948"/>
                  </a:lnTo>
                  <a:lnTo>
                    <a:pt x="5249" y="63284"/>
                  </a:lnTo>
                  <a:lnTo>
                    <a:pt x="5409" y="63604"/>
                  </a:lnTo>
                  <a:lnTo>
                    <a:pt x="5569" y="63908"/>
                  </a:lnTo>
                  <a:lnTo>
                    <a:pt x="5729" y="64197"/>
                  </a:lnTo>
                  <a:lnTo>
                    <a:pt x="5905" y="64485"/>
                  </a:lnTo>
                  <a:lnTo>
                    <a:pt x="6065" y="64757"/>
                  </a:lnTo>
                  <a:lnTo>
                    <a:pt x="6241" y="65013"/>
                  </a:lnTo>
                  <a:lnTo>
                    <a:pt x="6433" y="65253"/>
                  </a:lnTo>
                  <a:lnTo>
                    <a:pt x="6609" y="65477"/>
                  </a:lnTo>
                  <a:lnTo>
                    <a:pt x="6801" y="65701"/>
                  </a:lnTo>
                  <a:lnTo>
                    <a:pt x="6993" y="65909"/>
                  </a:lnTo>
                  <a:lnTo>
                    <a:pt x="7185" y="66101"/>
                  </a:lnTo>
                  <a:lnTo>
                    <a:pt x="7377" y="66277"/>
                  </a:lnTo>
                  <a:lnTo>
                    <a:pt x="7569" y="66437"/>
                  </a:lnTo>
                  <a:lnTo>
                    <a:pt x="7777" y="66581"/>
                  </a:lnTo>
                  <a:lnTo>
                    <a:pt x="7969" y="66725"/>
                  </a:lnTo>
                  <a:lnTo>
                    <a:pt x="8177" y="66853"/>
                  </a:lnTo>
                  <a:lnTo>
                    <a:pt x="8385" y="66965"/>
                  </a:lnTo>
                  <a:lnTo>
                    <a:pt x="8593" y="67077"/>
                  </a:lnTo>
                  <a:lnTo>
                    <a:pt x="8801" y="67157"/>
                  </a:lnTo>
                  <a:lnTo>
                    <a:pt x="9009" y="67237"/>
                  </a:lnTo>
                  <a:lnTo>
                    <a:pt x="9217" y="67301"/>
                  </a:lnTo>
                  <a:lnTo>
                    <a:pt x="9425" y="67349"/>
                  </a:lnTo>
                  <a:lnTo>
                    <a:pt x="9649" y="67397"/>
                  </a:lnTo>
                  <a:lnTo>
                    <a:pt x="9857" y="67413"/>
                  </a:lnTo>
                  <a:lnTo>
                    <a:pt x="10065" y="67429"/>
                  </a:lnTo>
                  <a:lnTo>
                    <a:pt x="10273" y="67445"/>
                  </a:lnTo>
                  <a:lnTo>
                    <a:pt x="10481" y="67429"/>
                  </a:lnTo>
                  <a:lnTo>
                    <a:pt x="10689" y="67413"/>
                  </a:lnTo>
                  <a:lnTo>
                    <a:pt x="10897" y="67381"/>
                  </a:lnTo>
                  <a:lnTo>
                    <a:pt x="11105" y="67333"/>
                  </a:lnTo>
                  <a:lnTo>
                    <a:pt x="11313" y="67269"/>
                  </a:lnTo>
                  <a:lnTo>
                    <a:pt x="11521" y="67205"/>
                  </a:lnTo>
                  <a:lnTo>
                    <a:pt x="11713" y="67125"/>
                  </a:lnTo>
                  <a:lnTo>
                    <a:pt x="11921" y="67045"/>
                  </a:lnTo>
                  <a:lnTo>
                    <a:pt x="12113" y="66933"/>
                  </a:lnTo>
                  <a:lnTo>
                    <a:pt x="12321" y="66821"/>
                  </a:lnTo>
                  <a:lnTo>
                    <a:pt x="12513" y="66693"/>
                  </a:lnTo>
                  <a:lnTo>
                    <a:pt x="12690" y="66549"/>
                  </a:lnTo>
                  <a:lnTo>
                    <a:pt x="12882" y="66405"/>
                  </a:lnTo>
                  <a:lnTo>
                    <a:pt x="13058" y="66245"/>
                  </a:lnTo>
                  <a:lnTo>
                    <a:pt x="13250" y="66069"/>
                  </a:lnTo>
                  <a:lnTo>
                    <a:pt x="13426" y="65893"/>
                  </a:lnTo>
                  <a:lnTo>
                    <a:pt x="13586" y="65701"/>
                  </a:lnTo>
                  <a:lnTo>
                    <a:pt x="13762" y="65493"/>
                  </a:lnTo>
                  <a:lnTo>
                    <a:pt x="13922" y="65285"/>
                  </a:lnTo>
                  <a:lnTo>
                    <a:pt x="14082" y="65045"/>
                  </a:lnTo>
                  <a:lnTo>
                    <a:pt x="14226" y="64821"/>
                  </a:lnTo>
                  <a:lnTo>
                    <a:pt x="14386" y="64565"/>
                  </a:lnTo>
                  <a:lnTo>
                    <a:pt x="14514" y="64309"/>
                  </a:lnTo>
                  <a:lnTo>
                    <a:pt x="14658" y="64036"/>
                  </a:lnTo>
                  <a:lnTo>
                    <a:pt x="14786" y="63748"/>
                  </a:lnTo>
                  <a:lnTo>
                    <a:pt x="14914" y="63460"/>
                  </a:lnTo>
                  <a:lnTo>
                    <a:pt x="15026" y="63156"/>
                  </a:lnTo>
                  <a:lnTo>
                    <a:pt x="15138" y="62852"/>
                  </a:lnTo>
                  <a:lnTo>
                    <a:pt x="15250" y="62516"/>
                  </a:lnTo>
                  <a:lnTo>
                    <a:pt x="15346" y="62196"/>
                  </a:lnTo>
                  <a:lnTo>
                    <a:pt x="15442" y="61844"/>
                  </a:lnTo>
                  <a:lnTo>
                    <a:pt x="15442" y="61844"/>
                  </a:lnTo>
                  <a:lnTo>
                    <a:pt x="15618" y="61076"/>
                  </a:lnTo>
                  <a:lnTo>
                    <a:pt x="15810" y="60180"/>
                  </a:lnTo>
                  <a:lnTo>
                    <a:pt x="16002" y="59188"/>
                  </a:lnTo>
                  <a:lnTo>
                    <a:pt x="16194" y="58084"/>
                  </a:lnTo>
                  <a:lnTo>
                    <a:pt x="16386" y="56868"/>
                  </a:lnTo>
                  <a:lnTo>
                    <a:pt x="16578" y="55572"/>
                  </a:lnTo>
                  <a:lnTo>
                    <a:pt x="16786" y="54180"/>
                  </a:lnTo>
                  <a:lnTo>
                    <a:pt x="16978" y="52708"/>
                  </a:lnTo>
                  <a:lnTo>
                    <a:pt x="17170" y="51140"/>
                  </a:lnTo>
                  <a:lnTo>
                    <a:pt x="17362" y="49524"/>
                  </a:lnTo>
                  <a:lnTo>
                    <a:pt x="17554" y="47827"/>
                  </a:lnTo>
                  <a:lnTo>
                    <a:pt x="17746" y="46067"/>
                  </a:lnTo>
                  <a:lnTo>
                    <a:pt x="17906" y="44243"/>
                  </a:lnTo>
                  <a:lnTo>
                    <a:pt x="18082" y="42387"/>
                  </a:lnTo>
                  <a:lnTo>
                    <a:pt x="18242" y="40467"/>
                  </a:lnTo>
                  <a:lnTo>
                    <a:pt x="18386" y="38515"/>
                  </a:lnTo>
                  <a:lnTo>
                    <a:pt x="18514" y="36531"/>
                  </a:lnTo>
                  <a:lnTo>
                    <a:pt x="18642" y="34531"/>
                  </a:lnTo>
                  <a:lnTo>
                    <a:pt x="18754" y="32482"/>
                  </a:lnTo>
                  <a:lnTo>
                    <a:pt x="18850" y="30434"/>
                  </a:lnTo>
                  <a:lnTo>
                    <a:pt x="18930" y="28370"/>
                  </a:lnTo>
                  <a:lnTo>
                    <a:pt x="18978" y="26306"/>
                  </a:lnTo>
                  <a:lnTo>
                    <a:pt x="19026" y="24226"/>
                  </a:lnTo>
                  <a:lnTo>
                    <a:pt x="19042" y="22162"/>
                  </a:lnTo>
                  <a:lnTo>
                    <a:pt x="19042" y="20114"/>
                  </a:lnTo>
                  <a:lnTo>
                    <a:pt x="19026" y="18081"/>
                  </a:lnTo>
                  <a:lnTo>
                    <a:pt x="18978" y="16065"/>
                  </a:lnTo>
                  <a:lnTo>
                    <a:pt x="18914" y="14081"/>
                  </a:lnTo>
                  <a:lnTo>
                    <a:pt x="18818" y="12129"/>
                  </a:lnTo>
                  <a:lnTo>
                    <a:pt x="18706" y="10209"/>
                  </a:lnTo>
                  <a:lnTo>
                    <a:pt x="18546" y="8337"/>
                  </a:lnTo>
                  <a:lnTo>
                    <a:pt x="18370" y="6513"/>
                  </a:lnTo>
                  <a:lnTo>
                    <a:pt x="18370" y="6513"/>
                  </a:lnTo>
                  <a:lnTo>
                    <a:pt x="18306" y="5985"/>
                  </a:lnTo>
                  <a:lnTo>
                    <a:pt x="18226" y="5473"/>
                  </a:lnTo>
                  <a:lnTo>
                    <a:pt x="18130" y="4993"/>
                  </a:lnTo>
                  <a:lnTo>
                    <a:pt x="18018" y="4529"/>
                  </a:lnTo>
                  <a:lnTo>
                    <a:pt x="17890" y="4096"/>
                  </a:lnTo>
                  <a:lnTo>
                    <a:pt x="17762" y="3680"/>
                  </a:lnTo>
                  <a:lnTo>
                    <a:pt x="17618" y="3296"/>
                  </a:lnTo>
                  <a:lnTo>
                    <a:pt x="17458" y="2944"/>
                  </a:lnTo>
                  <a:lnTo>
                    <a:pt x="17282" y="2592"/>
                  </a:lnTo>
                  <a:lnTo>
                    <a:pt x="17090" y="2288"/>
                  </a:lnTo>
                  <a:lnTo>
                    <a:pt x="16898" y="1984"/>
                  </a:lnTo>
                  <a:lnTo>
                    <a:pt x="16690" y="1712"/>
                  </a:lnTo>
                  <a:lnTo>
                    <a:pt x="16482" y="1456"/>
                  </a:lnTo>
                  <a:lnTo>
                    <a:pt x="16258" y="1232"/>
                  </a:lnTo>
                  <a:lnTo>
                    <a:pt x="16018" y="1024"/>
                  </a:lnTo>
                  <a:lnTo>
                    <a:pt x="15778" y="832"/>
                  </a:lnTo>
                  <a:lnTo>
                    <a:pt x="15538" y="656"/>
                  </a:lnTo>
                  <a:lnTo>
                    <a:pt x="15282" y="512"/>
                  </a:lnTo>
                  <a:lnTo>
                    <a:pt x="15010" y="384"/>
                  </a:lnTo>
                  <a:lnTo>
                    <a:pt x="14738" y="272"/>
                  </a:lnTo>
                  <a:lnTo>
                    <a:pt x="14466" y="192"/>
                  </a:lnTo>
                  <a:lnTo>
                    <a:pt x="14178" y="112"/>
                  </a:lnTo>
                  <a:lnTo>
                    <a:pt x="13890" y="64"/>
                  </a:lnTo>
                  <a:lnTo>
                    <a:pt x="13602" y="16"/>
                  </a:lnTo>
                  <a:lnTo>
                    <a:pt x="13298" y="0"/>
                  </a:lnTo>
                  <a:lnTo>
                    <a:pt x="12994" y="0"/>
                  </a:lnTo>
                  <a:lnTo>
                    <a:pt x="12690" y="16"/>
                  </a:lnTo>
                  <a:lnTo>
                    <a:pt x="12385" y="48"/>
                  </a:lnTo>
                  <a:lnTo>
                    <a:pt x="12081" y="96"/>
                  </a:lnTo>
                  <a:lnTo>
                    <a:pt x="11761" y="160"/>
                  </a:lnTo>
                  <a:lnTo>
                    <a:pt x="11441" y="224"/>
                  </a:lnTo>
                  <a:lnTo>
                    <a:pt x="11121" y="320"/>
                  </a:lnTo>
                  <a:lnTo>
                    <a:pt x="10817" y="432"/>
                  </a:lnTo>
                  <a:lnTo>
                    <a:pt x="10497" y="560"/>
                  </a:lnTo>
                  <a:lnTo>
                    <a:pt x="10177" y="688"/>
                  </a:lnTo>
                  <a:lnTo>
                    <a:pt x="9857" y="832"/>
                  </a:lnTo>
                  <a:lnTo>
                    <a:pt x="9537" y="992"/>
                  </a:lnTo>
                  <a:lnTo>
                    <a:pt x="9217" y="1168"/>
                  </a:lnTo>
                  <a:lnTo>
                    <a:pt x="8913" y="1360"/>
                  </a:lnTo>
                  <a:lnTo>
                    <a:pt x="8593" y="1552"/>
                  </a:lnTo>
                  <a:lnTo>
                    <a:pt x="8289" y="1776"/>
                  </a:lnTo>
                  <a:lnTo>
                    <a:pt x="7985" y="2000"/>
                  </a:lnTo>
                  <a:lnTo>
                    <a:pt x="7681" y="2224"/>
                  </a:lnTo>
                  <a:lnTo>
                    <a:pt x="7377" y="2464"/>
                  </a:lnTo>
                  <a:lnTo>
                    <a:pt x="7089" y="2720"/>
                  </a:lnTo>
                  <a:lnTo>
                    <a:pt x="6801" y="2992"/>
                  </a:lnTo>
                  <a:lnTo>
                    <a:pt x="6513" y="3264"/>
                  </a:lnTo>
                  <a:lnTo>
                    <a:pt x="6241" y="3552"/>
                  </a:lnTo>
                  <a:lnTo>
                    <a:pt x="5969" y="3840"/>
                  </a:lnTo>
                  <a:lnTo>
                    <a:pt x="5697" y="4144"/>
                  </a:lnTo>
                  <a:lnTo>
                    <a:pt x="5441" y="4449"/>
                  </a:lnTo>
                  <a:lnTo>
                    <a:pt x="5185" y="4769"/>
                  </a:lnTo>
                  <a:lnTo>
                    <a:pt x="4945" y="5089"/>
                  </a:lnTo>
                  <a:lnTo>
                    <a:pt x="4721" y="5425"/>
                  </a:lnTo>
                  <a:lnTo>
                    <a:pt x="4497" y="5761"/>
                  </a:lnTo>
                  <a:lnTo>
                    <a:pt x="4273" y="6113"/>
                  </a:lnTo>
                  <a:lnTo>
                    <a:pt x="4065" y="6465"/>
                  </a:lnTo>
                  <a:lnTo>
                    <a:pt x="3873" y="6817"/>
                  </a:lnTo>
                  <a:lnTo>
                    <a:pt x="3697" y="7185"/>
                  </a:lnTo>
                  <a:lnTo>
                    <a:pt x="3521" y="7553"/>
                  </a:lnTo>
                  <a:lnTo>
                    <a:pt x="3361" y="7921"/>
                  </a:lnTo>
                  <a:lnTo>
                    <a:pt x="3201" y="8305"/>
                  </a:lnTo>
                  <a:lnTo>
                    <a:pt x="3073" y="8673"/>
                  </a:lnTo>
                  <a:lnTo>
                    <a:pt x="2945" y="9057"/>
                  </a:lnTo>
                  <a:lnTo>
                    <a:pt x="2945" y="9057"/>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1455;p34"/>
            <p:cNvSpPr/>
            <p:nvPr/>
          </p:nvSpPr>
          <p:spPr>
            <a:xfrm>
              <a:off x="8488838" y="3802536"/>
              <a:ext cx="98220" cy="219234"/>
            </a:xfrm>
            <a:custGeom>
              <a:avLst/>
              <a:gdLst/>
              <a:ahLst/>
              <a:cxnLst/>
              <a:rect l="l" t="t" r="r" b="b"/>
              <a:pathLst>
                <a:path w="13922" h="31075" extrusionOk="0">
                  <a:moveTo>
                    <a:pt x="1264" y="2497"/>
                  </a:moveTo>
                  <a:lnTo>
                    <a:pt x="1264" y="2497"/>
                  </a:lnTo>
                  <a:lnTo>
                    <a:pt x="1424" y="2913"/>
                  </a:lnTo>
                  <a:lnTo>
                    <a:pt x="1552" y="3329"/>
                  </a:lnTo>
                  <a:lnTo>
                    <a:pt x="1664" y="3761"/>
                  </a:lnTo>
                  <a:lnTo>
                    <a:pt x="1760" y="4209"/>
                  </a:lnTo>
                  <a:lnTo>
                    <a:pt x="1824" y="4657"/>
                  </a:lnTo>
                  <a:lnTo>
                    <a:pt x="1856" y="5121"/>
                  </a:lnTo>
                  <a:lnTo>
                    <a:pt x="1888" y="5601"/>
                  </a:lnTo>
                  <a:lnTo>
                    <a:pt x="1888" y="6081"/>
                  </a:lnTo>
                  <a:lnTo>
                    <a:pt x="1888" y="6561"/>
                  </a:lnTo>
                  <a:lnTo>
                    <a:pt x="1856" y="7041"/>
                  </a:lnTo>
                  <a:lnTo>
                    <a:pt x="1824" y="7537"/>
                  </a:lnTo>
                  <a:lnTo>
                    <a:pt x="1760" y="8033"/>
                  </a:lnTo>
                  <a:lnTo>
                    <a:pt x="1696" y="8530"/>
                  </a:lnTo>
                  <a:lnTo>
                    <a:pt x="1632" y="9026"/>
                  </a:lnTo>
                  <a:lnTo>
                    <a:pt x="1456" y="10018"/>
                  </a:lnTo>
                  <a:lnTo>
                    <a:pt x="1248" y="10994"/>
                  </a:lnTo>
                  <a:lnTo>
                    <a:pt x="1040" y="11954"/>
                  </a:lnTo>
                  <a:lnTo>
                    <a:pt x="608" y="13762"/>
                  </a:lnTo>
                  <a:lnTo>
                    <a:pt x="416" y="14610"/>
                  </a:lnTo>
                  <a:lnTo>
                    <a:pt x="240" y="15410"/>
                  </a:lnTo>
                  <a:lnTo>
                    <a:pt x="112" y="16130"/>
                  </a:lnTo>
                  <a:lnTo>
                    <a:pt x="64" y="16482"/>
                  </a:lnTo>
                  <a:lnTo>
                    <a:pt x="16" y="16802"/>
                  </a:lnTo>
                  <a:lnTo>
                    <a:pt x="16" y="16802"/>
                  </a:lnTo>
                  <a:lnTo>
                    <a:pt x="0" y="17042"/>
                  </a:lnTo>
                  <a:lnTo>
                    <a:pt x="0" y="17298"/>
                  </a:lnTo>
                  <a:lnTo>
                    <a:pt x="16" y="17586"/>
                  </a:lnTo>
                  <a:lnTo>
                    <a:pt x="48" y="17890"/>
                  </a:lnTo>
                  <a:lnTo>
                    <a:pt x="128" y="18530"/>
                  </a:lnTo>
                  <a:lnTo>
                    <a:pt x="240" y="19250"/>
                  </a:lnTo>
                  <a:lnTo>
                    <a:pt x="384" y="20002"/>
                  </a:lnTo>
                  <a:lnTo>
                    <a:pt x="560" y="20818"/>
                  </a:lnTo>
                  <a:lnTo>
                    <a:pt x="944" y="22546"/>
                  </a:lnTo>
                  <a:lnTo>
                    <a:pt x="1136" y="23443"/>
                  </a:lnTo>
                  <a:lnTo>
                    <a:pt x="1328" y="24371"/>
                  </a:lnTo>
                  <a:lnTo>
                    <a:pt x="1520" y="25299"/>
                  </a:lnTo>
                  <a:lnTo>
                    <a:pt x="1680" y="26227"/>
                  </a:lnTo>
                  <a:lnTo>
                    <a:pt x="1808" y="27139"/>
                  </a:lnTo>
                  <a:lnTo>
                    <a:pt x="1904" y="28051"/>
                  </a:lnTo>
                  <a:lnTo>
                    <a:pt x="1952" y="28499"/>
                  </a:lnTo>
                  <a:lnTo>
                    <a:pt x="1968" y="28931"/>
                  </a:lnTo>
                  <a:lnTo>
                    <a:pt x="1984" y="29363"/>
                  </a:lnTo>
                  <a:lnTo>
                    <a:pt x="1984" y="29795"/>
                  </a:lnTo>
                  <a:lnTo>
                    <a:pt x="1984" y="29795"/>
                  </a:lnTo>
                  <a:lnTo>
                    <a:pt x="2544" y="29923"/>
                  </a:lnTo>
                  <a:lnTo>
                    <a:pt x="3104" y="30067"/>
                  </a:lnTo>
                  <a:lnTo>
                    <a:pt x="4225" y="30371"/>
                  </a:lnTo>
                  <a:lnTo>
                    <a:pt x="5329" y="30659"/>
                  </a:lnTo>
                  <a:lnTo>
                    <a:pt x="5873" y="30787"/>
                  </a:lnTo>
                  <a:lnTo>
                    <a:pt x="6417" y="30899"/>
                  </a:lnTo>
                  <a:lnTo>
                    <a:pt x="6961" y="30979"/>
                  </a:lnTo>
                  <a:lnTo>
                    <a:pt x="7489" y="31043"/>
                  </a:lnTo>
                  <a:lnTo>
                    <a:pt x="8017" y="31075"/>
                  </a:lnTo>
                  <a:lnTo>
                    <a:pt x="8289" y="31075"/>
                  </a:lnTo>
                  <a:lnTo>
                    <a:pt x="8545" y="31075"/>
                  </a:lnTo>
                  <a:lnTo>
                    <a:pt x="8801" y="31043"/>
                  </a:lnTo>
                  <a:lnTo>
                    <a:pt x="9057" y="31027"/>
                  </a:lnTo>
                  <a:lnTo>
                    <a:pt x="9313" y="30979"/>
                  </a:lnTo>
                  <a:lnTo>
                    <a:pt x="9569" y="30931"/>
                  </a:lnTo>
                  <a:lnTo>
                    <a:pt x="9825" y="30867"/>
                  </a:lnTo>
                  <a:lnTo>
                    <a:pt x="10081" y="30787"/>
                  </a:lnTo>
                  <a:lnTo>
                    <a:pt x="10321" y="30707"/>
                  </a:lnTo>
                  <a:lnTo>
                    <a:pt x="10577" y="30595"/>
                  </a:lnTo>
                  <a:lnTo>
                    <a:pt x="10577" y="30595"/>
                  </a:lnTo>
                  <a:lnTo>
                    <a:pt x="11121" y="29011"/>
                  </a:lnTo>
                  <a:lnTo>
                    <a:pt x="11681" y="27331"/>
                  </a:lnTo>
                  <a:lnTo>
                    <a:pt x="12241" y="25587"/>
                  </a:lnTo>
                  <a:lnTo>
                    <a:pt x="12513" y="24723"/>
                  </a:lnTo>
                  <a:lnTo>
                    <a:pt x="12769" y="23859"/>
                  </a:lnTo>
                  <a:lnTo>
                    <a:pt x="13009" y="22994"/>
                  </a:lnTo>
                  <a:lnTo>
                    <a:pt x="13233" y="22162"/>
                  </a:lnTo>
                  <a:lnTo>
                    <a:pt x="13425" y="21346"/>
                  </a:lnTo>
                  <a:lnTo>
                    <a:pt x="13601" y="20562"/>
                  </a:lnTo>
                  <a:lnTo>
                    <a:pt x="13729" y="19810"/>
                  </a:lnTo>
                  <a:lnTo>
                    <a:pt x="13841" y="19106"/>
                  </a:lnTo>
                  <a:lnTo>
                    <a:pt x="13905" y="18450"/>
                  </a:lnTo>
                  <a:lnTo>
                    <a:pt x="13921" y="18146"/>
                  </a:lnTo>
                  <a:lnTo>
                    <a:pt x="13921" y="17842"/>
                  </a:lnTo>
                  <a:lnTo>
                    <a:pt x="13921" y="17842"/>
                  </a:lnTo>
                  <a:lnTo>
                    <a:pt x="13921" y="17058"/>
                  </a:lnTo>
                  <a:lnTo>
                    <a:pt x="13873" y="16146"/>
                  </a:lnTo>
                  <a:lnTo>
                    <a:pt x="13825" y="15170"/>
                  </a:lnTo>
                  <a:lnTo>
                    <a:pt x="13745" y="14114"/>
                  </a:lnTo>
                  <a:lnTo>
                    <a:pt x="13585" y="11890"/>
                  </a:lnTo>
                  <a:lnTo>
                    <a:pt x="13393" y="9602"/>
                  </a:lnTo>
                  <a:lnTo>
                    <a:pt x="13233" y="7377"/>
                  </a:lnTo>
                  <a:lnTo>
                    <a:pt x="13153" y="6321"/>
                  </a:lnTo>
                  <a:lnTo>
                    <a:pt x="13105" y="5361"/>
                  </a:lnTo>
                  <a:lnTo>
                    <a:pt x="13073" y="4465"/>
                  </a:lnTo>
                  <a:lnTo>
                    <a:pt x="13057" y="3681"/>
                  </a:lnTo>
                  <a:lnTo>
                    <a:pt x="13073" y="3009"/>
                  </a:lnTo>
                  <a:lnTo>
                    <a:pt x="13089" y="2721"/>
                  </a:lnTo>
                  <a:lnTo>
                    <a:pt x="13121" y="2481"/>
                  </a:lnTo>
                  <a:lnTo>
                    <a:pt x="13121" y="2481"/>
                  </a:lnTo>
                  <a:lnTo>
                    <a:pt x="13121" y="2369"/>
                  </a:lnTo>
                  <a:lnTo>
                    <a:pt x="13121" y="2257"/>
                  </a:lnTo>
                  <a:lnTo>
                    <a:pt x="13089" y="2145"/>
                  </a:lnTo>
                  <a:lnTo>
                    <a:pt x="13041" y="2033"/>
                  </a:lnTo>
                  <a:lnTo>
                    <a:pt x="12977" y="1921"/>
                  </a:lnTo>
                  <a:lnTo>
                    <a:pt x="12897" y="1825"/>
                  </a:lnTo>
                  <a:lnTo>
                    <a:pt x="12801" y="1713"/>
                  </a:lnTo>
                  <a:lnTo>
                    <a:pt x="12705" y="1617"/>
                  </a:lnTo>
                  <a:lnTo>
                    <a:pt x="12577" y="1521"/>
                  </a:lnTo>
                  <a:lnTo>
                    <a:pt x="12433" y="1409"/>
                  </a:lnTo>
                  <a:lnTo>
                    <a:pt x="12129" y="1233"/>
                  </a:lnTo>
                  <a:lnTo>
                    <a:pt x="11777" y="1041"/>
                  </a:lnTo>
                  <a:lnTo>
                    <a:pt x="11377" y="881"/>
                  </a:lnTo>
                  <a:lnTo>
                    <a:pt x="10929" y="721"/>
                  </a:lnTo>
                  <a:lnTo>
                    <a:pt x="10465" y="577"/>
                  </a:lnTo>
                  <a:lnTo>
                    <a:pt x="9969" y="449"/>
                  </a:lnTo>
                  <a:lnTo>
                    <a:pt x="9441" y="337"/>
                  </a:lnTo>
                  <a:lnTo>
                    <a:pt x="8897" y="241"/>
                  </a:lnTo>
                  <a:lnTo>
                    <a:pt x="8353" y="145"/>
                  </a:lnTo>
                  <a:lnTo>
                    <a:pt x="7793" y="81"/>
                  </a:lnTo>
                  <a:lnTo>
                    <a:pt x="7217" y="33"/>
                  </a:lnTo>
                  <a:lnTo>
                    <a:pt x="6641" y="1"/>
                  </a:lnTo>
                  <a:lnTo>
                    <a:pt x="6081" y="1"/>
                  </a:lnTo>
                  <a:lnTo>
                    <a:pt x="5521" y="17"/>
                  </a:lnTo>
                  <a:lnTo>
                    <a:pt x="4977" y="49"/>
                  </a:lnTo>
                  <a:lnTo>
                    <a:pt x="4465" y="97"/>
                  </a:lnTo>
                  <a:lnTo>
                    <a:pt x="3953" y="177"/>
                  </a:lnTo>
                  <a:lnTo>
                    <a:pt x="3488" y="289"/>
                  </a:lnTo>
                  <a:lnTo>
                    <a:pt x="3040" y="417"/>
                  </a:lnTo>
                  <a:lnTo>
                    <a:pt x="2832" y="497"/>
                  </a:lnTo>
                  <a:lnTo>
                    <a:pt x="2640" y="577"/>
                  </a:lnTo>
                  <a:lnTo>
                    <a:pt x="2448" y="673"/>
                  </a:lnTo>
                  <a:lnTo>
                    <a:pt x="2288" y="769"/>
                  </a:lnTo>
                  <a:lnTo>
                    <a:pt x="2112" y="865"/>
                  </a:lnTo>
                  <a:lnTo>
                    <a:pt x="1968" y="977"/>
                  </a:lnTo>
                  <a:lnTo>
                    <a:pt x="1824" y="1089"/>
                  </a:lnTo>
                  <a:lnTo>
                    <a:pt x="1712" y="1217"/>
                  </a:lnTo>
                  <a:lnTo>
                    <a:pt x="1600" y="1345"/>
                  </a:lnTo>
                  <a:lnTo>
                    <a:pt x="1504" y="1489"/>
                  </a:lnTo>
                  <a:lnTo>
                    <a:pt x="1424" y="1633"/>
                  </a:lnTo>
                  <a:lnTo>
                    <a:pt x="1344" y="1793"/>
                  </a:lnTo>
                  <a:lnTo>
                    <a:pt x="1296" y="1953"/>
                  </a:lnTo>
                  <a:lnTo>
                    <a:pt x="1264" y="2129"/>
                  </a:lnTo>
                  <a:lnTo>
                    <a:pt x="1264" y="2305"/>
                  </a:lnTo>
                  <a:lnTo>
                    <a:pt x="1264" y="2497"/>
                  </a:lnTo>
                  <a:lnTo>
                    <a:pt x="1264" y="2497"/>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1456;p34"/>
            <p:cNvSpPr/>
            <p:nvPr/>
          </p:nvSpPr>
          <p:spPr>
            <a:xfrm>
              <a:off x="8329778" y="3814395"/>
              <a:ext cx="101155" cy="315866"/>
            </a:xfrm>
            <a:custGeom>
              <a:avLst/>
              <a:gdLst/>
              <a:ahLst/>
              <a:cxnLst/>
              <a:rect l="l" t="t" r="r" b="b"/>
              <a:pathLst>
                <a:path w="14338" h="44772" extrusionOk="0">
                  <a:moveTo>
                    <a:pt x="14322" y="2176"/>
                  </a:moveTo>
                  <a:lnTo>
                    <a:pt x="14322" y="2176"/>
                  </a:lnTo>
                  <a:lnTo>
                    <a:pt x="14162" y="2752"/>
                  </a:lnTo>
                  <a:lnTo>
                    <a:pt x="14018" y="3328"/>
                  </a:lnTo>
                  <a:lnTo>
                    <a:pt x="13906" y="3920"/>
                  </a:lnTo>
                  <a:lnTo>
                    <a:pt x="13794" y="4496"/>
                  </a:lnTo>
                  <a:lnTo>
                    <a:pt x="13698" y="5072"/>
                  </a:lnTo>
                  <a:lnTo>
                    <a:pt x="13618" y="5632"/>
                  </a:lnTo>
                  <a:lnTo>
                    <a:pt x="13554" y="6208"/>
                  </a:lnTo>
                  <a:lnTo>
                    <a:pt x="13490" y="6769"/>
                  </a:lnTo>
                  <a:lnTo>
                    <a:pt x="13458" y="7329"/>
                  </a:lnTo>
                  <a:lnTo>
                    <a:pt x="13426" y="7873"/>
                  </a:lnTo>
                  <a:lnTo>
                    <a:pt x="13394" y="8961"/>
                  </a:lnTo>
                  <a:lnTo>
                    <a:pt x="13394" y="10017"/>
                  </a:lnTo>
                  <a:lnTo>
                    <a:pt x="13426" y="11041"/>
                  </a:lnTo>
                  <a:lnTo>
                    <a:pt x="13490" y="12049"/>
                  </a:lnTo>
                  <a:lnTo>
                    <a:pt x="13554" y="12993"/>
                  </a:lnTo>
                  <a:lnTo>
                    <a:pt x="13714" y="14785"/>
                  </a:lnTo>
                  <a:lnTo>
                    <a:pt x="13874" y="16369"/>
                  </a:lnTo>
                  <a:lnTo>
                    <a:pt x="13922" y="17089"/>
                  </a:lnTo>
                  <a:lnTo>
                    <a:pt x="13954" y="17745"/>
                  </a:lnTo>
                  <a:lnTo>
                    <a:pt x="13954" y="17745"/>
                  </a:lnTo>
                  <a:lnTo>
                    <a:pt x="13954" y="18097"/>
                  </a:lnTo>
                  <a:lnTo>
                    <a:pt x="13938" y="18529"/>
                  </a:lnTo>
                  <a:lnTo>
                    <a:pt x="13874" y="19617"/>
                  </a:lnTo>
                  <a:lnTo>
                    <a:pt x="13746" y="20977"/>
                  </a:lnTo>
                  <a:lnTo>
                    <a:pt x="13586" y="22546"/>
                  </a:lnTo>
                  <a:lnTo>
                    <a:pt x="13378" y="24274"/>
                  </a:lnTo>
                  <a:lnTo>
                    <a:pt x="13170" y="26146"/>
                  </a:lnTo>
                  <a:lnTo>
                    <a:pt x="12674" y="30082"/>
                  </a:lnTo>
                  <a:lnTo>
                    <a:pt x="12194" y="34002"/>
                  </a:lnTo>
                  <a:lnTo>
                    <a:pt x="11970" y="35842"/>
                  </a:lnTo>
                  <a:lnTo>
                    <a:pt x="11778" y="37555"/>
                  </a:lnTo>
                  <a:lnTo>
                    <a:pt x="11618" y="39091"/>
                  </a:lnTo>
                  <a:lnTo>
                    <a:pt x="11506" y="40403"/>
                  </a:lnTo>
                  <a:lnTo>
                    <a:pt x="11442" y="41443"/>
                  </a:lnTo>
                  <a:lnTo>
                    <a:pt x="11426" y="41843"/>
                  </a:lnTo>
                  <a:lnTo>
                    <a:pt x="11426" y="42163"/>
                  </a:lnTo>
                  <a:lnTo>
                    <a:pt x="11426" y="42163"/>
                  </a:lnTo>
                  <a:lnTo>
                    <a:pt x="11442" y="42307"/>
                  </a:lnTo>
                  <a:lnTo>
                    <a:pt x="11426" y="42435"/>
                  </a:lnTo>
                  <a:lnTo>
                    <a:pt x="11410" y="42579"/>
                  </a:lnTo>
                  <a:lnTo>
                    <a:pt x="11378" y="42707"/>
                  </a:lnTo>
                  <a:lnTo>
                    <a:pt x="11330" y="42819"/>
                  </a:lnTo>
                  <a:lnTo>
                    <a:pt x="11282" y="42947"/>
                  </a:lnTo>
                  <a:lnTo>
                    <a:pt x="11170" y="43187"/>
                  </a:lnTo>
                  <a:lnTo>
                    <a:pt x="11010" y="43395"/>
                  </a:lnTo>
                  <a:lnTo>
                    <a:pt x="10818" y="43603"/>
                  </a:lnTo>
                  <a:lnTo>
                    <a:pt x="10594" y="43795"/>
                  </a:lnTo>
                  <a:lnTo>
                    <a:pt x="10353" y="43971"/>
                  </a:lnTo>
                  <a:lnTo>
                    <a:pt x="10097" y="44131"/>
                  </a:lnTo>
                  <a:lnTo>
                    <a:pt x="9809" y="44275"/>
                  </a:lnTo>
                  <a:lnTo>
                    <a:pt x="9505" y="44387"/>
                  </a:lnTo>
                  <a:lnTo>
                    <a:pt x="9185" y="44499"/>
                  </a:lnTo>
                  <a:lnTo>
                    <a:pt x="8849" y="44595"/>
                  </a:lnTo>
                  <a:lnTo>
                    <a:pt x="8497" y="44659"/>
                  </a:lnTo>
                  <a:lnTo>
                    <a:pt x="8145" y="44723"/>
                  </a:lnTo>
                  <a:lnTo>
                    <a:pt x="7793" y="44755"/>
                  </a:lnTo>
                  <a:lnTo>
                    <a:pt x="7425" y="44771"/>
                  </a:lnTo>
                  <a:lnTo>
                    <a:pt x="7073" y="44771"/>
                  </a:lnTo>
                  <a:lnTo>
                    <a:pt x="6705" y="44739"/>
                  </a:lnTo>
                  <a:lnTo>
                    <a:pt x="6353" y="44691"/>
                  </a:lnTo>
                  <a:lnTo>
                    <a:pt x="6001" y="44627"/>
                  </a:lnTo>
                  <a:lnTo>
                    <a:pt x="5665" y="44547"/>
                  </a:lnTo>
                  <a:lnTo>
                    <a:pt x="5345" y="44435"/>
                  </a:lnTo>
                  <a:lnTo>
                    <a:pt x="5041" y="44307"/>
                  </a:lnTo>
                  <a:lnTo>
                    <a:pt x="4737" y="44147"/>
                  </a:lnTo>
                  <a:lnTo>
                    <a:pt x="4465" y="43971"/>
                  </a:lnTo>
                  <a:lnTo>
                    <a:pt x="4225" y="43779"/>
                  </a:lnTo>
                  <a:lnTo>
                    <a:pt x="4001" y="43555"/>
                  </a:lnTo>
                  <a:lnTo>
                    <a:pt x="3889" y="43427"/>
                  </a:lnTo>
                  <a:lnTo>
                    <a:pt x="3809" y="43299"/>
                  </a:lnTo>
                  <a:lnTo>
                    <a:pt x="3713" y="43171"/>
                  </a:lnTo>
                  <a:lnTo>
                    <a:pt x="3633" y="43027"/>
                  </a:lnTo>
                  <a:lnTo>
                    <a:pt x="3569" y="42883"/>
                  </a:lnTo>
                  <a:lnTo>
                    <a:pt x="3505" y="42723"/>
                  </a:lnTo>
                  <a:lnTo>
                    <a:pt x="3457" y="42563"/>
                  </a:lnTo>
                  <a:lnTo>
                    <a:pt x="3409" y="42403"/>
                  </a:lnTo>
                  <a:lnTo>
                    <a:pt x="3409" y="42403"/>
                  </a:lnTo>
                  <a:lnTo>
                    <a:pt x="3217" y="41571"/>
                  </a:lnTo>
                  <a:lnTo>
                    <a:pt x="3009" y="40483"/>
                  </a:lnTo>
                  <a:lnTo>
                    <a:pt x="2753" y="39139"/>
                  </a:lnTo>
                  <a:lnTo>
                    <a:pt x="2481" y="37603"/>
                  </a:lnTo>
                  <a:lnTo>
                    <a:pt x="2193" y="35922"/>
                  </a:lnTo>
                  <a:lnTo>
                    <a:pt x="1889" y="34114"/>
                  </a:lnTo>
                  <a:lnTo>
                    <a:pt x="1585" y="32226"/>
                  </a:lnTo>
                  <a:lnTo>
                    <a:pt x="1297" y="30290"/>
                  </a:lnTo>
                  <a:lnTo>
                    <a:pt x="1009" y="28354"/>
                  </a:lnTo>
                  <a:lnTo>
                    <a:pt x="753" y="26450"/>
                  </a:lnTo>
                  <a:lnTo>
                    <a:pt x="513" y="24610"/>
                  </a:lnTo>
                  <a:lnTo>
                    <a:pt x="321" y="22898"/>
                  </a:lnTo>
                  <a:lnTo>
                    <a:pt x="161" y="21329"/>
                  </a:lnTo>
                  <a:lnTo>
                    <a:pt x="49" y="19953"/>
                  </a:lnTo>
                  <a:lnTo>
                    <a:pt x="17" y="19345"/>
                  </a:lnTo>
                  <a:lnTo>
                    <a:pt x="1" y="18801"/>
                  </a:lnTo>
                  <a:lnTo>
                    <a:pt x="1" y="18321"/>
                  </a:lnTo>
                  <a:lnTo>
                    <a:pt x="17" y="17921"/>
                  </a:lnTo>
                  <a:lnTo>
                    <a:pt x="17" y="17921"/>
                  </a:lnTo>
                  <a:lnTo>
                    <a:pt x="33" y="17537"/>
                  </a:lnTo>
                  <a:lnTo>
                    <a:pt x="81" y="17137"/>
                  </a:lnTo>
                  <a:lnTo>
                    <a:pt x="209" y="16273"/>
                  </a:lnTo>
                  <a:lnTo>
                    <a:pt x="369" y="15345"/>
                  </a:lnTo>
                  <a:lnTo>
                    <a:pt x="577" y="14369"/>
                  </a:lnTo>
                  <a:lnTo>
                    <a:pt x="801" y="13345"/>
                  </a:lnTo>
                  <a:lnTo>
                    <a:pt x="1041" y="12305"/>
                  </a:lnTo>
                  <a:lnTo>
                    <a:pt x="1521" y="10209"/>
                  </a:lnTo>
                  <a:lnTo>
                    <a:pt x="1745" y="9153"/>
                  </a:lnTo>
                  <a:lnTo>
                    <a:pt x="1953" y="8145"/>
                  </a:lnTo>
                  <a:lnTo>
                    <a:pt x="2145" y="7169"/>
                  </a:lnTo>
                  <a:lnTo>
                    <a:pt x="2289" y="6240"/>
                  </a:lnTo>
                  <a:lnTo>
                    <a:pt x="2337" y="5808"/>
                  </a:lnTo>
                  <a:lnTo>
                    <a:pt x="2385" y="5392"/>
                  </a:lnTo>
                  <a:lnTo>
                    <a:pt x="2417" y="4976"/>
                  </a:lnTo>
                  <a:lnTo>
                    <a:pt x="2433" y="4608"/>
                  </a:lnTo>
                  <a:lnTo>
                    <a:pt x="2417" y="4240"/>
                  </a:lnTo>
                  <a:lnTo>
                    <a:pt x="2401" y="3904"/>
                  </a:lnTo>
                  <a:lnTo>
                    <a:pt x="2369" y="3600"/>
                  </a:lnTo>
                  <a:lnTo>
                    <a:pt x="2305" y="3328"/>
                  </a:lnTo>
                  <a:lnTo>
                    <a:pt x="2305" y="3328"/>
                  </a:lnTo>
                  <a:lnTo>
                    <a:pt x="2289" y="3184"/>
                  </a:lnTo>
                  <a:lnTo>
                    <a:pt x="2289" y="3056"/>
                  </a:lnTo>
                  <a:lnTo>
                    <a:pt x="2305" y="2928"/>
                  </a:lnTo>
                  <a:lnTo>
                    <a:pt x="2337" y="2800"/>
                  </a:lnTo>
                  <a:lnTo>
                    <a:pt x="2385" y="2672"/>
                  </a:lnTo>
                  <a:lnTo>
                    <a:pt x="2449" y="2544"/>
                  </a:lnTo>
                  <a:lnTo>
                    <a:pt x="2545" y="2416"/>
                  </a:lnTo>
                  <a:lnTo>
                    <a:pt x="2641" y="2288"/>
                  </a:lnTo>
                  <a:lnTo>
                    <a:pt x="2753" y="2176"/>
                  </a:lnTo>
                  <a:lnTo>
                    <a:pt x="2897" y="2048"/>
                  </a:lnTo>
                  <a:lnTo>
                    <a:pt x="3041" y="1936"/>
                  </a:lnTo>
                  <a:lnTo>
                    <a:pt x="3201" y="1808"/>
                  </a:lnTo>
                  <a:lnTo>
                    <a:pt x="3553" y="1584"/>
                  </a:lnTo>
                  <a:lnTo>
                    <a:pt x="3969" y="1376"/>
                  </a:lnTo>
                  <a:lnTo>
                    <a:pt x="4401" y="1168"/>
                  </a:lnTo>
                  <a:lnTo>
                    <a:pt x="4881" y="976"/>
                  </a:lnTo>
                  <a:lnTo>
                    <a:pt x="5393" y="800"/>
                  </a:lnTo>
                  <a:lnTo>
                    <a:pt x="5937" y="640"/>
                  </a:lnTo>
                  <a:lnTo>
                    <a:pt x="6497" y="496"/>
                  </a:lnTo>
                  <a:lnTo>
                    <a:pt x="7073" y="352"/>
                  </a:lnTo>
                  <a:lnTo>
                    <a:pt x="7665" y="240"/>
                  </a:lnTo>
                  <a:lnTo>
                    <a:pt x="8257" y="160"/>
                  </a:lnTo>
                  <a:lnTo>
                    <a:pt x="8849" y="80"/>
                  </a:lnTo>
                  <a:lnTo>
                    <a:pt x="9425" y="32"/>
                  </a:lnTo>
                  <a:lnTo>
                    <a:pt x="10001" y="0"/>
                  </a:lnTo>
                  <a:lnTo>
                    <a:pt x="10578" y="0"/>
                  </a:lnTo>
                  <a:lnTo>
                    <a:pt x="11122" y="16"/>
                  </a:lnTo>
                  <a:lnTo>
                    <a:pt x="11634" y="64"/>
                  </a:lnTo>
                  <a:lnTo>
                    <a:pt x="12114" y="128"/>
                  </a:lnTo>
                  <a:lnTo>
                    <a:pt x="12578" y="224"/>
                  </a:lnTo>
                  <a:lnTo>
                    <a:pt x="12786" y="288"/>
                  </a:lnTo>
                  <a:lnTo>
                    <a:pt x="12994" y="352"/>
                  </a:lnTo>
                  <a:lnTo>
                    <a:pt x="13170" y="432"/>
                  </a:lnTo>
                  <a:lnTo>
                    <a:pt x="13362" y="512"/>
                  </a:lnTo>
                  <a:lnTo>
                    <a:pt x="13522" y="608"/>
                  </a:lnTo>
                  <a:lnTo>
                    <a:pt x="13666" y="704"/>
                  </a:lnTo>
                  <a:lnTo>
                    <a:pt x="13810" y="816"/>
                  </a:lnTo>
                  <a:lnTo>
                    <a:pt x="13938" y="928"/>
                  </a:lnTo>
                  <a:lnTo>
                    <a:pt x="14034" y="1056"/>
                  </a:lnTo>
                  <a:lnTo>
                    <a:pt x="14130" y="1184"/>
                  </a:lnTo>
                  <a:lnTo>
                    <a:pt x="14210" y="1328"/>
                  </a:lnTo>
                  <a:lnTo>
                    <a:pt x="14274" y="1472"/>
                  </a:lnTo>
                  <a:lnTo>
                    <a:pt x="14306" y="1632"/>
                  </a:lnTo>
                  <a:lnTo>
                    <a:pt x="14338" y="1808"/>
                  </a:lnTo>
                  <a:lnTo>
                    <a:pt x="14338" y="1984"/>
                  </a:lnTo>
                  <a:lnTo>
                    <a:pt x="14322" y="2176"/>
                  </a:lnTo>
                  <a:lnTo>
                    <a:pt x="14322" y="2176"/>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1457;p34"/>
            <p:cNvSpPr/>
            <p:nvPr/>
          </p:nvSpPr>
          <p:spPr>
            <a:xfrm>
              <a:off x="8302123" y="3099272"/>
              <a:ext cx="275230" cy="416562"/>
            </a:xfrm>
            <a:custGeom>
              <a:avLst/>
              <a:gdLst/>
              <a:ahLst/>
              <a:cxnLst/>
              <a:rect l="l" t="t" r="r" b="b"/>
              <a:pathLst>
                <a:path w="39012" h="59045" extrusionOk="0">
                  <a:moveTo>
                    <a:pt x="38899" y="9201"/>
                  </a:moveTo>
                  <a:lnTo>
                    <a:pt x="38899" y="9201"/>
                  </a:lnTo>
                  <a:lnTo>
                    <a:pt x="38947" y="9281"/>
                  </a:lnTo>
                  <a:lnTo>
                    <a:pt x="38979" y="9361"/>
                  </a:lnTo>
                  <a:lnTo>
                    <a:pt x="38995" y="9473"/>
                  </a:lnTo>
                  <a:lnTo>
                    <a:pt x="39011" y="9601"/>
                  </a:lnTo>
                  <a:lnTo>
                    <a:pt x="39011" y="9745"/>
                  </a:lnTo>
                  <a:lnTo>
                    <a:pt x="38995" y="9905"/>
                  </a:lnTo>
                  <a:lnTo>
                    <a:pt x="38931" y="10273"/>
                  </a:lnTo>
                  <a:lnTo>
                    <a:pt x="38835" y="10705"/>
                  </a:lnTo>
                  <a:lnTo>
                    <a:pt x="38707" y="11185"/>
                  </a:lnTo>
                  <a:lnTo>
                    <a:pt x="38547" y="11745"/>
                  </a:lnTo>
                  <a:lnTo>
                    <a:pt x="38355" y="12337"/>
                  </a:lnTo>
                  <a:lnTo>
                    <a:pt x="37891" y="13681"/>
                  </a:lnTo>
                  <a:lnTo>
                    <a:pt x="37347" y="15169"/>
                  </a:lnTo>
                  <a:lnTo>
                    <a:pt x="36115" y="18514"/>
                  </a:lnTo>
                  <a:lnTo>
                    <a:pt x="35475" y="20290"/>
                  </a:lnTo>
                  <a:lnTo>
                    <a:pt x="34851" y="22114"/>
                  </a:lnTo>
                  <a:lnTo>
                    <a:pt x="34547" y="23026"/>
                  </a:lnTo>
                  <a:lnTo>
                    <a:pt x="34259" y="23938"/>
                  </a:lnTo>
                  <a:lnTo>
                    <a:pt x="34003" y="24834"/>
                  </a:lnTo>
                  <a:lnTo>
                    <a:pt x="33747" y="25730"/>
                  </a:lnTo>
                  <a:lnTo>
                    <a:pt x="33523" y="26610"/>
                  </a:lnTo>
                  <a:lnTo>
                    <a:pt x="33315" y="27474"/>
                  </a:lnTo>
                  <a:lnTo>
                    <a:pt x="33155" y="28306"/>
                  </a:lnTo>
                  <a:lnTo>
                    <a:pt x="33011" y="29122"/>
                  </a:lnTo>
                  <a:lnTo>
                    <a:pt x="32915" y="29906"/>
                  </a:lnTo>
                  <a:lnTo>
                    <a:pt x="32835" y="30642"/>
                  </a:lnTo>
                  <a:lnTo>
                    <a:pt x="32819" y="31010"/>
                  </a:lnTo>
                  <a:lnTo>
                    <a:pt x="32819" y="31362"/>
                  </a:lnTo>
                  <a:lnTo>
                    <a:pt x="32819" y="31698"/>
                  </a:lnTo>
                  <a:lnTo>
                    <a:pt x="32835" y="32018"/>
                  </a:lnTo>
                  <a:lnTo>
                    <a:pt x="32835" y="32018"/>
                  </a:lnTo>
                  <a:lnTo>
                    <a:pt x="32883" y="32690"/>
                  </a:lnTo>
                  <a:lnTo>
                    <a:pt x="32947" y="33379"/>
                  </a:lnTo>
                  <a:lnTo>
                    <a:pt x="33123" y="34867"/>
                  </a:lnTo>
                  <a:lnTo>
                    <a:pt x="33331" y="36435"/>
                  </a:lnTo>
                  <a:lnTo>
                    <a:pt x="33587" y="38083"/>
                  </a:lnTo>
                  <a:lnTo>
                    <a:pt x="33875" y="39795"/>
                  </a:lnTo>
                  <a:lnTo>
                    <a:pt x="34179" y="41539"/>
                  </a:lnTo>
                  <a:lnTo>
                    <a:pt x="34499" y="43283"/>
                  </a:lnTo>
                  <a:lnTo>
                    <a:pt x="34835" y="45011"/>
                  </a:lnTo>
                  <a:lnTo>
                    <a:pt x="35475" y="48372"/>
                  </a:lnTo>
                  <a:lnTo>
                    <a:pt x="36067" y="51412"/>
                  </a:lnTo>
                  <a:lnTo>
                    <a:pt x="36323" y="52756"/>
                  </a:lnTo>
                  <a:lnTo>
                    <a:pt x="36531" y="53956"/>
                  </a:lnTo>
                  <a:lnTo>
                    <a:pt x="36707" y="54996"/>
                  </a:lnTo>
                  <a:lnTo>
                    <a:pt x="36819" y="55844"/>
                  </a:lnTo>
                  <a:lnTo>
                    <a:pt x="36819" y="55844"/>
                  </a:lnTo>
                  <a:lnTo>
                    <a:pt x="36531" y="56148"/>
                  </a:lnTo>
                  <a:lnTo>
                    <a:pt x="36211" y="56436"/>
                  </a:lnTo>
                  <a:lnTo>
                    <a:pt x="35875" y="56692"/>
                  </a:lnTo>
                  <a:lnTo>
                    <a:pt x="35523" y="56948"/>
                  </a:lnTo>
                  <a:lnTo>
                    <a:pt x="35139" y="57188"/>
                  </a:lnTo>
                  <a:lnTo>
                    <a:pt x="34739" y="57412"/>
                  </a:lnTo>
                  <a:lnTo>
                    <a:pt x="34307" y="57620"/>
                  </a:lnTo>
                  <a:lnTo>
                    <a:pt x="33875" y="57812"/>
                  </a:lnTo>
                  <a:lnTo>
                    <a:pt x="33411" y="57988"/>
                  </a:lnTo>
                  <a:lnTo>
                    <a:pt x="32931" y="58148"/>
                  </a:lnTo>
                  <a:lnTo>
                    <a:pt x="32435" y="58292"/>
                  </a:lnTo>
                  <a:lnTo>
                    <a:pt x="31923" y="58420"/>
                  </a:lnTo>
                  <a:lnTo>
                    <a:pt x="31411" y="58548"/>
                  </a:lnTo>
                  <a:lnTo>
                    <a:pt x="30867" y="58644"/>
                  </a:lnTo>
                  <a:lnTo>
                    <a:pt x="30307" y="58740"/>
                  </a:lnTo>
                  <a:lnTo>
                    <a:pt x="29746" y="58820"/>
                  </a:lnTo>
                  <a:lnTo>
                    <a:pt x="29170" y="58884"/>
                  </a:lnTo>
                  <a:lnTo>
                    <a:pt x="28578" y="58948"/>
                  </a:lnTo>
                  <a:lnTo>
                    <a:pt x="27986" y="58980"/>
                  </a:lnTo>
                  <a:lnTo>
                    <a:pt x="27362" y="59012"/>
                  </a:lnTo>
                  <a:lnTo>
                    <a:pt x="26754" y="59044"/>
                  </a:lnTo>
                  <a:lnTo>
                    <a:pt x="26130" y="59044"/>
                  </a:lnTo>
                  <a:lnTo>
                    <a:pt x="25490" y="59044"/>
                  </a:lnTo>
                  <a:lnTo>
                    <a:pt x="24850" y="59028"/>
                  </a:lnTo>
                  <a:lnTo>
                    <a:pt x="24210" y="59012"/>
                  </a:lnTo>
                  <a:lnTo>
                    <a:pt x="23554" y="58980"/>
                  </a:lnTo>
                  <a:lnTo>
                    <a:pt x="22242" y="58884"/>
                  </a:lnTo>
                  <a:lnTo>
                    <a:pt x="20930" y="58756"/>
                  </a:lnTo>
                  <a:lnTo>
                    <a:pt x="19602" y="58580"/>
                  </a:lnTo>
                  <a:lnTo>
                    <a:pt x="18274" y="58388"/>
                  </a:lnTo>
                  <a:lnTo>
                    <a:pt x="16962" y="58164"/>
                  </a:lnTo>
                  <a:lnTo>
                    <a:pt x="15666" y="57908"/>
                  </a:lnTo>
                  <a:lnTo>
                    <a:pt x="14385" y="57636"/>
                  </a:lnTo>
                  <a:lnTo>
                    <a:pt x="13137" y="57332"/>
                  </a:lnTo>
                  <a:lnTo>
                    <a:pt x="11921" y="57012"/>
                  </a:lnTo>
                  <a:lnTo>
                    <a:pt x="10753" y="56676"/>
                  </a:lnTo>
                  <a:lnTo>
                    <a:pt x="9617" y="56324"/>
                  </a:lnTo>
                  <a:lnTo>
                    <a:pt x="8545" y="55956"/>
                  </a:lnTo>
                  <a:lnTo>
                    <a:pt x="7537" y="55572"/>
                  </a:lnTo>
                  <a:lnTo>
                    <a:pt x="6577" y="55188"/>
                  </a:lnTo>
                  <a:lnTo>
                    <a:pt x="5697" y="54788"/>
                  </a:lnTo>
                  <a:lnTo>
                    <a:pt x="5297" y="54596"/>
                  </a:lnTo>
                  <a:lnTo>
                    <a:pt x="4913" y="54404"/>
                  </a:lnTo>
                  <a:lnTo>
                    <a:pt x="4545" y="54196"/>
                  </a:lnTo>
                  <a:lnTo>
                    <a:pt x="4193" y="54004"/>
                  </a:lnTo>
                  <a:lnTo>
                    <a:pt x="3873" y="53796"/>
                  </a:lnTo>
                  <a:lnTo>
                    <a:pt x="3569" y="53604"/>
                  </a:lnTo>
                  <a:lnTo>
                    <a:pt x="3297" y="53412"/>
                  </a:lnTo>
                  <a:lnTo>
                    <a:pt x="3041" y="53220"/>
                  </a:lnTo>
                  <a:lnTo>
                    <a:pt x="3041" y="53220"/>
                  </a:lnTo>
                  <a:lnTo>
                    <a:pt x="3057" y="52804"/>
                  </a:lnTo>
                  <a:lnTo>
                    <a:pt x="3105" y="52340"/>
                  </a:lnTo>
                  <a:lnTo>
                    <a:pt x="3169" y="51844"/>
                  </a:lnTo>
                  <a:lnTo>
                    <a:pt x="3249" y="51316"/>
                  </a:lnTo>
                  <a:lnTo>
                    <a:pt x="3361" y="50740"/>
                  </a:lnTo>
                  <a:lnTo>
                    <a:pt x="3473" y="50132"/>
                  </a:lnTo>
                  <a:lnTo>
                    <a:pt x="3777" y="48836"/>
                  </a:lnTo>
                  <a:lnTo>
                    <a:pt x="4145" y="47427"/>
                  </a:lnTo>
                  <a:lnTo>
                    <a:pt x="4529" y="45955"/>
                  </a:lnTo>
                  <a:lnTo>
                    <a:pt x="5409" y="42819"/>
                  </a:lnTo>
                  <a:lnTo>
                    <a:pt x="5841" y="41235"/>
                  </a:lnTo>
                  <a:lnTo>
                    <a:pt x="6273" y="39635"/>
                  </a:lnTo>
                  <a:lnTo>
                    <a:pt x="6689" y="38067"/>
                  </a:lnTo>
                  <a:lnTo>
                    <a:pt x="7041" y="36531"/>
                  </a:lnTo>
                  <a:lnTo>
                    <a:pt x="7201" y="35795"/>
                  </a:lnTo>
                  <a:lnTo>
                    <a:pt x="7361" y="35075"/>
                  </a:lnTo>
                  <a:lnTo>
                    <a:pt x="7489" y="34371"/>
                  </a:lnTo>
                  <a:lnTo>
                    <a:pt x="7601" y="33699"/>
                  </a:lnTo>
                  <a:lnTo>
                    <a:pt x="7697" y="33042"/>
                  </a:lnTo>
                  <a:lnTo>
                    <a:pt x="7761" y="32418"/>
                  </a:lnTo>
                  <a:lnTo>
                    <a:pt x="7809" y="31842"/>
                  </a:lnTo>
                  <a:lnTo>
                    <a:pt x="7825" y="31282"/>
                  </a:lnTo>
                  <a:lnTo>
                    <a:pt x="7825" y="31282"/>
                  </a:lnTo>
                  <a:lnTo>
                    <a:pt x="7825" y="31010"/>
                  </a:lnTo>
                  <a:lnTo>
                    <a:pt x="7809" y="30706"/>
                  </a:lnTo>
                  <a:lnTo>
                    <a:pt x="7793" y="30402"/>
                  </a:lnTo>
                  <a:lnTo>
                    <a:pt x="7745" y="30066"/>
                  </a:lnTo>
                  <a:lnTo>
                    <a:pt x="7633" y="29362"/>
                  </a:lnTo>
                  <a:lnTo>
                    <a:pt x="7473" y="28594"/>
                  </a:lnTo>
                  <a:lnTo>
                    <a:pt x="7265" y="27778"/>
                  </a:lnTo>
                  <a:lnTo>
                    <a:pt x="7025" y="26914"/>
                  </a:lnTo>
                  <a:lnTo>
                    <a:pt x="6769" y="26002"/>
                  </a:lnTo>
                  <a:lnTo>
                    <a:pt x="6465" y="25058"/>
                  </a:lnTo>
                  <a:lnTo>
                    <a:pt x="6145" y="24082"/>
                  </a:lnTo>
                  <a:lnTo>
                    <a:pt x="5793" y="23074"/>
                  </a:lnTo>
                  <a:lnTo>
                    <a:pt x="5057" y="21010"/>
                  </a:lnTo>
                  <a:lnTo>
                    <a:pt x="4273" y="18898"/>
                  </a:lnTo>
                  <a:lnTo>
                    <a:pt x="3473" y="16801"/>
                  </a:lnTo>
                  <a:lnTo>
                    <a:pt x="2705" y="14737"/>
                  </a:lnTo>
                  <a:lnTo>
                    <a:pt x="1969" y="12785"/>
                  </a:lnTo>
                  <a:lnTo>
                    <a:pt x="1313" y="10961"/>
                  </a:lnTo>
                  <a:lnTo>
                    <a:pt x="1009" y="10113"/>
                  </a:lnTo>
                  <a:lnTo>
                    <a:pt x="753" y="9329"/>
                  </a:lnTo>
                  <a:lnTo>
                    <a:pt x="513" y="8577"/>
                  </a:lnTo>
                  <a:lnTo>
                    <a:pt x="321" y="7905"/>
                  </a:lnTo>
                  <a:lnTo>
                    <a:pt x="177" y="7297"/>
                  </a:lnTo>
                  <a:lnTo>
                    <a:pt x="65" y="6753"/>
                  </a:lnTo>
                  <a:lnTo>
                    <a:pt x="33" y="6513"/>
                  </a:lnTo>
                  <a:lnTo>
                    <a:pt x="1" y="6305"/>
                  </a:lnTo>
                  <a:lnTo>
                    <a:pt x="1" y="6097"/>
                  </a:lnTo>
                  <a:lnTo>
                    <a:pt x="1" y="5921"/>
                  </a:lnTo>
                  <a:lnTo>
                    <a:pt x="17" y="5761"/>
                  </a:lnTo>
                  <a:lnTo>
                    <a:pt x="49" y="5633"/>
                  </a:lnTo>
                  <a:lnTo>
                    <a:pt x="97" y="5521"/>
                  </a:lnTo>
                  <a:lnTo>
                    <a:pt x="145" y="5441"/>
                  </a:lnTo>
                  <a:lnTo>
                    <a:pt x="145" y="5441"/>
                  </a:lnTo>
                  <a:lnTo>
                    <a:pt x="369" y="5233"/>
                  </a:lnTo>
                  <a:lnTo>
                    <a:pt x="609" y="5009"/>
                  </a:lnTo>
                  <a:lnTo>
                    <a:pt x="865" y="4785"/>
                  </a:lnTo>
                  <a:lnTo>
                    <a:pt x="1169" y="4545"/>
                  </a:lnTo>
                  <a:lnTo>
                    <a:pt x="1505" y="4305"/>
                  </a:lnTo>
                  <a:lnTo>
                    <a:pt x="1857" y="4049"/>
                  </a:lnTo>
                  <a:lnTo>
                    <a:pt x="2257" y="3809"/>
                  </a:lnTo>
                  <a:lnTo>
                    <a:pt x="2673" y="3553"/>
                  </a:lnTo>
                  <a:lnTo>
                    <a:pt x="3121" y="3296"/>
                  </a:lnTo>
                  <a:lnTo>
                    <a:pt x="3601" y="3040"/>
                  </a:lnTo>
                  <a:lnTo>
                    <a:pt x="4097" y="2784"/>
                  </a:lnTo>
                  <a:lnTo>
                    <a:pt x="4641" y="2528"/>
                  </a:lnTo>
                  <a:lnTo>
                    <a:pt x="5201" y="2288"/>
                  </a:lnTo>
                  <a:lnTo>
                    <a:pt x="5793" y="2032"/>
                  </a:lnTo>
                  <a:lnTo>
                    <a:pt x="6417" y="1808"/>
                  </a:lnTo>
                  <a:lnTo>
                    <a:pt x="7073" y="1584"/>
                  </a:lnTo>
                  <a:lnTo>
                    <a:pt x="7761" y="1360"/>
                  </a:lnTo>
                  <a:lnTo>
                    <a:pt x="8465" y="1152"/>
                  </a:lnTo>
                  <a:lnTo>
                    <a:pt x="9201" y="960"/>
                  </a:lnTo>
                  <a:lnTo>
                    <a:pt x="9969" y="784"/>
                  </a:lnTo>
                  <a:lnTo>
                    <a:pt x="10769" y="624"/>
                  </a:lnTo>
                  <a:lnTo>
                    <a:pt x="11585" y="464"/>
                  </a:lnTo>
                  <a:lnTo>
                    <a:pt x="12433" y="336"/>
                  </a:lnTo>
                  <a:lnTo>
                    <a:pt x="13313" y="224"/>
                  </a:lnTo>
                  <a:lnTo>
                    <a:pt x="14225" y="144"/>
                  </a:lnTo>
                  <a:lnTo>
                    <a:pt x="15170" y="64"/>
                  </a:lnTo>
                  <a:lnTo>
                    <a:pt x="16130" y="32"/>
                  </a:lnTo>
                  <a:lnTo>
                    <a:pt x="17122" y="0"/>
                  </a:lnTo>
                  <a:lnTo>
                    <a:pt x="18130" y="16"/>
                  </a:lnTo>
                  <a:lnTo>
                    <a:pt x="19186" y="48"/>
                  </a:lnTo>
                  <a:lnTo>
                    <a:pt x="20258" y="96"/>
                  </a:lnTo>
                  <a:lnTo>
                    <a:pt x="21362" y="192"/>
                  </a:lnTo>
                  <a:lnTo>
                    <a:pt x="21362" y="192"/>
                  </a:lnTo>
                  <a:lnTo>
                    <a:pt x="22034" y="256"/>
                  </a:lnTo>
                  <a:lnTo>
                    <a:pt x="22690" y="336"/>
                  </a:lnTo>
                  <a:lnTo>
                    <a:pt x="23346" y="432"/>
                  </a:lnTo>
                  <a:lnTo>
                    <a:pt x="23986" y="528"/>
                  </a:lnTo>
                  <a:lnTo>
                    <a:pt x="24626" y="656"/>
                  </a:lnTo>
                  <a:lnTo>
                    <a:pt x="25234" y="768"/>
                  </a:lnTo>
                  <a:lnTo>
                    <a:pt x="25858" y="912"/>
                  </a:lnTo>
                  <a:lnTo>
                    <a:pt x="26450" y="1056"/>
                  </a:lnTo>
                  <a:lnTo>
                    <a:pt x="27042" y="1216"/>
                  </a:lnTo>
                  <a:lnTo>
                    <a:pt x="27634" y="1392"/>
                  </a:lnTo>
                  <a:lnTo>
                    <a:pt x="28194" y="1584"/>
                  </a:lnTo>
                  <a:lnTo>
                    <a:pt x="28770" y="1792"/>
                  </a:lnTo>
                  <a:lnTo>
                    <a:pt x="29330" y="2000"/>
                  </a:lnTo>
                  <a:lnTo>
                    <a:pt x="29874" y="2240"/>
                  </a:lnTo>
                  <a:lnTo>
                    <a:pt x="30419" y="2480"/>
                  </a:lnTo>
                  <a:lnTo>
                    <a:pt x="30963" y="2736"/>
                  </a:lnTo>
                  <a:lnTo>
                    <a:pt x="31491" y="3008"/>
                  </a:lnTo>
                  <a:lnTo>
                    <a:pt x="32003" y="3312"/>
                  </a:lnTo>
                  <a:lnTo>
                    <a:pt x="32531" y="3617"/>
                  </a:lnTo>
                  <a:lnTo>
                    <a:pt x="33043" y="3937"/>
                  </a:lnTo>
                  <a:lnTo>
                    <a:pt x="33555" y="4273"/>
                  </a:lnTo>
                  <a:lnTo>
                    <a:pt x="34051" y="4625"/>
                  </a:lnTo>
                  <a:lnTo>
                    <a:pt x="34547" y="5009"/>
                  </a:lnTo>
                  <a:lnTo>
                    <a:pt x="35043" y="5393"/>
                  </a:lnTo>
                  <a:lnTo>
                    <a:pt x="35539" y="5809"/>
                  </a:lnTo>
                  <a:lnTo>
                    <a:pt x="36019" y="6241"/>
                  </a:lnTo>
                  <a:lnTo>
                    <a:pt x="36515" y="6689"/>
                  </a:lnTo>
                  <a:lnTo>
                    <a:pt x="36995" y="7153"/>
                  </a:lnTo>
                  <a:lnTo>
                    <a:pt x="37475" y="7633"/>
                  </a:lnTo>
                  <a:lnTo>
                    <a:pt x="37955" y="8129"/>
                  </a:lnTo>
                  <a:lnTo>
                    <a:pt x="38435" y="8657"/>
                  </a:lnTo>
                  <a:lnTo>
                    <a:pt x="38899" y="9201"/>
                  </a:lnTo>
                  <a:lnTo>
                    <a:pt x="38899" y="920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1458;p34"/>
            <p:cNvSpPr/>
            <p:nvPr/>
          </p:nvSpPr>
          <p:spPr>
            <a:xfrm>
              <a:off x="8272097" y="3108754"/>
              <a:ext cx="129713" cy="512518"/>
            </a:xfrm>
            <a:custGeom>
              <a:avLst/>
              <a:gdLst/>
              <a:ahLst/>
              <a:cxnLst/>
              <a:rect l="l" t="t" r="r" b="b"/>
              <a:pathLst>
                <a:path w="18386" h="72646" extrusionOk="0">
                  <a:moveTo>
                    <a:pt x="12017" y="0"/>
                  </a:moveTo>
                  <a:lnTo>
                    <a:pt x="12017" y="0"/>
                  </a:lnTo>
                  <a:lnTo>
                    <a:pt x="12369" y="192"/>
                  </a:lnTo>
                  <a:lnTo>
                    <a:pt x="12721" y="416"/>
                  </a:lnTo>
                  <a:lnTo>
                    <a:pt x="13057" y="656"/>
                  </a:lnTo>
                  <a:lnTo>
                    <a:pt x="13377" y="896"/>
                  </a:lnTo>
                  <a:lnTo>
                    <a:pt x="13697" y="1184"/>
                  </a:lnTo>
                  <a:lnTo>
                    <a:pt x="14001" y="1472"/>
                  </a:lnTo>
                  <a:lnTo>
                    <a:pt x="14289" y="1776"/>
                  </a:lnTo>
                  <a:lnTo>
                    <a:pt x="14577" y="2113"/>
                  </a:lnTo>
                  <a:lnTo>
                    <a:pt x="14865" y="2449"/>
                  </a:lnTo>
                  <a:lnTo>
                    <a:pt x="15137" y="2817"/>
                  </a:lnTo>
                  <a:lnTo>
                    <a:pt x="15393" y="3201"/>
                  </a:lnTo>
                  <a:lnTo>
                    <a:pt x="15649" y="3601"/>
                  </a:lnTo>
                  <a:lnTo>
                    <a:pt x="15889" y="4033"/>
                  </a:lnTo>
                  <a:lnTo>
                    <a:pt x="16113" y="4465"/>
                  </a:lnTo>
                  <a:lnTo>
                    <a:pt x="16337" y="4929"/>
                  </a:lnTo>
                  <a:lnTo>
                    <a:pt x="16545" y="5409"/>
                  </a:lnTo>
                  <a:lnTo>
                    <a:pt x="16545" y="5409"/>
                  </a:lnTo>
                  <a:lnTo>
                    <a:pt x="16737" y="5905"/>
                  </a:lnTo>
                  <a:lnTo>
                    <a:pt x="16929" y="6417"/>
                  </a:lnTo>
                  <a:lnTo>
                    <a:pt x="17121" y="6961"/>
                  </a:lnTo>
                  <a:lnTo>
                    <a:pt x="17281" y="7521"/>
                  </a:lnTo>
                  <a:lnTo>
                    <a:pt x="17441" y="8097"/>
                  </a:lnTo>
                  <a:lnTo>
                    <a:pt x="17585" y="8689"/>
                  </a:lnTo>
                  <a:lnTo>
                    <a:pt x="17713" y="9297"/>
                  </a:lnTo>
                  <a:lnTo>
                    <a:pt x="17841" y="9937"/>
                  </a:lnTo>
                  <a:lnTo>
                    <a:pt x="17953" y="10593"/>
                  </a:lnTo>
                  <a:lnTo>
                    <a:pt x="18049" y="11265"/>
                  </a:lnTo>
                  <a:lnTo>
                    <a:pt x="18129" y="11953"/>
                  </a:lnTo>
                  <a:lnTo>
                    <a:pt x="18209" y="12657"/>
                  </a:lnTo>
                  <a:lnTo>
                    <a:pt x="18273" y="13393"/>
                  </a:lnTo>
                  <a:lnTo>
                    <a:pt x="18321" y="14129"/>
                  </a:lnTo>
                  <a:lnTo>
                    <a:pt x="18353" y="14897"/>
                  </a:lnTo>
                  <a:lnTo>
                    <a:pt x="18385" y="15681"/>
                  </a:lnTo>
                  <a:lnTo>
                    <a:pt x="18385" y="15681"/>
                  </a:lnTo>
                  <a:lnTo>
                    <a:pt x="18385" y="16865"/>
                  </a:lnTo>
                  <a:lnTo>
                    <a:pt x="18369" y="18066"/>
                  </a:lnTo>
                  <a:lnTo>
                    <a:pt x="18337" y="19314"/>
                  </a:lnTo>
                  <a:lnTo>
                    <a:pt x="18257" y="20610"/>
                  </a:lnTo>
                  <a:lnTo>
                    <a:pt x="18161" y="21922"/>
                  </a:lnTo>
                  <a:lnTo>
                    <a:pt x="18033" y="23298"/>
                  </a:lnTo>
                  <a:lnTo>
                    <a:pt x="17889" y="24690"/>
                  </a:lnTo>
                  <a:lnTo>
                    <a:pt x="17697" y="26130"/>
                  </a:lnTo>
                  <a:lnTo>
                    <a:pt x="17489" y="27602"/>
                  </a:lnTo>
                  <a:lnTo>
                    <a:pt x="17233" y="29122"/>
                  </a:lnTo>
                  <a:lnTo>
                    <a:pt x="16961" y="30674"/>
                  </a:lnTo>
                  <a:lnTo>
                    <a:pt x="16657" y="32275"/>
                  </a:lnTo>
                  <a:lnTo>
                    <a:pt x="16305" y="33907"/>
                  </a:lnTo>
                  <a:lnTo>
                    <a:pt x="15937" y="35571"/>
                  </a:lnTo>
                  <a:lnTo>
                    <a:pt x="15521" y="37283"/>
                  </a:lnTo>
                  <a:lnTo>
                    <a:pt x="15073" y="39043"/>
                  </a:lnTo>
                  <a:lnTo>
                    <a:pt x="14593" y="40835"/>
                  </a:lnTo>
                  <a:lnTo>
                    <a:pt x="14081" y="42659"/>
                  </a:lnTo>
                  <a:lnTo>
                    <a:pt x="13521" y="44531"/>
                  </a:lnTo>
                  <a:lnTo>
                    <a:pt x="12929" y="46435"/>
                  </a:lnTo>
                  <a:lnTo>
                    <a:pt x="12305" y="48388"/>
                  </a:lnTo>
                  <a:lnTo>
                    <a:pt x="11633" y="50388"/>
                  </a:lnTo>
                  <a:lnTo>
                    <a:pt x="10929" y="52420"/>
                  </a:lnTo>
                  <a:lnTo>
                    <a:pt x="10193" y="54484"/>
                  </a:lnTo>
                  <a:lnTo>
                    <a:pt x="9409" y="56596"/>
                  </a:lnTo>
                  <a:lnTo>
                    <a:pt x="8577" y="58756"/>
                  </a:lnTo>
                  <a:lnTo>
                    <a:pt x="7713" y="60948"/>
                  </a:lnTo>
                  <a:lnTo>
                    <a:pt x="6801" y="63189"/>
                  </a:lnTo>
                  <a:lnTo>
                    <a:pt x="5857" y="65477"/>
                  </a:lnTo>
                  <a:lnTo>
                    <a:pt x="4865" y="67797"/>
                  </a:lnTo>
                  <a:lnTo>
                    <a:pt x="3825" y="70149"/>
                  </a:lnTo>
                  <a:lnTo>
                    <a:pt x="2736" y="72565"/>
                  </a:lnTo>
                  <a:lnTo>
                    <a:pt x="2736" y="72565"/>
                  </a:lnTo>
                  <a:lnTo>
                    <a:pt x="2368" y="72613"/>
                  </a:lnTo>
                  <a:lnTo>
                    <a:pt x="2000" y="72645"/>
                  </a:lnTo>
                  <a:lnTo>
                    <a:pt x="1648" y="72645"/>
                  </a:lnTo>
                  <a:lnTo>
                    <a:pt x="1312" y="72613"/>
                  </a:lnTo>
                  <a:lnTo>
                    <a:pt x="960" y="72549"/>
                  </a:lnTo>
                  <a:lnTo>
                    <a:pt x="640" y="72453"/>
                  </a:lnTo>
                  <a:lnTo>
                    <a:pt x="320" y="72341"/>
                  </a:lnTo>
                  <a:lnTo>
                    <a:pt x="0" y="72197"/>
                  </a:lnTo>
                  <a:lnTo>
                    <a:pt x="0" y="72197"/>
                  </a:lnTo>
                  <a:lnTo>
                    <a:pt x="1072" y="69829"/>
                  </a:lnTo>
                  <a:lnTo>
                    <a:pt x="2096" y="67493"/>
                  </a:lnTo>
                  <a:lnTo>
                    <a:pt x="3073" y="65205"/>
                  </a:lnTo>
                  <a:lnTo>
                    <a:pt x="4017" y="62949"/>
                  </a:lnTo>
                  <a:lnTo>
                    <a:pt x="4929" y="60724"/>
                  </a:lnTo>
                  <a:lnTo>
                    <a:pt x="5793" y="58548"/>
                  </a:lnTo>
                  <a:lnTo>
                    <a:pt x="6609" y="56404"/>
                  </a:lnTo>
                  <a:lnTo>
                    <a:pt x="7393" y="54308"/>
                  </a:lnTo>
                  <a:lnTo>
                    <a:pt x="8145" y="52244"/>
                  </a:lnTo>
                  <a:lnTo>
                    <a:pt x="8849" y="50212"/>
                  </a:lnTo>
                  <a:lnTo>
                    <a:pt x="9521" y="48228"/>
                  </a:lnTo>
                  <a:lnTo>
                    <a:pt x="10145" y="46291"/>
                  </a:lnTo>
                  <a:lnTo>
                    <a:pt x="10753" y="44371"/>
                  </a:lnTo>
                  <a:lnTo>
                    <a:pt x="11313" y="42515"/>
                  </a:lnTo>
                  <a:lnTo>
                    <a:pt x="11841" y="40675"/>
                  </a:lnTo>
                  <a:lnTo>
                    <a:pt x="12321" y="38899"/>
                  </a:lnTo>
                  <a:lnTo>
                    <a:pt x="12785" y="37139"/>
                  </a:lnTo>
                  <a:lnTo>
                    <a:pt x="13201" y="35443"/>
                  </a:lnTo>
                  <a:lnTo>
                    <a:pt x="13585" y="33763"/>
                  </a:lnTo>
                  <a:lnTo>
                    <a:pt x="13937" y="32131"/>
                  </a:lnTo>
                  <a:lnTo>
                    <a:pt x="14257" y="30546"/>
                  </a:lnTo>
                  <a:lnTo>
                    <a:pt x="14545" y="28994"/>
                  </a:lnTo>
                  <a:lnTo>
                    <a:pt x="14801" y="27490"/>
                  </a:lnTo>
                  <a:lnTo>
                    <a:pt x="15025" y="26018"/>
                  </a:lnTo>
                  <a:lnTo>
                    <a:pt x="15217" y="24594"/>
                  </a:lnTo>
                  <a:lnTo>
                    <a:pt x="15377" y="23202"/>
                  </a:lnTo>
                  <a:lnTo>
                    <a:pt x="15521" y="21858"/>
                  </a:lnTo>
                  <a:lnTo>
                    <a:pt x="15617" y="20546"/>
                  </a:lnTo>
                  <a:lnTo>
                    <a:pt x="15697" y="19282"/>
                  </a:lnTo>
                  <a:lnTo>
                    <a:pt x="15745" y="18066"/>
                  </a:lnTo>
                  <a:lnTo>
                    <a:pt x="15761" y="16881"/>
                  </a:lnTo>
                  <a:lnTo>
                    <a:pt x="15745" y="15729"/>
                  </a:lnTo>
                  <a:lnTo>
                    <a:pt x="15745" y="15729"/>
                  </a:lnTo>
                  <a:lnTo>
                    <a:pt x="15729" y="15009"/>
                  </a:lnTo>
                  <a:lnTo>
                    <a:pt x="15697" y="14305"/>
                  </a:lnTo>
                  <a:lnTo>
                    <a:pt x="15649" y="13633"/>
                  </a:lnTo>
                  <a:lnTo>
                    <a:pt x="15601" y="12961"/>
                  </a:lnTo>
                  <a:lnTo>
                    <a:pt x="15537" y="12321"/>
                  </a:lnTo>
                  <a:lnTo>
                    <a:pt x="15457" y="11681"/>
                  </a:lnTo>
                  <a:lnTo>
                    <a:pt x="15361" y="11073"/>
                  </a:lnTo>
                  <a:lnTo>
                    <a:pt x="15265" y="10481"/>
                  </a:lnTo>
                  <a:lnTo>
                    <a:pt x="15153" y="9921"/>
                  </a:lnTo>
                  <a:lnTo>
                    <a:pt x="15041" y="9361"/>
                  </a:lnTo>
                  <a:lnTo>
                    <a:pt x="14913" y="8817"/>
                  </a:lnTo>
                  <a:lnTo>
                    <a:pt x="14769" y="8305"/>
                  </a:lnTo>
                  <a:lnTo>
                    <a:pt x="14625" y="7809"/>
                  </a:lnTo>
                  <a:lnTo>
                    <a:pt x="14465" y="7329"/>
                  </a:lnTo>
                  <a:lnTo>
                    <a:pt x="14305" y="6865"/>
                  </a:lnTo>
                  <a:lnTo>
                    <a:pt x="14113" y="6417"/>
                  </a:lnTo>
                  <a:lnTo>
                    <a:pt x="14113" y="6417"/>
                  </a:lnTo>
                  <a:lnTo>
                    <a:pt x="13953" y="6033"/>
                  </a:lnTo>
                  <a:lnTo>
                    <a:pt x="13761" y="5649"/>
                  </a:lnTo>
                  <a:lnTo>
                    <a:pt x="13585" y="5297"/>
                  </a:lnTo>
                  <a:lnTo>
                    <a:pt x="13377" y="4961"/>
                  </a:lnTo>
                  <a:lnTo>
                    <a:pt x="13185" y="4625"/>
                  </a:lnTo>
                  <a:lnTo>
                    <a:pt x="12977" y="4321"/>
                  </a:lnTo>
                  <a:lnTo>
                    <a:pt x="12753" y="4033"/>
                  </a:lnTo>
                  <a:lnTo>
                    <a:pt x="12529" y="3761"/>
                  </a:lnTo>
                  <a:lnTo>
                    <a:pt x="12289" y="3505"/>
                  </a:lnTo>
                  <a:lnTo>
                    <a:pt x="12065" y="3265"/>
                  </a:lnTo>
                  <a:lnTo>
                    <a:pt x="11809" y="3041"/>
                  </a:lnTo>
                  <a:lnTo>
                    <a:pt x="11569" y="2833"/>
                  </a:lnTo>
                  <a:lnTo>
                    <a:pt x="11297" y="2641"/>
                  </a:lnTo>
                  <a:lnTo>
                    <a:pt x="11041" y="2481"/>
                  </a:lnTo>
                  <a:lnTo>
                    <a:pt x="10769" y="2321"/>
                  </a:lnTo>
                  <a:lnTo>
                    <a:pt x="10497" y="2193"/>
                  </a:lnTo>
                  <a:lnTo>
                    <a:pt x="10497" y="2177"/>
                  </a:lnTo>
                  <a:lnTo>
                    <a:pt x="10497" y="2177"/>
                  </a:lnTo>
                  <a:lnTo>
                    <a:pt x="10209" y="2064"/>
                  </a:lnTo>
                  <a:lnTo>
                    <a:pt x="9921" y="1968"/>
                  </a:lnTo>
                  <a:lnTo>
                    <a:pt x="9633" y="1872"/>
                  </a:lnTo>
                  <a:lnTo>
                    <a:pt x="9329" y="1808"/>
                  </a:lnTo>
                  <a:lnTo>
                    <a:pt x="9025" y="1760"/>
                  </a:lnTo>
                  <a:lnTo>
                    <a:pt x="8705" y="1728"/>
                  </a:lnTo>
                  <a:lnTo>
                    <a:pt x="8385" y="1712"/>
                  </a:lnTo>
                  <a:lnTo>
                    <a:pt x="8065" y="1712"/>
                  </a:lnTo>
                  <a:lnTo>
                    <a:pt x="8065" y="1712"/>
                  </a:lnTo>
                  <a:lnTo>
                    <a:pt x="8401" y="1440"/>
                  </a:lnTo>
                  <a:lnTo>
                    <a:pt x="8737" y="1216"/>
                  </a:lnTo>
                  <a:lnTo>
                    <a:pt x="9041" y="1008"/>
                  </a:lnTo>
                  <a:lnTo>
                    <a:pt x="9361" y="832"/>
                  </a:lnTo>
                  <a:lnTo>
                    <a:pt x="9649" y="672"/>
                  </a:lnTo>
                  <a:lnTo>
                    <a:pt x="9937" y="528"/>
                  </a:lnTo>
                  <a:lnTo>
                    <a:pt x="10209" y="400"/>
                  </a:lnTo>
                  <a:lnTo>
                    <a:pt x="10465" y="304"/>
                  </a:lnTo>
                  <a:lnTo>
                    <a:pt x="10705" y="224"/>
                  </a:lnTo>
                  <a:lnTo>
                    <a:pt x="10945" y="160"/>
                  </a:lnTo>
                  <a:lnTo>
                    <a:pt x="11169" y="96"/>
                  </a:lnTo>
                  <a:lnTo>
                    <a:pt x="11361" y="64"/>
                  </a:lnTo>
                  <a:lnTo>
                    <a:pt x="11729" y="16"/>
                  </a:lnTo>
                  <a:lnTo>
                    <a:pt x="12017" y="0"/>
                  </a:lnTo>
                  <a:lnTo>
                    <a:pt x="12017"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1459;p34"/>
            <p:cNvSpPr/>
            <p:nvPr/>
          </p:nvSpPr>
          <p:spPr>
            <a:xfrm>
              <a:off x="8240491" y="3136070"/>
              <a:ext cx="121699" cy="228039"/>
            </a:xfrm>
            <a:custGeom>
              <a:avLst/>
              <a:gdLst/>
              <a:ahLst/>
              <a:cxnLst/>
              <a:rect l="l" t="t" r="r" b="b"/>
              <a:pathLst>
                <a:path w="17250" h="32323" extrusionOk="0">
                  <a:moveTo>
                    <a:pt x="7168" y="2625"/>
                  </a:moveTo>
                  <a:lnTo>
                    <a:pt x="7168" y="2625"/>
                  </a:lnTo>
                  <a:lnTo>
                    <a:pt x="6704" y="3713"/>
                  </a:lnTo>
                  <a:lnTo>
                    <a:pt x="6096" y="5185"/>
                  </a:lnTo>
                  <a:lnTo>
                    <a:pt x="5408" y="6961"/>
                  </a:lnTo>
                  <a:lnTo>
                    <a:pt x="4640" y="8977"/>
                  </a:lnTo>
                  <a:lnTo>
                    <a:pt x="4240" y="10065"/>
                  </a:lnTo>
                  <a:lnTo>
                    <a:pt x="3840" y="11201"/>
                  </a:lnTo>
                  <a:lnTo>
                    <a:pt x="3440" y="12369"/>
                  </a:lnTo>
                  <a:lnTo>
                    <a:pt x="3040" y="13554"/>
                  </a:lnTo>
                  <a:lnTo>
                    <a:pt x="2656" y="14770"/>
                  </a:lnTo>
                  <a:lnTo>
                    <a:pt x="2272" y="15986"/>
                  </a:lnTo>
                  <a:lnTo>
                    <a:pt x="1904" y="17218"/>
                  </a:lnTo>
                  <a:lnTo>
                    <a:pt x="1568" y="18450"/>
                  </a:lnTo>
                  <a:lnTo>
                    <a:pt x="1248" y="19682"/>
                  </a:lnTo>
                  <a:lnTo>
                    <a:pt x="944" y="20882"/>
                  </a:lnTo>
                  <a:lnTo>
                    <a:pt x="688" y="22066"/>
                  </a:lnTo>
                  <a:lnTo>
                    <a:pt x="464" y="23234"/>
                  </a:lnTo>
                  <a:lnTo>
                    <a:pt x="288" y="24338"/>
                  </a:lnTo>
                  <a:lnTo>
                    <a:pt x="208" y="24882"/>
                  </a:lnTo>
                  <a:lnTo>
                    <a:pt x="144" y="25426"/>
                  </a:lnTo>
                  <a:lnTo>
                    <a:pt x="80" y="25938"/>
                  </a:lnTo>
                  <a:lnTo>
                    <a:pt x="48" y="26450"/>
                  </a:lnTo>
                  <a:lnTo>
                    <a:pt x="16" y="26930"/>
                  </a:lnTo>
                  <a:lnTo>
                    <a:pt x="0" y="27410"/>
                  </a:lnTo>
                  <a:lnTo>
                    <a:pt x="0" y="27874"/>
                  </a:lnTo>
                  <a:lnTo>
                    <a:pt x="16" y="28307"/>
                  </a:lnTo>
                  <a:lnTo>
                    <a:pt x="48" y="28739"/>
                  </a:lnTo>
                  <a:lnTo>
                    <a:pt x="96" y="29139"/>
                  </a:lnTo>
                  <a:lnTo>
                    <a:pt x="160" y="29523"/>
                  </a:lnTo>
                  <a:lnTo>
                    <a:pt x="240" y="29891"/>
                  </a:lnTo>
                  <a:lnTo>
                    <a:pt x="336" y="30227"/>
                  </a:lnTo>
                  <a:lnTo>
                    <a:pt x="448" y="30547"/>
                  </a:lnTo>
                  <a:lnTo>
                    <a:pt x="576" y="30851"/>
                  </a:lnTo>
                  <a:lnTo>
                    <a:pt x="736" y="31123"/>
                  </a:lnTo>
                  <a:lnTo>
                    <a:pt x="896" y="31363"/>
                  </a:lnTo>
                  <a:lnTo>
                    <a:pt x="1088" y="31587"/>
                  </a:lnTo>
                  <a:lnTo>
                    <a:pt x="1296" y="31779"/>
                  </a:lnTo>
                  <a:lnTo>
                    <a:pt x="1520" y="31939"/>
                  </a:lnTo>
                  <a:lnTo>
                    <a:pt x="1776" y="32083"/>
                  </a:lnTo>
                  <a:lnTo>
                    <a:pt x="2048" y="32195"/>
                  </a:lnTo>
                  <a:lnTo>
                    <a:pt x="2048" y="32195"/>
                  </a:lnTo>
                  <a:lnTo>
                    <a:pt x="2288" y="32259"/>
                  </a:lnTo>
                  <a:lnTo>
                    <a:pt x="2512" y="32291"/>
                  </a:lnTo>
                  <a:lnTo>
                    <a:pt x="2752" y="32323"/>
                  </a:lnTo>
                  <a:lnTo>
                    <a:pt x="2992" y="32323"/>
                  </a:lnTo>
                  <a:lnTo>
                    <a:pt x="3232" y="32307"/>
                  </a:lnTo>
                  <a:lnTo>
                    <a:pt x="3488" y="32275"/>
                  </a:lnTo>
                  <a:lnTo>
                    <a:pt x="3728" y="32211"/>
                  </a:lnTo>
                  <a:lnTo>
                    <a:pt x="3984" y="32147"/>
                  </a:lnTo>
                  <a:lnTo>
                    <a:pt x="4240" y="32051"/>
                  </a:lnTo>
                  <a:lnTo>
                    <a:pt x="4480" y="31955"/>
                  </a:lnTo>
                  <a:lnTo>
                    <a:pt x="4736" y="31827"/>
                  </a:lnTo>
                  <a:lnTo>
                    <a:pt x="5008" y="31683"/>
                  </a:lnTo>
                  <a:lnTo>
                    <a:pt x="5264" y="31539"/>
                  </a:lnTo>
                  <a:lnTo>
                    <a:pt x="5520" y="31363"/>
                  </a:lnTo>
                  <a:lnTo>
                    <a:pt x="5776" y="31171"/>
                  </a:lnTo>
                  <a:lnTo>
                    <a:pt x="6048" y="30979"/>
                  </a:lnTo>
                  <a:lnTo>
                    <a:pt x="6304" y="30771"/>
                  </a:lnTo>
                  <a:lnTo>
                    <a:pt x="6576" y="30547"/>
                  </a:lnTo>
                  <a:lnTo>
                    <a:pt x="7104" y="30051"/>
                  </a:lnTo>
                  <a:lnTo>
                    <a:pt x="7633" y="29507"/>
                  </a:lnTo>
                  <a:lnTo>
                    <a:pt x="8161" y="28931"/>
                  </a:lnTo>
                  <a:lnTo>
                    <a:pt x="8689" y="28291"/>
                  </a:lnTo>
                  <a:lnTo>
                    <a:pt x="9217" y="27634"/>
                  </a:lnTo>
                  <a:lnTo>
                    <a:pt x="9745" y="26930"/>
                  </a:lnTo>
                  <a:lnTo>
                    <a:pt x="10257" y="26210"/>
                  </a:lnTo>
                  <a:lnTo>
                    <a:pt x="10769" y="25458"/>
                  </a:lnTo>
                  <a:lnTo>
                    <a:pt x="11265" y="24674"/>
                  </a:lnTo>
                  <a:lnTo>
                    <a:pt x="11761" y="23890"/>
                  </a:lnTo>
                  <a:lnTo>
                    <a:pt x="12241" y="23074"/>
                  </a:lnTo>
                  <a:lnTo>
                    <a:pt x="12721" y="22242"/>
                  </a:lnTo>
                  <a:lnTo>
                    <a:pt x="13169" y="21410"/>
                  </a:lnTo>
                  <a:lnTo>
                    <a:pt x="13617" y="20578"/>
                  </a:lnTo>
                  <a:lnTo>
                    <a:pt x="14049" y="19746"/>
                  </a:lnTo>
                  <a:lnTo>
                    <a:pt x="14465" y="18898"/>
                  </a:lnTo>
                  <a:lnTo>
                    <a:pt x="14849" y="18066"/>
                  </a:lnTo>
                  <a:lnTo>
                    <a:pt x="15233" y="17250"/>
                  </a:lnTo>
                  <a:lnTo>
                    <a:pt x="15585" y="16450"/>
                  </a:lnTo>
                  <a:lnTo>
                    <a:pt x="15921" y="15650"/>
                  </a:lnTo>
                  <a:lnTo>
                    <a:pt x="16225" y="14882"/>
                  </a:lnTo>
                  <a:lnTo>
                    <a:pt x="16513" y="14146"/>
                  </a:lnTo>
                  <a:lnTo>
                    <a:pt x="16769" y="13426"/>
                  </a:lnTo>
                  <a:lnTo>
                    <a:pt x="16769" y="13426"/>
                  </a:lnTo>
                  <a:lnTo>
                    <a:pt x="16881" y="13073"/>
                  </a:lnTo>
                  <a:lnTo>
                    <a:pt x="16993" y="12705"/>
                  </a:lnTo>
                  <a:lnTo>
                    <a:pt x="17073" y="12337"/>
                  </a:lnTo>
                  <a:lnTo>
                    <a:pt x="17137" y="11985"/>
                  </a:lnTo>
                  <a:lnTo>
                    <a:pt x="17185" y="11617"/>
                  </a:lnTo>
                  <a:lnTo>
                    <a:pt x="17217" y="11233"/>
                  </a:lnTo>
                  <a:lnTo>
                    <a:pt x="17249" y="10865"/>
                  </a:lnTo>
                  <a:lnTo>
                    <a:pt x="17249" y="10481"/>
                  </a:lnTo>
                  <a:lnTo>
                    <a:pt x="17249" y="10113"/>
                  </a:lnTo>
                  <a:lnTo>
                    <a:pt x="17233" y="9729"/>
                  </a:lnTo>
                  <a:lnTo>
                    <a:pt x="17201" y="9361"/>
                  </a:lnTo>
                  <a:lnTo>
                    <a:pt x="17153" y="8977"/>
                  </a:lnTo>
                  <a:lnTo>
                    <a:pt x="17089" y="8609"/>
                  </a:lnTo>
                  <a:lnTo>
                    <a:pt x="17025" y="8225"/>
                  </a:lnTo>
                  <a:lnTo>
                    <a:pt x="16945" y="7857"/>
                  </a:lnTo>
                  <a:lnTo>
                    <a:pt x="16849" y="7489"/>
                  </a:lnTo>
                  <a:lnTo>
                    <a:pt x="16753" y="7121"/>
                  </a:lnTo>
                  <a:lnTo>
                    <a:pt x="16641" y="6753"/>
                  </a:lnTo>
                  <a:lnTo>
                    <a:pt x="16513" y="6401"/>
                  </a:lnTo>
                  <a:lnTo>
                    <a:pt x="16385" y="6049"/>
                  </a:lnTo>
                  <a:lnTo>
                    <a:pt x="16241" y="5697"/>
                  </a:lnTo>
                  <a:lnTo>
                    <a:pt x="16097" y="5345"/>
                  </a:lnTo>
                  <a:lnTo>
                    <a:pt x="15937" y="5009"/>
                  </a:lnTo>
                  <a:lnTo>
                    <a:pt x="15777" y="4673"/>
                  </a:lnTo>
                  <a:lnTo>
                    <a:pt x="15601" y="4353"/>
                  </a:lnTo>
                  <a:lnTo>
                    <a:pt x="15409" y="4033"/>
                  </a:lnTo>
                  <a:lnTo>
                    <a:pt x="15233" y="3729"/>
                  </a:lnTo>
                  <a:lnTo>
                    <a:pt x="15041" y="3425"/>
                  </a:lnTo>
                  <a:lnTo>
                    <a:pt x="14833" y="3137"/>
                  </a:lnTo>
                  <a:lnTo>
                    <a:pt x="14625" y="2849"/>
                  </a:lnTo>
                  <a:lnTo>
                    <a:pt x="14417" y="2577"/>
                  </a:lnTo>
                  <a:lnTo>
                    <a:pt x="14209" y="2321"/>
                  </a:lnTo>
                  <a:lnTo>
                    <a:pt x="13985" y="2081"/>
                  </a:lnTo>
                  <a:lnTo>
                    <a:pt x="13761" y="1841"/>
                  </a:lnTo>
                  <a:lnTo>
                    <a:pt x="13537" y="1617"/>
                  </a:lnTo>
                  <a:lnTo>
                    <a:pt x="13313" y="1393"/>
                  </a:lnTo>
                  <a:lnTo>
                    <a:pt x="13073" y="1201"/>
                  </a:lnTo>
                  <a:lnTo>
                    <a:pt x="12833" y="1009"/>
                  </a:lnTo>
                  <a:lnTo>
                    <a:pt x="12593" y="833"/>
                  </a:lnTo>
                  <a:lnTo>
                    <a:pt x="12369" y="673"/>
                  </a:lnTo>
                  <a:lnTo>
                    <a:pt x="12129" y="545"/>
                  </a:lnTo>
                  <a:lnTo>
                    <a:pt x="11873" y="417"/>
                  </a:lnTo>
                  <a:lnTo>
                    <a:pt x="11633" y="305"/>
                  </a:lnTo>
                  <a:lnTo>
                    <a:pt x="11393" y="209"/>
                  </a:lnTo>
                  <a:lnTo>
                    <a:pt x="11153" y="129"/>
                  </a:lnTo>
                  <a:lnTo>
                    <a:pt x="10913" y="65"/>
                  </a:lnTo>
                  <a:lnTo>
                    <a:pt x="10673" y="33"/>
                  </a:lnTo>
                  <a:lnTo>
                    <a:pt x="10433" y="1"/>
                  </a:lnTo>
                  <a:lnTo>
                    <a:pt x="10209" y="1"/>
                  </a:lnTo>
                  <a:lnTo>
                    <a:pt x="9969" y="17"/>
                  </a:lnTo>
                  <a:lnTo>
                    <a:pt x="9745" y="65"/>
                  </a:lnTo>
                  <a:lnTo>
                    <a:pt x="9505" y="113"/>
                  </a:lnTo>
                  <a:lnTo>
                    <a:pt x="9281" y="193"/>
                  </a:lnTo>
                  <a:lnTo>
                    <a:pt x="9073" y="305"/>
                  </a:lnTo>
                  <a:lnTo>
                    <a:pt x="8849" y="417"/>
                  </a:lnTo>
                  <a:lnTo>
                    <a:pt x="8641" y="577"/>
                  </a:lnTo>
                  <a:lnTo>
                    <a:pt x="8433" y="737"/>
                  </a:lnTo>
                  <a:lnTo>
                    <a:pt x="8225" y="929"/>
                  </a:lnTo>
                  <a:lnTo>
                    <a:pt x="8033" y="1153"/>
                  </a:lnTo>
                  <a:lnTo>
                    <a:pt x="7841" y="1393"/>
                  </a:lnTo>
                  <a:lnTo>
                    <a:pt x="7665" y="1665"/>
                  </a:lnTo>
                  <a:lnTo>
                    <a:pt x="7489" y="1953"/>
                  </a:lnTo>
                  <a:lnTo>
                    <a:pt x="7328" y="2273"/>
                  </a:lnTo>
                  <a:lnTo>
                    <a:pt x="7168" y="2625"/>
                  </a:lnTo>
                  <a:lnTo>
                    <a:pt x="7168" y="2625"/>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1460;p34"/>
            <p:cNvSpPr/>
            <p:nvPr/>
          </p:nvSpPr>
          <p:spPr>
            <a:xfrm>
              <a:off x="8368277" y="3274125"/>
              <a:ext cx="256936" cy="163020"/>
            </a:xfrm>
            <a:custGeom>
              <a:avLst/>
              <a:gdLst/>
              <a:ahLst/>
              <a:cxnLst/>
              <a:rect l="l" t="t" r="r" b="b"/>
              <a:pathLst>
                <a:path w="36419" h="23107" extrusionOk="0">
                  <a:moveTo>
                    <a:pt x="16897" y="1"/>
                  </a:moveTo>
                  <a:lnTo>
                    <a:pt x="36418" y="2017"/>
                  </a:lnTo>
                  <a:lnTo>
                    <a:pt x="19505" y="23106"/>
                  </a:lnTo>
                  <a:lnTo>
                    <a:pt x="0" y="21090"/>
                  </a:lnTo>
                  <a:lnTo>
                    <a:pt x="1689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1461;p34"/>
            <p:cNvSpPr/>
            <p:nvPr/>
          </p:nvSpPr>
          <p:spPr>
            <a:xfrm>
              <a:off x="8472922" y="3304722"/>
              <a:ext cx="173962" cy="67171"/>
            </a:xfrm>
            <a:custGeom>
              <a:avLst/>
              <a:gdLst/>
              <a:ahLst/>
              <a:cxnLst/>
              <a:rect l="l" t="t" r="r" b="b"/>
              <a:pathLst>
                <a:path w="24658" h="9521" extrusionOk="0">
                  <a:moveTo>
                    <a:pt x="22930" y="9441"/>
                  </a:moveTo>
                  <a:lnTo>
                    <a:pt x="22930" y="9441"/>
                  </a:lnTo>
                  <a:lnTo>
                    <a:pt x="22514" y="9489"/>
                  </a:lnTo>
                  <a:lnTo>
                    <a:pt x="22034" y="9505"/>
                  </a:lnTo>
                  <a:lnTo>
                    <a:pt x="21505" y="9521"/>
                  </a:lnTo>
                  <a:lnTo>
                    <a:pt x="20945" y="9521"/>
                  </a:lnTo>
                  <a:lnTo>
                    <a:pt x="20337" y="9521"/>
                  </a:lnTo>
                  <a:lnTo>
                    <a:pt x="19697" y="9489"/>
                  </a:lnTo>
                  <a:lnTo>
                    <a:pt x="19025" y="9457"/>
                  </a:lnTo>
                  <a:lnTo>
                    <a:pt x="18321" y="9409"/>
                  </a:lnTo>
                  <a:lnTo>
                    <a:pt x="16817" y="9281"/>
                  </a:lnTo>
                  <a:lnTo>
                    <a:pt x="15249" y="9121"/>
                  </a:lnTo>
                  <a:lnTo>
                    <a:pt x="13601" y="8913"/>
                  </a:lnTo>
                  <a:lnTo>
                    <a:pt x="11921" y="8657"/>
                  </a:lnTo>
                  <a:lnTo>
                    <a:pt x="10225" y="8385"/>
                  </a:lnTo>
                  <a:lnTo>
                    <a:pt x="8545" y="8065"/>
                  </a:lnTo>
                  <a:lnTo>
                    <a:pt x="7713" y="7889"/>
                  </a:lnTo>
                  <a:lnTo>
                    <a:pt x="6897" y="7713"/>
                  </a:lnTo>
                  <a:lnTo>
                    <a:pt x="6097" y="7521"/>
                  </a:lnTo>
                  <a:lnTo>
                    <a:pt x="5312" y="7329"/>
                  </a:lnTo>
                  <a:lnTo>
                    <a:pt x="4544" y="7137"/>
                  </a:lnTo>
                  <a:lnTo>
                    <a:pt x="3808" y="6929"/>
                  </a:lnTo>
                  <a:lnTo>
                    <a:pt x="3088" y="6721"/>
                  </a:lnTo>
                  <a:lnTo>
                    <a:pt x="2416" y="6497"/>
                  </a:lnTo>
                  <a:lnTo>
                    <a:pt x="1760" y="6289"/>
                  </a:lnTo>
                  <a:lnTo>
                    <a:pt x="1152" y="6049"/>
                  </a:lnTo>
                  <a:lnTo>
                    <a:pt x="576" y="5825"/>
                  </a:lnTo>
                  <a:lnTo>
                    <a:pt x="48" y="5585"/>
                  </a:lnTo>
                  <a:lnTo>
                    <a:pt x="48" y="5585"/>
                  </a:lnTo>
                  <a:lnTo>
                    <a:pt x="0" y="5249"/>
                  </a:lnTo>
                  <a:lnTo>
                    <a:pt x="0" y="4897"/>
                  </a:lnTo>
                  <a:lnTo>
                    <a:pt x="16" y="4545"/>
                  </a:lnTo>
                  <a:lnTo>
                    <a:pt x="64" y="4192"/>
                  </a:lnTo>
                  <a:lnTo>
                    <a:pt x="144" y="3824"/>
                  </a:lnTo>
                  <a:lnTo>
                    <a:pt x="224" y="3456"/>
                  </a:lnTo>
                  <a:lnTo>
                    <a:pt x="352" y="3088"/>
                  </a:lnTo>
                  <a:lnTo>
                    <a:pt x="480" y="2736"/>
                  </a:lnTo>
                  <a:lnTo>
                    <a:pt x="624" y="2368"/>
                  </a:lnTo>
                  <a:lnTo>
                    <a:pt x="784" y="2016"/>
                  </a:lnTo>
                  <a:lnTo>
                    <a:pt x="960" y="1680"/>
                  </a:lnTo>
                  <a:lnTo>
                    <a:pt x="1152" y="1344"/>
                  </a:lnTo>
                  <a:lnTo>
                    <a:pt x="1360" y="1008"/>
                  </a:lnTo>
                  <a:lnTo>
                    <a:pt x="1552" y="704"/>
                  </a:lnTo>
                  <a:lnTo>
                    <a:pt x="1776" y="416"/>
                  </a:lnTo>
                  <a:lnTo>
                    <a:pt x="1984" y="144"/>
                  </a:lnTo>
                  <a:lnTo>
                    <a:pt x="1984" y="144"/>
                  </a:lnTo>
                  <a:lnTo>
                    <a:pt x="3696" y="128"/>
                  </a:lnTo>
                  <a:lnTo>
                    <a:pt x="5984" y="80"/>
                  </a:lnTo>
                  <a:lnTo>
                    <a:pt x="8673" y="32"/>
                  </a:lnTo>
                  <a:lnTo>
                    <a:pt x="11537" y="0"/>
                  </a:lnTo>
                  <a:lnTo>
                    <a:pt x="12993" y="0"/>
                  </a:lnTo>
                  <a:lnTo>
                    <a:pt x="14417" y="16"/>
                  </a:lnTo>
                  <a:lnTo>
                    <a:pt x="15793" y="32"/>
                  </a:lnTo>
                  <a:lnTo>
                    <a:pt x="17105" y="80"/>
                  </a:lnTo>
                  <a:lnTo>
                    <a:pt x="18305" y="128"/>
                  </a:lnTo>
                  <a:lnTo>
                    <a:pt x="19393" y="208"/>
                  </a:lnTo>
                  <a:lnTo>
                    <a:pt x="19889" y="256"/>
                  </a:lnTo>
                  <a:lnTo>
                    <a:pt x="20337" y="304"/>
                  </a:lnTo>
                  <a:lnTo>
                    <a:pt x="20753" y="368"/>
                  </a:lnTo>
                  <a:lnTo>
                    <a:pt x="21105" y="448"/>
                  </a:lnTo>
                  <a:lnTo>
                    <a:pt x="21105" y="448"/>
                  </a:lnTo>
                  <a:lnTo>
                    <a:pt x="21281" y="480"/>
                  </a:lnTo>
                  <a:lnTo>
                    <a:pt x="21441" y="528"/>
                  </a:lnTo>
                  <a:lnTo>
                    <a:pt x="21601" y="592"/>
                  </a:lnTo>
                  <a:lnTo>
                    <a:pt x="21761" y="656"/>
                  </a:lnTo>
                  <a:lnTo>
                    <a:pt x="22066" y="832"/>
                  </a:lnTo>
                  <a:lnTo>
                    <a:pt x="22354" y="1024"/>
                  </a:lnTo>
                  <a:lnTo>
                    <a:pt x="22626" y="1264"/>
                  </a:lnTo>
                  <a:lnTo>
                    <a:pt x="22882" y="1520"/>
                  </a:lnTo>
                  <a:lnTo>
                    <a:pt x="23122" y="1808"/>
                  </a:lnTo>
                  <a:lnTo>
                    <a:pt x="23362" y="2112"/>
                  </a:lnTo>
                  <a:lnTo>
                    <a:pt x="23570" y="2448"/>
                  </a:lnTo>
                  <a:lnTo>
                    <a:pt x="23762" y="2784"/>
                  </a:lnTo>
                  <a:lnTo>
                    <a:pt x="23922" y="3152"/>
                  </a:lnTo>
                  <a:lnTo>
                    <a:pt x="24082" y="3520"/>
                  </a:lnTo>
                  <a:lnTo>
                    <a:pt x="24226" y="3904"/>
                  </a:lnTo>
                  <a:lnTo>
                    <a:pt x="24338" y="4305"/>
                  </a:lnTo>
                  <a:lnTo>
                    <a:pt x="24450" y="4689"/>
                  </a:lnTo>
                  <a:lnTo>
                    <a:pt x="24530" y="5089"/>
                  </a:lnTo>
                  <a:lnTo>
                    <a:pt x="24594" y="5489"/>
                  </a:lnTo>
                  <a:lnTo>
                    <a:pt x="24626" y="5873"/>
                  </a:lnTo>
                  <a:lnTo>
                    <a:pt x="24658" y="6257"/>
                  </a:lnTo>
                  <a:lnTo>
                    <a:pt x="24658" y="6641"/>
                  </a:lnTo>
                  <a:lnTo>
                    <a:pt x="24642" y="6993"/>
                  </a:lnTo>
                  <a:lnTo>
                    <a:pt x="24594" y="7345"/>
                  </a:lnTo>
                  <a:lnTo>
                    <a:pt x="24530" y="7681"/>
                  </a:lnTo>
                  <a:lnTo>
                    <a:pt x="24450" y="7985"/>
                  </a:lnTo>
                  <a:lnTo>
                    <a:pt x="24338" y="8289"/>
                  </a:lnTo>
                  <a:lnTo>
                    <a:pt x="24210" y="8545"/>
                  </a:lnTo>
                  <a:lnTo>
                    <a:pt x="24066" y="8785"/>
                  </a:lnTo>
                  <a:lnTo>
                    <a:pt x="23970" y="8881"/>
                  </a:lnTo>
                  <a:lnTo>
                    <a:pt x="23890" y="8977"/>
                  </a:lnTo>
                  <a:lnTo>
                    <a:pt x="23778" y="9073"/>
                  </a:lnTo>
                  <a:lnTo>
                    <a:pt x="23682" y="9153"/>
                  </a:lnTo>
                  <a:lnTo>
                    <a:pt x="23570" y="9233"/>
                  </a:lnTo>
                  <a:lnTo>
                    <a:pt x="23458" y="9297"/>
                  </a:lnTo>
                  <a:lnTo>
                    <a:pt x="23330" y="9345"/>
                  </a:lnTo>
                  <a:lnTo>
                    <a:pt x="23202" y="9393"/>
                  </a:lnTo>
                  <a:lnTo>
                    <a:pt x="23074" y="9425"/>
                  </a:lnTo>
                  <a:lnTo>
                    <a:pt x="22930" y="9441"/>
                  </a:lnTo>
                  <a:lnTo>
                    <a:pt x="22930" y="9441"/>
                  </a:lnTo>
                  <a:close/>
                </a:path>
              </a:pathLst>
            </a:custGeom>
            <a:solidFill>
              <a:srgbClr val="E69F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1462;p34"/>
            <p:cNvSpPr/>
            <p:nvPr/>
          </p:nvSpPr>
          <p:spPr>
            <a:xfrm>
              <a:off x="8416250" y="3318154"/>
              <a:ext cx="38612" cy="26985"/>
            </a:xfrm>
            <a:custGeom>
              <a:avLst/>
              <a:gdLst/>
              <a:ahLst/>
              <a:cxnLst/>
              <a:rect l="l" t="t" r="r" b="b"/>
              <a:pathLst>
                <a:path w="5473" h="3825" extrusionOk="0">
                  <a:moveTo>
                    <a:pt x="209" y="1728"/>
                  </a:moveTo>
                  <a:lnTo>
                    <a:pt x="209" y="1728"/>
                  </a:lnTo>
                  <a:lnTo>
                    <a:pt x="737" y="1456"/>
                  </a:lnTo>
                  <a:lnTo>
                    <a:pt x="1441" y="1136"/>
                  </a:lnTo>
                  <a:lnTo>
                    <a:pt x="2225" y="800"/>
                  </a:lnTo>
                  <a:lnTo>
                    <a:pt x="3041" y="480"/>
                  </a:lnTo>
                  <a:lnTo>
                    <a:pt x="3441" y="352"/>
                  </a:lnTo>
                  <a:lnTo>
                    <a:pt x="3825" y="224"/>
                  </a:lnTo>
                  <a:lnTo>
                    <a:pt x="4193" y="128"/>
                  </a:lnTo>
                  <a:lnTo>
                    <a:pt x="4529" y="48"/>
                  </a:lnTo>
                  <a:lnTo>
                    <a:pt x="4817" y="0"/>
                  </a:lnTo>
                  <a:lnTo>
                    <a:pt x="5057" y="0"/>
                  </a:lnTo>
                  <a:lnTo>
                    <a:pt x="5169" y="0"/>
                  </a:lnTo>
                  <a:lnTo>
                    <a:pt x="5265" y="32"/>
                  </a:lnTo>
                  <a:lnTo>
                    <a:pt x="5329" y="64"/>
                  </a:lnTo>
                  <a:lnTo>
                    <a:pt x="5393" y="96"/>
                  </a:lnTo>
                  <a:lnTo>
                    <a:pt x="5393" y="96"/>
                  </a:lnTo>
                  <a:lnTo>
                    <a:pt x="5425" y="160"/>
                  </a:lnTo>
                  <a:lnTo>
                    <a:pt x="5457" y="224"/>
                  </a:lnTo>
                  <a:lnTo>
                    <a:pt x="5473" y="288"/>
                  </a:lnTo>
                  <a:lnTo>
                    <a:pt x="5457" y="368"/>
                  </a:lnTo>
                  <a:lnTo>
                    <a:pt x="5441" y="448"/>
                  </a:lnTo>
                  <a:lnTo>
                    <a:pt x="5409" y="544"/>
                  </a:lnTo>
                  <a:lnTo>
                    <a:pt x="5313" y="736"/>
                  </a:lnTo>
                  <a:lnTo>
                    <a:pt x="5169" y="944"/>
                  </a:lnTo>
                  <a:lnTo>
                    <a:pt x="4977" y="1184"/>
                  </a:lnTo>
                  <a:lnTo>
                    <a:pt x="4753" y="1424"/>
                  </a:lnTo>
                  <a:lnTo>
                    <a:pt x="4513" y="1680"/>
                  </a:lnTo>
                  <a:lnTo>
                    <a:pt x="4225" y="1936"/>
                  </a:lnTo>
                  <a:lnTo>
                    <a:pt x="3921" y="2208"/>
                  </a:lnTo>
                  <a:lnTo>
                    <a:pt x="3601" y="2465"/>
                  </a:lnTo>
                  <a:lnTo>
                    <a:pt x="3265" y="2721"/>
                  </a:lnTo>
                  <a:lnTo>
                    <a:pt x="2929" y="2961"/>
                  </a:lnTo>
                  <a:lnTo>
                    <a:pt x="2577" y="3185"/>
                  </a:lnTo>
                  <a:lnTo>
                    <a:pt x="2241" y="3393"/>
                  </a:lnTo>
                  <a:lnTo>
                    <a:pt x="1905" y="3585"/>
                  </a:lnTo>
                  <a:lnTo>
                    <a:pt x="1905" y="3585"/>
                  </a:lnTo>
                  <a:lnTo>
                    <a:pt x="1745" y="3665"/>
                  </a:lnTo>
                  <a:lnTo>
                    <a:pt x="1585" y="3729"/>
                  </a:lnTo>
                  <a:lnTo>
                    <a:pt x="1441" y="3777"/>
                  </a:lnTo>
                  <a:lnTo>
                    <a:pt x="1297" y="3809"/>
                  </a:lnTo>
                  <a:lnTo>
                    <a:pt x="1169" y="3825"/>
                  </a:lnTo>
                  <a:lnTo>
                    <a:pt x="1041" y="3825"/>
                  </a:lnTo>
                  <a:lnTo>
                    <a:pt x="929" y="3809"/>
                  </a:lnTo>
                  <a:lnTo>
                    <a:pt x="817" y="3777"/>
                  </a:lnTo>
                  <a:lnTo>
                    <a:pt x="721" y="3745"/>
                  </a:lnTo>
                  <a:lnTo>
                    <a:pt x="625" y="3681"/>
                  </a:lnTo>
                  <a:lnTo>
                    <a:pt x="529" y="3633"/>
                  </a:lnTo>
                  <a:lnTo>
                    <a:pt x="449" y="3569"/>
                  </a:lnTo>
                  <a:lnTo>
                    <a:pt x="385" y="3489"/>
                  </a:lnTo>
                  <a:lnTo>
                    <a:pt x="305" y="3409"/>
                  </a:lnTo>
                  <a:lnTo>
                    <a:pt x="193" y="3217"/>
                  </a:lnTo>
                  <a:lnTo>
                    <a:pt x="113" y="3025"/>
                  </a:lnTo>
                  <a:lnTo>
                    <a:pt x="49" y="2801"/>
                  </a:lnTo>
                  <a:lnTo>
                    <a:pt x="17" y="2593"/>
                  </a:lnTo>
                  <a:lnTo>
                    <a:pt x="1" y="2385"/>
                  </a:lnTo>
                  <a:lnTo>
                    <a:pt x="17" y="2176"/>
                  </a:lnTo>
                  <a:lnTo>
                    <a:pt x="49" y="2000"/>
                  </a:lnTo>
                  <a:lnTo>
                    <a:pt x="113" y="1840"/>
                  </a:lnTo>
                  <a:lnTo>
                    <a:pt x="161" y="1776"/>
                  </a:lnTo>
                  <a:lnTo>
                    <a:pt x="209" y="1728"/>
                  </a:lnTo>
                  <a:lnTo>
                    <a:pt x="209" y="1728"/>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1463;p34"/>
            <p:cNvSpPr/>
            <p:nvPr/>
          </p:nvSpPr>
          <p:spPr>
            <a:xfrm>
              <a:off x="8246587" y="3304270"/>
              <a:ext cx="175655" cy="76201"/>
            </a:xfrm>
            <a:custGeom>
              <a:avLst/>
              <a:gdLst/>
              <a:ahLst/>
              <a:cxnLst/>
              <a:rect l="l" t="t" r="r" b="b"/>
              <a:pathLst>
                <a:path w="24898" h="10801" extrusionOk="0">
                  <a:moveTo>
                    <a:pt x="1184" y="8353"/>
                  </a:moveTo>
                  <a:lnTo>
                    <a:pt x="1184" y="8353"/>
                  </a:lnTo>
                  <a:lnTo>
                    <a:pt x="1584" y="8497"/>
                  </a:lnTo>
                  <a:lnTo>
                    <a:pt x="2032" y="8641"/>
                  </a:lnTo>
                  <a:lnTo>
                    <a:pt x="2528" y="8785"/>
                  </a:lnTo>
                  <a:lnTo>
                    <a:pt x="3072" y="8945"/>
                  </a:lnTo>
                  <a:lnTo>
                    <a:pt x="3632" y="9089"/>
                  </a:lnTo>
                  <a:lnTo>
                    <a:pt x="4256" y="9233"/>
                  </a:lnTo>
                  <a:lnTo>
                    <a:pt x="4896" y="9361"/>
                  </a:lnTo>
                  <a:lnTo>
                    <a:pt x="5568" y="9505"/>
                  </a:lnTo>
                  <a:lnTo>
                    <a:pt x="7009" y="9761"/>
                  </a:lnTo>
                  <a:lnTo>
                    <a:pt x="8529" y="10001"/>
                  </a:lnTo>
                  <a:lnTo>
                    <a:pt x="10129" y="10209"/>
                  </a:lnTo>
                  <a:lnTo>
                    <a:pt x="11761" y="10401"/>
                  </a:lnTo>
                  <a:lnTo>
                    <a:pt x="13425" y="10561"/>
                  </a:lnTo>
                  <a:lnTo>
                    <a:pt x="15089" y="10673"/>
                  </a:lnTo>
                  <a:lnTo>
                    <a:pt x="15905" y="10721"/>
                  </a:lnTo>
                  <a:lnTo>
                    <a:pt x="16721" y="10753"/>
                  </a:lnTo>
                  <a:lnTo>
                    <a:pt x="17521" y="10785"/>
                  </a:lnTo>
                  <a:lnTo>
                    <a:pt x="18321" y="10801"/>
                  </a:lnTo>
                  <a:lnTo>
                    <a:pt x="19089" y="10801"/>
                  </a:lnTo>
                  <a:lnTo>
                    <a:pt x="19841" y="10785"/>
                  </a:lnTo>
                  <a:lnTo>
                    <a:pt x="20577" y="10769"/>
                  </a:lnTo>
                  <a:lnTo>
                    <a:pt x="21281" y="10737"/>
                  </a:lnTo>
                  <a:lnTo>
                    <a:pt x="21953" y="10689"/>
                  </a:lnTo>
                  <a:lnTo>
                    <a:pt x="22594" y="10625"/>
                  </a:lnTo>
                  <a:lnTo>
                    <a:pt x="23202" y="10545"/>
                  </a:lnTo>
                  <a:lnTo>
                    <a:pt x="23778" y="10449"/>
                  </a:lnTo>
                  <a:lnTo>
                    <a:pt x="23778" y="10449"/>
                  </a:lnTo>
                  <a:lnTo>
                    <a:pt x="24082" y="9793"/>
                  </a:lnTo>
                  <a:lnTo>
                    <a:pt x="24242" y="9441"/>
                  </a:lnTo>
                  <a:lnTo>
                    <a:pt x="24386" y="9089"/>
                  </a:lnTo>
                  <a:lnTo>
                    <a:pt x="24530" y="8721"/>
                  </a:lnTo>
                  <a:lnTo>
                    <a:pt x="24642" y="8353"/>
                  </a:lnTo>
                  <a:lnTo>
                    <a:pt x="24754" y="7985"/>
                  </a:lnTo>
                  <a:lnTo>
                    <a:pt x="24834" y="7617"/>
                  </a:lnTo>
                  <a:lnTo>
                    <a:pt x="24882" y="7249"/>
                  </a:lnTo>
                  <a:lnTo>
                    <a:pt x="24898" y="6881"/>
                  </a:lnTo>
                  <a:lnTo>
                    <a:pt x="24898" y="6689"/>
                  </a:lnTo>
                  <a:lnTo>
                    <a:pt x="24882" y="6513"/>
                  </a:lnTo>
                  <a:lnTo>
                    <a:pt x="24866" y="6321"/>
                  </a:lnTo>
                  <a:lnTo>
                    <a:pt x="24834" y="6145"/>
                  </a:lnTo>
                  <a:lnTo>
                    <a:pt x="24786" y="5969"/>
                  </a:lnTo>
                  <a:lnTo>
                    <a:pt x="24722" y="5793"/>
                  </a:lnTo>
                  <a:lnTo>
                    <a:pt x="24658" y="5617"/>
                  </a:lnTo>
                  <a:lnTo>
                    <a:pt x="24562" y="5457"/>
                  </a:lnTo>
                  <a:lnTo>
                    <a:pt x="24466" y="5281"/>
                  </a:lnTo>
                  <a:lnTo>
                    <a:pt x="24354" y="5121"/>
                  </a:lnTo>
                  <a:lnTo>
                    <a:pt x="24242" y="4945"/>
                  </a:lnTo>
                  <a:lnTo>
                    <a:pt x="24098" y="4785"/>
                  </a:lnTo>
                  <a:lnTo>
                    <a:pt x="24098" y="4785"/>
                  </a:lnTo>
                  <a:lnTo>
                    <a:pt x="22418" y="4321"/>
                  </a:lnTo>
                  <a:lnTo>
                    <a:pt x="20129" y="3664"/>
                  </a:lnTo>
                  <a:lnTo>
                    <a:pt x="17425" y="2912"/>
                  </a:lnTo>
                  <a:lnTo>
                    <a:pt x="14513" y="2128"/>
                  </a:lnTo>
                  <a:lnTo>
                    <a:pt x="13041" y="1728"/>
                  </a:lnTo>
                  <a:lnTo>
                    <a:pt x="11601" y="1360"/>
                  </a:lnTo>
                  <a:lnTo>
                    <a:pt x="10193" y="1024"/>
                  </a:lnTo>
                  <a:lnTo>
                    <a:pt x="8865" y="704"/>
                  </a:lnTo>
                  <a:lnTo>
                    <a:pt x="7633" y="448"/>
                  </a:lnTo>
                  <a:lnTo>
                    <a:pt x="6528" y="240"/>
                  </a:lnTo>
                  <a:lnTo>
                    <a:pt x="6016" y="144"/>
                  </a:lnTo>
                  <a:lnTo>
                    <a:pt x="5568" y="80"/>
                  </a:lnTo>
                  <a:lnTo>
                    <a:pt x="5152" y="32"/>
                  </a:lnTo>
                  <a:lnTo>
                    <a:pt x="4768" y="0"/>
                  </a:lnTo>
                  <a:lnTo>
                    <a:pt x="4768" y="0"/>
                  </a:lnTo>
                  <a:lnTo>
                    <a:pt x="4608" y="0"/>
                  </a:lnTo>
                  <a:lnTo>
                    <a:pt x="4432" y="0"/>
                  </a:lnTo>
                  <a:lnTo>
                    <a:pt x="4256" y="32"/>
                  </a:lnTo>
                  <a:lnTo>
                    <a:pt x="4096" y="48"/>
                  </a:lnTo>
                  <a:lnTo>
                    <a:pt x="3936" y="96"/>
                  </a:lnTo>
                  <a:lnTo>
                    <a:pt x="3760" y="128"/>
                  </a:lnTo>
                  <a:lnTo>
                    <a:pt x="3440" y="256"/>
                  </a:lnTo>
                  <a:lnTo>
                    <a:pt x="3136" y="416"/>
                  </a:lnTo>
                  <a:lnTo>
                    <a:pt x="2832" y="592"/>
                  </a:lnTo>
                  <a:lnTo>
                    <a:pt x="2528" y="816"/>
                  </a:lnTo>
                  <a:lnTo>
                    <a:pt x="2256" y="1056"/>
                  </a:lnTo>
                  <a:lnTo>
                    <a:pt x="1984" y="1328"/>
                  </a:lnTo>
                  <a:lnTo>
                    <a:pt x="1728" y="1616"/>
                  </a:lnTo>
                  <a:lnTo>
                    <a:pt x="1488" y="1920"/>
                  </a:lnTo>
                  <a:lnTo>
                    <a:pt x="1264" y="2256"/>
                  </a:lnTo>
                  <a:lnTo>
                    <a:pt x="1056" y="2592"/>
                  </a:lnTo>
                  <a:lnTo>
                    <a:pt x="864" y="2944"/>
                  </a:lnTo>
                  <a:lnTo>
                    <a:pt x="688" y="3296"/>
                  </a:lnTo>
                  <a:lnTo>
                    <a:pt x="528" y="3664"/>
                  </a:lnTo>
                  <a:lnTo>
                    <a:pt x="384" y="4032"/>
                  </a:lnTo>
                  <a:lnTo>
                    <a:pt x="272" y="4417"/>
                  </a:lnTo>
                  <a:lnTo>
                    <a:pt x="176" y="4785"/>
                  </a:lnTo>
                  <a:lnTo>
                    <a:pt x="96" y="5153"/>
                  </a:lnTo>
                  <a:lnTo>
                    <a:pt x="32" y="5505"/>
                  </a:lnTo>
                  <a:lnTo>
                    <a:pt x="16" y="5857"/>
                  </a:lnTo>
                  <a:lnTo>
                    <a:pt x="0" y="6209"/>
                  </a:lnTo>
                  <a:lnTo>
                    <a:pt x="16" y="6529"/>
                  </a:lnTo>
                  <a:lnTo>
                    <a:pt x="64" y="6849"/>
                  </a:lnTo>
                  <a:lnTo>
                    <a:pt x="144" y="7137"/>
                  </a:lnTo>
                  <a:lnTo>
                    <a:pt x="240" y="7409"/>
                  </a:lnTo>
                  <a:lnTo>
                    <a:pt x="368" y="7649"/>
                  </a:lnTo>
                  <a:lnTo>
                    <a:pt x="448" y="7761"/>
                  </a:lnTo>
                  <a:lnTo>
                    <a:pt x="528" y="7873"/>
                  </a:lnTo>
                  <a:lnTo>
                    <a:pt x="624" y="7969"/>
                  </a:lnTo>
                  <a:lnTo>
                    <a:pt x="720" y="8065"/>
                  </a:lnTo>
                  <a:lnTo>
                    <a:pt x="816" y="8145"/>
                  </a:lnTo>
                  <a:lnTo>
                    <a:pt x="928" y="8225"/>
                  </a:lnTo>
                  <a:lnTo>
                    <a:pt x="1056" y="8289"/>
                  </a:lnTo>
                  <a:lnTo>
                    <a:pt x="1184" y="8353"/>
                  </a:lnTo>
                  <a:lnTo>
                    <a:pt x="1184" y="8353"/>
                  </a:lnTo>
                  <a:close/>
                </a:path>
              </a:pathLst>
            </a:custGeom>
            <a:solidFill>
              <a:srgbClr val="E69F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1464;p34"/>
            <p:cNvSpPr/>
            <p:nvPr/>
          </p:nvSpPr>
          <p:spPr>
            <a:xfrm>
              <a:off x="8402818" y="3329103"/>
              <a:ext cx="76095" cy="62211"/>
            </a:xfrm>
            <a:custGeom>
              <a:avLst/>
              <a:gdLst/>
              <a:ahLst/>
              <a:cxnLst/>
              <a:rect l="l" t="t" r="r" b="b"/>
              <a:pathLst>
                <a:path w="10786" h="8818" extrusionOk="0">
                  <a:moveTo>
                    <a:pt x="2113" y="176"/>
                  </a:moveTo>
                  <a:lnTo>
                    <a:pt x="2113" y="176"/>
                  </a:lnTo>
                  <a:lnTo>
                    <a:pt x="1937" y="320"/>
                  </a:lnTo>
                  <a:lnTo>
                    <a:pt x="1777" y="480"/>
                  </a:lnTo>
                  <a:lnTo>
                    <a:pt x="1633" y="672"/>
                  </a:lnTo>
                  <a:lnTo>
                    <a:pt x="1489" y="849"/>
                  </a:lnTo>
                  <a:lnTo>
                    <a:pt x="1345" y="1057"/>
                  </a:lnTo>
                  <a:lnTo>
                    <a:pt x="1217" y="1265"/>
                  </a:lnTo>
                  <a:lnTo>
                    <a:pt x="1089" y="1489"/>
                  </a:lnTo>
                  <a:lnTo>
                    <a:pt x="977" y="1729"/>
                  </a:lnTo>
                  <a:lnTo>
                    <a:pt x="769" y="2209"/>
                  </a:lnTo>
                  <a:lnTo>
                    <a:pt x="593" y="2705"/>
                  </a:lnTo>
                  <a:lnTo>
                    <a:pt x="449" y="3233"/>
                  </a:lnTo>
                  <a:lnTo>
                    <a:pt x="321" y="3745"/>
                  </a:lnTo>
                  <a:lnTo>
                    <a:pt x="209" y="4273"/>
                  </a:lnTo>
                  <a:lnTo>
                    <a:pt x="128" y="4785"/>
                  </a:lnTo>
                  <a:lnTo>
                    <a:pt x="64" y="5265"/>
                  </a:lnTo>
                  <a:lnTo>
                    <a:pt x="32" y="5729"/>
                  </a:lnTo>
                  <a:lnTo>
                    <a:pt x="0" y="6161"/>
                  </a:lnTo>
                  <a:lnTo>
                    <a:pt x="0" y="6545"/>
                  </a:lnTo>
                  <a:lnTo>
                    <a:pt x="0" y="6881"/>
                  </a:lnTo>
                  <a:lnTo>
                    <a:pt x="32" y="7153"/>
                  </a:lnTo>
                  <a:lnTo>
                    <a:pt x="32" y="7153"/>
                  </a:lnTo>
                  <a:lnTo>
                    <a:pt x="48" y="7249"/>
                  </a:lnTo>
                  <a:lnTo>
                    <a:pt x="80" y="7361"/>
                  </a:lnTo>
                  <a:lnTo>
                    <a:pt x="128" y="7457"/>
                  </a:lnTo>
                  <a:lnTo>
                    <a:pt x="177" y="7553"/>
                  </a:lnTo>
                  <a:lnTo>
                    <a:pt x="241" y="7649"/>
                  </a:lnTo>
                  <a:lnTo>
                    <a:pt x="321" y="7745"/>
                  </a:lnTo>
                  <a:lnTo>
                    <a:pt x="497" y="7921"/>
                  </a:lnTo>
                  <a:lnTo>
                    <a:pt x="721" y="8081"/>
                  </a:lnTo>
                  <a:lnTo>
                    <a:pt x="977" y="8209"/>
                  </a:lnTo>
                  <a:lnTo>
                    <a:pt x="1265" y="8337"/>
                  </a:lnTo>
                  <a:lnTo>
                    <a:pt x="1585" y="8449"/>
                  </a:lnTo>
                  <a:lnTo>
                    <a:pt x="1921" y="8561"/>
                  </a:lnTo>
                  <a:lnTo>
                    <a:pt x="2289" y="8641"/>
                  </a:lnTo>
                  <a:lnTo>
                    <a:pt x="2689" y="8705"/>
                  </a:lnTo>
                  <a:lnTo>
                    <a:pt x="3089" y="8753"/>
                  </a:lnTo>
                  <a:lnTo>
                    <a:pt x="3521" y="8801"/>
                  </a:lnTo>
                  <a:lnTo>
                    <a:pt x="3953" y="8817"/>
                  </a:lnTo>
                  <a:lnTo>
                    <a:pt x="4401" y="8817"/>
                  </a:lnTo>
                  <a:lnTo>
                    <a:pt x="4849" y="8817"/>
                  </a:lnTo>
                  <a:lnTo>
                    <a:pt x="5297" y="8785"/>
                  </a:lnTo>
                  <a:lnTo>
                    <a:pt x="5761" y="8737"/>
                  </a:lnTo>
                  <a:lnTo>
                    <a:pt x="6225" y="8689"/>
                  </a:lnTo>
                  <a:lnTo>
                    <a:pt x="6673" y="8609"/>
                  </a:lnTo>
                  <a:lnTo>
                    <a:pt x="7105" y="8513"/>
                  </a:lnTo>
                  <a:lnTo>
                    <a:pt x="7553" y="8417"/>
                  </a:lnTo>
                  <a:lnTo>
                    <a:pt x="7969" y="8289"/>
                  </a:lnTo>
                  <a:lnTo>
                    <a:pt x="8369" y="8145"/>
                  </a:lnTo>
                  <a:lnTo>
                    <a:pt x="8753" y="7985"/>
                  </a:lnTo>
                  <a:lnTo>
                    <a:pt x="9121" y="7809"/>
                  </a:lnTo>
                  <a:lnTo>
                    <a:pt x="9457" y="7617"/>
                  </a:lnTo>
                  <a:lnTo>
                    <a:pt x="9777" y="7409"/>
                  </a:lnTo>
                  <a:lnTo>
                    <a:pt x="10049" y="7185"/>
                  </a:lnTo>
                  <a:lnTo>
                    <a:pt x="10305" y="6945"/>
                  </a:lnTo>
                  <a:lnTo>
                    <a:pt x="10417" y="6817"/>
                  </a:lnTo>
                  <a:lnTo>
                    <a:pt x="10513" y="6673"/>
                  </a:lnTo>
                  <a:lnTo>
                    <a:pt x="10609" y="6545"/>
                  </a:lnTo>
                  <a:lnTo>
                    <a:pt x="10689" y="6401"/>
                  </a:lnTo>
                  <a:lnTo>
                    <a:pt x="10689" y="6401"/>
                  </a:lnTo>
                  <a:lnTo>
                    <a:pt x="10737" y="6305"/>
                  </a:lnTo>
                  <a:lnTo>
                    <a:pt x="10769" y="6193"/>
                  </a:lnTo>
                  <a:lnTo>
                    <a:pt x="10785" y="6097"/>
                  </a:lnTo>
                  <a:lnTo>
                    <a:pt x="10785" y="5985"/>
                  </a:lnTo>
                  <a:lnTo>
                    <a:pt x="10785" y="5873"/>
                  </a:lnTo>
                  <a:lnTo>
                    <a:pt x="10753" y="5761"/>
                  </a:lnTo>
                  <a:lnTo>
                    <a:pt x="10721" y="5633"/>
                  </a:lnTo>
                  <a:lnTo>
                    <a:pt x="10689" y="5505"/>
                  </a:lnTo>
                  <a:lnTo>
                    <a:pt x="10577" y="5249"/>
                  </a:lnTo>
                  <a:lnTo>
                    <a:pt x="10417" y="4977"/>
                  </a:lnTo>
                  <a:lnTo>
                    <a:pt x="10225" y="4705"/>
                  </a:lnTo>
                  <a:lnTo>
                    <a:pt x="10001" y="4417"/>
                  </a:lnTo>
                  <a:lnTo>
                    <a:pt x="9745" y="4113"/>
                  </a:lnTo>
                  <a:lnTo>
                    <a:pt x="9473" y="3825"/>
                  </a:lnTo>
                  <a:lnTo>
                    <a:pt x="9169" y="3521"/>
                  </a:lnTo>
                  <a:lnTo>
                    <a:pt x="8833" y="3233"/>
                  </a:lnTo>
                  <a:lnTo>
                    <a:pt x="8481" y="2929"/>
                  </a:lnTo>
                  <a:lnTo>
                    <a:pt x="8129" y="2641"/>
                  </a:lnTo>
                  <a:lnTo>
                    <a:pt x="7745" y="2353"/>
                  </a:lnTo>
                  <a:lnTo>
                    <a:pt x="7361" y="2081"/>
                  </a:lnTo>
                  <a:lnTo>
                    <a:pt x="6961" y="1809"/>
                  </a:lnTo>
                  <a:lnTo>
                    <a:pt x="6561" y="1553"/>
                  </a:lnTo>
                  <a:lnTo>
                    <a:pt x="6161" y="1313"/>
                  </a:lnTo>
                  <a:lnTo>
                    <a:pt x="5761" y="1073"/>
                  </a:lnTo>
                  <a:lnTo>
                    <a:pt x="5361" y="865"/>
                  </a:lnTo>
                  <a:lnTo>
                    <a:pt x="4977" y="672"/>
                  </a:lnTo>
                  <a:lnTo>
                    <a:pt x="4593" y="496"/>
                  </a:lnTo>
                  <a:lnTo>
                    <a:pt x="4225" y="352"/>
                  </a:lnTo>
                  <a:lnTo>
                    <a:pt x="3873" y="224"/>
                  </a:lnTo>
                  <a:lnTo>
                    <a:pt x="3537" y="128"/>
                  </a:lnTo>
                  <a:lnTo>
                    <a:pt x="3233" y="48"/>
                  </a:lnTo>
                  <a:lnTo>
                    <a:pt x="2945" y="0"/>
                  </a:lnTo>
                  <a:lnTo>
                    <a:pt x="2689" y="0"/>
                  </a:lnTo>
                  <a:lnTo>
                    <a:pt x="2465" y="16"/>
                  </a:lnTo>
                  <a:lnTo>
                    <a:pt x="2353" y="48"/>
                  </a:lnTo>
                  <a:lnTo>
                    <a:pt x="2273" y="80"/>
                  </a:lnTo>
                  <a:lnTo>
                    <a:pt x="2177" y="128"/>
                  </a:lnTo>
                  <a:lnTo>
                    <a:pt x="2113" y="176"/>
                  </a:lnTo>
                  <a:lnTo>
                    <a:pt x="2113" y="176"/>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1465;p34"/>
            <p:cNvSpPr/>
            <p:nvPr/>
          </p:nvSpPr>
          <p:spPr>
            <a:xfrm>
              <a:off x="8489177" y="3273335"/>
              <a:ext cx="24615" cy="40538"/>
            </a:xfrm>
            <a:custGeom>
              <a:avLst/>
              <a:gdLst/>
              <a:ahLst/>
              <a:cxnLst/>
              <a:rect l="l" t="t" r="r" b="b"/>
              <a:pathLst>
                <a:path w="3489" h="5746" extrusionOk="0">
                  <a:moveTo>
                    <a:pt x="3488" y="4433"/>
                  </a:moveTo>
                  <a:lnTo>
                    <a:pt x="3488" y="4433"/>
                  </a:lnTo>
                  <a:lnTo>
                    <a:pt x="3216" y="3889"/>
                  </a:lnTo>
                  <a:lnTo>
                    <a:pt x="2864" y="3217"/>
                  </a:lnTo>
                  <a:lnTo>
                    <a:pt x="2432" y="2481"/>
                  </a:lnTo>
                  <a:lnTo>
                    <a:pt x="1984" y="1729"/>
                  </a:lnTo>
                  <a:lnTo>
                    <a:pt x="1744" y="1377"/>
                  </a:lnTo>
                  <a:lnTo>
                    <a:pt x="1520" y="1041"/>
                  </a:lnTo>
                  <a:lnTo>
                    <a:pt x="1280" y="737"/>
                  </a:lnTo>
                  <a:lnTo>
                    <a:pt x="1072" y="481"/>
                  </a:lnTo>
                  <a:lnTo>
                    <a:pt x="864" y="273"/>
                  </a:lnTo>
                  <a:lnTo>
                    <a:pt x="672" y="113"/>
                  </a:lnTo>
                  <a:lnTo>
                    <a:pt x="576" y="49"/>
                  </a:lnTo>
                  <a:lnTo>
                    <a:pt x="496" y="17"/>
                  </a:lnTo>
                  <a:lnTo>
                    <a:pt x="416" y="1"/>
                  </a:lnTo>
                  <a:lnTo>
                    <a:pt x="336" y="1"/>
                  </a:lnTo>
                  <a:lnTo>
                    <a:pt x="336" y="1"/>
                  </a:lnTo>
                  <a:lnTo>
                    <a:pt x="272" y="17"/>
                  </a:lnTo>
                  <a:lnTo>
                    <a:pt x="224" y="49"/>
                  </a:lnTo>
                  <a:lnTo>
                    <a:pt x="176" y="97"/>
                  </a:lnTo>
                  <a:lnTo>
                    <a:pt x="128" y="161"/>
                  </a:lnTo>
                  <a:lnTo>
                    <a:pt x="96" y="241"/>
                  </a:lnTo>
                  <a:lnTo>
                    <a:pt x="64" y="337"/>
                  </a:lnTo>
                  <a:lnTo>
                    <a:pt x="16" y="545"/>
                  </a:lnTo>
                  <a:lnTo>
                    <a:pt x="0" y="801"/>
                  </a:lnTo>
                  <a:lnTo>
                    <a:pt x="16" y="1105"/>
                  </a:lnTo>
                  <a:lnTo>
                    <a:pt x="32" y="1441"/>
                  </a:lnTo>
                  <a:lnTo>
                    <a:pt x="80" y="1793"/>
                  </a:lnTo>
                  <a:lnTo>
                    <a:pt x="160" y="2161"/>
                  </a:lnTo>
                  <a:lnTo>
                    <a:pt x="240" y="2561"/>
                  </a:lnTo>
                  <a:lnTo>
                    <a:pt x="336" y="2961"/>
                  </a:lnTo>
                  <a:lnTo>
                    <a:pt x="448" y="3361"/>
                  </a:lnTo>
                  <a:lnTo>
                    <a:pt x="576" y="3761"/>
                  </a:lnTo>
                  <a:lnTo>
                    <a:pt x="704" y="4145"/>
                  </a:lnTo>
                  <a:lnTo>
                    <a:pt x="848" y="4529"/>
                  </a:lnTo>
                  <a:lnTo>
                    <a:pt x="1008" y="4881"/>
                  </a:lnTo>
                  <a:lnTo>
                    <a:pt x="1008" y="4881"/>
                  </a:lnTo>
                  <a:lnTo>
                    <a:pt x="1088" y="5041"/>
                  </a:lnTo>
                  <a:lnTo>
                    <a:pt x="1168" y="5185"/>
                  </a:lnTo>
                  <a:lnTo>
                    <a:pt x="1264" y="5313"/>
                  </a:lnTo>
                  <a:lnTo>
                    <a:pt x="1344" y="5425"/>
                  </a:lnTo>
                  <a:lnTo>
                    <a:pt x="1440" y="5505"/>
                  </a:lnTo>
                  <a:lnTo>
                    <a:pt x="1552" y="5585"/>
                  </a:lnTo>
                  <a:lnTo>
                    <a:pt x="1648" y="5649"/>
                  </a:lnTo>
                  <a:lnTo>
                    <a:pt x="1744" y="5681"/>
                  </a:lnTo>
                  <a:lnTo>
                    <a:pt x="1856" y="5713"/>
                  </a:lnTo>
                  <a:lnTo>
                    <a:pt x="1968" y="5745"/>
                  </a:lnTo>
                  <a:lnTo>
                    <a:pt x="2064" y="5745"/>
                  </a:lnTo>
                  <a:lnTo>
                    <a:pt x="2176" y="5745"/>
                  </a:lnTo>
                  <a:lnTo>
                    <a:pt x="2272" y="5729"/>
                  </a:lnTo>
                  <a:lnTo>
                    <a:pt x="2384" y="5697"/>
                  </a:lnTo>
                  <a:lnTo>
                    <a:pt x="2592" y="5617"/>
                  </a:lnTo>
                  <a:lnTo>
                    <a:pt x="2784" y="5521"/>
                  </a:lnTo>
                  <a:lnTo>
                    <a:pt x="2960" y="5393"/>
                  </a:lnTo>
                  <a:lnTo>
                    <a:pt x="3120" y="5233"/>
                  </a:lnTo>
                  <a:lnTo>
                    <a:pt x="3248" y="5073"/>
                  </a:lnTo>
                  <a:lnTo>
                    <a:pt x="3360" y="4913"/>
                  </a:lnTo>
                  <a:lnTo>
                    <a:pt x="3440" y="4737"/>
                  </a:lnTo>
                  <a:lnTo>
                    <a:pt x="3488" y="4577"/>
                  </a:lnTo>
                  <a:lnTo>
                    <a:pt x="3488" y="4513"/>
                  </a:lnTo>
                  <a:lnTo>
                    <a:pt x="3488" y="4433"/>
                  </a:lnTo>
                  <a:lnTo>
                    <a:pt x="3488" y="4433"/>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1466;p34"/>
            <p:cNvSpPr/>
            <p:nvPr/>
          </p:nvSpPr>
          <p:spPr>
            <a:xfrm>
              <a:off x="8438826" y="3292757"/>
              <a:ext cx="75531" cy="62204"/>
            </a:xfrm>
            <a:custGeom>
              <a:avLst/>
              <a:gdLst/>
              <a:ahLst/>
              <a:cxnLst/>
              <a:rect l="l" t="t" r="r" b="b"/>
              <a:pathLst>
                <a:path w="10706" h="8817" extrusionOk="0">
                  <a:moveTo>
                    <a:pt x="10625" y="1680"/>
                  </a:moveTo>
                  <a:lnTo>
                    <a:pt x="10625" y="1680"/>
                  </a:lnTo>
                  <a:lnTo>
                    <a:pt x="10673" y="1904"/>
                  </a:lnTo>
                  <a:lnTo>
                    <a:pt x="10689" y="2128"/>
                  </a:lnTo>
                  <a:lnTo>
                    <a:pt x="10705" y="2368"/>
                  </a:lnTo>
                  <a:lnTo>
                    <a:pt x="10705" y="2608"/>
                  </a:lnTo>
                  <a:lnTo>
                    <a:pt x="10689" y="2848"/>
                  </a:lnTo>
                  <a:lnTo>
                    <a:pt x="10673" y="3088"/>
                  </a:lnTo>
                  <a:lnTo>
                    <a:pt x="10625" y="3344"/>
                  </a:lnTo>
                  <a:lnTo>
                    <a:pt x="10577" y="3600"/>
                  </a:lnTo>
                  <a:lnTo>
                    <a:pt x="10449" y="4096"/>
                  </a:lnTo>
                  <a:lnTo>
                    <a:pt x="10289" y="4608"/>
                  </a:lnTo>
                  <a:lnTo>
                    <a:pt x="10097" y="5120"/>
                  </a:lnTo>
                  <a:lnTo>
                    <a:pt x="9873" y="5600"/>
                  </a:lnTo>
                  <a:lnTo>
                    <a:pt x="9649" y="6081"/>
                  </a:lnTo>
                  <a:lnTo>
                    <a:pt x="9409" y="6545"/>
                  </a:lnTo>
                  <a:lnTo>
                    <a:pt x="9153" y="6961"/>
                  </a:lnTo>
                  <a:lnTo>
                    <a:pt x="8913" y="7361"/>
                  </a:lnTo>
                  <a:lnTo>
                    <a:pt x="8673" y="7713"/>
                  </a:lnTo>
                  <a:lnTo>
                    <a:pt x="8449" y="8017"/>
                  </a:lnTo>
                  <a:lnTo>
                    <a:pt x="8241" y="8289"/>
                  </a:lnTo>
                  <a:lnTo>
                    <a:pt x="8049" y="8481"/>
                  </a:lnTo>
                  <a:lnTo>
                    <a:pt x="8049" y="8481"/>
                  </a:lnTo>
                  <a:lnTo>
                    <a:pt x="7969" y="8561"/>
                  </a:lnTo>
                  <a:lnTo>
                    <a:pt x="7873" y="8625"/>
                  </a:lnTo>
                  <a:lnTo>
                    <a:pt x="7777" y="8673"/>
                  </a:lnTo>
                  <a:lnTo>
                    <a:pt x="7681" y="8721"/>
                  </a:lnTo>
                  <a:lnTo>
                    <a:pt x="7569" y="8753"/>
                  </a:lnTo>
                  <a:lnTo>
                    <a:pt x="7457" y="8785"/>
                  </a:lnTo>
                  <a:lnTo>
                    <a:pt x="7201" y="8817"/>
                  </a:lnTo>
                  <a:lnTo>
                    <a:pt x="6945" y="8801"/>
                  </a:lnTo>
                  <a:lnTo>
                    <a:pt x="6641" y="8769"/>
                  </a:lnTo>
                  <a:lnTo>
                    <a:pt x="6337" y="8689"/>
                  </a:lnTo>
                  <a:lnTo>
                    <a:pt x="6017" y="8593"/>
                  </a:lnTo>
                  <a:lnTo>
                    <a:pt x="5681" y="8449"/>
                  </a:lnTo>
                  <a:lnTo>
                    <a:pt x="5345" y="8305"/>
                  </a:lnTo>
                  <a:lnTo>
                    <a:pt x="4993" y="8113"/>
                  </a:lnTo>
                  <a:lnTo>
                    <a:pt x="4641" y="7905"/>
                  </a:lnTo>
                  <a:lnTo>
                    <a:pt x="4273" y="7681"/>
                  </a:lnTo>
                  <a:lnTo>
                    <a:pt x="3921" y="7441"/>
                  </a:lnTo>
                  <a:lnTo>
                    <a:pt x="3553" y="7169"/>
                  </a:lnTo>
                  <a:lnTo>
                    <a:pt x="3201" y="6881"/>
                  </a:lnTo>
                  <a:lnTo>
                    <a:pt x="2865" y="6593"/>
                  </a:lnTo>
                  <a:lnTo>
                    <a:pt x="2529" y="6273"/>
                  </a:lnTo>
                  <a:lnTo>
                    <a:pt x="2193" y="5953"/>
                  </a:lnTo>
                  <a:lnTo>
                    <a:pt x="1889" y="5632"/>
                  </a:lnTo>
                  <a:lnTo>
                    <a:pt x="1585" y="5280"/>
                  </a:lnTo>
                  <a:lnTo>
                    <a:pt x="1297" y="4928"/>
                  </a:lnTo>
                  <a:lnTo>
                    <a:pt x="1041" y="4576"/>
                  </a:lnTo>
                  <a:lnTo>
                    <a:pt x="817" y="4224"/>
                  </a:lnTo>
                  <a:lnTo>
                    <a:pt x="593" y="3872"/>
                  </a:lnTo>
                  <a:lnTo>
                    <a:pt x="417" y="3504"/>
                  </a:lnTo>
                  <a:lnTo>
                    <a:pt x="257" y="3152"/>
                  </a:lnTo>
                  <a:lnTo>
                    <a:pt x="145" y="2784"/>
                  </a:lnTo>
                  <a:lnTo>
                    <a:pt x="49" y="2432"/>
                  </a:lnTo>
                  <a:lnTo>
                    <a:pt x="1" y="2096"/>
                  </a:lnTo>
                  <a:lnTo>
                    <a:pt x="1" y="1920"/>
                  </a:lnTo>
                  <a:lnTo>
                    <a:pt x="1" y="1760"/>
                  </a:lnTo>
                  <a:lnTo>
                    <a:pt x="1" y="1584"/>
                  </a:lnTo>
                  <a:lnTo>
                    <a:pt x="17" y="1424"/>
                  </a:lnTo>
                  <a:lnTo>
                    <a:pt x="17" y="1424"/>
                  </a:lnTo>
                  <a:lnTo>
                    <a:pt x="49" y="1328"/>
                  </a:lnTo>
                  <a:lnTo>
                    <a:pt x="81" y="1232"/>
                  </a:lnTo>
                  <a:lnTo>
                    <a:pt x="129" y="1136"/>
                  </a:lnTo>
                  <a:lnTo>
                    <a:pt x="193" y="1040"/>
                  </a:lnTo>
                  <a:lnTo>
                    <a:pt x="273" y="960"/>
                  </a:lnTo>
                  <a:lnTo>
                    <a:pt x="353" y="880"/>
                  </a:lnTo>
                  <a:lnTo>
                    <a:pt x="465" y="800"/>
                  </a:lnTo>
                  <a:lnTo>
                    <a:pt x="561" y="720"/>
                  </a:lnTo>
                  <a:lnTo>
                    <a:pt x="817" y="576"/>
                  </a:lnTo>
                  <a:lnTo>
                    <a:pt x="1105" y="464"/>
                  </a:lnTo>
                  <a:lnTo>
                    <a:pt x="1425" y="352"/>
                  </a:lnTo>
                  <a:lnTo>
                    <a:pt x="1777" y="256"/>
                  </a:lnTo>
                  <a:lnTo>
                    <a:pt x="2145" y="176"/>
                  </a:lnTo>
                  <a:lnTo>
                    <a:pt x="2561" y="112"/>
                  </a:lnTo>
                  <a:lnTo>
                    <a:pt x="2977" y="64"/>
                  </a:lnTo>
                  <a:lnTo>
                    <a:pt x="3425" y="32"/>
                  </a:lnTo>
                  <a:lnTo>
                    <a:pt x="3873" y="16"/>
                  </a:lnTo>
                  <a:lnTo>
                    <a:pt x="4337" y="0"/>
                  </a:lnTo>
                  <a:lnTo>
                    <a:pt x="4817" y="0"/>
                  </a:lnTo>
                  <a:lnTo>
                    <a:pt x="5297" y="16"/>
                  </a:lnTo>
                  <a:lnTo>
                    <a:pt x="5777" y="32"/>
                  </a:lnTo>
                  <a:lnTo>
                    <a:pt x="6241" y="80"/>
                  </a:lnTo>
                  <a:lnTo>
                    <a:pt x="6705" y="128"/>
                  </a:lnTo>
                  <a:lnTo>
                    <a:pt x="7169" y="192"/>
                  </a:lnTo>
                  <a:lnTo>
                    <a:pt x="7617" y="256"/>
                  </a:lnTo>
                  <a:lnTo>
                    <a:pt x="8033" y="336"/>
                  </a:lnTo>
                  <a:lnTo>
                    <a:pt x="8449" y="432"/>
                  </a:lnTo>
                  <a:lnTo>
                    <a:pt x="8833" y="528"/>
                  </a:lnTo>
                  <a:lnTo>
                    <a:pt x="9185" y="640"/>
                  </a:lnTo>
                  <a:lnTo>
                    <a:pt x="9505" y="768"/>
                  </a:lnTo>
                  <a:lnTo>
                    <a:pt x="9809" y="896"/>
                  </a:lnTo>
                  <a:lnTo>
                    <a:pt x="10049" y="1040"/>
                  </a:lnTo>
                  <a:lnTo>
                    <a:pt x="10273" y="1184"/>
                  </a:lnTo>
                  <a:lnTo>
                    <a:pt x="10433" y="1344"/>
                  </a:lnTo>
                  <a:lnTo>
                    <a:pt x="10497" y="1424"/>
                  </a:lnTo>
                  <a:lnTo>
                    <a:pt x="10561" y="1504"/>
                  </a:lnTo>
                  <a:lnTo>
                    <a:pt x="10593" y="1600"/>
                  </a:lnTo>
                  <a:lnTo>
                    <a:pt x="10625" y="1680"/>
                  </a:lnTo>
                  <a:lnTo>
                    <a:pt x="10625" y="1680"/>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1467;p34"/>
            <p:cNvSpPr/>
            <p:nvPr/>
          </p:nvSpPr>
          <p:spPr>
            <a:xfrm>
              <a:off x="8349991" y="4185667"/>
              <a:ext cx="89860" cy="112781"/>
            </a:xfrm>
            <a:custGeom>
              <a:avLst/>
              <a:gdLst/>
              <a:ahLst/>
              <a:cxnLst/>
              <a:rect l="l" t="t" r="r" b="b"/>
              <a:pathLst>
                <a:path w="12737" h="15986" extrusionOk="0">
                  <a:moveTo>
                    <a:pt x="2512" y="1"/>
                  </a:moveTo>
                  <a:lnTo>
                    <a:pt x="2512" y="1"/>
                  </a:lnTo>
                  <a:lnTo>
                    <a:pt x="2528" y="193"/>
                  </a:lnTo>
                  <a:lnTo>
                    <a:pt x="2544" y="385"/>
                  </a:lnTo>
                  <a:lnTo>
                    <a:pt x="2576" y="561"/>
                  </a:lnTo>
                  <a:lnTo>
                    <a:pt x="2624" y="737"/>
                  </a:lnTo>
                  <a:lnTo>
                    <a:pt x="2688" y="913"/>
                  </a:lnTo>
                  <a:lnTo>
                    <a:pt x="2736" y="1073"/>
                  </a:lnTo>
                  <a:lnTo>
                    <a:pt x="2816" y="1217"/>
                  </a:lnTo>
                  <a:lnTo>
                    <a:pt x="2896" y="1377"/>
                  </a:lnTo>
                  <a:lnTo>
                    <a:pt x="2992" y="1521"/>
                  </a:lnTo>
                  <a:lnTo>
                    <a:pt x="3088" y="1649"/>
                  </a:lnTo>
                  <a:lnTo>
                    <a:pt x="3184" y="1777"/>
                  </a:lnTo>
                  <a:lnTo>
                    <a:pt x="3296" y="1905"/>
                  </a:lnTo>
                  <a:lnTo>
                    <a:pt x="3536" y="2113"/>
                  </a:lnTo>
                  <a:lnTo>
                    <a:pt x="3808" y="2321"/>
                  </a:lnTo>
                  <a:lnTo>
                    <a:pt x="4096" y="2497"/>
                  </a:lnTo>
                  <a:lnTo>
                    <a:pt x="4400" y="2641"/>
                  </a:lnTo>
                  <a:lnTo>
                    <a:pt x="4720" y="2769"/>
                  </a:lnTo>
                  <a:lnTo>
                    <a:pt x="5056" y="2865"/>
                  </a:lnTo>
                  <a:lnTo>
                    <a:pt x="5408" y="2945"/>
                  </a:lnTo>
                  <a:lnTo>
                    <a:pt x="5760" y="2993"/>
                  </a:lnTo>
                  <a:lnTo>
                    <a:pt x="6128" y="3025"/>
                  </a:lnTo>
                  <a:lnTo>
                    <a:pt x="6496" y="3041"/>
                  </a:lnTo>
                  <a:lnTo>
                    <a:pt x="6848" y="3025"/>
                  </a:lnTo>
                  <a:lnTo>
                    <a:pt x="7216" y="2993"/>
                  </a:lnTo>
                  <a:lnTo>
                    <a:pt x="7568" y="2929"/>
                  </a:lnTo>
                  <a:lnTo>
                    <a:pt x="7921" y="2849"/>
                  </a:lnTo>
                  <a:lnTo>
                    <a:pt x="8257" y="2753"/>
                  </a:lnTo>
                  <a:lnTo>
                    <a:pt x="8577" y="2641"/>
                  </a:lnTo>
                  <a:lnTo>
                    <a:pt x="8881" y="2497"/>
                  </a:lnTo>
                  <a:lnTo>
                    <a:pt x="9169" y="2337"/>
                  </a:lnTo>
                  <a:lnTo>
                    <a:pt x="9441" y="2161"/>
                  </a:lnTo>
                  <a:lnTo>
                    <a:pt x="9681" y="1969"/>
                  </a:lnTo>
                  <a:lnTo>
                    <a:pt x="9905" y="1745"/>
                  </a:lnTo>
                  <a:lnTo>
                    <a:pt x="10081" y="1521"/>
                  </a:lnTo>
                  <a:lnTo>
                    <a:pt x="10161" y="1393"/>
                  </a:lnTo>
                  <a:lnTo>
                    <a:pt x="10241" y="1265"/>
                  </a:lnTo>
                  <a:lnTo>
                    <a:pt x="10305" y="1137"/>
                  </a:lnTo>
                  <a:lnTo>
                    <a:pt x="10353" y="993"/>
                  </a:lnTo>
                  <a:lnTo>
                    <a:pt x="10401" y="849"/>
                  </a:lnTo>
                  <a:lnTo>
                    <a:pt x="10433" y="705"/>
                  </a:lnTo>
                  <a:lnTo>
                    <a:pt x="10465" y="561"/>
                  </a:lnTo>
                  <a:lnTo>
                    <a:pt x="10481" y="401"/>
                  </a:lnTo>
                  <a:lnTo>
                    <a:pt x="10481" y="401"/>
                  </a:lnTo>
                  <a:lnTo>
                    <a:pt x="10673" y="1201"/>
                  </a:lnTo>
                  <a:lnTo>
                    <a:pt x="10849" y="1905"/>
                  </a:lnTo>
                  <a:lnTo>
                    <a:pt x="10961" y="2481"/>
                  </a:lnTo>
                  <a:lnTo>
                    <a:pt x="10993" y="2721"/>
                  </a:lnTo>
                  <a:lnTo>
                    <a:pt x="11009" y="2929"/>
                  </a:lnTo>
                  <a:lnTo>
                    <a:pt x="11009" y="2929"/>
                  </a:lnTo>
                  <a:lnTo>
                    <a:pt x="11057" y="3313"/>
                  </a:lnTo>
                  <a:lnTo>
                    <a:pt x="11121" y="3697"/>
                  </a:lnTo>
                  <a:lnTo>
                    <a:pt x="11217" y="4113"/>
                  </a:lnTo>
                  <a:lnTo>
                    <a:pt x="11329" y="4545"/>
                  </a:lnTo>
                  <a:lnTo>
                    <a:pt x="11601" y="5457"/>
                  </a:lnTo>
                  <a:lnTo>
                    <a:pt x="11905" y="6401"/>
                  </a:lnTo>
                  <a:lnTo>
                    <a:pt x="12209" y="7361"/>
                  </a:lnTo>
                  <a:lnTo>
                    <a:pt x="12353" y="7825"/>
                  </a:lnTo>
                  <a:lnTo>
                    <a:pt x="12465" y="8289"/>
                  </a:lnTo>
                  <a:lnTo>
                    <a:pt x="12577" y="8737"/>
                  </a:lnTo>
                  <a:lnTo>
                    <a:pt x="12657" y="9169"/>
                  </a:lnTo>
                  <a:lnTo>
                    <a:pt x="12721" y="9601"/>
                  </a:lnTo>
                  <a:lnTo>
                    <a:pt x="12737" y="9985"/>
                  </a:lnTo>
                  <a:lnTo>
                    <a:pt x="12737" y="9985"/>
                  </a:lnTo>
                  <a:lnTo>
                    <a:pt x="12737" y="10193"/>
                  </a:lnTo>
                  <a:lnTo>
                    <a:pt x="12705" y="10401"/>
                  </a:lnTo>
                  <a:lnTo>
                    <a:pt x="12673" y="10609"/>
                  </a:lnTo>
                  <a:lnTo>
                    <a:pt x="12609" y="10833"/>
                  </a:lnTo>
                  <a:lnTo>
                    <a:pt x="12545" y="11057"/>
                  </a:lnTo>
                  <a:lnTo>
                    <a:pt x="12465" y="11281"/>
                  </a:lnTo>
                  <a:lnTo>
                    <a:pt x="12369" y="11521"/>
                  </a:lnTo>
                  <a:lnTo>
                    <a:pt x="12257" y="11761"/>
                  </a:lnTo>
                  <a:lnTo>
                    <a:pt x="12129" y="12001"/>
                  </a:lnTo>
                  <a:lnTo>
                    <a:pt x="12001" y="12241"/>
                  </a:lnTo>
                  <a:lnTo>
                    <a:pt x="11697" y="12721"/>
                  </a:lnTo>
                  <a:lnTo>
                    <a:pt x="11345" y="13185"/>
                  </a:lnTo>
                  <a:lnTo>
                    <a:pt x="10977" y="13649"/>
                  </a:lnTo>
                  <a:lnTo>
                    <a:pt x="10577" y="14082"/>
                  </a:lnTo>
                  <a:lnTo>
                    <a:pt x="10145" y="14498"/>
                  </a:lnTo>
                  <a:lnTo>
                    <a:pt x="9921" y="14690"/>
                  </a:lnTo>
                  <a:lnTo>
                    <a:pt x="9697" y="14882"/>
                  </a:lnTo>
                  <a:lnTo>
                    <a:pt x="9473" y="15042"/>
                  </a:lnTo>
                  <a:lnTo>
                    <a:pt x="9249" y="15202"/>
                  </a:lnTo>
                  <a:lnTo>
                    <a:pt x="9009" y="15362"/>
                  </a:lnTo>
                  <a:lnTo>
                    <a:pt x="8785" y="15490"/>
                  </a:lnTo>
                  <a:lnTo>
                    <a:pt x="8545" y="15602"/>
                  </a:lnTo>
                  <a:lnTo>
                    <a:pt x="8305" y="15714"/>
                  </a:lnTo>
                  <a:lnTo>
                    <a:pt x="8081" y="15810"/>
                  </a:lnTo>
                  <a:lnTo>
                    <a:pt x="7841" y="15874"/>
                  </a:lnTo>
                  <a:lnTo>
                    <a:pt x="7616" y="15922"/>
                  </a:lnTo>
                  <a:lnTo>
                    <a:pt x="7392" y="15970"/>
                  </a:lnTo>
                  <a:lnTo>
                    <a:pt x="7392" y="15970"/>
                  </a:lnTo>
                  <a:lnTo>
                    <a:pt x="7152" y="15986"/>
                  </a:lnTo>
                  <a:lnTo>
                    <a:pt x="6912" y="15970"/>
                  </a:lnTo>
                  <a:lnTo>
                    <a:pt x="6656" y="15954"/>
                  </a:lnTo>
                  <a:lnTo>
                    <a:pt x="6400" y="15906"/>
                  </a:lnTo>
                  <a:lnTo>
                    <a:pt x="6112" y="15842"/>
                  </a:lnTo>
                  <a:lnTo>
                    <a:pt x="5840" y="15778"/>
                  </a:lnTo>
                  <a:lnTo>
                    <a:pt x="5552" y="15682"/>
                  </a:lnTo>
                  <a:lnTo>
                    <a:pt x="5248" y="15570"/>
                  </a:lnTo>
                  <a:lnTo>
                    <a:pt x="4960" y="15458"/>
                  </a:lnTo>
                  <a:lnTo>
                    <a:pt x="4656" y="15314"/>
                  </a:lnTo>
                  <a:lnTo>
                    <a:pt x="4352" y="15170"/>
                  </a:lnTo>
                  <a:lnTo>
                    <a:pt x="4048" y="15010"/>
                  </a:lnTo>
                  <a:lnTo>
                    <a:pt x="3760" y="14850"/>
                  </a:lnTo>
                  <a:lnTo>
                    <a:pt x="3456" y="14674"/>
                  </a:lnTo>
                  <a:lnTo>
                    <a:pt x="3168" y="14482"/>
                  </a:lnTo>
                  <a:lnTo>
                    <a:pt x="2880" y="14290"/>
                  </a:lnTo>
                  <a:lnTo>
                    <a:pt x="2592" y="14082"/>
                  </a:lnTo>
                  <a:lnTo>
                    <a:pt x="2320" y="13873"/>
                  </a:lnTo>
                  <a:lnTo>
                    <a:pt x="2048" y="13649"/>
                  </a:lnTo>
                  <a:lnTo>
                    <a:pt x="1792" y="13425"/>
                  </a:lnTo>
                  <a:lnTo>
                    <a:pt x="1552" y="13201"/>
                  </a:lnTo>
                  <a:lnTo>
                    <a:pt x="1328" y="12977"/>
                  </a:lnTo>
                  <a:lnTo>
                    <a:pt x="1104" y="12737"/>
                  </a:lnTo>
                  <a:lnTo>
                    <a:pt x="912" y="12513"/>
                  </a:lnTo>
                  <a:lnTo>
                    <a:pt x="720" y="12273"/>
                  </a:lnTo>
                  <a:lnTo>
                    <a:pt x="560" y="12033"/>
                  </a:lnTo>
                  <a:lnTo>
                    <a:pt x="416" y="11809"/>
                  </a:lnTo>
                  <a:lnTo>
                    <a:pt x="288" y="11569"/>
                  </a:lnTo>
                  <a:lnTo>
                    <a:pt x="192" y="11345"/>
                  </a:lnTo>
                  <a:lnTo>
                    <a:pt x="96" y="11105"/>
                  </a:lnTo>
                  <a:lnTo>
                    <a:pt x="48" y="10881"/>
                  </a:lnTo>
                  <a:lnTo>
                    <a:pt x="16" y="10657"/>
                  </a:lnTo>
                  <a:lnTo>
                    <a:pt x="16" y="10657"/>
                  </a:lnTo>
                  <a:lnTo>
                    <a:pt x="0" y="10433"/>
                  </a:lnTo>
                  <a:lnTo>
                    <a:pt x="16" y="10177"/>
                  </a:lnTo>
                  <a:lnTo>
                    <a:pt x="32" y="9905"/>
                  </a:lnTo>
                  <a:lnTo>
                    <a:pt x="64" y="9617"/>
                  </a:lnTo>
                  <a:lnTo>
                    <a:pt x="176" y="8977"/>
                  </a:lnTo>
                  <a:lnTo>
                    <a:pt x="320" y="8289"/>
                  </a:lnTo>
                  <a:lnTo>
                    <a:pt x="496" y="7537"/>
                  </a:lnTo>
                  <a:lnTo>
                    <a:pt x="704" y="6769"/>
                  </a:lnTo>
                  <a:lnTo>
                    <a:pt x="1168" y="5169"/>
                  </a:lnTo>
                  <a:lnTo>
                    <a:pt x="1648" y="3601"/>
                  </a:lnTo>
                  <a:lnTo>
                    <a:pt x="2080" y="2145"/>
                  </a:lnTo>
                  <a:lnTo>
                    <a:pt x="2240" y="1489"/>
                  </a:lnTo>
                  <a:lnTo>
                    <a:pt x="2384" y="913"/>
                  </a:lnTo>
                  <a:lnTo>
                    <a:pt x="2464" y="401"/>
                  </a:lnTo>
                  <a:lnTo>
                    <a:pt x="2496" y="193"/>
                  </a:lnTo>
                  <a:lnTo>
                    <a:pt x="2512" y="1"/>
                  </a:lnTo>
                  <a:lnTo>
                    <a:pt x="251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1468;p34"/>
            <p:cNvSpPr/>
            <p:nvPr/>
          </p:nvSpPr>
          <p:spPr>
            <a:xfrm>
              <a:off x="8478228" y="4041065"/>
              <a:ext cx="88053" cy="177913"/>
            </a:xfrm>
            <a:custGeom>
              <a:avLst/>
              <a:gdLst/>
              <a:ahLst/>
              <a:cxnLst/>
              <a:rect l="l" t="t" r="r" b="b"/>
              <a:pathLst>
                <a:path w="12481" h="25218" extrusionOk="0">
                  <a:moveTo>
                    <a:pt x="2224" y="0"/>
                  </a:moveTo>
                  <a:lnTo>
                    <a:pt x="2224" y="0"/>
                  </a:lnTo>
                  <a:lnTo>
                    <a:pt x="1504" y="944"/>
                  </a:lnTo>
                  <a:lnTo>
                    <a:pt x="1152" y="1408"/>
                  </a:lnTo>
                  <a:lnTo>
                    <a:pt x="816" y="1888"/>
                  </a:lnTo>
                  <a:lnTo>
                    <a:pt x="528" y="2352"/>
                  </a:lnTo>
                  <a:lnTo>
                    <a:pt x="400" y="2576"/>
                  </a:lnTo>
                  <a:lnTo>
                    <a:pt x="288" y="2800"/>
                  </a:lnTo>
                  <a:lnTo>
                    <a:pt x="192" y="3040"/>
                  </a:lnTo>
                  <a:lnTo>
                    <a:pt x="112" y="3264"/>
                  </a:lnTo>
                  <a:lnTo>
                    <a:pt x="64" y="3488"/>
                  </a:lnTo>
                  <a:lnTo>
                    <a:pt x="16" y="3712"/>
                  </a:lnTo>
                  <a:lnTo>
                    <a:pt x="16" y="3712"/>
                  </a:lnTo>
                  <a:lnTo>
                    <a:pt x="0" y="3920"/>
                  </a:lnTo>
                  <a:lnTo>
                    <a:pt x="0" y="4128"/>
                  </a:lnTo>
                  <a:lnTo>
                    <a:pt x="16" y="4368"/>
                  </a:lnTo>
                  <a:lnTo>
                    <a:pt x="48" y="4609"/>
                  </a:lnTo>
                  <a:lnTo>
                    <a:pt x="80" y="4865"/>
                  </a:lnTo>
                  <a:lnTo>
                    <a:pt x="128" y="5137"/>
                  </a:lnTo>
                  <a:lnTo>
                    <a:pt x="256" y="5713"/>
                  </a:lnTo>
                  <a:lnTo>
                    <a:pt x="432" y="6305"/>
                  </a:lnTo>
                  <a:lnTo>
                    <a:pt x="608" y="6913"/>
                  </a:lnTo>
                  <a:lnTo>
                    <a:pt x="832" y="7553"/>
                  </a:lnTo>
                  <a:lnTo>
                    <a:pt x="1056" y="8193"/>
                  </a:lnTo>
                  <a:lnTo>
                    <a:pt x="1504" y="9473"/>
                  </a:lnTo>
                  <a:lnTo>
                    <a:pt x="1712" y="10097"/>
                  </a:lnTo>
                  <a:lnTo>
                    <a:pt x="1920" y="10689"/>
                  </a:lnTo>
                  <a:lnTo>
                    <a:pt x="2096" y="11249"/>
                  </a:lnTo>
                  <a:lnTo>
                    <a:pt x="2240" y="11777"/>
                  </a:lnTo>
                  <a:lnTo>
                    <a:pt x="2336" y="12257"/>
                  </a:lnTo>
                  <a:lnTo>
                    <a:pt x="2368" y="12481"/>
                  </a:lnTo>
                  <a:lnTo>
                    <a:pt x="2400" y="12689"/>
                  </a:lnTo>
                  <a:lnTo>
                    <a:pt x="2400" y="12689"/>
                  </a:lnTo>
                  <a:lnTo>
                    <a:pt x="2416" y="13105"/>
                  </a:lnTo>
                  <a:lnTo>
                    <a:pt x="2400" y="13553"/>
                  </a:lnTo>
                  <a:lnTo>
                    <a:pt x="2384" y="14033"/>
                  </a:lnTo>
                  <a:lnTo>
                    <a:pt x="2352" y="14529"/>
                  </a:lnTo>
                  <a:lnTo>
                    <a:pt x="2240" y="15585"/>
                  </a:lnTo>
                  <a:lnTo>
                    <a:pt x="2144" y="16673"/>
                  </a:lnTo>
                  <a:lnTo>
                    <a:pt x="2096" y="17233"/>
                  </a:lnTo>
                  <a:lnTo>
                    <a:pt x="2064" y="17777"/>
                  </a:lnTo>
                  <a:lnTo>
                    <a:pt x="2048" y="18321"/>
                  </a:lnTo>
                  <a:lnTo>
                    <a:pt x="2064" y="18849"/>
                  </a:lnTo>
                  <a:lnTo>
                    <a:pt x="2096" y="19345"/>
                  </a:lnTo>
                  <a:lnTo>
                    <a:pt x="2160" y="19842"/>
                  </a:lnTo>
                  <a:lnTo>
                    <a:pt x="2208" y="20082"/>
                  </a:lnTo>
                  <a:lnTo>
                    <a:pt x="2256" y="20306"/>
                  </a:lnTo>
                  <a:lnTo>
                    <a:pt x="2320" y="20514"/>
                  </a:lnTo>
                  <a:lnTo>
                    <a:pt x="2400" y="20738"/>
                  </a:lnTo>
                  <a:lnTo>
                    <a:pt x="2400" y="20738"/>
                  </a:lnTo>
                  <a:lnTo>
                    <a:pt x="2480" y="20946"/>
                  </a:lnTo>
                  <a:lnTo>
                    <a:pt x="2592" y="21154"/>
                  </a:lnTo>
                  <a:lnTo>
                    <a:pt x="2704" y="21362"/>
                  </a:lnTo>
                  <a:lnTo>
                    <a:pt x="2848" y="21570"/>
                  </a:lnTo>
                  <a:lnTo>
                    <a:pt x="2992" y="21794"/>
                  </a:lnTo>
                  <a:lnTo>
                    <a:pt x="3168" y="22002"/>
                  </a:lnTo>
                  <a:lnTo>
                    <a:pt x="3344" y="22226"/>
                  </a:lnTo>
                  <a:lnTo>
                    <a:pt x="3520" y="22434"/>
                  </a:lnTo>
                  <a:lnTo>
                    <a:pt x="3936" y="22850"/>
                  </a:lnTo>
                  <a:lnTo>
                    <a:pt x="4384" y="23250"/>
                  </a:lnTo>
                  <a:lnTo>
                    <a:pt x="4864" y="23634"/>
                  </a:lnTo>
                  <a:lnTo>
                    <a:pt x="5377" y="23986"/>
                  </a:lnTo>
                  <a:lnTo>
                    <a:pt x="5889" y="24306"/>
                  </a:lnTo>
                  <a:lnTo>
                    <a:pt x="6145" y="24450"/>
                  </a:lnTo>
                  <a:lnTo>
                    <a:pt x="6417" y="24578"/>
                  </a:lnTo>
                  <a:lnTo>
                    <a:pt x="6689" y="24706"/>
                  </a:lnTo>
                  <a:lnTo>
                    <a:pt x="6945" y="24818"/>
                  </a:lnTo>
                  <a:lnTo>
                    <a:pt x="7217" y="24914"/>
                  </a:lnTo>
                  <a:lnTo>
                    <a:pt x="7473" y="25010"/>
                  </a:lnTo>
                  <a:lnTo>
                    <a:pt x="7745" y="25074"/>
                  </a:lnTo>
                  <a:lnTo>
                    <a:pt x="8001" y="25138"/>
                  </a:lnTo>
                  <a:lnTo>
                    <a:pt x="8257" y="25186"/>
                  </a:lnTo>
                  <a:lnTo>
                    <a:pt x="8497" y="25202"/>
                  </a:lnTo>
                  <a:lnTo>
                    <a:pt x="8737" y="25218"/>
                  </a:lnTo>
                  <a:lnTo>
                    <a:pt x="8977" y="25202"/>
                  </a:lnTo>
                  <a:lnTo>
                    <a:pt x="9201" y="25186"/>
                  </a:lnTo>
                  <a:lnTo>
                    <a:pt x="9425" y="25138"/>
                  </a:lnTo>
                  <a:lnTo>
                    <a:pt x="9425" y="25138"/>
                  </a:lnTo>
                  <a:lnTo>
                    <a:pt x="9633" y="25074"/>
                  </a:lnTo>
                  <a:lnTo>
                    <a:pt x="9841" y="24962"/>
                  </a:lnTo>
                  <a:lnTo>
                    <a:pt x="10033" y="24850"/>
                  </a:lnTo>
                  <a:lnTo>
                    <a:pt x="10209" y="24706"/>
                  </a:lnTo>
                  <a:lnTo>
                    <a:pt x="10385" y="24530"/>
                  </a:lnTo>
                  <a:lnTo>
                    <a:pt x="10561" y="24338"/>
                  </a:lnTo>
                  <a:lnTo>
                    <a:pt x="10721" y="24130"/>
                  </a:lnTo>
                  <a:lnTo>
                    <a:pt x="10865" y="23906"/>
                  </a:lnTo>
                  <a:lnTo>
                    <a:pt x="11009" y="23666"/>
                  </a:lnTo>
                  <a:lnTo>
                    <a:pt x="11137" y="23410"/>
                  </a:lnTo>
                  <a:lnTo>
                    <a:pt x="11281" y="23138"/>
                  </a:lnTo>
                  <a:lnTo>
                    <a:pt x="11393" y="22850"/>
                  </a:lnTo>
                  <a:lnTo>
                    <a:pt x="11505" y="22562"/>
                  </a:lnTo>
                  <a:lnTo>
                    <a:pt x="11617" y="22258"/>
                  </a:lnTo>
                  <a:lnTo>
                    <a:pt x="11809" y="21634"/>
                  </a:lnTo>
                  <a:lnTo>
                    <a:pt x="11969" y="20994"/>
                  </a:lnTo>
                  <a:lnTo>
                    <a:pt x="12113" y="20354"/>
                  </a:lnTo>
                  <a:lnTo>
                    <a:pt x="12225" y="19730"/>
                  </a:lnTo>
                  <a:lnTo>
                    <a:pt x="12321" y="19121"/>
                  </a:lnTo>
                  <a:lnTo>
                    <a:pt x="12385" y="18545"/>
                  </a:lnTo>
                  <a:lnTo>
                    <a:pt x="12433" y="18033"/>
                  </a:lnTo>
                  <a:lnTo>
                    <a:pt x="12465" y="17569"/>
                  </a:lnTo>
                  <a:lnTo>
                    <a:pt x="12481" y="17169"/>
                  </a:lnTo>
                  <a:lnTo>
                    <a:pt x="12481" y="17169"/>
                  </a:lnTo>
                  <a:lnTo>
                    <a:pt x="12465" y="16945"/>
                  </a:lnTo>
                  <a:lnTo>
                    <a:pt x="12433" y="16673"/>
                  </a:lnTo>
                  <a:lnTo>
                    <a:pt x="12353" y="15937"/>
                  </a:lnTo>
                  <a:lnTo>
                    <a:pt x="12209" y="14993"/>
                  </a:lnTo>
                  <a:lnTo>
                    <a:pt x="12033" y="13889"/>
                  </a:lnTo>
                  <a:lnTo>
                    <a:pt x="11617" y="11297"/>
                  </a:lnTo>
                  <a:lnTo>
                    <a:pt x="11393" y="9873"/>
                  </a:lnTo>
                  <a:lnTo>
                    <a:pt x="11201" y="8401"/>
                  </a:lnTo>
                  <a:lnTo>
                    <a:pt x="11201" y="8401"/>
                  </a:lnTo>
                  <a:lnTo>
                    <a:pt x="11105" y="8689"/>
                  </a:lnTo>
                  <a:lnTo>
                    <a:pt x="11009" y="8977"/>
                  </a:lnTo>
                  <a:lnTo>
                    <a:pt x="10897" y="9233"/>
                  </a:lnTo>
                  <a:lnTo>
                    <a:pt x="10785" y="9505"/>
                  </a:lnTo>
                  <a:lnTo>
                    <a:pt x="10657" y="9745"/>
                  </a:lnTo>
                  <a:lnTo>
                    <a:pt x="10513" y="9969"/>
                  </a:lnTo>
                  <a:lnTo>
                    <a:pt x="10369" y="10193"/>
                  </a:lnTo>
                  <a:lnTo>
                    <a:pt x="10193" y="10385"/>
                  </a:lnTo>
                  <a:lnTo>
                    <a:pt x="10017" y="10577"/>
                  </a:lnTo>
                  <a:lnTo>
                    <a:pt x="9825" y="10737"/>
                  </a:lnTo>
                  <a:lnTo>
                    <a:pt x="9633" y="10881"/>
                  </a:lnTo>
                  <a:lnTo>
                    <a:pt x="9409" y="11009"/>
                  </a:lnTo>
                  <a:lnTo>
                    <a:pt x="9169" y="11105"/>
                  </a:lnTo>
                  <a:lnTo>
                    <a:pt x="8929" y="11185"/>
                  </a:lnTo>
                  <a:lnTo>
                    <a:pt x="8657" y="11233"/>
                  </a:lnTo>
                  <a:lnTo>
                    <a:pt x="8385" y="11249"/>
                  </a:lnTo>
                  <a:lnTo>
                    <a:pt x="8385" y="11249"/>
                  </a:lnTo>
                  <a:lnTo>
                    <a:pt x="8193" y="11249"/>
                  </a:lnTo>
                  <a:lnTo>
                    <a:pt x="8017" y="11233"/>
                  </a:lnTo>
                  <a:lnTo>
                    <a:pt x="7841" y="11217"/>
                  </a:lnTo>
                  <a:lnTo>
                    <a:pt x="7649" y="11185"/>
                  </a:lnTo>
                  <a:lnTo>
                    <a:pt x="7473" y="11137"/>
                  </a:lnTo>
                  <a:lnTo>
                    <a:pt x="7297" y="11073"/>
                  </a:lnTo>
                  <a:lnTo>
                    <a:pt x="7121" y="11009"/>
                  </a:lnTo>
                  <a:lnTo>
                    <a:pt x="6961" y="10929"/>
                  </a:lnTo>
                  <a:lnTo>
                    <a:pt x="6785" y="10833"/>
                  </a:lnTo>
                  <a:lnTo>
                    <a:pt x="6609" y="10737"/>
                  </a:lnTo>
                  <a:lnTo>
                    <a:pt x="6289" y="10513"/>
                  </a:lnTo>
                  <a:lnTo>
                    <a:pt x="5969" y="10241"/>
                  </a:lnTo>
                  <a:lnTo>
                    <a:pt x="5649" y="9953"/>
                  </a:lnTo>
                  <a:lnTo>
                    <a:pt x="5361" y="9617"/>
                  </a:lnTo>
                  <a:lnTo>
                    <a:pt x="5056" y="9265"/>
                  </a:lnTo>
                  <a:lnTo>
                    <a:pt x="4784" y="8881"/>
                  </a:lnTo>
                  <a:lnTo>
                    <a:pt x="4512" y="8481"/>
                  </a:lnTo>
                  <a:lnTo>
                    <a:pt x="4256" y="8065"/>
                  </a:lnTo>
                  <a:lnTo>
                    <a:pt x="4016" y="7633"/>
                  </a:lnTo>
                  <a:lnTo>
                    <a:pt x="3792" y="7185"/>
                  </a:lnTo>
                  <a:lnTo>
                    <a:pt x="3568" y="6721"/>
                  </a:lnTo>
                  <a:lnTo>
                    <a:pt x="3360" y="6241"/>
                  </a:lnTo>
                  <a:lnTo>
                    <a:pt x="3168" y="5777"/>
                  </a:lnTo>
                  <a:lnTo>
                    <a:pt x="2992" y="5297"/>
                  </a:lnTo>
                  <a:lnTo>
                    <a:pt x="2832" y="4817"/>
                  </a:lnTo>
                  <a:lnTo>
                    <a:pt x="2688" y="4336"/>
                  </a:lnTo>
                  <a:lnTo>
                    <a:pt x="2560" y="3856"/>
                  </a:lnTo>
                  <a:lnTo>
                    <a:pt x="2448" y="3392"/>
                  </a:lnTo>
                  <a:lnTo>
                    <a:pt x="2352" y="2944"/>
                  </a:lnTo>
                  <a:lnTo>
                    <a:pt x="2272" y="2496"/>
                  </a:lnTo>
                  <a:lnTo>
                    <a:pt x="2208" y="2080"/>
                  </a:lnTo>
                  <a:lnTo>
                    <a:pt x="2160" y="1664"/>
                  </a:lnTo>
                  <a:lnTo>
                    <a:pt x="2144" y="1280"/>
                  </a:lnTo>
                  <a:lnTo>
                    <a:pt x="2128" y="912"/>
                  </a:lnTo>
                  <a:lnTo>
                    <a:pt x="2144" y="576"/>
                  </a:lnTo>
                  <a:lnTo>
                    <a:pt x="2176" y="272"/>
                  </a:lnTo>
                  <a:lnTo>
                    <a:pt x="2224" y="0"/>
                  </a:lnTo>
                  <a:lnTo>
                    <a:pt x="2224"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1469;p34"/>
            <p:cNvSpPr/>
            <p:nvPr/>
          </p:nvSpPr>
          <p:spPr>
            <a:xfrm>
              <a:off x="8342646" y="4092763"/>
              <a:ext cx="78466" cy="50133"/>
            </a:xfrm>
            <a:custGeom>
              <a:avLst/>
              <a:gdLst/>
              <a:ahLst/>
              <a:cxnLst/>
              <a:rect l="l" t="t" r="r" b="b"/>
              <a:pathLst>
                <a:path w="11122" h="7106" extrusionOk="0">
                  <a:moveTo>
                    <a:pt x="641" y="6913"/>
                  </a:moveTo>
                  <a:lnTo>
                    <a:pt x="641" y="6913"/>
                  </a:lnTo>
                  <a:lnTo>
                    <a:pt x="1041" y="6977"/>
                  </a:lnTo>
                  <a:lnTo>
                    <a:pt x="1521" y="7041"/>
                  </a:lnTo>
                  <a:lnTo>
                    <a:pt x="2081" y="7073"/>
                  </a:lnTo>
                  <a:lnTo>
                    <a:pt x="2705" y="7105"/>
                  </a:lnTo>
                  <a:lnTo>
                    <a:pt x="3377" y="7105"/>
                  </a:lnTo>
                  <a:lnTo>
                    <a:pt x="4097" y="7089"/>
                  </a:lnTo>
                  <a:lnTo>
                    <a:pt x="4833" y="7057"/>
                  </a:lnTo>
                  <a:lnTo>
                    <a:pt x="5601" y="7009"/>
                  </a:lnTo>
                  <a:lnTo>
                    <a:pt x="6369" y="6929"/>
                  </a:lnTo>
                  <a:lnTo>
                    <a:pt x="7137" y="6817"/>
                  </a:lnTo>
                  <a:lnTo>
                    <a:pt x="7889" y="6689"/>
                  </a:lnTo>
                  <a:lnTo>
                    <a:pt x="8593" y="6529"/>
                  </a:lnTo>
                  <a:lnTo>
                    <a:pt x="8946" y="6449"/>
                  </a:lnTo>
                  <a:lnTo>
                    <a:pt x="9282" y="6353"/>
                  </a:lnTo>
                  <a:lnTo>
                    <a:pt x="9602" y="6241"/>
                  </a:lnTo>
                  <a:lnTo>
                    <a:pt x="9906" y="6129"/>
                  </a:lnTo>
                  <a:lnTo>
                    <a:pt x="10194" y="6001"/>
                  </a:lnTo>
                  <a:lnTo>
                    <a:pt x="10466" y="5873"/>
                  </a:lnTo>
                  <a:lnTo>
                    <a:pt x="10722" y="5745"/>
                  </a:lnTo>
                  <a:lnTo>
                    <a:pt x="10962" y="5601"/>
                  </a:lnTo>
                  <a:lnTo>
                    <a:pt x="10962" y="5601"/>
                  </a:lnTo>
                  <a:lnTo>
                    <a:pt x="11010" y="5281"/>
                  </a:lnTo>
                  <a:lnTo>
                    <a:pt x="11042" y="4929"/>
                  </a:lnTo>
                  <a:lnTo>
                    <a:pt x="11090" y="4161"/>
                  </a:lnTo>
                  <a:lnTo>
                    <a:pt x="11122" y="3313"/>
                  </a:lnTo>
                  <a:lnTo>
                    <a:pt x="11122" y="2881"/>
                  </a:lnTo>
                  <a:lnTo>
                    <a:pt x="11106" y="2449"/>
                  </a:lnTo>
                  <a:lnTo>
                    <a:pt x="11074" y="2033"/>
                  </a:lnTo>
                  <a:lnTo>
                    <a:pt x="11042" y="1633"/>
                  </a:lnTo>
                  <a:lnTo>
                    <a:pt x="10994" y="1265"/>
                  </a:lnTo>
                  <a:lnTo>
                    <a:pt x="10930" y="913"/>
                  </a:lnTo>
                  <a:lnTo>
                    <a:pt x="10866" y="609"/>
                  </a:lnTo>
                  <a:lnTo>
                    <a:pt x="10770" y="353"/>
                  </a:lnTo>
                  <a:lnTo>
                    <a:pt x="10722" y="241"/>
                  </a:lnTo>
                  <a:lnTo>
                    <a:pt x="10674" y="145"/>
                  </a:lnTo>
                  <a:lnTo>
                    <a:pt x="10610" y="65"/>
                  </a:lnTo>
                  <a:lnTo>
                    <a:pt x="10546" y="1"/>
                  </a:lnTo>
                  <a:lnTo>
                    <a:pt x="10546" y="1"/>
                  </a:lnTo>
                  <a:lnTo>
                    <a:pt x="10466" y="81"/>
                  </a:lnTo>
                  <a:lnTo>
                    <a:pt x="10338" y="145"/>
                  </a:lnTo>
                  <a:lnTo>
                    <a:pt x="10178" y="209"/>
                  </a:lnTo>
                  <a:lnTo>
                    <a:pt x="9986" y="273"/>
                  </a:lnTo>
                  <a:lnTo>
                    <a:pt x="9762" y="337"/>
                  </a:lnTo>
                  <a:lnTo>
                    <a:pt x="9506" y="401"/>
                  </a:lnTo>
                  <a:lnTo>
                    <a:pt x="8930" y="497"/>
                  </a:lnTo>
                  <a:lnTo>
                    <a:pt x="8273" y="593"/>
                  </a:lnTo>
                  <a:lnTo>
                    <a:pt x="7553" y="657"/>
                  </a:lnTo>
                  <a:lnTo>
                    <a:pt x="6769" y="721"/>
                  </a:lnTo>
                  <a:lnTo>
                    <a:pt x="5969" y="769"/>
                  </a:lnTo>
                  <a:lnTo>
                    <a:pt x="5153" y="801"/>
                  </a:lnTo>
                  <a:lnTo>
                    <a:pt x="4337" y="817"/>
                  </a:lnTo>
                  <a:lnTo>
                    <a:pt x="3537" y="817"/>
                  </a:lnTo>
                  <a:lnTo>
                    <a:pt x="2785" y="801"/>
                  </a:lnTo>
                  <a:lnTo>
                    <a:pt x="2081" y="769"/>
                  </a:lnTo>
                  <a:lnTo>
                    <a:pt x="1457" y="721"/>
                  </a:lnTo>
                  <a:lnTo>
                    <a:pt x="929" y="673"/>
                  </a:lnTo>
                  <a:lnTo>
                    <a:pt x="497" y="593"/>
                  </a:lnTo>
                  <a:lnTo>
                    <a:pt x="497" y="593"/>
                  </a:lnTo>
                  <a:lnTo>
                    <a:pt x="401" y="817"/>
                  </a:lnTo>
                  <a:lnTo>
                    <a:pt x="305" y="1105"/>
                  </a:lnTo>
                  <a:lnTo>
                    <a:pt x="209" y="1425"/>
                  </a:lnTo>
                  <a:lnTo>
                    <a:pt x="145" y="1793"/>
                  </a:lnTo>
                  <a:lnTo>
                    <a:pt x="81" y="2209"/>
                  </a:lnTo>
                  <a:lnTo>
                    <a:pt x="33" y="2641"/>
                  </a:lnTo>
                  <a:lnTo>
                    <a:pt x="17" y="3089"/>
                  </a:lnTo>
                  <a:lnTo>
                    <a:pt x="1" y="3553"/>
                  </a:lnTo>
                  <a:lnTo>
                    <a:pt x="1" y="4033"/>
                  </a:lnTo>
                  <a:lnTo>
                    <a:pt x="33" y="4513"/>
                  </a:lnTo>
                  <a:lnTo>
                    <a:pt x="81" y="4977"/>
                  </a:lnTo>
                  <a:lnTo>
                    <a:pt x="145" y="5425"/>
                  </a:lnTo>
                  <a:lnTo>
                    <a:pt x="225" y="5841"/>
                  </a:lnTo>
                  <a:lnTo>
                    <a:pt x="337" y="6241"/>
                  </a:lnTo>
                  <a:lnTo>
                    <a:pt x="401" y="6433"/>
                  </a:lnTo>
                  <a:lnTo>
                    <a:pt x="481" y="6609"/>
                  </a:lnTo>
                  <a:lnTo>
                    <a:pt x="561" y="6769"/>
                  </a:lnTo>
                  <a:lnTo>
                    <a:pt x="641" y="6913"/>
                  </a:lnTo>
                  <a:lnTo>
                    <a:pt x="641" y="6913"/>
                  </a:lnTo>
                  <a:close/>
                </a:path>
              </a:pathLst>
            </a:custGeom>
            <a:solidFill>
              <a:srgbClr val="0EB3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1470;p34"/>
            <p:cNvSpPr/>
            <p:nvPr/>
          </p:nvSpPr>
          <p:spPr>
            <a:xfrm>
              <a:off x="8493579" y="3982701"/>
              <a:ext cx="81513" cy="45505"/>
            </a:xfrm>
            <a:custGeom>
              <a:avLst/>
              <a:gdLst/>
              <a:ahLst/>
              <a:cxnLst/>
              <a:rect l="l" t="t" r="r" b="b"/>
              <a:pathLst>
                <a:path w="11554" h="6450" extrusionOk="0">
                  <a:moveTo>
                    <a:pt x="400" y="5361"/>
                  </a:moveTo>
                  <a:lnTo>
                    <a:pt x="400" y="5361"/>
                  </a:lnTo>
                  <a:lnTo>
                    <a:pt x="768" y="5505"/>
                  </a:lnTo>
                  <a:lnTo>
                    <a:pt x="1216" y="5633"/>
                  </a:lnTo>
                  <a:lnTo>
                    <a:pt x="1728" y="5761"/>
                  </a:lnTo>
                  <a:lnTo>
                    <a:pt x="2304" y="5873"/>
                  </a:lnTo>
                  <a:lnTo>
                    <a:pt x="2912" y="5985"/>
                  </a:lnTo>
                  <a:lnTo>
                    <a:pt x="3585" y="6097"/>
                  </a:lnTo>
                  <a:lnTo>
                    <a:pt x="4273" y="6193"/>
                  </a:lnTo>
                  <a:lnTo>
                    <a:pt x="4977" y="6273"/>
                  </a:lnTo>
                  <a:lnTo>
                    <a:pt x="5697" y="6337"/>
                  </a:lnTo>
                  <a:lnTo>
                    <a:pt x="6401" y="6385"/>
                  </a:lnTo>
                  <a:lnTo>
                    <a:pt x="7121" y="6417"/>
                  </a:lnTo>
                  <a:lnTo>
                    <a:pt x="7809" y="6449"/>
                  </a:lnTo>
                  <a:lnTo>
                    <a:pt x="8465" y="6433"/>
                  </a:lnTo>
                  <a:lnTo>
                    <a:pt x="9105" y="6417"/>
                  </a:lnTo>
                  <a:lnTo>
                    <a:pt x="9681" y="6369"/>
                  </a:lnTo>
                  <a:lnTo>
                    <a:pt x="10209" y="6305"/>
                  </a:lnTo>
                  <a:lnTo>
                    <a:pt x="10209" y="6305"/>
                  </a:lnTo>
                  <a:lnTo>
                    <a:pt x="10337" y="6097"/>
                  </a:lnTo>
                  <a:lnTo>
                    <a:pt x="10497" y="5841"/>
                  </a:lnTo>
                  <a:lnTo>
                    <a:pt x="10641" y="5553"/>
                  </a:lnTo>
                  <a:lnTo>
                    <a:pt x="10801" y="5233"/>
                  </a:lnTo>
                  <a:lnTo>
                    <a:pt x="10945" y="4881"/>
                  </a:lnTo>
                  <a:lnTo>
                    <a:pt x="11089" y="4529"/>
                  </a:lnTo>
                  <a:lnTo>
                    <a:pt x="11217" y="4145"/>
                  </a:lnTo>
                  <a:lnTo>
                    <a:pt x="11329" y="3777"/>
                  </a:lnTo>
                  <a:lnTo>
                    <a:pt x="11425" y="3393"/>
                  </a:lnTo>
                  <a:lnTo>
                    <a:pt x="11489" y="3009"/>
                  </a:lnTo>
                  <a:lnTo>
                    <a:pt x="11537" y="2641"/>
                  </a:lnTo>
                  <a:lnTo>
                    <a:pt x="11553" y="2289"/>
                  </a:lnTo>
                  <a:lnTo>
                    <a:pt x="11537" y="2129"/>
                  </a:lnTo>
                  <a:lnTo>
                    <a:pt x="11521" y="1969"/>
                  </a:lnTo>
                  <a:lnTo>
                    <a:pt x="11505" y="1825"/>
                  </a:lnTo>
                  <a:lnTo>
                    <a:pt x="11473" y="1665"/>
                  </a:lnTo>
                  <a:lnTo>
                    <a:pt x="11425" y="1537"/>
                  </a:lnTo>
                  <a:lnTo>
                    <a:pt x="11361" y="1409"/>
                  </a:lnTo>
                  <a:lnTo>
                    <a:pt x="11297" y="1297"/>
                  </a:lnTo>
                  <a:lnTo>
                    <a:pt x="11217" y="1185"/>
                  </a:lnTo>
                  <a:lnTo>
                    <a:pt x="11217" y="1185"/>
                  </a:lnTo>
                  <a:lnTo>
                    <a:pt x="11105" y="1249"/>
                  </a:lnTo>
                  <a:lnTo>
                    <a:pt x="10961" y="1297"/>
                  </a:lnTo>
                  <a:lnTo>
                    <a:pt x="10785" y="1345"/>
                  </a:lnTo>
                  <a:lnTo>
                    <a:pt x="10577" y="1361"/>
                  </a:lnTo>
                  <a:lnTo>
                    <a:pt x="10321" y="1393"/>
                  </a:lnTo>
                  <a:lnTo>
                    <a:pt x="10049" y="1393"/>
                  </a:lnTo>
                  <a:lnTo>
                    <a:pt x="9425" y="1393"/>
                  </a:lnTo>
                  <a:lnTo>
                    <a:pt x="8705" y="1361"/>
                  </a:lnTo>
                  <a:lnTo>
                    <a:pt x="7921" y="1313"/>
                  </a:lnTo>
                  <a:lnTo>
                    <a:pt x="7073" y="1233"/>
                  </a:lnTo>
                  <a:lnTo>
                    <a:pt x="6209" y="1137"/>
                  </a:lnTo>
                  <a:lnTo>
                    <a:pt x="5329" y="1009"/>
                  </a:lnTo>
                  <a:lnTo>
                    <a:pt x="4465" y="881"/>
                  </a:lnTo>
                  <a:lnTo>
                    <a:pt x="3617" y="737"/>
                  </a:lnTo>
                  <a:lnTo>
                    <a:pt x="2816" y="593"/>
                  </a:lnTo>
                  <a:lnTo>
                    <a:pt x="2096" y="449"/>
                  </a:lnTo>
                  <a:lnTo>
                    <a:pt x="1456" y="289"/>
                  </a:lnTo>
                  <a:lnTo>
                    <a:pt x="912" y="145"/>
                  </a:lnTo>
                  <a:lnTo>
                    <a:pt x="496" y="1"/>
                  </a:lnTo>
                  <a:lnTo>
                    <a:pt x="496" y="1"/>
                  </a:lnTo>
                  <a:lnTo>
                    <a:pt x="416" y="257"/>
                  </a:lnTo>
                  <a:lnTo>
                    <a:pt x="320" y="545"/>
                  </a:lnTo>
                  <a:lnTo>
                    <a:pt x="240" y="849"/>
                  </a:lnTo>
                  <a:lnTo>
                    <a:pt x="176" y="1169"/>
                  </a:lnTo>
                  <a:lnTo>
                    <a:pt x="112" y="1505"/>
                  </a:lnTo>
                  <a:lnTo>
                    <a:pt x="64" y="1841"/>
                  </a:lnTo>
                  <a:lnTo>
                    <a:pt x="32" y="2193"/>
                  </a:lnTo>
                  <a:lnTo>
                    <a:pt x="0" y="2561"/>
                  </a:lnTo>
                  <a:lnTo>
                    <a:pt x="0" y="2913"/>
                  </a:lnTo>
                  <a:lnTo>
                    <a:pt x="0" y="3281"/>
                  </a:lnTo>
                  <a:lnTo>
                    <a:pt x="16" y="3649"/>
                  </a:lnTo>
                  <a:lnTo>
                    <a:pt x="64" y="4001"/>
                  </a:lnTo>
                  <a:lnTo>
                    <a:pt x="112" y="4369"/>
                  </a:lnTo>
                  <a:lnTo>
                    <a:pt x="192" y="4705"/>
                  </a:lnTo>
                  <a:lnTo>
                    <a:pt x="272" y="5041"/>
                  </a:lnTo>
                  <a:lnTo>
                    <a:pt x="400" y="5361"/>
                  </a:lnTo>
                  <a:lnTo>
                    <a:pt x="400" y="5361"/>
                  </a:lnTo>
                  <a:close/>
                </a:path>
              </a:pathLst>
            </a:custGeom>
            <a:solidFill>
              <a:srgbClr val="0EB3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1471;p34"/>
            <p:cNvSpPr/>
            <p:nvPr/>
          </p:nvSpPr>
          <p:spPr>
            <a:xfrm>
              <a:off x="8384418" y="2867748"/>
              <a:ext cx="166512" cy="161320"/>
            </a:xfrm>
            <a:custGeom>
              <a:avLst/>
              <a:gdLst/>
              <a:ahLst/>
              <a:cxnLst/>
              <a:rect l="l" t="t" r="r" b="b"/>
              <a:pathLst>
                <a:path w="23602" h="22866" extrusionOk="0">
                  <a:moveTo>
                    <a:pt x="19218" y="1904"/>
                  </a:moveTo>
                  <a:lnTo>
                    <a:pt x="19218" y="1904"/>
                  </a:lnTo>
                  <a:lnTo>
                    <a:pt x="19650" y="1936"/>
                  </a:lnTo>
                  <a:lnTo>
                    <a:pt x="20066" y="2000"/>
                  </a:lnTo>
                  <a:lnTo>
                    <a:pt x="20466" y="2096"/>
                  </a:lnTo>
                  <a:lnTo>
                    <a:pt x="20850" y="2208"/>
                  </a:lnTo>
                  <a:lnTo>
                    <a:pt x="21202" y="2336"/>
                  </a:lnTo>
                  <a:lnTo>
                    <a:pt x="21538" y="2496"/>
                  </a:lnTo>
                  <a:lnTo>
                    <a:pt x="21842" y="2688"/>
                  </a:lnTo>
                  <a:lnTo>
                    <a:pt x="22130" y="2880"/>
                  </a:lnTo>
                  <a:lnTo>
                    <a:pt x="22402" y="3104"/>
                  </a:lnTo>
                  <a:lnTo>
                    <a:pt x="22642" y="3344"/>
                  </a:lnTo>
                  <a:lnTo>
                    <a:pt x="22850" y="3600"/>
                  </a:lnTo>
                  <a:lnTo>
                    <a:pt x="23042" y="3872"/>
                  </a:lnTo>
                  <a:lnTo>
                    <a:pt x="23202" y="4144"/>
                  </a:lnTo>
                  <a:lnTo>
                    <a:pt x="23346" y="4448"/>
                  </a:lnTo>
                  <a:lnTo>
                    <a:pt x="23442" y="4768"/>
                  </a:lnTo>
                  <a:lnTo>
                    <a:pt x="23538" y="5104"/>
                  </a:lnTo>
                  <a:lnTo>
                    <a:pt x="23586" y="5440"/>
                  </a:lnTo>
                  <a:lnTo>
                    <a:pt x="23602" y="5792"/>
                  </a:lnTo>
                  <a:lnTo>
                    <a:pt x="23602" y="6144"/>
                  </a:lnTo>
                  <a:lnTo>
                    <a:pt x="23570" y="6513"/>
                  </a:lnTo>
                  <a:lnTo>
                    <a:pt x="23490" y="6897"/>
                  </a:lnTo>
                  <a:lnTo>
                    <a:pt x="23394" y="7281"/>
                  </a:lnTo>
                  <a:lnTo>
                    <a:pt x="23266" y="7665"/>
                  </a:lnTo>
                  <a:lnTo>
                    <a:pt x="23106" y="8065"/>
                  </a:lnTo>
                  <a:lnTo>
                    <a:pt x="22914" y="8465"/>
                  </a:lnTo>
                  <a:lnTo>
                    <a:pt x="22674" y="8865"/>
                  </a:lnTo>
                  <a:lnTo>
                    <a:pt x="22418" y="9265"/>
                  </a:lnTo>
                  <a:lnTo>
                    <a:pt x="22114" y="9665"/>
                  </a:lnTo>
                  <a:lnTo>
                    <a:pt x="21778" y="10065"/>
                  </a:lnTo>
                  <a:lnTo>
                    <a:pt x="21410" y="10465"/>
                  </a:lnTo>
                  <a:lnTo>
                    <a:pt x="21010" y="10881"/>
                  </a:lnTo>
                  <a:lnTo>
                    <a:pt x="20562" y="11265"/>
                  </a:lnTo>
                  <a:lnTo>
                    <a:pt x="20562" y="11265"/>
                  </a:lnTo>
                  <a:lnTo>
                    <a:pt x="20098" y="11681"/>
                  </a:lnTo>
                  <a:lnTo>
                    <a:pt x="19618" y="12129"/>
                  </a:lnTo>
                  <a:lnTo>
                    <a:pt x="19138" y="12593"/>
                  </a:lnTo>
                  <a:lnTo>
                    <a:pt x="18658" y="13089"/>
                  </a:lnTo>
                  <a:lnTo>
                    <a:pt x="17681" y="14129"/>
                  </a:lnTo>
                  <a:lnTo>
                    <a:pt x="16689" y="15233"/>
                  </a:lnTo>
                  <a:lnTo>
                    <a:pt x="15681" y="16337"/>
                  </a:lnTo>
                  <a:lnTo>
                    <a:pt x="14657" y="17457"/>
                  </a:lnTo>
                  <a:lnTo>
                    <a:pt x="13649" y="18529"/>
                  </a:lnTo>
                  <a:lnTo>
                    <a:pt x="13153" y="19057"/>
                  </a:lnTo>
                  <a:lnTo>
                    <a:pt x="12641" y="19553"/>
                  </a:lnTo>
                  <a:lnTo>
                    <a:pt x="12145" y="20033"/>
                  </a:lnTo>
                  <a:lnTo>
                    <a:pt x="11649" y="20481"/>
                  </a:lnTo>
                  <a:lnTo>
                    <a:pt x="11153" y="20913"/>
                  </a:lnTo>
                  <a:lnTo>
                    <a:pt x="10657" y="21297"/>
                  </a:lnTo>
                  <a:lnTo>
                    <a:pt x="10177" y="21666"/>
                  </a:lnTo>
                  <a:lnTo>
                    <a:pt x="9697" y="21986"/>
                  </a:lnTo>
                  <a:lnTo>
                    <a:pt x="9217" y="22258"/>
                  </a:lnTo>
                  <a:lnTo>
                    <a:pt x="8977" y="22370"/>
                  </a:lnTo>
                  <a:lnTo>
                    <a:pt x="8753" y="22482"/>
                  </a:lnTo>
                  <a:lnTo>
                    <a:pt x="8513" y="22578"/>
                  </a:lnTo>
                  <a:lnTo>
                    <a:pt x="8289" y="22658"/>
                  </a:lnTo>
                  <a:lnTo>
                    <a:pt x="8065" y="22722"/>
                  </a:lnTo>
                  <a:lnTo>
                    <a:pt x="7825" y="22786"/>
                  </a:lnTo>
                  <a:lnTo>
                    <a:pt x="7601" y="22818"/>
                  </a:lnTo>
                  <a:lnTo>
                    <a:pt x="7377" y="22850"/>
                  </a:lnTo>
                  <a:lnTo>
                    <a:pt x="7169" y="22866"/>
                  </a:lnTo>
                  <a:lnTo>
                    <a:pt x="6945" y="22850"/>
                  </a:lnTo>
                  <a:lnTo>
                    <a:pt x="6737" y="22834"/>
                  </a:lnTo>
                  <a:lnTo>
                    <a:pt x="6513" y="22802"/>
                  </a:lnTo>
                  <a:lnTo>
                    <a:pt x="6305" y="22754"/>
                  </a:lnTo>
                  <a:lnTo>
                    <a:pt x="6097" y="22674"/>
                  </a:lnTo>
                  <a:lnTo>
                    <a:pt x="5889" y="22594"/>
                  </a:lnTo>
                  <a:lnTo>
                    <a:pt x="5697" y="22482"/>
                  </a:lnTo>
                  <a:lnTo>
                    <a:pt x="5489" y="22354"/>
                  </a:lnTo>
                  <a:lnTo>
                    <a:pt x="5297" y="22210"/>
                  </a:lnTo>
                  <a:lnTo>
                    <a:pt x="5297" y="22210"/>
                  </a:lnTo>
                  <a:lnTo>
                    <a:pt x="4993" y="21970"/>
                  </a:lnTo>
                  <a:lnTo>
                    <a:pt x="4705" y="21714"/>
                  </a:lnTo>
                  <a:lnTo>
                    <a:pt x="4433" y="21458"/>
                  </a:lnTo>
                  <a:lnTo>
                    <a:pt x="4145" y="21185"/>
                  </a:lnTo>
                  <a:lnTo>
                    <a:pt x="3889" y="20897"/>
                  </a:lnTo>
                  <a:lnTo>
                    <a:pt x="3633" y="20609"/>
                  </a:lnTo>
                  <a:lnTo>
                    <a:pt x="3377" y="20305"/>
                  </a:lnTo>
                  <a:lnTo>
                    <a:pt x="3137" y="19985"/>
                  </a:lnTo>
                  <a:lnTo>
                    <a:pt x="2913" y="19665"/>
                  </a:lnTo>
                  <a:lnTo>
                    <a:pt x="2688" y="19329"/>
                  </a:lnTo>
                  <a:lnTo>
                    <a:pt x="2464" y="18993"/>
                  </a:lnTo>
                  <a:lnTo>
                    <a:pt x="2272" y="18657"/>
                  </a:lnTo>
                  <a:lnTo>
                    <a:pt x="2064" y="18305"/>
                  </a:lnTo>
                  <a:lnTo>
                    <a:pt x="1872" y="17937"/>
                  </a:lnTo>
                  <a:lnTo>
                    <a:pt x="1696" y="17569"/>
                  </a:lnTo>
                  <a:lnTo>
                    <a:pt x="1520" y="17201"/>
                  </a:lnTo>
                  <a:lnTo>
                    <a:pt x="1360" y="16833"/>
                  </a:lnTo>
                  <a:lnTo>
                    <a:pt x="1200" y="16449"/>
                  </a:lnTo>
                  <a:lnTo>
                    <a:pt x="1056" y="16065"/>
                  </a:lnTo>
                  <a:lnTo>
                    <a:pt x="928" y="15681"/>
                  </a:lnTo>
                  <a:lnTo>
                    <a:pt x="800" y="15281"/>
                  </a:lnTo>
                  <a:lnTo>
                    <a:pt x="672" y="14881"/>
                  </a:lnTo>
                  <a:lnTo>
                    <a:pt x="464" y="14081"/>
                  </a:lnTo>
                  <a:lnTo>
                    <a:pt x="304" y="13281"/>
                  </a:lnTo>
                  <a:lnTo>
                    <a:pt x="160" y="12465"/>
                  </a:lnTo>
                  <a:lnTo>
                    <a:pt x="64" y="11649"/>
                  </a:lnTo>
                  <a:lnTo>
                    <a:pt x="32" y="11249"/>
                  </a:lnTo>
                  <a:lnTo>
                    <a:pt x="16" y="10849"/>
                  </a:lnTo>
                  <a:lnTo>
                    <a:pt x="0" y="10449"/>
                  </a:lnTo>
                  <a:lnTo>
                    <a:pt x="0" y="10049"/>
                  </a:lnTo>
                  <a:lnTo>
                    <a:pt x="0" y="9649"/>
                  </a:lnTo>
                  <a:lnTo>
                    <a:pt x="16" y="9249"/>
                  </a:lnTo>
                  <a:lnTo>
                    <a:pt x="48" y="8849"/>
                  </a:lnTo>
                  <a:lnTo>
                    <a:pt x="80" y="8465"/>
                  </a:lnTo>
                  <a:lnTo>
                    <a:pt x="128" y="8081"/>
                  </a:lnTo>
                  <a:lnTo>
                    <a:pt x="176" y="7697"/>
                  </a:lnTo>
                  <a:lnTo>
                    <a:pt x="240" y="7329"/>
                  </a:lnTo>
                  <a:lnTo>
                    <a:pt x="320" y="6961"/>
                  </a:lnTo>
                  <a:lnTo>
                    <a:pt x="416" y="6593"/>
                  </a:lnTo>
                  <a:lnTo>
                    <a:pt x="512" y="6224"/>
                  </a:lnTo>
                  <a:lnTo>
                    <a:pt x="624" y="5872"/>
                  </a:lnTo>
                  <a:lnTo>
                    <a:pt x="736" y="5536"/>
                  </a:lnTo>
                  <a:lnTo>
                    <a:pt x="864" y="5200"/>
                  </a:lnTo>
                  <a:lnTo>
                    <a:pt x="1008" y="4864"/>
                  </a:lnTo>
                  <a:lnTo>
                    <a:pt x="1152" y="4544"/>
                  </a:lnTo>
                  <a:lnTo>
                    <a:pt x="1328" y="4224"/>
                  </a:lnTo>
                  <a:lnTo>
                    <a:pt x="1488" y="3920"/>
                  </a:lnTo>
                  <a:lnTo>
                    <a:pt x="1680" y="3632"/>
                  </a:lnTo>
                  <a:lnTo>
                    <a:pt x="1872" y="3344"/>
                  </a:lnTo>
                  <a:lnTo>
                    <a:pt x="2080" y="3072"/>
                  </a:lnTo>
                  <a:lnTo>
                    <a:pt x="2304" y="2800"/>
                  </a:lnTo>
                  <a:lnTo>
                    <a:pt x="2528" y="2544"/>
                  </a:lnTo>
                  <a:lnTo>
                    <a:pt x="2768" y="2304"/>
                  </a:lnTo>
                  <a:lnTo>
                    <a:pt x="3009" y="2080"/>
                  </a:lnTo>
                  <a:lnTo>
                    <a:pt x="3281" y="1856"/>
                  </a:lnTo>
                  <a:lnTo>
                    <a:pt x="3553" y="1664"/>
                  </a:lnTo>
                  <a:lnTo>
                    <a:pt x="3841" y="1472"/>
                  </a:lnTo>
                  <a:lnTo>
                    <a:pt x="4129" y="1296"/>
                  </a:lnTo>
                  <a:lnTo>
                    <a:pt x="4449" y="1120"/>
                  </a:lnTo>
                  <a:lnTo>
                    <a:pt x="4769" y="976"/>
                  </a:lnTo>
                  <a:lnTo>
                    <a:pt x="4769" y="976"/>
                  </a:lnTo>
                  <a:lnTo>
                    <a:pt x="5313" y="752"/>
                  </a:lnTo>
                  <a:lnTo>
                    <a:pt x="5857" y="560"/>
                  </a:lnTo>
                  <a:lnTo>
                    <a:pt x="6401" y="400"/>
                  </a:lnTo>
                  <a:lnTo>
                    <a:pt x="6945" y="272"/>
                  </a:lnTo>
                  <a:lnTo>
                    <a:pt x="7473" y="176"/>
                  </a:lnTo>
                  <a:lnTo>
                    <a:pt x="7985" y="96"/>
                  </a:lnTo>
                  <a:lnTo>
                    <a:pt x="8513" y="48"/>
                  </a:lnTo>
                  <a:lnTo>
                    <a:pt x="9025" y="16"/>
                  </a:lnTo>
                  <a:lnTo>
                    <a:pt x="9521" y="0"/>
                  </a:lnTo>
                  <a:lnTo>
                    <a:pt x="10017" y="16"/>
                  </a:lnTo>
                  <a:lnTo>
                    <a:pt x="10513" y="48"/>
                  </a:lnTo>
                  <a:lnTo>
                    <a:pt x="10993" y="96"/>
                  </a:lnTo>
                  <a:lnTo>
                    <a:pt x="11473" y="160"/>
                  </a:lnTo>
                  <a:lnTo>
                    <a:pt x="11953" y="224"/>
                  </a:lnTo>
                  <a:lnTo>
                    <a:pt x="12417" y="320"/>
                  </a:lnTo>
                  <a:lnTo>
                    <a:pt x="12881" y="416"/>
                  </a:lnTo>
                  <a:lnTo>
                    <a:pt x="13777" y="624"/>
                  </a:lnTo>
                  <a:lnTo>
                    <a:pt x="14641" y="848"/>
                  </a:lnTo>
                  <a:lnTo>
                    <a:pt x="16289" y="1312"/>
                  </a:lnTo>
                  <a:lnTo>
                    <a:pt x="17073" y="1536"/>
                  </a:lnTo>
                  <a:lnTo>
                    <a:pt x="17809" y="1712"/>
                  </a:lnTo>
                  <a:lnTo>
                    <a:pt x="18177" y="1776"/>
                  </a:lnTo>
                  <a:lnTo>
                    <a:pt x="18529" y="1840"/>
                  </a:lnTo>
                  <a:lnTo>
                    <a:pt x="18882" y="1872"/>
                  </a:lnTo>
                  <a:lnTo>
                    <a:pt x="19218" y="1904"/>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7" name="Google Shape;1472;p34"/>
            <p:cNvSpPr/>
            <p:nvPr/>
          </p:nvSpPr>
          <p:spPr>
            <a:xfrm>
              <a:off x="8384418" y="2867748"/>
              <a:ext cx="166512" cy="161320"/>
            </a:xfrm>
            <a:custGeom>
              <a:avLst/>
              <a:gdLst/>
              <a:ahLst/>
              <a:cxnLst/>
              <a:rect l="l" t="t" r="r" b="b"/>
              <a:pathLst>
                <a:path w="23602" h="22866" fill="none" extrusionOk="0">
                  <a:moveTo>
                    <a:pt x="19218" y="1904"/>
                  </a:moveTo>
                  <a:lnTo>
                    <a:pt x="19218" y="1904"/>
                  </a:lnTo>
                  <a:lnTo>
                    <a:pt x="19650" y="1936"/>
                  </a:lnTo>
                  <a:lnTo>
                    <a:pt x="20066" y="2000"/>
                  </a:lnTo>
                  <a:lnTo>
                    <a:pt x="20466" y="2096"/>
                  </a:lnTo>
                  <a:lnTo>
                    <a:pt x="20850" y="2208"/>
                  </a:lnTo>
                  <a:lnTo>
                    <a:pt x="21202" y="2336"/>
                  </a:lnTo>
                  <a:lnTo>
                    <a:pt x="21538" y="2496"/>
                  </a:lnTo>
                  <a:lnTo>
                    <a:pt x="21842" y="2688"/>
                  </a:lnTo>
                  <a:lnTo>
                    <a:pt x="22130" y="2880"/>
                  </a:lnTo>
                  <a:lnTo>
                    <a:pt x="22402" y="3104"/>
                  </a:lnTo>
                  <a:lnTo>
                    <a:pt x="22642" y="3344"/>
                  </a:lnTo>
                  <a:lnTo>
                    <a:pt x="22850" y="3600"/>
                  </a:lnTo>
                  <a:lnTo>
                    <a:pt x="23042" y="3872"/>
                  </a:lnTo>
                  <a:lnTo>
                    <a:pt x="23202" y="4144"/>
                  </a:lnTo>
                  <a:lnTo>
                    <a:pt x="23346" y="4448"/>
                  </a:lnTo>
                  <a:lnTo>
                    <a:pt x="23442" y="4768"/>
                  </a:lnTo>
                  <a:lnTo>
                    <a:pt x="23538" y="5104"/>
                  </a:lnTo>
                  <a:lnTo>
                    <a:pt x="23586" y="5440"/>
                  </a:lnTo>
                  <a:lnTo>
                    <a:pt x="23602" y="5792"/>
                  </a:lnTo>
                  <a:lnTo>
                    <a:pt x="23602" y="6144"/>
                  </a:lnTo>
                  <a:lnTo>
                    <a:pt x="23570" y="6513"/>
                  </a:lnTo>
                  <a:lnTo>
                    <a:pt x="23490" y="6897"/>
                  </a:lnTo>
                  <a:lnTo>
                    <a:pt x="23394" y="7281"/>
                  </a:lnTo>
                  <a:lnTo>
                    <a:pt x="23266" y="7665"/>
                  </a:lnTo>
                  <a:lnTo>
                    <a:pt x="23106" y="8065"/>
                  </a:lnTo>
                  <a:lnTo>
                    <a:pt x="22914" y="8465"/>
                  </a:lnTo>
                  <a:lnTo>
                    <a:pt x="22674" y="8865"/>
                  </a:lnTo>
                  <a:lnTo>
                    <a:pt x="22418" y="9265"/>
                  </a:lnTo>
                  <a:lnTo>
                    <a:pt x="22114" y="9665"/>
                  </a:lnTo>
                  <a:lnTo>
                    <a:pt x="21778" y="10065"/>
                  </a:lnTo>
                  <a:lnTo>
                    <a:pt x="21410" y="10465"/>
                  </a:lnTo>
                  <a:lnTo>
                    <a:pt x="21010" y="10881"/>
                  </a:lnTo>
                  <a:lnTo>
                    <a:pt x="20562" y="11265"/>
                  </a:lnTo>
                  <a:lnTo>
                    <a:pt x="20562" y="11265"/>
                  </a:lnTo>
                  <a:lnTo>
                    <a:pt x="20098" y="11681"/>
                  </a:lnTo>
                  <a:lnTo>
                    <a:pt x="19618" y="12129"/>
                  </a:lnTo>
                  <a:lnTo>
                    <a:pt x="19138" y="12593"/>
                  </a:lnTo>
                  <a:lnTo>
                    <a:pt x="18658" y="13089"/>
                  </a:lnTo>
                  <a:lnTo>
                    <a:pt x="17681" y="14129"/>
                  </a:lnTo>
                  <a:lnTo>
                    <a:pt x="16689" y="15233"/>
                  </a:lnTo>
                  <a:lnTo>
                    <a:pt x="15681" y="16337"/>
                  </a:lnTo>
                  <a:lnTo>
                    <a:pt x="14657" y="17457"/>
                  </a:lnTo>
                  <a:lnTo>
                    <a:pt x="13649" y="18529"/>
                  </a:lnTo>
                  <a:lnTo>
                    <a:pt x="13153" y="19057"/>
                  </a:lnTo>
                  <a:lnTo>
                    <a:pt x="12641" y="19553"/>
                  </a:lnTo>
                  <a:lnTo>
                    <a:pt x="12145" y="20033"/>
                  </a:lnTo>
                  <a:lnTo>
                    <a:pt x="11649" y="20481"/>
                  </a:lnTo>
                  <a:lnTo>
                    <a:pt x="11153" y="20913"/>
                  </a:lnTo>
                  <a:lnTo>
                    <a:pt x="10657" y="21297"/>
                  </a:lnTo>
                  <a:lnTo>
                    <a:pt x="10177" y="21666"/>
                  </a:lnTo>
                  <a:lnTo>
                    <a:pt x="9697" y="21986"/>
                  </a:lnTo>
                  <a:lnTo>
                    <a:pt x="9217" y="22258"/>
                  </a:lnTo>
                  <a:lnTo>
                    <a:pt x="8977" y="22370"/>
                  </a:lnTo>
                  <a:lnTo>
                    <a:pt x="8753" y="22482"/>
                  </a:lnTo>
                  <a:lnTo>
                    <a:pt x="8513" y="22578"/>
                  </a:lnTo>
                  <a:lnTo>
                    <a:pt x="8289" y="22658"/>
                  </a:lnTo>
                  <a:lnTo>
                    <a:pt x="8065" y="22722"/>
                  </a:lnTo>
                  <a:lnTo>
                    <a:pt x="7825" y="22786"/>
                  </a:lnTo>
                  <a:lnTo>
                    <a:pt x="7601" y="22818"/>
                  </a:lnTo>
                  <a:lnTo>
                    <a:pt x="7377" y="22850"/>
                  </a:lnTo>
                  <a:lnTo>
                    <a:pt x="7169" y="22866"/>
                  </a:lnTo>
                  <a:lnTo>
                    <a:pt x="6945" y="22850"/>
                  </a:lnTo>
                  <a:lnTo>
                    <a:pt x="6737" y="22834"/>
                  </a:lnTo>
                  <a:lnTo>
                    <a:pt x="6513" y="22802"/>
                  </a:lnTo>
                  <a:lnTo>
                    <a:pt x="6305" y="22754"/>
                  </a:lnTo>
                  <a:lnTo>
                    <a:pt x="6097" y="22674"/>
                  </a:lnTo>
                  <a:lnTo>
                    <a:pt x="5889" y="22594"/>
                  </a:lnTo>
                  <a:lnTo>
                    <a:pt x="5697" y="22482"/>
                  </a:lnTo>
                  <a:lnTo>
                    <a:pt x="5489" y="22354"/>
                  </a:lnTo>
                  <a:lnTo>
                    <a:pt x="5297" y="22210"/>
                  </a:lnTo>
                  <a:lnTo>
                    <a:pt x="5297" y="22210"/>
                  </a:lnTo>
                  <a:lnTo>
                    <a:pt x="4993" y="21970"/>
                  </a:lnTo>
                  <a:lnTo>
                    <a:pt x="4705" y="21714"/>
                  </a:lnTo>
                  <a:lnTo>
                    <a:pt x="4433" y="21458"/>
                  </a:lnTo>
                  <a:lnTo>
                    <a:pt x="4145" y="21185"/>
                  </a:lnTo>
                  <a:lnTo>
                    <a:pt x="3889" y="20897"/>
                  </a:lnTo>
                  <a:lnTo>
                    <a:pt x="3633" y="20609"/>
                  </a:lnTo>
                  <a:lnTo>
                    <a:pt x="3377" y="20305"/>
                  </a:lnTo>
                  <a:lnTo>
                    <a:pt x="3137" y="19985"/>
                  </a:lnTo>
                  <a:lnTo>
                    <a:pt x="2913" y="19665"/>
                  </a:lnTo>
                  <a:lnTo>
                    <a:pt x="2688" y="19329"/>
                  </a:lnTo>
                  <a:lnTo>
                    <a:pt x="2464" y="18993"/>
                  </a:lnTo>
                  <a:lnTo>
                    <a:pt x="2272" y="18657"/>
                  </a:lnTo>
                  <a:lnTo>
                    <a:pt x="2064" y="18305"/>
                  </a:lnTo>
                  <a:lnTo>
                    <a:pt x="1872" y="17937"/>
                  </a:lnTo>
                  <a:lnTo>
                    <a:pt x="1696" y="17569"/>
                  </a:lnTo>
                  <a:lnTo>
                    <a:pt x="1520" y="17201"/>
                  </a:lnTo>
                  <a:lnTo>
                    <a:pt x="1360" y="16833"/>
                  </a:lnTo>
                  <a:lnTo>
                    <a:pt x="1200" y="16449"/>
                  </a:lnTo>
                  <a:lnTo>
                    <a:pt x="1056" y="16065"/>
                  </a:lnTo>
                  <a:lnTo>
                    <a:pt x="928" y="15681"/>
                  </a:lnTo>
                  <a:lnTo>
                    <a:pt x="800" y="15281"/>
                  </a:lnTo>
                  <a:lnTo>
                    <a:pt x="672" y="14881"/>
                  </a:lnTo>
                  <a:lnTo>
                    <a:pt x="464" y="14081"/>
                  </a:lnTo>
                  <a:lnTo>
                    <a:pt x="304" y="13281"/>
                  </a:lnTo>
                  <a:lnTo>
                    <a:pt x="160" y="12465"/>
                  </a:lnTo>
                  <a:lnTo>
                    <a:pt x="64" y="11649"/>
                  </a:lnTo>
                  <a:lnTo>
                    <a:pt x="32" y="11249"/>
                  </a:lnTo>
                  <a:lnTo>
                    <a:pt x="16" y="10849"/>
                  </a:lnTo>
                  <a:lnTo>
                    <a:pt x="0" y="10449"/>
                  </a:lnTo>
                  <a:lnTo>
                    <a:pt x="0" y="10049"/>
                  </a:lnTo>
                  <a:lnTo>
                    <a:pt x="0" y="9649"/>
                  </a:lnTo>
                  <a:lnTo>
                    <a:pt x="16" y="9249"/>
                  </a:lnTo>
                  <a:lnTo>
                    <a:pt x="48" y="8849"/>
                  </a:lnTo>
                  <a:lnTo>
                    <a:pt x="80" y="8465"/>
                  </a:lnTo>
                  <a:lnTo>
                    <a:pt x="128" y="8081"/>
                  </a:lnTo>
                  <a:lnTo>
                    <a:pt x="176" y="7697"/>
                  </a:lnTo>
                  <a:lnTo>
                    <a:pt x="240" y="7329"/>
                  </a:lnTo>
                  <a:lnTo>
                    <a:pt x="320" y="6961"/>
                  </a:lnTo>
                  <a:lnTo>
                    <a:pt x="416" y="6593"/>
                  </a:lnTo>
                  <a:lnTo>
                    <a:pt x="512" y="6224"/>
                  </a:lnTo>
                  <a:lnTo>
                    <a:pt x="624" y="5872"/>
                  </a:lnTo>
                  <a:lnTo>
                    <a:pt x="736" y="5536"/>
                  </a:lnTo>
                  <a:lnTo>
                    <a:pt x="864" y="5200"/>
                  </a:lnTo>
                  <a:lnTo>
                    <a:pt x="1008" y="4864"/>
                  </a:lnTo>
                  <a:lnTo>
                    <a:pt x="1152" y="4544"/>
                  </a:lnTo>
                  <a:lnTo>
                    <a:pt x="1328" y="4224"/>
                  </a:lnTo>
                  <a:lnTo>
                    <a:pt x="1488" y="3920"/>
                  </a:lnTo>
                  <a:lnTo>
                    <a:pt x="1680" y="3632"/>
                  </a:lnTo>
                  <a:lnTo>
                    <a:pt x="1872" y="3344"/>
                  </a:lnTo>
                  <a:lnTo>
                    <a:pt x="2080" y="3072"/>
                  </a:lnTo>
                  <a:lnTo>
                    <a:pt x="2304" y="2800"/>
                  </a:lnTo>
                  <a:lnTo>
                    <a:pt x="2528" y="2544"/>
                  </a:lnTo>
                  <a:lnTo>
                    <a:pt x="2768" y="2304"/>
                  </a:lnTo>
                  <a:lnTo>
                    <a:pt x="3009" y="2080"/>
                  </a:lnTo>
                  <a:lnTo>
                    <a:pt x="3281" y="1856"/>
                  </a:lnTo>
                  <a:lnTo>
                    <a:pt x="3553" y="1664"/>
                  </a:lnTo>
                  <a:lnTo>
                    <a:pt x="3841" y="1472"/>
                  </a:lnTo>
                  <a:lnTo>
                    <a:pt x="4129" y="1296"/>
                  </a:lnTo>
                  <a:lnTo>
                    <a:pt x="4449" y="1120"/>
                  </a:lnTo>
                  <a:lnTo>
                    <a:pt x="4769" y="976"/>
                  </a:lnTo>
                  <a:lnTo>
                    <a:pt x="4769" y="976"/>
                  </a:lnTo>
                  <a:lnTo>
                    <a:pt x="5313" y="752"/>
                  </a:lnTo>
                  <a:lnTo>
                    <a:pt x="5857" y="560"/>
                  </a:lnTo>
                  <a:lnTo>
                    <a:pt x="6401" y="400"/>
                  </a:lnTo>
                  <a:lnTo>
                    <a:pt x="6945" y="272"/>
                  </a:lnTo>
                  <a:lnTo>
                    <a:pt x="7473" y="176"/>
                  </a:lnTo>
                  <a:lnTo>
                    <a:pt x="7985" y="96"/>
                  </a:lnTo>
                  <a:lnTo>
                    <a:pt x="8513" y="48"/>
                  </a:lnTo>
                  <a:lnTo>
                    <a:pt x="9025" y="16"/>
                  </a:lnTo>
                  <a:lnTo>
                    <a:pt x="9521" y="0"/>
                  </a:lnTo>
                  <a:lnTo>
                    <a:pt x="10017" y="16"/>
                  </a:lnTo>
                  <a:lnTo>
                    <a:pt x="10513" y="48"/>
                  </a:lnTo>
                  <a:lnTo>
                    <a:pt x="10993" y="96"/>
                  </a:lnTo>
                  <a:lnTo>
                    <a:pt x="11473" y="160"/>
                  </a:lnTo>
                  <a:lnTo>
                    <a:pt x="11953" y="224"/>
                  </a:lnTo>
                  <a:lnTo>
                    <a:pt x="12417" y="320"/>
                  </a:lnTo>
                  <a:lnTo>
                    <a:pt x="12881" y="416"/>
                  </a:lnTo>
                  <a:lnTo>
                    <a:pt x="13777" y="624"/>
                  </a:lnTo>
                  <a:lnTo>
                    <a:pt x="14641" y="848"/>
                  </a:lnTo>
                  <a:lnTo>
                    <a:pt x="16289" y="1312"/>
                  </a:lnTo>
                  <a:lnTo>
                    <a:pt x="17073" y="1536"/>
                  </a:lnTo>
                  <a:lnTo>
                    <a:pt x="17809" y="1712"/>
                  </a:lnTo>
                  <a:lnTo>
                    <a:pt x="18177" y="1776"/>
                  </a:lnTo>
                  <a:lnTo>
                    <a:pt x="18529" y="1840"/>
                  </a:lnTo>
                  <a:lnTo>
                    <a:pt x="18882" y="1872"/>
                  </a:lnTo>
                  <a:lnTo>
                    <a:pt x="19218" y="1904"/>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8" name="Google Shape;1473;p34"/>
            <p:cNvSpPr/>
            <p:nvPr/>
          </p:nvSpPr>
          <p:spPr>
            <a:xfrm>
              <a:off x="8465472" y="3083244"/>
              <a:ext cx="41321" cy="93930"/>
            </a:xfrm>
            <a:custGeom>
              <a:avLst/>
              <a:gdLst/>
              <a:ahLst/>
              <a:cxnLst/>
              <a:rect l="l" t="t" r="r" b="b"/>
              <a:pathLst>
                <a:path w="5857" h="13314" extrusionOk="0">
                  <a:moveTo>
                    <a:pt x="5856" y="11121"/>
                  </a:moveTo>
                  <a:lnTo>
                    <a:pt x="5856" y="11121"/>
                  </a:lnTo>
                  <a:lnTo>
                    <a:pt x="5856" y="10593"/>
                  </a:lnTo>
                  <a:lnTo>
                    <a:pt x="5824" y="10017"/>
                  </a:lnTo>
                  <a:lnTo>
                    <a:pt x="5776" y="9393"/>
                  </a:lnTo>
                  <a:lnTo>
                    <a:pt x="5680" y="8721"/>
                  </a:lnTo>
                  <a:lnTo>
                    <a:pt x="5568" y="8017"/>
                  </a:lnTo>
                  <a:lnTo>
                    <a:pt x="5440" y="7281"/>
                  </a:lnTo>
                  <a:lnTo>
                    <a:pt x="5264" y="6529"/>
                  </a:lnTo>
                  <a:lnTo>
                    <a:pt x="5072" y="5777"/>
                  </a:lnTo>
                  <a:lnTo>
                    <a:pt x="4864" y="4992"/>
                  </a:lnTo>
                  <a:lnTo>
                    <a:pt x="4624" y="4224"/>
                  </a:lnTo>
                  <a:lnTo>
                    <a:pt x="4368" y="3472"/>
                  </a:lnTo>
                  <a:lnTo>
                    <a:pt x="4080" y="2720"/>
                  </a:lnTo>
                  <a:lnTo>
                    <a:pt x="3776" y="2000"/>
                  </a:lnTo>
                  <a:lnTo>
                    <a:pt x="3456" y="1296"/>
                  </a:lnTo>
                  <a:lnTo>
                    <a:pt x="3120" y="624"/>
                  </a:lnTo>
                  <a:lnTo>
                    <a:pt x="2768" y="0"/>
                  </a:lnTo>
                  <a:lnTo>
                    <a:pt x="2768" y="0"/>
                  </a:lnTo>
                  <a:lnTo>
                    <a:pt x="2576" y="288"/>
                  </a:lnTo>
                  <a:lnTo>
                    <a:pt x="2400" y="608"/>
                  </a:lnTo>
                  <a:lnTo>
                    <a:pt x="2224" y="960"/>
                  </a:lnTo>
                  <a:lnTo>
                    <a:pt x="2048" y="1328"/>
                  </a:lnTo>
                  <a:lnTo>
                    <a:pt x="1888" y="1728"/>
                  </a:lnTo>
                  <a:lnTo>
                    <a:pt x="1728" y="2160"/>
                  </a:lnTo>
                  <a:lnTo>
                    <a:pt x="1584" y="2608"/>
                  </a:lnTo>
                  <a:lnTo>
                    <a:pt x="1440" y="3072"/>
                  </a:lnTo>
                  <a:lnTo>
                    <a:pt x="1296" y="3568"/>
                  </a:lnTo>
                  <a:lnTo>
                    <a:pt x="1168" y="4064"/>
                  </a:lnTo>
                  <a:lnTo>
                    <a:pt x="944" y="5088"/>
                  </a:lnTo>
                  <a:lnTo>
                    <a:pt x="736" y="6145"/>
                  </a:lnTo>
                  <a:lnTo>
                    <a:pt x="544" y="7201"/>
                  </a:lnTo>
                  <a:lnTo>
                    <a:pt x="384" y="8225"/>
                  </a:lnTo>
                  <a:lnTo>
                    <a:pt x="256" y="9233"/>
                  </a:lnTo>
                  <a:lnTo>
                    <a:pt x="160" y="10177"/>
                  </a:lnTo>
                  <a:lnTo>
                    <a:pt x="80" y="11041"/>
                  </a:lnTo>
                  <a:lnTo>
                    <a:pt x="16" y="11809"/>
                  </a:lnTo>
                  <a:lnTo>
                    <a:pt x="0" y="12465"/>
                  </a:lnTo>
                  <a:lnTo>
                    <a:pt x="0" y="12961"/>
                  </a:lnTo>
                  <a:lnTo>
                    <a:pt x="16" y="13313"/>
                  </a:lnTo>
                  <a:lnTo>
                    <a:pt x="16" y="13313"/>
                  </a:lnTo>
                  <a:lnTo>
                    <a:pt x="352" y="12929"/>
                  </a:lnTo>
                  <a:lnTo>
                    <a:pt x="656" y="12545"/>
                  </a:lnTo>
                  <a:lnTo>
                    <a:pt x="928" y="12161"/>
                  </a:lnTo>
                  <a:lnTo>
                    <a:pt x="1200" y="11761"/>
                  </a:lnTo>
                  <a:lnTo>
                    <a:pt x="1440" y="11377"/>
                  </a:lnTo>
                  <a:lnTo>
                    <a:pt x="1664" y="10993"/>
                  </a:lnTo>
                  <a:lnTo>
                    <a:pt x="2080" y="10257"/>
                  </a:lnTo>
                  <a:lnTo>
                    <a:pt x="2784" y="8929"/>
                  </a:lnTo>
                  <a:lnTo>
                    <a:pt x="3088" y="8369"/>
                  </a:lnTo>
                  <a:lnTo>
                    <a:pt x="3248" y="8113"/>
                  </a:lnTo>
                  <a:lnTo>
                    <a:pt x="3408" y="7905"/>
                  </a:lnTo>
                  <a:lnTo>
                    <a:pt x="3408" y="7905"/>
                  </a:lnTo>
                  <a:lnTo>
                    <a:pt x="3472" y="7841"/>
                  </a:lnTo>
                  <a:lnTo>
                    <a:pt x="3536" y="7793"/>
                  </a:lnTo>
                  <a:lnTo>
                    <a:pt x="3616" y="7761"/>
                  </a:lnTo>
                  <a:lnTo>
                    <a:pt x="3696" y="7745"/>
                  </a:lnTo>
                  <a:lnTo>
                    <a:pt x="3776" y="7761"/>
                  </a:lnTo>
                  <a:lnTo>
                    <a:pt x="3856" y="7777"/>
                  </a:lnTo>
                  <a:lnTo>
                    <a:pt x="3952" y="7809"/>
                  </a:lnTo>
                  <a:lnTo>
                    <a:pt x="4048" y="7873"/>
                  </a:lnTo>
                  <a:lnTo>
                    <a:pt x="4240" y="8017"/>
                  </a:lnTo>
                  <a:lnTo>
                    <a:pt x="4448" y="8209"/>
                  </a:lnTo>
                  <a:lnTo>
                    <a:pt x="4656" y="8433"/>
                  </a:lnTo>
                  <a:lnTo>
                    <a:pt x="4848" y="8705"/>
                  </a:lnTo>
                  <a:lnTo>
                    <a:pt x="5040" y="8993"/>
                  </a:lnTo>
                  <a:lnTo>
                    <a:pt x="5232" y="9297"/>
                  </a:lnTo>
                  <a:lnTo>
                    <a:pt x="5392" y="9617"/>
                  </a:lnTo>
                  <a:lnTo>
                    <a:pt x="5552" y="9937"/>
                  </a:lnTo>
                  <a:lnTo>
                    <a:pt x="5664" y="10257"/>
                  </a:lnTo>
                  <a:lnTo>
                    <a:pt x="5760" y="10577"/>
                  </a:lnTo>
                  <a:lnTo>
                    <a:pt x="5824" y="10865"/>
                  </a:lnTo>
                  <a:lnTo>
                    <a:pt x="5856" y="11121"/>
                  </a:lnTo>
                  <a:lnTo>
                    <a:pt x="5856" y="1112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9" name="Google Shape;1474;p34"/>
            <p:cNvSpPr/>
            <p:nvPr/>
          </p:nvSpPr>
          <p:spPr>
            <a:xfrm>
              <a:off x="8403043" y="2955454"/>
              <a:ext cx="104089" cy="221725"/>
            </a:xfrm>
            <a:custGeom>
              <a:avLst/>
              <a:gdLst/>
              <a:ahLst/>
              <a:cxnLst/>
              <a:rect l="l" t="t" r="r" b="b"/>
              <a:pathLst>
                <a:path w="14754" h="31428" extrusionOk="0">
                  <a:moveTo>
                    <a:pt x="2289" y="1457"/>
                  </a:moveTo>
                  <a:lnTo>
                    <a:pt x="2289" y="1457"/>
                  </a:lnTo>
                  <a:lnTo>
                    <a:pt x="2289" y="2065"/>
                  </a:lnTo>
                  <a:lnTo>
                    <a:pt x="2305" y="2785"/>
                  </a:lnTo>
                  <a:lnTo>
                    <a:pt x="2353" y="4417"/>
                  </a:lnTo>
                  <a:lnTo>
                    <a:pt x="2385" y="5313"/>
                  </a:lnTo>
                  <a:lnTo>
                    <a:pt x="2401" y="6273"/>
                  </a:lnTo>
                  <a:lnTo>
                    <a:pt x="2385" y="7265"/>
                  </a:lnTo>
                  <a:lnTo>
                    <a:pt x="2353" y="8289"/>
                  </a:lnTo>
                  <a:lnTo>
                    <a:pt x="2289" y="9330"/>
                  </a:lnTo>
                  <a:lnTo>
                    <a:pt x="2257" y="9858"/>
                  </a:lnTo>
                  <a:lnTo>
                    <a:pt x="2193" y="10370"/>
                  </a:lnTo>
                  <a:lnTo>
                    <a:pt x="2129" y="10898"/>
                  </a:lnTo>
                  <a:lnTo>
                    <a:pt x="2049" y="11426"/>
                  </a:lnTo>
                  <a:lnTo>
                    <a:pt x="1953" y="11938"/>
                  </a:lnTo>
                  <a:lnTo>
                    <a:pt x="1857" y="12466"/>
                  </a:lnTo>
                  <a:lnTo>
                    <a:pt x="1729" y="12978"/>
                  </a:lnTo>
                  <a:lnTo>
                    <a:pt x="1601" y="13474"/>
                  </a:lnTo>
                  <a:lnTo>
                    <a:pt x="1441" y="13970"/>
                  </a:lnTo>
                  <a:lnTo>
                    <a:pt x="1265" y="14466"/>
                  </a:lnTo>
                  <a:lnTo>
                    <a:pt x="1089" y="14946"/>
                  </a:lnTo>
                  <a:lnTo>
                    <a:pt x="881" y="15410"/>
                  </a:lnTo>
                  <a:lnTo>
                    <a:pt x="641" y="15858"/>
                  </a:lnTo>
                  <a:lnTo>
                    <a:pt x="401" y="16306"/>
                  </a:lnTo>
                  <a:lnTo>
                    <a:pt x="401" y="16306"/>
                  </a:lnTo>
                  <a:lnTo>
                    <a:pt x="305" y="16482"/>
                  </a:lnTo>
                  <a:lnTo>
                    <a:pt x="225" y="16658"/>
                  </a:lnTo>
                  <a:lnTo>
                    <a:pt x="161" y="16834"/>
                  </a:lnTo>
                  <a:lnTo>
                    <a:pt x="96" y="17026"/>
                  </a:lnTo>
                  <a:lnTo>
                    <a:pt x="64" y="17234"/>
                  </a:lnTo>
                  <a:lnTo>
                    <a:pt x="32" y="17426"/>
                  </a:lnTo>
                  <a:lnTo>
                    <a:pt x="0" y="17650"/>
                  </a:lnTo>
                  <a:lnTo>
                    <a:pt x="0" y="17858"/>
                  </a:lnTo>
                  <a:lnTo>
                    <a:pt x="0" y="18082"/>
                  </a:lnTo>
                  <a:lnTo>
                    <a:pt x="0" y="18322"/>
                  </a:lnTo>
                  <a:lnTo>
                    <a:pt x="48" y="18786"/>
                  </a:lnTo>
                  <a:lnTo>
                    <a:pt x="145" y="19282"/>
                  </a:lnTo>
                  <a:lnTo>
                    <a:pt x="273" y="19794"/>
                  </a:lnTo>
                  <a:lnTo>
                    <a:pt x="433" y="20322"/>
                  </a:lnTo>
                  <a:lnTo>
                    <a:pt x="625" y="20866"/>
                  </a:lnTo>
                  <a:lnTo>
                    <a:pt x="849" y="21410"/>
                  </a:lnTo>
                  <a:lnTo>
                    <a:pt x="1105" y="21970"/>
                  </a:lnTo>
                  <a:lnTo>
                    <a:pt x="1377" y="22530"/>
                  </a:lnTo>
                  <a:lnTo>
                    <a:pt x="1681" y="23090"/>
                  </a:lnTo>
                  <a:lnTo>
                    <a:pt x="2001" y="23666"/>
                  </a:lnTo>
                  <a:lnTo>
                    <a:pt x="2337" y="24227"/>
                  </a:lnTo>
                  <a:lnTo>
                    <a:pt x="2705" y="24803"/>
                  </a:lnTo>
                  <a:lnTo>
                    <a:pt x="3073" y="25363"/>
                  </a:lnTo>
                  <a:lnTo>
                    <a:pt x="3473" y="25907"/>
                  </a:lnTo>
                  <a:lnTo>
                    <a:pt x="3873" y="26451"/>
                  </a:lnTo>
                  <a:lnTo>
                    <a:pt x="4289" y="26995"/>
                  </a:lnTo>
                  <a:lnTo>
                    <a:pt x="4705" y="27507"/>
                  </a:lnTo>
                  <a:lnTo>
                    <a:pt x="5137" y="28003"/>
                  </a:lnTo>
                  <a:lnTo>
                    <a:pt x="5553" y="28483"/>
                  </a:lnTo>
                  <a:lnTo>
                    <a:pt x="5985" y="28947"/>
                  </a:lnTo>
                  <a:lnTo>
                    <a:pt x="6417" y="29395"/>
                  </a:lnTo>
                  <a:lnTo>
                    <a:pt x="6849" y="29811"/>
                  </a:lnTo>
                  <a:lnTo>
                    <a:pt x="7265" y="30195"/>
                  </a:lnTo>
                  <a:lnTo>
                    <a:pt x="7681" y="30547"/>
                  </a:lnTo>
                  <a:lnTo>
                    <a:pt x="8081" y="30883"/>
                  </a:lnTo>
                  <a:lnTo>
                    <a:pt x="8481" y="31171"/>
                  </a:lnTo>
                  <a:lnTo>
                    <a:pt x="8865" y="31427"/>
                  </a:lnTo>
                  <a:lnTo>
                    <a:pt x="8865" y="31427"/>
                  </a:lnTo>
                  <a:lnTo>
                    <a:pt x="8897" y="31411"/>
                  </a:lnTo>
                  <a:lnTo>
                    <a:pt x="8929" y="31347"/>
                  </a:lnTo>
                  <a:lnTo>
                    <a:pt x="9009" y="31123"/>
                  </a:lnTo>
                  <a:lnTo>
                    <a:pt x="9137" y="30771"/>
                  </a:lnTo>
                  <a:lnTo>
                    <a:pt x="9265" y="30291"/>
                  </a:lnTo>
                  <a:lnTo>
                    <a:pt x="9601" y="28995"/>
                  </a:lnTo>
                  <a:lnTo>
                    <a:pt x="10017" y="27299"/>
                  </a:lnTo>
                  <a:lnTo>
                    <a:pt x="10465" y="25299"/>
                  </a:lnTo>
                  <a:lnTo>
                    <a:pt x="10977" y="23042"/>
                  </a:lnTo>
                  <a:lnTo>
                    <a:pt x="11489" y="20626"/>
                  </a:lnTo>
                  <a:lnTo>
                    <a:pt x="12033" y="18098"/>
                  </a:lnTo>
                  <a:lnTo>
                    <a:pt x="12561" y="15570"/>
                  </a:lnTo>
                  <a:lnTo>
                    <a:pt x="13057" y="13074"/>
                  </a:lnTo>
                  <a:lnTo>
                    <a:pt x="13521" y="10722"/>
                  </a:lnTo>
                  <a:lnTo>
                    <a:pt x="13937" y="8561"/>
                  </a:lnTo>
                  <a:lnTo>
                    <a:pt x="14273" y="6673"/>
                  </a:lnTo>
                  <a:lnTo>
                    <a:pt x="14545" y="5121"/>
                  </a:lnTo>
                  <a:lnTo>
                    <a:pt x="14641" y="4513"/>
                  </a:lnTo>
                  <a:lnTo>
                    <a:pt x="14705" y="4001"/>
                  </a:lnTo>
                  <a:lnTo>
                    <a:pt x="14737" y="3633"/>
                  </a:lnTo>
                  <a:lnTo>
                    <a:pt x="14753" y="3377"/>
                  </a:lnTo>
                  <a:lnTo>
                    <a:pt x="14753" y="3377"/>
                  </a:lnTo>
                  <a:lnTo>
                    <a:pt x="14737" y="3233"/>
                  </a:lnTo>
                  <a:lnTo>
                    <a:pt x="14705" y="3089"/>
                  </a:lnTo>
                  <a:lnTo>
                    <a:pt x="14657" y="2945"/>
                  </a:lnTo>
                  <a:lnTo>
                    <a:pt x="14593" y="2817"/>
                  </a:lnTo>
                  <a:lnTo>
                    <a:pt x="14513" y="2673"/>
                  </a:lnTo>
                  <a:lnTo>
                    <a:pt x="14417" y="2545"/>
                  </a:lnTo>
                  <a:lnTo>
                    <a:pt x="14305" y="2417"/>
                  </a:lnTo>
                  <a:lnTo>
                    <a:pt x="14193" y="2273"/>
                  </a:lnTo>
                  <a:lnTo>
                    <a:pt x="14049" y="2161"/>
                  </a:lnTo>
                  <a:lnTo>
                    <a:pt x="13905" y="2033"/>
                  </a:lnTo>
                  <a:lnTo>
                    <a:pt x="13569" y="1793"/>
                  </a:lnTo>
                  <a:lnTo>
                    <a:pt x="13201" y="1569"/>
                  </a:lnTo>
                  <a:lnTo>
                    <a:pt x="12785" y="1361"/>
                  </a:lnTo>
                  <a:lnTo>
                    <a:pt x="12337" y="1153"/>
                  </a:lnTo>
                  <a:lnTo>
                    <a:pt x="11873" y="977"/>
                  </a:lnTo>
                  <a:lnTo>
                    <a:pt x="11361" y="801"/>
                  </a:lnTo>
                  <a:lnTo>
                    <a:pt x="10833" y="641"/>
                  </a:lnTo>
                  <a:lnTo>
                    <a:pt x="10289" y="513"/>
                  </a:lnTo>
                  <a:lnTo>
                    <a:pt x="9729" y="385"/>
                  </a:lnTo>
                  <a:lnTo>
                    <a:pt x="9169" y="273"/>
                  </a:lnTo>
                  <a:lnTo>
                    <a:pt x="8593" y="177"/>
                  </a:lnTo>
                  <a:lnTo>
                    <a:pt x="8017" y="113"/>
                  </a:lnTo>
                  <a:lnTo>
                    <a:pt x="7457" y="49"/>
                  </a:lnTo>
                  <a:lnTo>
                    <a:pt x="6897" y="17"/>
                  </a:lnTo>
                  <a:lnTo>
                    <a:pt x="6353" y="1"/>
                  </a:lnTo>
                  <a:lnTo>
                    <a:pt x="5809" y="1"/>
                  </a:lnTo>
                  <a:lnTo>
                    <a:pt x="5297" y="17"/>
                  </a:lnTo>
                  <a:lnTo>
                    <a:pt x="4817" y="65"/>
                  </a:lnTo>
                  <a:lnTo>
                    <a:pt x="4369" y="129"/>
                  </a:lnTo>
                  <a:lnTo>
                    <a:pt x="3937" y="209"/>
                  </a:lnTo>
                  <a:lnTo>
                    <a:pt x="3553" y="321"/>
                  </a:lnTo>
                  <a:lnTo>
                    <a:pt x="3217" y="449"/>
                  </a:lnTo>
                  <a:lnTo>
                    <a:pt x="3057" y="513"/>
                  </a:lnTo>
                  <a:lnTo>
                    <a:pt x="2913" y="593"/>
                  </a:lnTo>
                  <a:lnTo>
                    <a:pt x="2785" y="689"/>
                  </a:lnTo>
                  <a:lnTo>
                    <a:pt x="2673" y="769"/>
                  </a:lnTo>
                  <a:lnTo>
                    <a:pt x="2577" y="881"/>
                  </a:lnTo>
                  <a:lnTo>
                    <a:pt x="2481" y="977"/>
                  </a:lnTo>
                  <a:lnTo>
                    <a:pt x="2417" y="1089"/>
                  </a:lnTo>
                  <a:lnTo>
                    <a:pt x="2353" y="1201"/>
                  </a:lnTo>
                  <a:lnTo>
                    <a:pt x="2305" y="1329"/>
                  </a:lnTo>
                  <a:lnTo>
                    <a:pt x="2289" y="1457"/>
                  </a:lnTo>
                  <a:close/>
                </a:path>
              </a:pathLst>
            </a:custGeom>
            <a:solidFill>
              <a:srgbClr val="E69F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0" name="Google Shape;1475;p34"/>
            <p:cNvSpPr/>
            <p:nvPr/>
          </p:nvSpPr>
          <p:spPr>
            <a:xfrm>
              <a:off x="8403043" y="2955454"/>
              <a:ext cx="104089" cy="221725"/>
            </a:xfrm>
            <a:custGeom>
              <a:avLst/>
              <a:gdLst/>
              <a:ahLst/>
              <a:cxnLst/>
              <a:rect l="l" t="t" r="r" b="b"/>
              <a:pathLst>
                <a:path w="14754" h="31428" fill="none" extrusionOk="0">
                  <a:moveTo>
                    <a:pt x="2289" y="1457"/>
                  </a:moveTo>
                  <a:lnTo>
                    <a:pt x="2289" y="1457"/>
                  </a:lnTo>
                  <a:lnTo>
                    <a:pt x="2289" y="2065"/>
                  </a:lnTo>
                  <a:lnTo>
                    <a:pt x="2305" y="2785"/>
                  </a:lnTo>
                  <a:lnTo>
                    <a:pt x="2353" y="4417"/>
                  </a:lnTo>
                  <a:lnTo>
                    <a:pt x="2385" y="5313"/>
                  </a:lnTo>
                  <a:lnTo>
                    <a:pt x="2401" y="6273"/>
                  </a:lnTo>
                  <a:lnTo>
                    <a:pt x="2385" y="7265"/>
                  </a:lnTo>
                  <a:lnTo>
                    <a:pt x="2353" y="8289"/>
                  </a:lnTo>
                  <a:lnTo>
                    <a:pt x="2289" y="9330"/>
                  </a:lnTo>
                  <a:lnTo>
                    <a:pt x="2257" y="9858"/>
                  </a:lnTo>
                  <a:lnTo>
                    <a:pt x="2193" y="10370"/>
                  </a:lnTo>
                  <a:lnTo>
                    <a:pt x="2129" y="10898"/>
                  </a:lnTo>
                  <a:lnTo>
                    <a:pt x="2049" y="11426"/>
                  </a:lnTo>
                  <a:lnTo>
                    <a:pt x="1953" y="11938"/>
                  </a:lnTo>
                  <a:lnTo>
                    <a:pt x="1857" y="12466"/>
                  </a:lnTo>
                  <a:lnTo>
                    <a:pt x="1729" y="12978"/>
                  </a:lnTo>
                  <a:lnTo>
                    <a:pt x="1601" y="13474"/>
                  </a:lnTo>
                  <a:lnTo>
                    <a:pt x="1441" y="13970"/>
                  </a:lnTo>
                  <a:lnTo>
                    <a:pt x="1265" y="14466"/>
                  </a:lnTo>
                  <a:lnTo>
                    <a:pt x="1089" y="14946"/>
                  </a:lnTo>
                  <a:lnTo>
                    <a:pt x="881" y="15410"/>
                  </a:lnTo>
                  <a:lnTo>
                    <a:pt x="641" y="15858"/>
                  </a:lnTo>
                  <a:lnTo>
                    <a:pt x="401" y="16306"/>
                  </a:lnTo>
                  <a:lnTo>
                    <a:pt x="401" y="16306"/>
                  </a:lnTo>
                  <a:lnTo>
                    <a:pt x="305" y="16482"/>
                  </a:lnTo>
                  <a:lnTo>
                    <a:pt x="225" y="16658"/>
                  </a:lnTo>
                  <a:lnTo>
                    <a:pt x="161" y="16834"/>
                  </a:lnTo>
                  <a:lnTo>
                    <a:pt x="96" y="17026"/>
                  </a:lnTo>
                  <a:lnTo>
                    <a:pt x="64" y="17234"/>
                  </a:lnTo>
                  <a:lnTo>
                    <a:pt x="32" y="17426"/>
                  </a:lnTo>
                  <a:lnTo>
                    <a:pt x="0" y="17650"/>
                  </a:lnTo>
                  <a:lnTo>
                    <a:pt x="0" y="17858"/>
                  </a:lnTo>
                  <a:lnTo>
                    <a:pt x="0" y="18082"/>
                  </a:lnTo>
                  <a:lnTo>
                    <a:pt x="0" y="18322"/>
                  </a:lnTo>
                  <a:lnTo>
                    <a:pt x="48" y="18786"/>
                  </a:lnTo>
                  <a:lnTo>
                    <a:pt x="145" y="19282"/>
                  </a:lnTo>
                  <a:lnTo>
                    <a:pt x="273" y="19794"/>
                  </a:lnTo>
                  <a:lnTo>
                    <a:pt x="433" y="20322"/>
                  </a:lnTo>
                  <a:lnTo>
                    <a:pt x="625" y="20866"/>
                  </a:lnTo>
                  <a:lnTo>
                    <a:pt x="849" y="21410"/>
                  </a:lnTo>
                  <a:lnTo>
                    <a:pt x="1105" y="21970"/>
                  </a:lnTo>
                  <a:lnTo>
                    <a:pt x="1377" y="22530"/>
                  </a:lnTo>
                  <a:lnTo>
                    <a:pt x="1681" y="23090"/>
                  </a:lnTo>
                  <a:lnTo>
                    <a:pt x="2001" y="23666"/>
                  </a:lnTo>
                  <a:lnTo>
                    <a:pt x="2337" y="24227"/>
                  </a:lnTo>
                  <a:lnTo>
                    <a:pt x="2705" y="24803"/>
                  </a:lnTo>
                  <a:lnTo>
                    <a:pt x="3073" y="25363"/>
                  </a:lnTo>
                  <a:lnTo>
                    <a:pt x="3473" y="25907"/>
                  </a:lnTo>
                  <a:lnTo>
                    <a:pt x="3873" y="26451"/>
                  </a:lnTo>
                  <a:lnTo>
                    <a:pt x="4289" y="26995"/>
                  </a:lnTo>
                  <a:lnTo>
                    <a:pt x="4705" y="27507"/>
                  </a:lnTo>
                  <a:lnTo>
                    <a:pt x="5137" y="28003"/>
                  </a:lnTo>
                  <a:lnTo>
                    <a:pt x="5553" y="28483"/>
                  </a:lnTo>
                  <a:lnTo>
                    <a:pt x="5985" y="28947"/>
                  </a:lnTo>
                  <a:lnTo>
                    <a:pt x="6417" y="29395"/>
                  </a:lnTo>
                  <a:lnTo>
                    <a:pt x="6849" y="29811"/>
                  </a:lnTo>
                  <a:lnTo>
                    <a:pt x="7265" y="30195"/>
                  </a:lnTo>
                  <a:lnTo>
                    <a:pt x="7681" y="30547"/>
                  </a:lnTo>
                  <a:lnTo>
                    <a:pt x="8081" y="30883"/>
                  </a:lnTo>
                  <a:lnTo>
                    <a:pt x="8481" y="31171"/>
                  </a:lnTo>
                  <a:lnTo>
                    <a:pt x="8865" y="31427"/>
                  </a:lnTo>
                  <a:lnTo>
                    <a:pt x="8865" y="31427"/>
                  </a:lnTo>
                  <a:lnTo>
                    <a:pt x="8897" y="31411"/>
                  </a:lnTo>
                  <a:lnTo>
                    <a:pt x="8929" y="31347"/>
                  </a:lnTo>
                  <a:lnTo>
                    <a:pt x="9009" y="31123"/>
                  </a:lnTo>
                  <a:lnTo>
                    <a:pt x="9137" y="30771"/>
                  </a:lnTo>
                  <a:lnTo>
                    <a:pt x="9265" y="30291"/>
                  </a:lnTo>
                  <a:lnTo>
                    <a:pt x="9601" y="28995"/>
                  </a:lnTo>
                  <a:lnTo>
                    <a:pt x="10017" y="27299"/>
                  </a:lnTo>
                  <a:lnTo>
                    <a:pt x="10465" y="25299"/>
                  </a:lnTo>
                  <a:lnTo>
                    <a:pt x="10977" y="23042"/>
                  </a:lnTo>
                  <a:lnTo>
                    <a:pt x="11489" y="20626"/>
                  </a:lnTo>
                  <a:lnTo>
                    <a:pt x="12033" y="18098"/>
                  </a:lnTo>
                  <a:lnTo>
                    <a:pt x="12561" y="15570"/>
                  </a:lnTo>
                  <a:lnTo>
                    <a:pt x="13057" y="13074"/>
                  </a:lnTo>
                  <a:lnTo>
                    <a:pt x="13521" y="10722"/>
                  </a:lnTo>
                  <a:lnTo>
                    <a:pt x="13937" y="8561"/>
                  </a:lnTo>
                  <a:lnTo>
                    <a:pt x="14273" y="6673"/>
                  </a:lnTo>
                  <a:lnTo>
                    <a:pt x="14545" y="5121"/>
                  </a:lnTo>
                  <a:lnTo>
                    <a:pt x="14641" y="4513"/>
                  </a:lnTo>
                  <a:lnTo>
                    <a:pt x="14705" y="4001"/>
                  </a:lnTo>
                  <a:lnTo>
                    <a:pt x="14737" y="3633"/>
                  </a:lnTo>
                  <a:lnTo>
                    <a:pt x="14753" y="3377"/>
                  </a:lnTo>
                  <a:lnTo>
                    <a:pt x="14753" y="3377"/>
                  </a:lnTo>
                  <a:lnTo>
                    <a:pt x="14737" y="3233"/>
                  </a:lnTo>
                  <a:lnTo>
                    <a:pt x="14705" y="3089"/>
                  </a:lnTo>
                  <a:lnTo>
                    <a:pt x="14657" y="2945"/>
                  </a:lnTo>
                  <a:lnTo>
                    <a:pt x="14593" y="2817"/>
                  </a:lnTo>
                  <a:lnTo>
                    <a:pt x="14513" y="2673"/>
                  </a:lnTo>
                  <a:lnTo>
                    <a:pt x="14417" y="2545"/>
                  </a:lnTo>
                  <a:lnTo>
                    <a:pt x="14305" y="2417"/>
                  </a:lnTo>
                  <a:lnTo>
                    <a:pt x="14193" y="2273"/>
                  </a:lnTo>
                  <a:lnTo>
                    <a:pt x="14049" y="2161"/>
                  </a:lnTo>
                  <a:lnTo>
                    <a:pt x="13905" y="2033"/>
                  </a:lnTo>
                  <a:lnTo>
                    <a:pt x="13569" y="1793"/>
                  </a:lnTo>
                  <a:lnTo>
                    <a:pt x="13201" y="1569"/>
                  </a:lnTo>
                  <a:lnTo>
                    <a:pt x="12785" y="1361"/>
                  </a:lnTo>
                  <a:lnTo>
                    <a:pt x="12337" y="1153"/>
                  </a:lnTo>
                  <a:lnTo>
                    <a:pt x="11873" y="977"/>
                  </a:lnTo>
                  <a:lnTo>
                    <a:pt x="11361" y="801"/>
                  </a:lnTo>
                  <a:lnTo>
                    <a:pt x="10833" y="641"/>
                  </a:lnTo>
                  <a:lnTo>
                    <a:pt x="10289" y="513"/>
                  </a:lnTo>
                  <a:lnTo>
                    <a:pt x="9729" y="385"/>
                  </a:lnTo>
                  <a:lnTo>
                    <a:pt x="9169" y="273"/>
                  </a:lnTo>
                  <a:lnTo>
                    <a:pt x="8593" y="177"/>
                  </a:lnTo>
                  <a:lnTo>
                    <a:pt x="8017" y="113"/>
                  </a:lnTo>
                  <a:lnTo>
                    <a:pt x="7457" y="49"/>
                  </a:lnTo>
                  <a:lnTo>
                    <a:pt x="6897" y="17"/>
                  </a:lnTo>
                  <a:lnTo>
                    <a:pt x="6353" y="1"/>
                  </a:lnTo>
                  <a:lnTo>
                    <a:pt x="5809" y="1"/>
                  </a:lnTo>
                  <a:lnTo>
                    <a:pt x="5297" y="17"/>
                  </a:lnTo>
                  <a:lnTo>
                    <a:pt x="4817" y="65"/>
                  </a:lnTo>
                  <a:lnTo>
                    <a:pt x="4369" y="129"/>
                  </a:lnTo>
                  <a:lnTo>
                    <a:pt x="3937" y="209"/>
                  </a:lnTo>
                  <a:lnTo>
                    <a:pt x="3553" y="321"/>
                  </a:lnTo>
                  <a:lnTo>
                    <a:pt x="3217" y="449"/>
                  </a:lnTo>
                  <a:lnTo>
                    <a:pt x="3057" y="513"/>
                  </a:lnTo>
                  <a:lnTo>
                    <a:pt x="2913" y="593"/>
                  </a:lnTo>
                  <a:lnTo>
                    <a:pt x="2785" y="689"/>
                  </a:lnTo>
                  <a:lnTo>
                    <a:pt x="2673" y="769"/>
                  </a:lnTo>
                  <a:lnTo>
                    <a:pt x="2577" y="881"/>
                  </a:lnTo>
                  <a:lnTo>
                    <a:pt x="2481" y="977"/>
                  </a:lnTo>
                  <a:lnTo>
                    <a:pt x="2417" y="1089"/>
                  </a:lnTo>
                  <a:lnTo>
                    <a:pt x="2353" y="1201"/>
                  </a:lnTo>
                  <a:lnTo>
                    <a:pt x="2305" y="1329"/>
                  </a:lnTo>
                  <a:lnTo>
                    <a:pt x="2289" y="1457"/>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1" name="Google Shape;1476;p34"/>
            <p:cNvSpPr/>
            <p:nvPr/>
          </p:nvSpPr>
          <p:spPr>
            <a:xfrm>
              <a:off x="8413428" y="2893033"/>
              <a:ext cx="115716" cy="176671"/>
            </a:xfrm>
            <a:custGeom>
              <a:avLst/>
              <a:gdLst/>
              <a:ahLst/>
              <a:cxnLst/>
              <a:rect l="l" t="t" r="r" b="b"/>
              <a:pathLst>
                <a:path w="16402" h="25042" extrusionOk="0">
                  <a:moveTo>
                    <a:pt x="1025" y="3953"/>
                  </a:moveTo>
                  <a:lnTo>
                    <a:pt x="1025" y="3953"/>
                  </a:lnTo>
                  <a:lnTo>
                    <a:pt x="1201" y="3681"/>
                  </a:lnTo>
                  <a:lnTo>
                    <a:pt x="1377" y="3425"/>
                  </a:lnTo>
                  <a:lnTo>
                    <a:pt x="1569" y="3169"/>
                  </a:lnTo>
                  <a:lnTo>
                    <a:pt x="1761" y="2929"/>
                  </a:lnTo>
                  <a:lnTo>
                    <a:pt x="1953" y="2704"/>
                  </a:lnTo>
                  <a:lnTo>
                    <a:pt x="2145" y="2480"/>
                  </a:lnTo>
                  <a:lnTo>
                    <a:pt x="2353" y="2272"/>
                  </a:lnTo>
                  <a:lnTo>
                    <a:pt x="2577" y="2064"/>
                  </a:lnTo>
                  <a:lnTo>
                    <a:pt x="2785" y="1872"/>
                  </a:lnTo>
                  <a:lnTo>
                    <a:pt x="3009" y="1696"/>
                  </a:lnTo>
                  <a:lnTo>
                    <a:pt x="3233" y="1520"/>
                  </a:lnTo>
                  <a:lnTo>
                    <a:pt x="3457" y="1360"/>
                  </a:lnTo>
                  <a:lnTo>
                    <a:pt x="3697" y="1200"/>
                  </a:lnTo>
                  <a:lnTo>
                    <a:pt x="3921" y="1056"/>
                  </a:lnTo>
                  <a:lnTo>
                    <a:pt x="4161" y="928"/>
                  </a:lnTo>
                  <a:lnTo>
                    <a:pt x="4401" y="800"/>
                  </a:lnTo>
                  <a:lnTo>
                    <a:pt x="4641" y="688"/>
                  </a:lnTo>
                  <a:lnTo>
                    <a:pt x="4897" y="576"/>
                  </a:lnTo>
                  <a:lnTo>
                    <a:pt x="5393" y="384"/>
                  </a:lnTo>
                  <a:lnTo>
                    <a:pt x="5905" y="240"/>
                  </a:lnTo>
                  <a:lnTo>
                    <a:pt x="6417" y="128"/>
                  </a:lnTo>
                  <a:lnTo>
                    <a:pt x="6929" y="48"/>
                  </a:lnTo>
                  <a:lnTo>
                    <a:pt x="7457" y="16"/>
                  </a:lnTo>
                  <a:lnTo>
                    <a:pt x="7985" y="0"/>
                  </a:lnTo>
                  <a:lnTo>
                    <a:pt x="8497" y="32"/>
                  </a:lnTo>
                  <a:lnTo>
                    <a:pt x="9025" y="112"/>
                  </a:lnTo>
                  <a:lnTo>
                    <a:pt x="9537" y="208"/>
                  </a:lnTo>
                  <a:lnTo>
                    <a:pt x="10049" y="352"/>
                  </a:lnTo>
                  <a:lnTo>
                    <a:pt x="10561" y="528"/>
                  </a:lnTo>
                  <a:lnTo>
                    <a:pt x="11057" y="736"/>
                  </a:lnTo>
                  <a:lnTo>
                    <a:pt x="11537" y="976"/>
                  </a:lnTo>
                  <a:lnTo>
                    <a:pt x="12017" y="1248"/>
                  </a:lnTo>
                  <a:lnTo>
                    <a:pt x="12481" y="1568"/>
                  </a:lnTo>
                  <a:lnTo>
                    <a:pt x="12929" y="1904"/>
                  </a:lnTo>
                  <a:lnTo>
                    <a:pt x="13361" y="2288"/>
                  </a:lnTo>
                  <a:lnTo>
                    <a:pt x="13761" y="2704"/>
                  </a:lnTo>
                  <a:lnTo>
                    <a:pt x="14161" y="3153"/>
                  </a:lnTo>
                  <a:lnTo>
                    <a:pt x="14530" y="3633"/>
                  </a:lnTo>
                  <a:lnTo>
                    <a:pt x="14882" y="4145"/>
                  </a:lnTo>
                  <a:lnTo>
                    <a:pt x="15042" y="4401"/>
                  </a:lnTo>
                  <a:lnTo>
                    <a:pt x="15202" y="4673"/>
                  </a:lnTo>
                  <a:lnTo>
                    <a:pt x="15346" y="4961"/>
                  </a:lnTo>
                  <a:lnTo>
                    <a:pt x="15506" y="5249"/>
                  </a:lnTo>
                  <a:lnTo>
                    <a:pt x="15506" y="5249"/>
                  </a:lnTo>
                  <a:lnTo>
                    <a:pt x="15602" y="5473"/>
                  </a:lnTo>
                  <a:lnTo>
                    <a:pt x="15698" y="5713"/>
                  </a:lnTo>
                  <a:lnTo>
                    <a:pt x="15858" y="6209"/>
                  </a:lnTo>
                  <a:lnTo>
                    <a:pt x="16002" y="6753"/>
                  </a:lnTo>
                  <a:lnTo>
                    <a:pt x="16130" y="7313"/>
                  </a:lnTo>
                  <a:lnTo>
                    <a:pt x="16226" y="7921"/>
                  </a:lnTo>
                  <a:lnTo>
                    <a:pt x="16306" y="8561"/>
                  </a:lnTo>
                  <a:lnTo>
                    <a:pt x="16354" y="9217"/>
                  </a:lnTo>
                  <a:lnTo>
                    <a:pt x="16386" y="9889"/>
                  </a:lnTo>
                  <a:lnTo>
                    <a:pt x="16402" y="10593"/>
                  </a:lnTo>
                  <a:lnTo>
                    <a:pt x="16386" y="11313"/>
                  </a:lnTo>
                  <a:lnTo>
                    <a:pt x="16354" y="12033"/>
                  </a:lnTo>
                  <a:lnTo>
                    <a:pt x="16290" y="12785"/>
                  </a:lnTo>
                  <a:lnTo>
                    <a:pt x="16226" y="13521"/>
                  </a:lnTo>
                  <a:lnTo>
                    <a:pt x="16114" y="14273"/>
                  </a:lnTo>
                  <a:lnTo>
                    <a:pt x="16002" y="15025"/>
                  </a:lnTo>
                  <a:lnTo>
                    <a:pt x="15858" y="15777"/>
                  </a:lnTo>
                  <a:lnTo>
                    <a:pt x="15698" y="16513"/>
                  </a:lnTo>
                  <a:lnTo>
                    <a:pt x="15522" y="17233"/>
                  </a:lnTo>
                  <a:lnTo>
                    <a:pt x="15330" y="17954"/>
                  </a:lnTo>
                  <a:lnTo>
                    <a:pt x="15106" y="18658"/>
                  </a:lnTo>
                  <a:lnTo>
                    <a:pt x="14866" y="19346"/>
                  </a:lnTo>
                  <a:lnTo>
                    <a:pt x="14626" y="20002"/>
                  </a:lnTo>
                  <a:lnTo>
                    <a:pt x="14353" y="20642"/>
                  </a:lnTo>
                  <a:lnTo>
                    <a:pt x="14049" y="21250"/>
                  </a:lnTo>
                  <a:lnTo>
                    <a:pt x="13745" y="21826"/>
                  </a:lnTo>
                  <a:lnTo>
                    <a:pt x="13425" y="22354"/>
                  </a:lnTo>
                  <a:lnTo>
                    <a:pt x="13089" y="22866"/>
                  </a:lnTo>
                  <a:lnTo>
                    <a:pt x="12897" y="23090"/>
                  </a:lnTo>
                  <a:lnTo>
                    <a:pt x="12721" y="23314"/>
                  </a:lnTo>
                  <a:lnTo>
                    <a:pt x="12545" y="23538"/>
                  </a:lnTo>
                  <a:lnTo>
                    <a:pt x="12353" y="23730"/>
                  </a:lnTo>
                  <a:lnTo>
                    <a:pt x="12161" y="23922"/>
                  </a:lnTo>
                  <a:lnTo>
                    <a:pt x="11953" y="24098"/>
                  </a:lnTo>
                  <a:lnTo>
                    <a:pt x="11761" y="24258"/>
                  </a:lnTo>
                  <a:lnTo>
                    <a:pt x="11553" y="24418"/>
                  </a:lnTo>
                  <a:lnTo>
                    <a:pt x="11345" y="24546"/>
                  </a:lnTo>
                  <a:lnTo>
                    <a:pt x="11121" y="24674"/>
                  </a:lnTo>
                  <a:lnTo>
                    <a:pt x="11121" y="24674"/>
                  </a:lnTo>
                  <a:lnTo>
                    <a:pt x="10945" y="24770"/>
                  </a:lnTo>
                  <a:lnTo>
                    <a:pt x="10769" y="24834"/>
                  </a:lnTo>
                  <a:lnTo>
                    <a:pt x="10577" y="24898"/>
                  </a:lnTo>
                  <a:lnTo>
                    <a:pt x="10369" y="24962"/>
                  </a:lnTo>
                  <a:lnTo>
                    <a:pt x="10177" y="24994"/>
                  </a:lnTo>
                  <a:lnTo>
                    <a:pt x="9953" y="25026"/>
                  </a:lnTo>
                  <a:lnTo>
                    <a:pt x="9745" y="25042"/>
                  </a:lnTo>
                  <a:lnTo>
                    <a:pt x="9537" y="25042"/>
                  </a:lnTo>
                  <a:lnTo>
                    <a:pt x="9313" y="25042"/>
                  </a:lnTo>
                  <a:lnTo>
                    <a:pt x="9089" y="25026"/>
                  </a:lnTo>
                  <a:lnTo>
                    <a:pt x="8849" y="24994"/>
                  </a:lnTo>
                  <a:lnTo>
                    <a:pt x="8625" y="24962"/>
                  </a:lnTo>
                  <a:lnTo>
                    <a:pt x="8145" y="24866"/>
                  </a:lnTo>
                  <a:lnTo>
                    <a:pt x="7665" y="24722"/>
                  </a:lnTo>
                  <a:lnTo>
                    <a:pt x="7169" y="24546"/>
                  </a:lnTo>
                  <a:lnTo>
                    <a:pt x="6689" y="24338"/>
                  </a:lnTo>
                  <a:lnTo>
                    <a:pt x="6193" y="24082"/>
                  </a:lnTo>
                  <a:lnTo>
                    <a:pt x="5697" y="23810"/>
                  </a:lnTo>
                  <a:lnTo>
                    <a:pt x="5201" y="23506"/>
                  </a:lnTo>
                  <a:lnTo>
                    <a:pt x="4721" y="23186"/>
                  </a:lnTo>
                  <a:lnTo>
                    <a:pt x="4257" y="22818"/>
                  </a:lnTo>
                  <a:lnTo>
                    <a:pt x="3793" y="22450"/>
                  </a:lnTo>
                  <a:lnTo>
                    <a:pt x="3345" y="22034"/>
                  </a:lnTo>
                  <a:lnTo>
                    <a:pt x="2913" y="21618"/>
                  </a:lnTo>
                  <a:lnTo>
                    <a:pt x="2513" y="21186"/>
                  </a:lnTo>
                  <a:lnTo>
                    <a:pt x="2113" y="20722"/>
                  </a:lnTo>
                  <a:lnTo>
                    <a:pt x="1761" y="20258"/>
                  </a:lnTo>
                  <a:lnTo>
                    <a:pt x="1425" y="19778"/>
                  </a:lnTo>
                  <a:lnTo>
                    <a:pt x="1121" y="19282"/>
                  </a:lnTo>
                  <a:lnTo>
                    <a:pt x="849" y="18786"/>
                  </a:lnTo>
                  <a:lnTo>
                    <a:pt x="609" y="18274"/>
                  </a:lnTo>
                  <a:lnTo>
                    <a:pt x="513" y="18018"/>
                  </a:lnTo>
                  <a:lnTo>
                    <a:pt x="417" y="17762"/>
                  </a:lnTo>
                  <a:lnTo>
                    <a:pt x="337" y="17505"/>
                  </a:lnTo>
                  <a:lnTo>
                    <a:pt x="257" y="17233"/>
                  </a:lnTo>
                  <a:lnTo>
                    <a:pt x="193" y="16977"/>
                  </a:lnTo>
                  <a:lnTo>
                    <a:pt x="145" y="16721"/>
                  </a:lnTo>
                  <a:lnTo>
                    <a:pt x="97" y="16465"/>
                  </a:lnTo>
                  <a:lnTo>
                    <a:pt x="65" y="16209"/>
                  </a:lnTo>
                  <a:lnTo>
                    <a:pt x="49" y="15953"/>
                  </a:lnTo>
                  <a:lnTo>
                    <a:pt x="49" y="15681"/>
                  </a:lnTo>
                  <a:lnTo>
                    <a:pt x="65" y="15425"/>
                  </a:lnTo>
                  <a:lnTo>
                    <a:pt x="81" y="15169"/>
                  </a:lnTo>
                  <a:lnTo>
                    <a:pt x="113" y="14929"/>
                  </a:lnTo>
                  <a:lnTo>
                    <a:pt x="161" y="14673"/>
                  </a:lnTo>
                  <a:lnTo>
                    <a:pt x="161" y="14673"/>
                  </a:lnTo>
                  <a:lnTo>
                    <a:pt x="225" y="14353"/>
                  </a:lnTo>
                  <a:lnTo>
                    <a:pt x="273" y="14049"/>
                  </a:lnTo>
                  <a:lnTo>
                    <a:pt x="305" y="13729"/>
                  </a:lnTo>
                  <a:lnTo>
                    <a:pt x="321" y="13393"/>
                  </a:lnTo>
                  <a:lnTo>
                    <a:pt x="337" y="13073"/>
                  </a:lnTo>
                  <a:lnTo>
                    <a:pt x="337" y="12737"/>
                  </a:lnTo>
                  <a:lnTo>
                    <a:pt x="305" y="12081"/>
                  </a:lnTo>
                  <a:lnTo>
                    <a:pt x="257" y="11409"/>
                  </a:lnTo>
                  <a:lnTo>
                    <a:pt x="193" y="10721"/>
                  </a:lnTo>
                  <a:lnTo>
                    <a:pt x="129" y="10033"/>
                  </a:lnTo>
                  <a:lnTo>
                    <a:pt x="65" y="9345"/>
                  </a:lnTo>
                  <a:lnTo>
                    <a:pt x="33" y="8657"/>
                  </a:lnTo>
                  <a:lnTo>
                    <a:pt x="1" y="7969"/>
                  </a:lnTo>
                  <a:lnTo>
                    <a:pt x="17" y="7617"/>
                  </a:lnTo>
                  <a:lnTo>
                    <a:pt x="33" y="7281"/>
                  </a:lnTo>
                  <a:lnTo>
                    <a:pt x="49" y="6945"/>
                  </a:lnTo>
                  <a:lnTo>
                    <a:pt x="97" y="6593"/>
                  </a:lnTo>
                  <a:lnTo>
                    <a:pt x="145" y="6257"/>
                  </a:lnTo>
                  <a:lnTo>
                    <a:pt x="209" y="5921"/>
                  </a:lnTo>
                  <a:lnTo>
                    <a:pt x="305" y="5585"/>
                  </a:lnTo>
                  <a:lnTo>
                    <a:pt x="401" y="5249"/>
                  </a:lnTo>
                  <a:lnTo>
                    <a:pt x="529" y="4929"/>
                  </a:lnTo>
                  <a:lnTo>
                    <a:pt x="673" y="4593"/>
                  </a:lnTo>
                  <a:lnTo>
                    <a:pt x="833" y="4273"/>
                  </a:lnTo>
                  <a:lnTo>
                    <a:pt x="1025" y="3953"/>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2" name="Google Shape;1477;p34"/>
            <p:cNvSpPr/>
            <p:nvPr/>
          </p:nvSpPr>
          <p:spPr>
            <a:xfrm>
              <a:off x="8413428" y="2893033"/>
              <a:ext cx="115716" cy="176671"/>
            </a:xfrm>
            <a:custGeom>
              <a:avLst/>
              <a:gdLst/>
              <a:ahLst/>
              <a:cxnLst/>
              <a:rect l="l" t="t" r="r" b="b"/>
              <a:pathLst>
                <a:path w="16402" h="25042" fill="none" extrusionOk="0">
                  <a:moveTo>
                    <a:pt x="1025" y="3953"/>
                  </a:moveTo>
                  <a:lnTo>
                    <a:pt x="1025" y="3953"/>
                  </a:lnTo>
                  <a:lnTo>
                    <a:pt x="1201" y="3681"/>
                  </a:lnTo>
                  <a:lnTo>
                    <a:pt x="1377" y="3425"/>
                  </a:lnTo>
                  <a:lnTo>
                    <a:pt x="1569" y="3169"/>
                  </a:lnTo>
                  <a:lnTo>
                    <a:pt x="1761" y="2929"/>
                  </a:lnTo>
                  <a:lnTo>
                    <a:pt x="1953" y="2704"/>
                  </a:lnTo>
                  <a:lnTo>
                    <a:pt x="2145" y="2480"/>
                  </a:lnTo>
                  <a:lnTo>
                    <a:pt x="2353" y="2272"/>
                  </a:lnTo>
                  <a:lnTo>
                    <a:pt x="2577" y="2064"/>
                  </a:lnTo>
                  <a:lnTo>
                    <a:pt x="2785" y="1872"/>
                  </a:lnTo>
                  <a:lnTo>
                    <a:pt x="3009" y="1696"/>
                  </a:lnTo>
                  <a:lnTo>
                    <a:pt x="3233" y="1520"/>
                  </a:lnTo>
                  <a:lnTo>
                    <a:pt x="3457" y="1360"/>
                  </a:lnTo>
                  <a:lnTo>
                    <a:pt x="3697" y="1200"/>
                  </a:lnTo>
                  <a:lnTo>
                    <a:pt x="3921" y="1056"/>
                  </a:lnTo>
                  <a:lnTo>
                    <a:pt x="4161" y="928"/>
                  </a:lnTo>
                  <a:lnTo>
                    <a:pt x="4401" y="800"/>
                  </a:lnTo>
                  <a:lnTo>
                    <a:pt x="4641" y="688"/>
                  </a:lnTo>
                  <a:lnTo>
                    <a:pt x="4897" y="576"/>
                  </a:lnTo>
                  <a:lnTo>
                    <a:pt x="5393" y="384"/>
                  </a:lnTo>
                  <a:lnTo>
                    <a:pt x="5905" y="240"/>
                  </a:lnTo>
                  <a:lnTo>
                    <a:pt x="6417" y="128"/>
                  </a:lnTo>
                  <a:lnTo>
                    <a:pt x="6929" y="48"/>
                  </a:lnTo>
                  <a:lnTo>
                    <a:pt x="7457" y="16"/>
                  </a:lnTo>
                  <a:lnTo>
                    <a:pt x="7985" y="0"/>
                  </a:lnTo>
                  <a:lnTo>
                    <a:pt x="8497" y="32"/>
                  </a:lnTo>
                  <a:lnTo>
                    <a:pt x="9025" y="112"/>
                  </a:lnTo>
                  <a:lnTo>
                    <a:pt x="9537" y="208"/>
                  </a:lnTo>
                  <a:lnTo>
                    <a:pt x="10049" y="352"/>
                  </a:lnTo>
                  <a:lnTo>
                    <a:pt x="10561" y="528"/>
                  </a:lnTo>
                  <a:lnTo>
                    <a:pt x="11057" y="736"/>
                  </a:lnTo>
                  <a:lnTo>
                    <a:pt x="11537" y="976"/>
                  </a:lnTo>
                  <a:lnTo>
                    <a:pt x="12017" y="1248"/>
                  </a:lnTo>
                  <a:lnTo>
                    <a:pt x="12481" y="1568"/>
                  </a:lnTo>
                  <a:lnTo>
                    <a:pt x="12929" y="1904"/>
                  </a:lnTo>
                  <a:lnTo>
                    <a:pt x="13361" y="2288"/>
                  </a:lnTo>
                  <a:lnTo>
                    <a:pt x="13761" y="2704"/>
                  </a:lnTo>
                  <a:lnTo>
                    <a:pt x="14161" y="3153"/>
                  </a:lnTo>
                  <a:lnTo>
                    <a:pt x="14530" y="3633"/>
                  </a:lnTo>
                  <a:lnTo>
                    <a:pt x="14882" y="4145"/>
                  </a:lnTo>
                  <a:lnTo>
                    <a:pt x="15042" y="4401"/>
                  </a:lnTo>
                  <a:lnTo>
                    <a:pt x="15202" y="4673"/>
                  </a:lnTo>
                  <a:lnTo>
                    <a:pt x="15346" y="4961"/>
                  </a:lnTo>
                  <a:lnTo>
                    <a:pt x="15506" y="5249"/>
                  </a:lnTo>
                  <a:lnTo>
                    <a:pt x="15506" y="5249"/>
                  </a:lnTo>
                  <a:lnTo>
                    <a:pt x="15602" y="5473"/>
                  </a:lnTo>
                  <a:lnTo>
                    <a:pt x="15698" y="5713"/>
                  </a:lnTo>
                  <a:lnTo>
                    <a:pt x="15858" y="6209"/>
                  </a:lnTo>
                  <a:lnTo>
                    <a:pt x="16002" y="6753"/>
                  </a:lnTo>
                  <a:lnTo>
                    <a:pt x="16130" y="7313"/>
                  </a:lnTo>
                  <a:lnTo>
                    <a:pt x="16226" y="7921"/>
                  </a:lnTo>
                  <a:lnTo>
                    <a:pt x="16306" y="8561"/>
                  </a:lnTo>
                  <a:lnTo>
                    <a:pt x="16354" y="9217"/>
                  </a:lnTo>
                  <a:lnTo>
                    <a:pt x="16386" y="9889"/>
                  </a:lnTo>
                  <a:lnTo>
                    <a:pt x="16402" y="10593"/>
                  </a:lnTo>
                  <a:lnTo>
                    <a:pt x="16386" y="11313"/>
                  </a:lnTo>
                  <a:lnTo>
                    <a:pt x="16354" y="12033"/>
                  </a:lnTo>
                  <a:lnTo>
                    <a:pt x="16290" y="12785"/>
                  </a:lnTo>
                  <a:lnTo>
                    <a:pt x="16226" y="13521"/>
                  </a:lnTo>
                  <a:lnTo>
                    <a:pt x="16114" y="14273"/>
                  </a:lnTo>
                  <a:lnTo>
                    <a:pt x="16002" y="15025"/>
                  </a:lnTo>
                  <a:lnTo>
                    <a:pt x="15858" y="15777"/>
                  </a:lnTo>
                  <a:lnTo>
                    <a:pt x="15698" y="16513"/>
                  </a:lnTo>
                  <a:lnTo>
                    <a:pt x="15522" y="17233"/>
                  </a:lnTo>
                  <a:lnTo>
                    <a:pt x="15330" y="17954"/>
                  </a:lnTo>
                  <a:lnTo>
                    <a:pt x="15106" y="18658"/>
                  </a:lnTo>
                  <a:lnTo>
                    <a:pt x="14866" y="19346"/>
                  </a:lnTo>
                  <a:lnTo>
                    <a:pt x="14626" y="20002"/>
                  </a:lnTo>
                  <a:lnTo>
                    <a:pt x="14353" y="20642"/>
                  </a:lnTo>
                  <a:lnTo>
                    <a:pt x="14049" y="21250"/>
                  </a:lnTo>
                  <a:lnTo>
                    <a:pt x="13745" y="21826"/>
                  </a:lnTo>
                  <a:lnTo>
                    <a:pt x="13425" y="22354"/>
                  </a:lnTo>
                  <a:lnTo>
                    <a:pt x="13089" y="22866"/>
                  </a:lnTo>
                  <a:lnTo>
                    <a:pt x="12897" y="23090"/>
                  </a:lnTo>
                  <a:lnTo>
                    <a:pt x="12721" y="23314"/>
                  </a:lnTo>
                  <a:lnTo>
                    <a:pt x="12545" y="23538"/>
                  </a:lnTo>
                  <a:lnTo>
                    <a:pt x="12353" y="23730"/>
                  </a:lnTo>
                  <a:lnTo>
                    <a:pt x="12161" y="23922"/>
                  </a:lnTo>
                  <a:lnTo>
                    <a:pt x="11953" y="24098"/>
                  </a:lnTo>
                  <a:lnTo>
                    <a:pt x="11761" y="24258"/>
                  </a:lnTo>
                  <a:lnTo>
                    <a:pt x="11553" y="24418"/>
                  </a:lnTo>
                  <a:lnTo>
                    <a:pt x="11345" y="24546"/>
                  </a:lnTo>
                  <a:lnTo>
                    <a:pt x="11121" y="24674"/>
                  </a:lnTo>
                  <a:lnTo>
                    <a:pt x="11121" y="24674"/>
                  </a:lnTo>
                  <a:lnTo>
                    <a:pt x="10945" y="24770"/>
                  </a:lnTo>
                  <a:lnTo>
                    <a:pt x="10769" y="24834"/>
                  </a:lnTo>
                  <a:lnTo>
                    <a:pt x="10577" y="24898"/>
                  </a:lnTo>
                  <a:lnTo>
                    <a:pt x="10369" y="24962"/>
                  </a:lnTo>
                  <a:lnTo>
                    <a:pt x="10177" y="24994"/>
                  </a:lnTo>
                  <a:lnTo>
                    <a:pt x="9953" y="25026"/>
                  </a:lnTo>
                  <a:lnTo>
                    <a:pt x="9745" y="25042"/>
                  </a:lnTo>
                  <a:lnTo>
                    <a:pt x="9537" y="25042"/>
                  </a:lnTo>
                  <a:lnTo>
                    <a:pt x="9313" y="25042"/>
                  </a:lnTo>
                  <a:lnTo>
                    <a:pt x="9089" y="25026"/>
                  </a:lnTo>
                  <a:lnTo>
                    <a:pt x="8849" y="24994"/>
                  </a:lnTo>
                  <a:lnTo>
                    <a:pt x="8625" y="24962"/>
                  </a:lnTo>
                  <a:lnTo>
                    <a:pt x="8145" y="24866"/>
                  </a:lnTo>
                  <a:lnTo>
                    <a:pt x="7665" y="24722"/>
                  </a:lnTo>
                  <a:lnTo>
                    <a:pt x="7169" y="24546"/>
                  </a:lnTo>
                  <a:lnTo>
                    <a:pt x="6689" y="24338"/>
                  </a:lnTo>
                  <a:lnTo>
                    <a:pt x="6193" y="24082"/>
                  </a:lnTo>
                  <a:lnTo>
                    <a:pt x="5697" y="23810"/>
                  </a:lnTo>
                  <a:lnTo>
                    <a:pt x="5201" y="23506"/>
                  </a:lnTo>
                  <a:lnTo>
                    <a:pt x="4721" y="23186"/>
                  </a:lnTo>
                  <a:lnTo>
                    <a:pt x="4257" y="22818"/>
                  </a:lnTo>
                  <a:lnTo>
                    <a:pt x="3793" y="22450"/>
                  </a:lnTo>
                  <a:lnTo>
                    <a:pt x="3345" y="22034"/>
                  </a:lnTo>
                  <a:lnTo>
                    <a:pt x="2913" y="21618"/>
                  </a:lnTo>
                  <a:lnTo>
                    <a:pt x="2513" y="21186"/>
                  </a:lnTo>
                  <a:lnTo>
                    <a:pt x="2113" y="20722"/>
                  </a:lnTo>
                  <a:lnTo>
                    <a:pt x="1761" y="20258"/>
                  </a:lnTo>
                  <a:lnTo>
                    <a:pt x="1425" y="19778"/>
                  </a:lnTo>
                  <a:lnTo>
                    <a:pt x="1121" y="19282"/>
                  </a:lnTo>
                  <a:lnTo>
                    <a:pt x="849" y="18786"/>
                  </a:lnTo>
                  <a:lnTo>
                    <a:pt x="609" y="18274"/>
                  </a:lnTo>
                  <a:lnTo>
                    <a:pt x="513" y="18018"/>
                  </a:lnTo>
                  <a:lnTo>
                    <a:pt x="417" y="17762"/>
                  </a:lnTo>
                  <a:lnTo>
                    <a:pt x="337" y="17505"/>
                  </a:lnTo>
                  <a:lnTo>
                    <a:pt x="257" y="17233"/>
                  </a:lnTo>
                  <a:lnTo>
                    <a:pt x="193" y="16977"/>
                  </a:lnTo>
                  <a:lnTo>
                    <a:pt x="145" y="16721"/>
                  </a:lnTo>
                  <a:lnTo>
                    <a:pt x="97" y="16465"/>
                  </a:lnTo>
                  <a:lnTo>
                    <a:pt x="65" y="16209"/>
                  </a:lnTo>
                  <a:lnTo>
                    <a:pt x="49" y="15953"/>
                  </a:lnTo>
                  <a:lnTo>
                    <a:pt x="49" y="15681"/>
                  </a:lnTo>
                  <a:lnTo>
                    <a:pt x="65" y="15425"/>
                  </a:lnTo>
                  <a:lnTo>
                    <a:pt x="81" y="15169"/>
                  </a:lnTo>
                  <a:lnTo>
                    <a:pt x="113" y="14929"/>
                  </a:lnTo>
                  <a:lnTo>
                    <a:pt x="161" y="14673"/>
                  </a:lnTo>
                  <a:lnTo>
                    <a:pt x="161" y="14673"/>
                  </a:lnTo>
                  <a:lnTo>
                    <a:pt x="225" y="14353"/>
                  </a:lnTo>
                  <a:lnTo>
                    <a:pt x="273" y="14049"/>
                  </a:lnTo>
                  <a:lnTo>
                    <a:pt x="305" y="13729"/>
                  </a:lnTo>
                  <a:lnTo>
                    <a:pt x="321" y="13393"/>
                  </a:lnTo>
                  <a:lnTo>
                    <a:pt x="337" y="13073"/>
                  </a:lnTo>
                  <a:lnTo>
                    <a:pt x="337" y="12737"/>
                  </a:lnTo>
                  <a:lnTo>
                    <a:pt x="305" y="12081"/>
                  </a:lnTo>
                  <a:lnTo>
                    <a:pt x="257" y="11409"/>
                  </a:lnTo>
                  <a:lnTo>
                    <a:pt x="193" y="10721"/>
                  </a:lnTo>
                  <a:lnTo>
                    <a:pt x="129" y="10033"/>
                  </a:lnTo>
                  <a:lnTo>
                    <a:pt x="65" y="9345"/>
                  </a:lnTo>
                  <a:lnTo>
                    <a:pt x="33" y="8657"/>
                  </a:lnTo>
                  <a:lnTo>
                    <a:pt x="1" y="7969"/>
                  </a:lnTo>
                  <a:lnTo>
                    <a:pt x="17" y="7617"/>
                  </a:lnTo>
                  <a:lnTo>
                    <a:pt x="33" y="7281"/>
                  </a:lnTo>
                  <a:lnTo>
                    <a:pt x="49" y="6945"/>
                  </a:lnTo>
                  <a:lnTo>
                    <a:pt x="97" y="6593"/>
                  </a:lnTo>
                  <a:lnTo>
                    <a:pt x="145" y="6257"/>
                  </a:lnTo>
                  <a:lnTo>
                    <a:pt x="209" y="5921"/>
                  </a:lnTo>
                  <a:lnTo>
                    <a:pt x="305" y="5585"/>
                  </a:lnTo>
                  <a:lnTo>
                    <a:pt x="401" y="5249"/>
                  </a:lnTo>
                  <a:lnTo>
                    <a:pt x="529" y="4929"/>
                  </a:lnTo>
                  <a:lnTo>
                    <a:pt x="673" y="4593"/>
                  </a:lnTo>
                  <a:lnTo>
                    <a:pt x="833" y="4273"/>
                  </a:lnTo>
                  <a:lnTo>
                    <a:pt x="1025" y="3953"/>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6" name="Google Shape;1478;p34"/>
            <p:cNvSpPr/>
            <p:nvPr/>
          </p:nvSpPr>
          <p:spPr>
            <a:xfrm>
              <a:off x="8411509" y="2889985"/>
              <a:ext cx="124069" cy="58930"/>
            </a:xfrm>
            <a:custGeom>
              <a:avLst/>
              <a:gdLst/>
              <a:ahLst/>
              <a:cxnLst/>
              <a:rect l="l" t="t" r="r" b="b"/>
              <a:pathLst>
                <a:path w="17586" h="8353" extrusionOk="0">
                  <a:moveTo>
                    <a:pt x="17586" y="2080"/>
                  </a:moveTo>
                  <a:lnTo>
                    <a:pt x="17586" y="2080"/>
                  </a:lnTo>
                  <a:lnTo>
                    <a:pt x="17506" y="2304"/>
                  </a:lnTo>
                  <a:lnTo>
                    <a:pt x="17426" y="2512"/>
                  </a:lnTo>
                  <a:lnTo>
                    <a:pt x="17330" y="2736"/>
                  </a:lnTo>
                  <a:lnTo>
                    <a:pt x="17218" y="2944"/>
                  </a:lnTo>
                  <a:lnTo>
                    <a:pt x="17090" y="3136"/>
                  </a:lnTo>
                  <a:lnTo>
                    <a:pt x="16962" y="3345"/>
                  </a:lnTo>
                  <a:lnTo>
                    <a:pt x="16818" y="3553"/>
                  </a:lnTo>
                  <a:lnTo>
                    <a:pt x="16674" y="3745"/>
                  </a:lnTo>
                  <a:lnTo>
                    <a:pt x="16338" y="4129"/>
                  </a:lnTo>
                  <a:lnTo>
                    <a:pt x="15970" y="4497"/>
                  </a:lnTo>
                  <a:lnTo>
                    <a:pt x="15554" y="4849"/>
                  </a:lnTo>
                  <a:lnTo>
                    <a:pt x="15122" y="5201"/>
                  </a:lnTo>
                  <a:lnTo>
                    <a:pt x="14641" y="5521"/>
                  </a:lnTo>
                  <a:lnTo>
                    <a:pt x="14145" y="5841"/>
                  </a:lnTo>
                  <a:lnTo>
                    <a:pt x="13617" y="6129"/>
                  </a:lnTo>
                  <a:lnTo>
                    <a:pt x="13073" y="6417"/>
                  </a:lnTo>
                  <a:lnTo>
                    <a:pt x="12513" y="6673"/>
                  </a:lnTo>
                  <a:lnTo>
                    <a:pt x="11921" y="6929"/>
                  </a:lnTo>
                  <a:lnTo>
                    <a:pt x="11329" y="7153"/>
                  </a:lnTo>
                  <a:lnTo>
                    <a:pt x="10721" y="7361"/>
                  </a:lnTo>
                  <a:lnTo>
                    <a:pt x="10097" y="7553"/>
                  </a:lnTo>
                  <a:lnTo>
                    <a:pt x="9473" y="7729"/>
                  </a:lnTo>
                  <a:lnTo>
                    <a:pt x="8833" y="7873"/>
                  </a:lnTo>
                  <a:lnTo>
                    <a:pt x="8193" y="8017"/>
                  </a:lnTo>
                  <a:lnTo>
                    <a:pt x="7569" y="8129"/>
                  </a:lnTo>
                  <a:lnTo>
                    <a:pt x="6929" y="8209"/>
                  </a:lnTo>
                  <a:lnTo>
                    <a:pt x="6305" y="8289"/>
                  </a:lnTo>
                  <a:lnTo>
                    <a:pt x="5681" y="8337"/>
                  </a:lnTo>
                  <a:lnTo>
                    <a:pt x="5073" y="8353"/>
                  </a:lnTo>
                  <a:lnTo>
                    <a:pt x="4481" y="8353"/>
                  </a:lnTo>
                  <a:lnTo>
                    <a:pt x="3905" y="8337"/>
                  </a:lnTo>
                  <a:lnTo>
                    <a:pt x="3329" y="8289"/>
                  </a:lnTo>
                  <a:lnTo>
                    <a:pt x="2785" y="8225"/>
                  </a:lnTo>
                  <a:lnTo>
                    <a:pt x="2273" y="8129"/>
                  </a:lnTo>
                  <a:lnTo>
                    <a:pt x="1777" y="8001"/>
                  </a:lnTo>
                  <a:lnTo>
                    <a:pt x="1313" y="7857"/>
                  </a:lnTo>
                  <a:lnTo>
                    <a:pt x="1313" y="7857"/>
                  </a:lnTo>
                  <a:lnTo>
                    <a:pt x="1089" y="7761"/>
                  </a:lnTo>
                  <a:lnTo>
                    <a:pt x="897" y="7665"/>
                  </a:lnTo>
                  <a:lnTo>
                    <a:pt x="721" y="7553"/>
                  </a:lnTo>
                  <a:lnTo>
                    <a:pt x="561" y="7425"/>
                  </a:lnTo>
                  <a:lnTo>
                    <a:pt x="433" y="7297"/>
                  </a:lnTo>
                  <a:lnTo>
                    <a:pt x="321" y="7153"/>
                  </a:lnTo>
                  <a:lnTo>
                    <a:pt x="209" y="7009"/>
                  </a:lnTo>
                  <a:lnTo>
                    <a:pt x="129" y="6849"/>
                  </a:lnTo>
                  <a:lnTo>
                    <a:pt x="81" y="6673"/>
                  </a:lnTo>
                  <a:lnTo>
                    <a:pt x="33" y="6497"/>
                  </a:lnTo>
                  <a:lnTo>
                    <a:pt x="17" y="6321"/>
                  </a:lnTo>
                  <a:lnTo>
                    <a:pt x="1" y="6129"/>
                  </a:lnTo>
                  <a:lnTo>
                    <a:pt x="17" y="5937"/>
                  </a:lnTo>
                  <a:lnTo>
                    <a:pt x="49" y="5729"/>
                  </a:lnTo>
                  <a:lnTo>
                    <a:pt x="81" y="5521"/>
                  </a:lnTo>
                  <a:lnTo>
                    <a:pt x="145" y="5313"/>
                  </a:lnTo>
                  <a:lnTo>
                    <a:pt x="225" y="5105"/>
                  </a:lnTo>
                  <a:lnTo>
                    <a:pt x="321" y="4881"/>
                  </a:lnTo>
                  <a:lnTo>
                    <a:pt x="433" y="4673"/>
                  </a:lnTo>
                  <a:lnTo>
                    <a:pt x="561" y="4449"/>
                  </a:lnTo>
                  <a:lnTo>
                    <a:pt x="705" y="4225"/>
                  </a:lnTo>
                  <a:lnTo>
                    <a:pt x="849" y="4001"/>
                  </a:lnTo>
                  <a:lnTo>
                    <a:pt x="1025" y="3777"/>
                  </a:lnTo>
                  <a:lnTo>
                    <a:pt x="1217" y="3569"/>
                  </a:lnTo>
                  <a:lnTo>
                    <a:pt x="1409" y="3345"/>
                  </a:lnTo>
                  <a:lnTo>
                    <a:pt x="1617" y="3120"/>
                  </a:lnTo>
                  <a:lnTo>
                    <a:pt x="1857" y="2912"/>
                  </a:lnTo>
                  <a:lnTo>
                    <a:pt x="2097" y="2704"/>
                  </a:lnTo>
                  <a:lnTo>
                    <a:pt x="2353" y="2496"/>
                  </a:lnTo>
                  <a:lnTo>
                    <a:pt x="2609" y="2288"/>
                  </a:lnTo>
                  <a:lnTo>
                    <a:pt x="2897" y="2080"/>
                  </a:lnTo>
                  <a:lnTo>
                    <a:pt x="3185" y="1888"/>
                  </a:lnTo>
                  <a:lnTo>
                    <a:pt x="3489" y="1712"/>
                  </a:lnTo>
                  <a:lnTo>
                    <a:pt x="3809" y="1520"/>
                  </a:lnTo>
                  <a:lnTo>
                    <a:pt x="4145" y="1344"/>
                  </a:lnTo>
                  <a:lnTo>
                    <a:pt x="4481" y="1184"/>
                  </a:lnTo>
                  <a:lnTo>
                    <a:pt x="4833" y="1024"/>
                  </a:lnTo>
                  <a:lnTo>
                    <a:pt x="5185" y="880"/>
                  </a:lnTo>
                  <a:lnTo>
                    <a:pt x="5569" y="736"/>
                  </a:lnTo>
                  <a:lnTo>
                    <a:pt x="5953" y="608"/>
                  </a:lnTo>
                  <a:lnTo>
                    <a:pt x="6337" y="496"/>
                  </a:lnTo>
                  <a:lnTo>
                    <a:pt x="6737" y="384"/>
                  </a:lnTo>
                  <a:lnTo>
                    <a:pt x="7153" y="288"/>
                  </a:lnTo>
                  <a:lnTo>
                    <a:pt x="7585" y="208"/>
                  </a:lnTo>
                  <a:lnTo>
                    <a:pt x="8017" y="128"/>
                  </a:lnTo>
                  <a:lnTo>
                    <a:pt x="8449" y="80"/>
                  </a:lnTo>
                  <a:lnTo>
                    <a:pt x="8897" y="32"/>
                  </a:lnTo>
                  <a:lnTo>
                    <a:pt x="9361" y="16"/>
                  </a:lnTo>
                  <a:lnTo>
                    <a:pt x="9825" y="0"/>
                  </a:lnTo>
                  <a:lnTo>
                    <a:pt x="10289" y="0"/>
                  </a:lnTo>
                  <a:lnTo>
                    <a:pt x="10769" y="32"/>
                  </a:lnTo>
                  <a:lnTo>
                    <a:pt x="11265" y="64"/>
                  </a:lnTo>
                  <a:lnTo>
                    <a:pt x="11761" y="128"/>
                  </a:lnTo>
                  <a:lnTo>
                    <a:pt x="12257" y="192"/>
                  </a:lnTo>
                  <a:lnTo>
                    <a:pt x="12769" y="288"/>
                  </a:lnTo>
                  <a:lnTo>
                    <a:pt x="13281" y="400"/>
                  </a:lnTo>
                  <a:lnTo>
                    <a:pt x="13793" y="544"/>
                  </a:lnTo>
                  <a:lnTo>
                    <a:pt x="14321" y="688"/>
                  </a:lnTo>
                  <a:lnTo>
                    <a:pt x="14850" y="864"/>
                  </a:lnTo>
                  <a:lnTo>
                    <a:pt x="15394" y="1072"/>
                  </a:lnTo>
                  <a:lnTo>
                    <a:pt x="15938" y="1280"/>
                  </a:lnTo>
                  <a:lnTo>
                    <a:pt x="16482" y="1536"/>
                  </a:lnTo>
                  <a:lnTo>
                    <a:pt x="17026" y="1792"/>
                  </a:lnTo>
                  <a:lnTo>
                    <a:pt x="17586" y="2080"/>
                  </a:lnTo>
                  <a:lnTo>
                    <a:pt x="17586" y="208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7" name="Google Shape;1479;p34"/>
            <p:cNvSpPr/>
            <p:nvPr/>
          </p:nvSpPr>
          <p:spPr>
            <a:xfrm>
              <a:off x="8402705" y="2904772"/>
              <a:ext cx="45498" cy="79707"/>
            </a:xfrm>
            <a:custGeom>
              <a:avLst/>
              <a:gdLst/>
              <a:ahLst/>
              <a:cxnLst/>
              <a:rect l="l" t="t" r="r" b="b"/>
              <a:pathLst>
                <a:path w="6449" h="11298" extrusionOk="0">
                  <a:moveTo>
                    <a:pt x="6449" y="2641"/>
                  </a:moveTo>
                  <a:lnTo>
                    <a:pt x="6449" y="2641"/>
                  </a:lnTo>
                  <a:lnTo>
                    <a:pt x="6177" y="2993"/>
                  </a:lnTo>
                  <a:lnTo>
                    <a:pt x="5937" y="3345"/>
                  </a:lnTo>
                  <a:lnTo>
                    <a:pt x="5713" y="3713"/>
                  </a:lnTo>
                  <a:lnTo>
                    <a:pt x="5505" y="4097"/>
                  </a:lnTo>
                  <a:lnTo>
                    <a:pt x="5329" y="4481"/>
                  </a:lnTo>
                  <a:lnTo>
                    <a:pt x="5153" y="4865"/>
                  </a:lnTo>
                  <a:lnTo>
                    <a:pt x="4993" y="5265"/>
                  </a:lnTo>
                  <a:lnTo>
                    <a:pt x="4849" y="5665"/>
                  </a:lnTo>
                  <a:lnTo>
                    <a:pt x="4609" y="6449"/>
                  </a:lnTo>
                  <a:lnTo>
                    <a:pt x="4385" y="7217"/>
                  </a:lnTo>
                  <a:lnTo>
                    <a:pt x="4001" y="8657"/>
                  </a:lnTo>
                  <a:lnTo>
                    <a:pt x="3809" y="9297"/>
                  </a:lnTo>
                  <a:lnTo>
                    <a:pt x="3697" y="9601"/>
                  </a:lnTo>
                  <a:lnTo>
                    <a:pt x="3601" y="9889"/>
                  </a:lnTo>
                  <a:lnTo>
                    <a:pt x="3473" y="10145"/>
                  </a:lnTo>
                  <a:lnTo>
                    <a:pt x="3361" y="10385"/>
                  </a:lnTo>
                  <a:lnTo>
                    <a:pt x="3217" y="10593"/>
                  </a:lnTo>
                  <a:lnTo>
                    <a:pt x="3073" y="10785"/>
                  </a:lnTo>
                  <a:lnTo>
                    <a:pt x="2913" y="10945"/>
                  </a:lnTo>
                  <a:lnTo>
                    <a:pt x="2737" y="11073"/>
                  </a:lnTo>
                  <a:lnTo>
                    <a:pt x="2545" y="11185"/>
                  </a:lnTo>
                  <a:lnTo>
                    <a:pt x="2321" y="11249"/>
                  </a:lnTo>
                  <a:lnTo>
                    <a:pt x="2097" y="11281"/>
                  </a:lnTo>
                  <a:lnTo>
                    <a:pt x="1841" y="11297"/>
                  </a:lnTo>
                  <a:lnTo>
                    <a:pt x="1569" y="11249"/>
                  </a:lnTo>
                  <a:lnTo>
                    <a:pt x="1265" y="11185"/>
                  </a:lnTo>
                  <a:lnTo>
                    <a:pt x="1265" y="11185"/>
                  </a:lnTo>
                  <a:lnTo>
                    <a:pt x="1105" y="11121"/>
                  </a:lnTo>
                  <a:lnTo>
                    <a:pt x="977" y="11041"/>
                  </a:lnTo>
                  <a:lnTo>
                    <a:pt x="833" y="10945"/>
                  </a:lnTo>
                  <a:lnTo>
                    <a:pt x="721" y="10817"/>
                  </a:lnTo>
                  <a:lnTo>
                    <a:pt x="609" y="10689"/>
                  </a:lnTo>
                  <a:lnTo>
                    <a:pt x="513" y="10529"/>
                  </a:lnTo>
                  <a:lnTo>
                    <a:pt x="417" y="10353"/>
                  </a:lnTo>
                  <a:lnTo>
                    <a:pt x="337" y="10161"/>
                  </a:lnTo>
                  <a:lnTo>
                    <a:pt x="257" y="9953"/>
                  </a:lnTo>
                  <a:lnTo>
                    <a:pt x="193" y="9729"/>
                  </a:lnTo>
                  <a:lnTo>
                    <a:pt x="144" y="9505"/>
                  </a:lnTo>
                  <a:lnTo>
                    <a:pt x="96" y="9249"/>
                  </a:lnTo>
                  <a:lnTo>
                    <a:pt x="64" y="8993"/>
                  </a:lnTo>
                  <a:lnTo>
                    <a:pt x="32" y="8737"/>
                  </a:lnTo>
                  <a:lnTo>
                    <a:pt x="0" y="8161"/>
                  </a:lnTo>
                  <a:lnTo>
                    <a:pt x="16" y="7569"/>
                  </a:lnTo>
                  <a:lnTo>
                    <a:pt x="48" y="6961"/>
                  </a:lnTo>
                  <a:lnTo>
                    <a:pt x="112" y="6321"/>
                  </a:lnTo>
                  <a:lnTo>
                    <a:pt x="209" y="5681"/>
                  </a:lnTo>
                  <a:lnTo>
                    <a:pt x="337" y="5041"/>
                  </a:lnTo>
                  <a:lnTo>
                    <a:pt x="481" y="4401"/>
                  </a:lnTo>
                  <a:lnTo>
                    <a:pt x="657" y="3793"/>
                  </a:lnTo>
                  <a:lnTo>
                    <a:pt x="865" y="3185"/>
                  </a:lnTo>
                  <a:lnTo>
                    <a:pt x="1089" y="2625"/>
                  </a:lnTo>
                  <a:lnTo>
                    <a:pt x="1329" y="2081"/>
                  </a:lnTo>
                  <a:lnTo>
                    <a:pt x="1457" y="1841"/>
                  </a:lnTo>
                  <a:lnTo>
                    <a:pt x="1601" y="1601"/>
                  </a:lnTo>
                  <a:lnTo>
                    <a:pt x="1745" y="1361"/>
                  </a:lnTo>
                  <a:lnTo>
                    <a:pt x="1889" y="1153"/>
                  </a:lnTo>
                  <a:lnTo>
                    <a:pt x="2033" y="960"/>
                  </a:lnTo>
                  <a:lnTo>
                    <a:pt x="2193" y="768"/>
                  </a:lnTo>
                  <a:lnTo>
                    <a:pt x="2353" y="608"/>
                  </a:lnTo>
                  <a:lnTo>
                    <a:pt x="2513" y="464"/>
                  </a:lnTo>
                  <a:lnTo>
                    <a:pt x="2689" y="336"/>
                  </a:lnTo>
                  <a:lnTo>
                    <a:pt x="2865" y="224"/>
                  </a:lnTo>
                  <a:lnTo>
                    <a:pt x="3041" y="128"/>
                  </a:lnTo>
                  <a:lnTo>
                    <a:pt x="3217" y="64"/>
                  </a:lnTo>
                  <a:lnTo>
                    <a:pt x="3393" y="16"/>
                  </a:lnTo>
                  <a:lnTo>
                    <a:pt x="3585" y="0"/>
                  </a:lnTo>
                  <a:lnTo>
                    <a:pt x="3777" y="0"/>
                  </a:lnTo>
                  <a:lnTo>
                    <a:pt x="3969" y="32"/>
                  </a:lnTo>
                  <a:lnTo>
                    <a:pt x="4161" y="80"/>
                  </a:lnTo>
                  <a:lnTo>
                    <a:pt x="4353" y="160"/>
                  </a:lnTo>
                  <a:lnTo>
                    <a:pt x="4561" y="272"/>
                  </a:lnTo>
                  <a:lnTo>
                    <a:pt x="4753" y="400"/>
                  </a:lnTo>
                  <a:lnTo>
                    <a:pt x="4961" y="560"/>
                  </a:lnTo>
                  <a:lnTo>
                    <a:pt x="5169" y="768"/>
                  </a:lnTo>
                  <a:lnTo>
                    <a:pt x="5377" y="992"/>
                  </a:lnTo>
                  <a:lnTo>
                    <a:pt x="5585" y="1249"/>
                  </a:lnTo>
                  <a:lnTo>
                    <a:pt x="5809" y="1553"/>
                  </a:lnTo>
                  <a:lnTo>
                    <a:pt x="6017" y="1873"/>
                  </a:lnTo>
                  <a:lnTo>
                    <a:pt x="6225" y="2241"/>
                  </a:lnTo>
                  <a:lnTo>
                    <a:pt x="6449" y="2641"/>
                  </a:lnTo>
                  <a:lnTo>
                    <a:pt x="6449" y="264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8" name="Google Shape;1480;p34"/>
            <p:cNvSpPr/>
            <p:nvPr/>
          </p:nvSpPr>
          <p:spPr>
            <a:xfrm>
              <a:off x="8402253" y="2960194"/>
              <a:ext cx="21793" cy="38619"/>
            </a:xfrm>
            <a:custGeom>
              <a:avLst/>
              <a:gdLst/>
              <a:ahLst/>
              <a:cxnLst/>
              <a:rect l="l" t="t" r="r" b="b"/>
              <a:pathLst>
                <a:path w="3089" h="5474" extrusionOk="0">
                  <a:moveTo>
                    <a:pt x="1393" y="1"/>
                  </a:moveTo>
                  <a:lnTo>
                    <a:pt x="1393" y="1"/>
                  </a:lnTo>
                  <a:lnTo>
                    <a:pt x="1233" y="17"/>
                  </a:lnTo>
                  <a:lnTo>
                    <a:pt x="1089" y="65"/>
                  </a:lnTo>
                  <a:lnTo>
                    <a:pt x="945" y="129"/>
                  </a:lnTo>
                  <a:lnTo>
                    <a:pt x="817" y="225"/>
                  </a:lnTo>
                  <a:lnTo>
                    <a:pt x="689" y="337"/>
                  </a:lnTo>
                  <a:lnTo>
                    <a:pt x="561" y="481"/>
                  </a:lnTo>
                  <a:lnTo>
                    <a:pt x="449" y="641"/>
                  </a:lnTo>
                  <a:lnTo>
                    <a:pt x="353" y="817"/>
                  </a:lnTo>
                  <a:lnTo>
                    <a:pt x="273" y="1009"/>
                  </a:lnTo>
                  <a:lnTo>
                    <a:pt x="192" y="1233"/>
                  </a:lnTo>
                  <a:lnTo>
                    <a:pt x="128" y="1457"/>
                  </a:lnTo>
                  <a:lnTo>
                    <a:pt x="80" y="1697"/>
                  </a:lnTo>
                  <a:lnTo>
                    <a:pt x="32" y="1937"/>
                  </a:lnTo>
                  <a:lnTo>
                    <a:pt x="16" y="2209"/>
                  </a:lnTo>
                  <a:lnTo>
                    <a:pt x="0" y="2481"/>
                  </a:lnTo>
                  <a:lnTo>
                    <a:pt x="16" y="2753"/>
                  </a:lnTo>
                  <a:lnTo>
                    <a:pt x="16" y="2753"/>
                  </a:lnTo>
                  <a:lnTo>
                    <a:pt x="32" y="3041"/>
                  </a:lnTo>
                  <a:lnTo>
                    <a:pt x="80" y="3313"/>
                  </a:lnTo>
                  <a:lnTo>
                    <a:pt x="128" y="3569"/>
                  </a:lnTo>
                  <a:lnTo>
                    <a:pt x="192" y="3825"/>
                  </a:lnTo>
                  <a:lnTo>
                    <a:pt x="273" y="4065"/>
                  </a:lnTo>
                  <a:lnTo>
                    <a:pt x="369" y="4289"/>
                  </a:lnTo>
                  <a:lnTo>
                    <a:pt x="465" y="4497"/>
                  </a:lnTo>
                  <a:lnTo>
                    <a:pt x="577" y="4689"/>
                  </a:lnTo>
                  <a:lnTo>
                    <a:pt x="689" y="4865"/>
                  </a:lnTo>
                  <a:lnTo>
                    <a:pt x="817" y="5025"/>
                  </a:lnTo>
                  <a:lnTo>
                    <a:pt x="945" y="5153"/>
                  </a:lnTo>
                  <a:lnTo>
                    <a:pt x="1089" y="5265"/>
                  </a:lnTo>
                  <a:lnTo>
                    <a:pt x="1233" y="5361"/>
                  </a:lnTo>
                  <a:lnTo>
                    <a:pt x="1393" y="5425"/>
                  </a:lnTo>
                  <a:lnTo>
                    <a:pt x="1537" y="5457"/>
                  </a:lnTo>
                  <a:lnTo>
                    <a:pt x="1697" y="5473"/>
                  </a:lnTo>
                  <a:lnTo>
                    <a:pt x="1697" y="5473"/>
                  </a:lnTo>
                  <a:lnTo>
                    <a:pt x="1857" y="5457"/>
                  </a:lnTo>
                  <a:lnTo>
                    <a:pt x="2001" y="5409"/>
                  </a:lnTo>
                  <a:lnTo>
                    <a:pt x="2145" y="5345"/>
                  </a:lnTo>
                  <a:lnTo>
                    <a:pt x="2289" y="5249"/>
                  </a:lnTo>
                  <a:lnTo>
                    <a:pt x="2417" y="5137"/>
                  </a:lnTo>
                  <a:lnTo>
                    <a:pt x="2529" y="4993"/>
                  </a:lnTo>
                  <a:lnTo>
                    <a:pt x="2641" y="4833"/>
                  </a:lnTo>
                  <a:lnTo>
                    <a:pt x="2737" y="4657"/>
                  </a:lnTo>
                  <a:lnTo>
                    <a:pt x="2833" y="4465"/>
                  </a:lnTo>
                  <a:lnTo>
                    <a:pt x="2897" y="4257"/>
                  </a:lnTo>
                  <a:lnTo>
                    <a:pt x="2961" y="4033"/>
                  </a:lnTo>
                  <a:lnTo>
                    <a:pt x="3025" y="3793"/>
                  </a:lnTo>
                  <a:lnTo>
                    <a:pt x="3057" y="3537"/>
                  </a:lnTo>
                  <a:lnTo>
                    <a:pt x="3073" y="3281"/>
                  </a:lnTo>
                  <a:lnTo>
                    <a:pt x="3089" y="3009"/>
                  </a:lnTo>
                  <a:lnTo>
                    <a:pt x="3073" y="2721"/>
                  </a:lnTo>
                  <a:lnTo>
                    <a:pt x="3073" y="2721"/>
                  </a:lnTo>
                  <a:lnTo>
                    <a:pt x="3057" y="2449"/>
                  </a:lnTo>
                  <a:lnTo>
                    <a:pt x="3025" y="2177"/>
                  </a:lnTo>
                  <a:lnTo>
                    <a:pt x="2961" y="1905"/>
                  </a:lnTo>
                  <a:lnTo>
                    <a:pt x="2897" y="1665"/>
                  </a:lnTo>
                  <a:lnTo>
                    <a:pt x="2817" y="1425"/>
                  </a:lnTo>
                  <a:lnTo>
                    <a:pt x="2737" y="1201"/>
                  </a:lnTo>
                  <a:lnTo>
                    <a:pt x="2641" y="993"/>
                  </a:lnTo>
                  <a:lnTo>
                    <a:pt x="2529" y="801"/>
                  </a:lnTo>
                  <a:lnTo>
                    <a:pt x="2401" y="625"/>
                  </a:lnTo>
                  <a:lnTo>
                    <a:pt x="2273" y="465"/>
                  </a:lnTo>
                  <a:lnTo>
                    <a:pt x="2145" y="321"/>
                  </a:lnTo>
                  <a:lnTo>
                    <a:pt x="2001" y="209"/>
                  </a:lnTo>
                  <a:lnTo>
                    <a:pt x="1857" y="129"/>
                  </a:lnTo>
                  <a:lnTo>
                    <a:pt x="1713" y="65"/>
                  </a:lnTo>
                  <a:lnTo>
                    <a:pt x="1553" y="17"/>
                  </a:lnTo>
                  <a:lnTo>
                    <a:pt x="1393" y="1"/>
                  </a:lnTo>
                  <a:lnTo>
                    <a:pt x="1393" y="1"/>
                  </a:lnTo>
                  <a:close/>
                </a:path>
              </a:pathLst>
            </a:custGeom>
            <a:solidFill>
              <a:srgbClr val="F9B3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9" name="Google Shape;1481;p34"/>
            <p:cNvSpPr/>
            <p:nvPr/>
          </p:nvSpPr>
          <p:spPr>
            <a:xfrm>
              <a:off x="8375501" y="3072634"/>
              <a:ext cx="90092" cy="104541"/>
            </a:xfrm>
            <a:custGeom>
              <a:avLst/>
              <a:gdLst/>
              <a:ahLst/>
              <a:cxnLst/>
              <a:rect l="l" t="t" r="r" b="b"/>
              <a:pathLst>
                <a:path w="12770" h="14818" extrusionOk="0">
                  <a:moveTo>
                    <a:pt x="0" y="4496"/>
                  </a:moveTo>
                  <a:lnTo>
                    <a:pt x="0" y="4496"/>
                  </a:lnTo>
                  <a:lnTo>
                    <a:pt x="160" y="4160"/>
                  </a:lnTo>
                  <a:lnTo>
                    <a:pt x="352" y="3840"/>
                  </a:lnTo>
                  <a:lnTo>
                    <a:pt x="544" y="3536"/>
                  </a:lnTo>
                  <a:lnTo>
                    <a:pt x="752" y="3216"/>
                  </a:lnTo>
                  <a:lnTo>
                    <a:pt x="976" y="2928"/>
                  </a:lnTo>
                  <a:lnTo>
                    <a:pt x="1216" y="2624"/>
                  </a:lnTo>
                  <a:lnTo>
                    <a:pt x="1472" y="2336"/>
                  </a:lnTo>
                  <a:lnTo>
                    <a:pt x="1728" y="2064"/>
                  </a:lnTo>
                  <a:lnTo>
                    <a:pt x="2000" y="1792"/>
                  </a:lnTo>
                  <a:lnTo>
                    <a:pt x="2288" y="1520"/>
                  </a:lnTo>
                  <a:lnTo>
                    <a:pt x="2880" y="992"/>
                  </a:lnTo>
                  <a:lnTo>
                    <a:pt x="3504" y="480"/>
                  </a:lnTo>
                  <a:lnTo>
                    <a:pt x="4145" y="0"/>
                  </a:lnTo>
                  <a:lnTo>
                    <a:pt x="4145" y="0"/>
                  </a:lnTo>
                  <a:lnTo>
                    <a:pt x="4081" y="144"/>
                  </a:lnTo>
                  <a:lnTo>
                    <a:pt x="4032" y="320"/>
                  </a:lnTo>
                  <a:lnTo>
                    <a:pt x="4000" y="528"/>
                  </a:lnTo>
                  <a:lnTo>
                    <a:pt x="3984" y="752"/>
                  </a:lnTo>
                  <a:lnTo>
                    <a:pt x="3984" y="1008"/>
                  </a:lnTo>
                  <a:lnTo>
                    <a:pt x="4000" y="1280"/>
                  </a:lnTo>
                  <a:lnTo>
                    <a:pt x="4032" y="1568"/>
                  </a:lnTo>
                  <a:lnTo>
                    <a:pt x="4081" y="1888"/>
                  </a:lnTo>
                  <a:lnTo>
                    <a:pt x="4145" y="2240"/>
                  </a:lnTo>
                  <a:lnTo>
                    <a:pt x="4241" y="2592"/>
                  </a:lnTo>
                  <a:lnTo>
                    <a:pt x="4353" y="2976"/>
                  </a:lnTo>
                  <a:lnTo>
                    <a:pt x="4481" y="3376"/>
                  </a:lnTo>
                  <a:lnTo>
                    <a:pt x="4641" y="3808"/>
                  </a:lnTo>
                  <a:lnTo>
                    <a:pt x="4817" y="4240"/>
                  </a:lnTo>
                  <a:lnTo>
                    <a:pt x="5025" y="4704"/>
                  </a:lnTo>
                  <a:lnTo>
                    <a:pt x="5249" y="5184"/>
                  </a:lnTo>
                  <a:lnTo>
                    <a:pt x="5489" y="5680"/>
                  </a:lnTo>
                  <a:lnTo>
                    <a:pt x="5777" y="6192"/>
                  </a:lnTo>
                  <a:lnTo>
                    <a:pt x="6081" y="6720"/>
                  </a:lnTo>
                  <a:lnTo>
                    <a:pt x="6401" y="7265"/>
                  </a:lnTo>
                  <a:lnTo>
                    <a:pt x="6769" y="7825"/>
                  </a:lnTo>
                  <a:lnTo>
                    <a:pt x="7153" y="8401"/>
                  </a:lnTo>
                  <a:lnTo>
                    <a:pt x="7569" y="8993"/>
                  </a:lnTo>
                  <a:lnTo>
                    <a:pt x="8017" y="9585"/>
                  </a:lnTo>
                  <a:lnTo>
                    <a:pt x="8497" y="10209"/>
                  </a:lnTo>
                  <a:lnTo>
                    <a:pt x="9009" y="10833"/>
                  </a:lnTo>
                  <a:lnTo>
                    <a:pt x="9537" y="11473"/>
                  </a:lnTo>
                  <a:lnTo>
                    <a:pt x="10113" y="12113"/>
                  </a:lnTo>
                  <a:lnTo>
                    <a:pt x="10721" y="12785"/>
                  </a:lnTo>
                  <a:lnTo>
                    <a:pt x="11377" y="13457"/>
                  </a:lnTo>
                  <a:lnTo>
                    <a:pt x="12049" y="14129"/>
                  </a:lnTo>
                  <a:lnTo>
                    <a:pt x="12769" y="14817"/>
                  </a:lnTo>
                  <a:lnTo>
                    <a:pt x="12769" y="14817"/>
                  </a:lnTo>
                  <a:lnTo>
                    <a:pt x="12417" y="14673"/>
                  </a:lnTo>
                  <a:lnTo>
                    <a:pt x="12049" y="14497"/>
                  </a:lnTo>
                  <a:lnTo>
                    <a:pt x="11697" y="14273"/>
                  </a:lnTo>
                  <a:lnTo>
                    <a:pt x="11313" y="14033"/>
                  </a:lnTo>
                  <a:lnTo>
                    <a:pt x="10945" y="13761"/>
                  </a:lnTo>
                  <a:lnTo>
                    <a:pt x="10561" y="13457"/>
                  </a:lnTo>
                  <a:lnTo>
                    <a:pt x="9825" y="12849"/>
                  </a:lnTo>
                  <a:lnTo>
                    <a:pt x="9089" y="12209"/>
                  </a:lnTo>
                  <a:lnTo>
                    <a:pt x="8385" y="11617"/>
                  </a:lnTo>
                  <a:lnTo>
                    <a:pt x="8049" y="11345"/>
                  </a:lnTo>
                  <a:lnTo>
                    <a:pt x="7713" y="11105"/>
                  </a:lnTo>
                  <a:lnTo>
                    <a:pt x="7409" y="10881"/>
                  </a:lnTo>
                  <a:lnTo>
                    <a:pt x="7121" y="10705"/>
                  </a:lnTo>
                  <a:lnTo>
                    <a:pt x="7121" y="10705"/>
                  </a:lnTo>
                  <a:lnTo>
                    <a:pt x="7057" y="10673"/>
                  </a:lnTo>
                  <a:lnTo>
                    <a:pt x="6993" y="10657"/>
                  </a:lnTo>
                  <a:lnTo>
                    <a:pt x="6881" y="10657"/>
                  </a:lnTo>
                  <a:lnTo>
                    <a:pt x="6737" y="10689"/>
                  </a:lnTo>
                  <a:lnTo>
                    <a:pt x="6593" y="10753"/>
                  </a:lnTo>
                  <a:lnTo>
                    <a:pt x="6433" y="10865"/>
                  </a:lnTo>
                  <a:lnTo>
                    <a:pt x="6273" y="10993"/>
                  </a:lnTo>
                  <a:lnTo>
                    <a:pt x="6097" y="11169"/>
                  </a:lnTo>
                  <a:lnTo>
                    <a:pt x="5937" y="11393"/>
                  </a:lnTo>
                  <a:lnTo>
                    <a:pt x="5761" y="11633"/>
                  </a:lnTo>
                  <a:lnTo>
                    <a:pt x="5569" y="11921"/>
                  </a:lnTo>
                  <a:lnTo>
                    <a:pt x="5393" y="12225"/>
                  </a:lnTo>
                  <a:lnTo>
                    <a:pt x="5217" y="12577"/>
                  </a:lnTo>
                  <a:lnTo>
                    <a:pt x="5041" y="12961"/>
                  </a:lnTo>
                  <a:lnTo>
                    <a:pt x="4865" y="13393"/>
                  </a:lnTo>
                  <a:lnTo>
                    <a:pt x="4689" y="13841"/>
                  </a:lnTo>
                  <a:lnTo>
                    <a:pt x="4513" y="14321"/>
                  </a:lnTo>
                  <a:lnTo>
                    <a:pt x="4513" y="14321"/>
                  </a:lnTo>
                  <a:lnTo>
                    <a:pt x="4209" y="13761"/>
                  </a:lnTo>
                  <a:lnTo>
                    <a:pt x="3872" y="13169"/>
                  </a:lnTo>
                  <a:lnTo>
                    <a:pt x="3136" y="11937"/>
                  </a:lnTo>
                  <a:lnTo>
                    <a:pt x="2384" y="10641"/>
                  </a:lnTo>
                  <a:lnTo>
                    <a:pt x="2016" y="9985"/>
                  </a:lnTo>
                  <a:lnTo>
                    <a:pt x="1664" y="9345"/>
                  </a:lnTo>
                  <a:lnTo>
                    <a:pt x="1328" y="8689"/>
                  </a:lnTo>
                  <a:lnTo>
                    <a:pt x="1008" y="8049"/>
                  </a:lnTo>
                  <a:lnTo>
                    <a:pt x="720" y="7409"/>
                  </a:lnTo>
                  <a:lnTo>
                    <a:pt x="480" y="6784"/>
                  </a:lnTo>
                  <a:lnTo>
                    <a:pt x="368" y="6480"/>
                  </a:lnTo>
                  <a:lnTo>
                    <a:pt x="272" y="6176"/>
                  </a:lnTo>
                  <a:lnTo>
                    <a:pt x="192" y="5888"/>
                  </a:lnTo>
                  <a:lnTo>
                    <a:pt x="128" y="5600"/>
                  </a:lnTo>
                  <a:lnTo>
                    <a:pt x="64" y="5312"/>
                  </a:lnTo>
                  <a:lnTo>
                    <a:pt x="32" y="5024"/>
                  </a:lnTo>
                  <a:lnTo>
                    <a:pt x="0" y="4768"/>
                  </a:lnTo>
                  <a:lnTo>
                    <a:pt x="0" y="4496"/>
                  </a:lnTo>
                  <a:lnTo>
                    <a:pt x="0" y="4496"/>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0" name="Google Shape;1482;p34"/>
            <p:cNvSpPr/>
            <p:nvPr/>
          </p:nvSpPr>
          <p:spPr>
            <a:xfrm>
              <a:off x="8246248" y="3297046"/>
              <a:ext cx="149129" cy="88053"/>
            </a:xfrm>
            <a:custGeom>
              <a:avLst/>
              <a:gdLst/>
              <a:ahLst/>
              <a:cxnLst/>
              <a:rect l="l" t="t" r="r" b="b"/>
              <a:pathLst>
                <a:path w="21138" h="12481" extrusionOk="0">
                  <a:moveTo>
                    <a:pt x="1232" y="9377"/>
                  </a:moveTo>
                  <a:lnTo>
                    <a:pt x="1232" y="9377"/>
                  </a:lnTo>
                  <a:lnTo>
                    <a:pt x="1888" y="9617"/>
                  </a:lnTo>
                  <a:lnTo>
                    <a:pt x="2656" y="9873"/>
                  </a:lnTo>
                  <a:lnTo>
                    <a:pt x="3520" y="10129"/>
                  </a:lnTo>
                  <a:lnTo>
                    <a:pt x="4480" y="10385"/>
                  </a:lnTo>
                  <a:lnTo>
                    <a:pt x="5520" y="10657"/>
                  </a:lnTo>
                  <a:lnTo>
                    <a:pt x="6641" y="10913"/>
                  </a:lnTo>
                  <a:lnTo>
                    <a:pt x="7809" y="11169"/>
                  </a:lnTo>
                  <a:lnTo>
                    <a:pt x="9025" y="11409"/>
                  </a:lnTo>
                  <a:lnTo>
                    <a:pt x="10289" y="11633"/>
                  </a:lnTo>
                  <a:lnTo>
                    <a:pt x="11569" y="11841"/>
                  </a:lnTo>
                  <a:lnTo>
                    <a:pt x="12865" y="12033"/>
                  </a:lnTo>
                  <a:lnTo>
                    <a:pt x="14177" y="12193"/>
                  </a:lnTo>
                  <a:lnTo>
                    <a:pt x="15473" y="12321"/>
                  </a:lnTo>
                  <a:lnTo>
                    <a:pt x="16753" y="12417"/>
                  </a:lnTo>
                  <a:lnTo>
                    <a:pt x="17393" y="12449"/>
                  </a:lnTo>
                  <a:lnTo>
                    <a:pt x="18017" y="12465"/>
                  </a:lnTo>
                  <a:lnTo>
                    <a:pt x="18625" y="12481"/>
                  </a:lnTo>
                  <a:lnTo>
                    <a:pt x="19233" y="12481"/>
                  </a:lnTo>
                  <a:lnTo>
                    <a:pt x="19233" y="12481"/>
                  </a:lnTo>
                  <a:lnTo>
                    <a:pt x="19649" y="10481"/>
                  </a:lnTo>
                  <a:lnTo>
                    <a:pt x="19873" y="9441"/>
                  </a:lnTo>
                  <a:lnTo>
                    <a:pt x="20113" y="8417"/>
                  </a:lnTo>
                  <a:lnTo>
                    <a:pt x="20369" y="7425"/>
                  </a:lnTo>
                  <a:lnTo>
                    <a:pt x="20625" y="6513"/>
                  </a:lnTo>
                  <a:lnTo>
                    <a:pt x="20881" y="5681"/>
                  </a:lnTo>
                  <a:lnTo>
                    <a:pt x="21009" y="5313"/>
                  </a:lnTo>
                  <a:lnTo>
                    <a:pt x="21137" y="4976"/>
                  </a:lnTo>
                  <a:lnTo>
                    <a:pt x="21137" y="4976"/>
                  </a:lnTo>
                  <a:lnTo>
                    <a:pt x="20161" y="4688"/>
                  </a:lnTo>
                  <a:lnTo>
                    <a:pt x="19121" y="4352"/>
                  </a:lnTo>
                  <a:lnTo>
                    <a:pt x="16849" y="3616"/>
                  </a:lnTo>
                  <a:lnTo>
                    <a:pt x="14481" y="2816"/>
                  </a:lnTo>
                  <a:lnTo>
                    <a:pt x="12081" y="2016"/>
                  </a:lnTo>
                  <a:lnTo>
                    <a:pt x="10913" y="1632"/>
                  </a:lnTo>
                  <a:lnTo>
                    <a:pt x="9793" y="1280"/>
                  </a:lnTo>
                  <a:lnTo>
                    <a:pt x="8721" y="944"/>
                  </a:lnTo>
                  <a:lnTo>
                    <a:pt x="7697" y="656"/>
                  </a:lnTo>
                  <a:lnTo>
                    <a:pt x="6769" y="416"/>
                  </a:lnTo>
                  <a:lnTo>
                    <a:pt x="5920" y="208"/>
                  </a:lnTo>
                  <a:lnTo>
                    <a:pt x="5536" y="144"/>
                  </a:lnTo>
                  <a:lnTo>
                    <a:pt x="5184" y="80"/>
                  </a:lnTo>
                  <a:lnTo>
                    <a:pt x="4864" y="32"/>
                  </a:lnTo>
                  <a:lnTo>
                    <a:pt x="4576" y="16"/>
                  </a:lnTo>
                  <a:lnTo>
                    <a:pt x="4576" y="16"/>
                  </a:lnTo>
                  <a:lnTo>
                    <a:pt x="4400" y="0"/>
                  </a:lnTo>
                  <a:lnTo>
                    <a:pt x="4224" y="16"/>
                  </a:lnTo>
                  <a:lnTo>
                    <a:pt x="4064" y="32"/>
                  </a:lnTo>
                  <a:lnTo>
                    <a:pt x="3888" y="64"/>
                  </a:lnTo>
                  <a:lnTo>
                    <a:pt x="3728" y="112"/>
                  </a:lnTo>
                  <a:lnTo>
                    <a:pt x="3568" y="160"/>
                  </a:lnTo>
                  <a:lnTo>
                    <a:pt x="3408" y="224"/>
                  </a:lnTo>
                  <a:lnTo>
                    <a:pt x="3248" y="304"/>
                  </a:lnTo>
                  <a:lnTo>
                    <a:pt x="2944" y="480"/>
                  </a:lnTo>
                  <a:lnTo>
                    <a:pt x="2640" y="704"/>
                  </a:lnTo>
                  <a:lnTo>
                    <a:pt x="2368" y="944"/>
                  </a:lnTo>
                  <a:lnTo>
                    <a:pt x="2080" y="1216"/>
                  </a:lnTo>
                  <a:lnTo>
                    <a:pt x="1824" y="1536"/>
                  </a:lnTo>
                  <a:lnTo>
                    <a:pt x="1584" y="1856"/>
                  </a:lnTo>
                  <a:lnTo>
                    <a:pt x="1360" y="2208"/>
                  </a:lnTo>
                  <a:lnTo>
                    <a:pt x="1136" y="2576"/>
                  </a:lnTo>
                  <a:lnTo>
                    <a:pt x="944" y="2960"/>
                  </a:lnTo>
                  <a:lnTo>
                    <a:pt x="752" y="3360"/>
                  </a:lnTo>
                  <a:lnTo>
                    <a:pt x="592" y="3776"/>
                  </a:lnTo>
                  <a:lnTo>
                    <a:pt x="448" y="4176"/>
                  </a:lnTo>
                  <a:lnTo>
                    <a:pt x="320" y="4608"/>
                  </a:lnTo>
                  <a:lnTo>
                    <a:pt x="208" y="5024"/>
                  </a:lnTo>
                  <a:lnTo>
                    <a:pt x="128" y="5441"/>
                  </a:lnTo>
                  <a:lnTo>
                    <a:pt x="64" y="5857"/>
                  </a:lnTo>
                  <a:lnTo>
                    <a:pt x="16" y="6257"/>
                  </a:lnTo>
                  <a:lnTo>
                    <a:pt x="0" y="6657"/>
                  </a:lnTo>
                  <a:lnTo>
                    <a:pt x="0" y="7025"/>
                  </a:lnTo>
                  <a:lnTo>
                    <a:pt x="32" y="7393"/>
                  </a:lnTo>
                  <a:lnTo>
                    <a:pt x="80" y="7745"/>
                  </a:lnTo>
                  <a:lnTo>
                    <a:pt x="160" y="8065"/>
                  </a:lnTo>
                  <a:lnTo>
                    <a:pt x="272" y="8369"/>
                  </a:lnTo>
                  <a:lnTo>
                    <a:pt x="336" y="8497"/>
                  </a:lnTo>
                  <a:lnTo>
                    <a:pt x="400" y="8625"/>
                  </a:lnTo>
                  <a:lnTo>
                    <a:pt x="480" y="8753"/>
                  </a:lnTo>
                  <a:lnTo>
                    <a:pt x="576" y="8865"/>
                  </a:lnTo>
                  <a:lnTo>
                    <a:pt x="656" y="8977"/>
                  </a:lnTo>
                  <a:lnTo>
                    <a:pt x="768" y="9073"/>
                  </a:lnTo>
                  <a:lnTo>
                    <a:pt x="864" y="9169"/>
                  </a:lnTo>
                  <a:lnTo>
                    <a:pt x="976" y="9249"/>
                  </a:lnTo>
                  <a:lnTo>
                    <a:pt x="1104" y="9313"/>
                  </a:lnTo>
                  <a:lnTo>
                    <a:pt x="1232" y="9377"/>
                  </a:lnTo>
                  <a:lnTo>
                    <a:pt x="1232" y="9377"/>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1" name="Google Shape;1483;p34"/>
            <p:cNvSpPr/>
            <p:nvPr/>
          </p:nvSpPr>
          <p:spPr>
            <a:xfrm>
              <a:off x="8517961" y="3304496"/>
              <a:ext cx="130165" cy="68299"/>
            </a:xfrm>
            <a:custGeom>
              <a:avLst/>
              <a:gdLst/>
              <a:ahLst/>
              <a:cxnLst/>
              <a:rect l="l" t="t" r="r" b="b"/>
              <a:pathLst>
                <a:path w="18450" h="9681" extrusionOk="0">
                  <a:moveTo>
                    <a:pt x="16546" y="9473"/>
                  </a:moveTo>
                  <a:lnTo>
                    <a:pt x="16546" y="9473"/>
                  </a:lnTo>
                  <a:lnTo>
                    <a:pt x="15874" y="9553"/>
                  </a:lnTo>
                  <a:lnTo>
                    <a:pt x="15121" y="9601"/>
                  </a:lnTo>
                  <a:lnTo>
                    <a:pt x="14305" y="9649"/>
                  </a:lnTo>
                  <a:lnTo>
                    <a:pt x="13409" y="9681"/>
                  </a:lnTo>
                  <a:lnTo>
                    <a:pt x="12465" y="9681"/>
                  </a:lnTo>
                  <a:lnTo>
                    <a:pt x="11457" y="9681"/>
                  </a:lnTo>
                  <a:lnTo>
                    <a:pt x="10401" y="9649"/>
                  </a:lnTo>
                  <a:lnTo>
                    <a:pt x="9313" y="9585"/>
                  </a:lnTo>
                  <a:lnTo>
                    <a:pt x="8193" y="9505"/>
                  </a:lnTo>
                  <a:lnTo>
                    <a:pt x="7057" y="9409"/>
                  </a:lnTo>
                  <a:lnTo>
                    <a:pt x="5889" y="9281"/>
                  </a:lnTo>
                  <a:lnTo>
                    <a:pt x="4705" y="9121"/>
                  </a:lnTo>
                  <a:lnTo>
                    <a:pt x="3521" y="8929"/>
                  </a:lnTo>
                  <a:lnTo>
                    <a:pt x="2337" y="8705"/>
                  </a:lnTo>
                  <a:lnTo>
                    <a:pt x="1169" y="8433"/>
                  </a:lnTo>
                  <a:lnTo>
                    <a:pt x="577" y="8289"/>
                  </a:lnTo>
                  <a:lnTo>
                    <a:pt x="1" y="8145"/>
                  </a:lnTo>
                  <a:lnTo>
                    <a:pt x="1" y="8145"/>
                  </a:lnTo>
                  <a:lnTo>
                    <a:pt x="273" y="7169"/>
                  </a:lnTo>
                  <a:lnTo>
                    <a:pt x="513" y="6113"/>
                  </a:lnTo>
                  <a:lnTo>
                    <a:pt x="737" y="4993"/>
                  </a:lnTo>
                  <a:lnTo>
                    <a:pt x="929" y="3872"/>
                  </a:lnTo>
                  <a:lnTo>
                    <a:pt x="1009" y="3328"/>
                  </a:lnTo>
                  <a:lnTo>
                    <a:pt x="1073" y="2784"/>
                  </a:lnTo>
                  <a:lnTo>
                    <a:pt x="1137" y="2256"/>
                  </a:lnTo>
                  <a:lnTo>
                    <a:pt x="1169" y="1760"/>
                  </a:lnTo>
                  <a:lnTo>
                    <a:pt x="1201" y="1280"/>
                  </a:lnTo>
                  <a:lnTo>
                    <a:pt x="1201" y="832"/>
                  </a:lnTo>
                  <a:lnTo>
                    <a:pt x="1185" y="432"/>
                  </a:lnTo>
                  <a:lnTo>
                    <a:pt x="1153" y="64"/>
                  </a:lnTo>
                  <a:lnTo>
                    <a:pt x="1153" y="64"/>
                  </a:lnTo>
                  <a:lnTo>
                    <a:pt x="3137" y="32"/>
                  </a:lnTo>
                  <a:lnTo>
                    <a:pt x="5137" y="16"/>
                  </a:lnTo>
                  <a:lnTo>
                    <a:pt x="7121" y="0"/>
                  </a:lnTo>
                  <a:lnTo>
                    <a:pt x="9057" y="32"/>
                  </a:lnTo>
                  <a:lnTo>
                    <a:pt x="9985" y="48"/>
                  </a:lnTo>
                  <a:lnTo>
                    <a:pt x="10865" y="80"/>
                  </a:lnTo>
                  <a:lnTo>
                    <a:pt x="11729" y="112"/>
                  </a:lnTo>
                  <a:lnTo>
                    <a:pt x="12529" y="160"/>
                  </a:lnTo>
                  <a:lnTo>
                    <a:pt x="13297" y="224"/>
                  </a:lnTo>
                  <a:lnTo>
                    <a:pt x="14001" y="304"/>
                  </a:lnTo>
                  <a:lnTo>
                    <a:pt x="14641" y="384"/>
                  </a:lnTo>
                  <a:lnTo>
                    <a:pt x="15217" y="496"/>
                  </a:lnTo>
                  <a:lnTo>
                    <a:pt x="15217" y="496"/>
                  </a:lnTo>
                  <a:lnTo>
                    <a:pt x="15394" y="528"/>
                  </a:lnTo>
                  <a:lnTo>
                    <a:pt x="15554" y="576"/>
                  </a:lnTo>
                  <a:lnTo>
                    <a:pt x="15714" y="640"/>
                  </a:lnTo>
                  <a:lnTo>
                    <a:pt x="15874" y="720"/>
                  </a:lnTo>
                  <a:lnTo>
                    <a:pt x="16018" y="784"/>
                  </a:lnTo>
                  <a:lnTo>
                    <a:pt x="16162" y="880"/>
                  </a:lnTo>
                  <a:lnTo>
                    <a:pt x="16450" y="1072"/>
                  </a:lnTo>
                  <a:lnTo>
                    <a:pt x="16706" y="1312"/>
                  </a:lnTo>
                  <a:lnTo>
                    <a:pt x="16962" y="1568"/>
                  </a:lnTo>
                  <a:lnTo>
                    <a:pt x="17186" y="1856"/>
                  </a:lnTo>
                  <a:lnTo>
                    <a:pt x="17394" y="2160"/>
                  </a:lnTo>
                  <a:lnTo>
                    <a:pt x="17586" y="2480"/>
                  </a:lnTo>
                  <a:lnTo>
                    <a:pt x="17762" y="2832"/>
                  </a:lnTo>
                  <a:lnTo>
                    <a:pt x="17906" y="3200"/>
                  </a:lnTo>
                  <a:lnTo>
                    <a:pt x="18050" y="3568"/>
                  </a:lnTo>
                  <a:lnTo>
                    <a:pt x="18162" y="3952"/>
                  </a:lnTo>
                  <a:lnTo>
                    <a:pt x="18258" y="4337"/>
                  </a:lnTo>
                  <a:lnTo>
                    <a:pt x="18338" y="4737"/>
                  </a:lnTo>
                  <a:lnTo>
                    <a:pt x="18386" y="5121"/>
                  </a:lnTo>
                  <a:lnTo>
                    <a:pt x="18434" y="5521"/>
                  </a:lnTo>
                  <a:lnTo>
                    <a:pt x="18450" y="5905"/>
                  </a:lnTo>
                  <a:lnTo>
                    <a:pt x="18450" y="6289"/>
                  </a:lnTo>
                  <a:lnTo>
                    <a:pt x="18434" y="6673"/>
                  </a:lnTo>
                  <a:lnTo>
                    <a:pt x="18386" y="7025"/>
                  </a:lnTo>
                  <a:lnTo>
                    <a:pt x="18322" y="7377"/>
                  </a:lnTo>
                  <a:lnTo>
                    <a:pt x="18242" y="7713"/>
                  </a:lnTo>
                  <a:lnTo>
                    <a:pt x="18146" y="8017"/>
                  </a:lnTo>
                  <a:lnTo>
                    <a:pt x="18018" y="8305"/>
                  </a:lnTo>
                  <a:lnTo>
                    <a:pt x="17874" y="8577"/>
                  </a:lnTo>
                  <a:lnTo>
                    <a:pt x="17714" y="8801"/>
                  </a:lnTo>
                  <a:lnTo>
                    <a:pt x="17522" y="9009"/>
                  </a:lnTo>
                  <a:lnTo>
                    <a:pt x="17410" y="9105"/>
                  </a:lnTo>
                  <a:lnTo>
                    <a:pt x="17314" y="9185"/>
                  </a:lnTo>
                  <a:lnTo>
                    <a:pt x="17202" y="9265"/>
                  </a:lnTo>
                  <a:lnTo>
                    <a:pt x="17074" y="9329"/>
                  </a:lnTo>
                  <a:lnTo>
                    <a:pt x="16962" y="9377"/>
                  </a:lnTo>
                  <a:lnTo>
                    <a:pt x="16834" y="9425"/>
                  </a:lnTo>
                  <a:lnTo>
                    <a:pt x="16690" y="9457"/>
                  </a:lnTo>
                  <a:lnTo>
                    <a:pt x="16546" y="9473"/>
                  </a:lnTo>
                  <a:lnTo>
                    <a:pt x="16546" y="9473"/>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2" name="Google Shape;1484;p34"/>
            <p:cNvSpPr/>
            <p:nvPr/>
          </p:nvSpPr>
          <p:spPr>
            <a:xfrm>
              <a:off x="8457902" y="3021493"/>
              <a:ext cx="55777" cy="22470"/>
            </a:xfrm>
            <a:custGeom>
              <a:avLst/>
              <a:gdLst/>
              <a:ahLst/>
              <a:cxnLst/>
              <a:rect l="l" t="t" r="r" b="b"/>
              <a:pathLst>
                <a:path w="7906" h="3185" extrusionOk="0">
                  <a:moveTo>
                    <a:pt x="7905" y="1"/>
                  </a:moveTo>
                  <a:lnTo>
                    <a:pt x="7569" y="129"/>
                  </a:lnTo>
                  <a:lnTo>
                    <a:pt x="7185" y="241"/>
                  </a:lnTo>
                  <a:lnTo>
                    <a:pt x="6769" y="337"/>
                  </a:lnTo>
                  <a:lnTo>
                    <a:pt x="6305" y="401"/>
                  </a:lnTo>
                  <a:lnTo>
                    <a:pt x="5825" y="465"/>
                  </a:lnTo>
                  <a:lnTo>
                    <a:pt x="5313" y="497"/>
                  </a:lnTo>
                  <a:lnTo>
                    <a:pt x="4801" y="529"/>
                  </a:lnTo>
                  <a:lnTo>
                    <a:pt x="3665" y="529"/>
                  </a:lnTo>
                  <a:lnTo>
                    <a:pt x="3073" y="497"/>
                  </a:lnTo>
                  <a:lnTo>
                    <a:pt x="2497" y="465"/>
                  </a:lnTo>
                  <a:lnTo>
                    <a:pt x="1937" y="401"/>
                  </a:lnTo>
                  <a:lnTo>
                    <a:pt x="1393" y="337"/>
                  </a:lnTo>
                  <a:lnTo>
                    <a:pt x="897" y="257"/>
                  </a:lnTo>
                  <a:lnTo>
                    <a:pt x="433" y="161"/>
                  </a:lnTo>
                  <a:lnTo>
                    <a:pt x="1" y="65"/>
                  </a:lnTo>
                  <a:lnTo>
                    <a:pt x="1" y="65"/>
                  </a:lnTo>
                  <a:lnTo>
                    <a:pt x="225" y="449"/>
                  </a:lnTo>
                  <a:lnTo>
                    <a:pt x="449" y="801"/>
                  </a:lnTo>
                  <a:lnTo>
                    <a:pt x="689" y="1137"/>
                  </a:lnTo>
                  <a:lnTo>
                    <a:pt x="929" y="1441"/>
                  </a:lnTo>
                  <a:lnTo>
                    <a:pt x="1185" y="1729"/>
                  </a:lnTo>
                  <a:lnTo>
                    <a:pt x="1457" y="1985"/>
                  </a:lnTo>
                  <a:lnTo>
                    <a:pt x="1729" y="2209"/>
                  </a:lnTo>
                  <a:lnTo>
                    <a:pt x="2017" y="2417"/>
                  </a:lnTo>
                  <a:lnTo>
                    <a:pt x="2305" y="2593"/>
                  </a:lnTo>
                  <a:lnTo>
                    <a:pt x="2609" y="2753"/>
                  </a:lnTo>
                  <a:lnTo>
                    <a:pt x="2897" y="2897"/>
                  </a:lnTo>
                  <a:lnTo>
                    <a:pt x="3201" y="2993"/>
                  </a:lnTo>
                  <a:lnTo>
                    <a:pt x="3505" y="3089"/>
                  </a:lnTo>
                  <a:lnTo>
                    <a:pt x="3809" y="3137"/>
                  </a:lnTo>
                  <a:lnTo>
                    <a:pt x="4097" y="3185"/>
                  </a:lnTo>
                  <a:lnTo>
                    <a:pt x="4401" y="3185"/>
                  </a:lnTo>
                  <a:lnTo>
                    <a:pt x="4705" y="3169"/>
                  </a:lnTo>
                  <a:lnTo>
                    <a:pt x="5009" y="3137"/>
                  </a:lnTo>
                  <a:lnTo>
                    <a:pt x="5297" y="3073"/>
                  </a:lnTo>
                  <a:lnTo>
                    <a:pt x="5585" y="2993"/>
                  </a:lnTo>
                  <a:lnTo>
                    <a:pt x="5857" y="2865"/>
                  </a:lnTo>
                  <a:lnTo>
                    <a:pt x="6129" y="2737"/>
                  </a:lnTo>
                  <a:lnTo>
                    <a:pt x="6369" y="2577"/>
                  </a:lnTo>
                  <a:lnTo>
                    <a:pt x="6609" y="2385"/>
                  </a:lnTo>
                  <a:lnTo>
                    <a:pt x="6849" y="2177"/>
                  </a:lnTo>
                  <a:lnTo>
                    <a:pt x="7057" y="1937"/>
                  </a:lnTo>
                  <a:lnTo>
                    <a:pt x="7249" y="1665"/>
                  </a:lnTo>
                  <a:lnTo>
                    <a:pt x="7425" y="1377"/>
                  </a:lnTo>
                  <a:lnTo>
                    <a:pt x="7569" y="1073"/>
                  </a:lnTo>
                  <a:lnTo>
                    <a:pt x="7713" y="737"/>
                  </a:lnTo>
                  <a:lnTo>
                    <a:pt x="7825" y="385"/>
                  </a:lnTo>
                  <a:lnTo>
                    <a:pt x="7905" y="1"/>
                  </a:lnTo>
                  <a:close/>
                </a:path>
              </a:pathLst>
            </a:custGeom>
            <a:solidFill>
              <a:srgbClr val="DE98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3" name="Google Shape;1485;p34"/>
            <p:cNvSpPr/>
            <p:nvPr/>
          </p:nvSpPr>
          <p:spPr>
            <a:xfrm>
              <a:off x="8457902" y="3021493"/>
              <a:ext cx="55777" cy="22470"/>
            </a:xfrm>
            <a:custGeom>
              <a:avLst/>
              <a:gdLst/>
              <a:ahLst/>
              <a:cxnLst/>
              <a:rect l="l" t="t" r="r" b="b"/>
              <a:pathLst>
                <a:path w="7906" h="3185" fill="none" extrusionOk="0">
                  <a:moveTo>
                    <a:pt x="7905" y="1"/>
                  </a:moveTo>
                  <a:lnTo>
                    <a:pt x="7905" y="1"/>
                  </a:lnTo>
                  <a:lnTo>
                    <a:pt x="7569" y="129"/>
                  </a:lnTo>
                  <a:lnTo>
                    <a:pt x="7185" y="241"/>
                  </a:lnTo>
                  <a:lnTo>
                    <a:pt x="6769" y="337"/>
                  </a:lnTo>
                  <a:lnTo>
                    <a:pt x="6305" y="401"/>
                  </a:lnTo>
                  <a:lnTo>
                    <a:pt x="5825" y="465"/>
                  </a:lnTo>
                  <a:lnTo>
                    <a:pt x="5313" y="497"/>
                  </a:lnTo>
                  <a:lnTo>
                    <a:pt x="4801" y="529"/>
                  </a:lnTo>
                  <a:lnTo>
                    <a:pt x="4257" y="529"/>
                  </a:lnTo>
                  <a:lnTo>
                    <a:pt x="4257" y="529"/>
                  </a:lnTo>
                  <a:lnTo>
                    <a:pt x="3665" y="529"/>
                  </a:lnTo>
                  <a:lnTo>
                    <a:pt x="3073" y="497"/>
                  </a:lnTo>
                  <a:lnTo>
                    <a:pt x="2497" y="465"/>
                  </a:lnTo>
                  <a:lnTo>
                    <a:pt x="1937" y="401"/>
                  </a:lnTo>
                  <a:lnTo>
                    <a:pt x="1393" y="337"/>
                  </a:lnTo>
                  <a:lnTo>
                    <a:pt x="897" y="257"/>
                  </a:lnTo>
                  <a:lnTo>
                    <a:pt x="433" y="161"/>
                  </a:lnTo>
                  <a:lnTo>
                    <a:pt x="1" y="65"/>
                  </a:lnTo>
                  <a:lnTo>
                    <a:pt x="1" y="65"/>
                  </a:lnTo>
                  <a:lnTo>
                    <a:pt x="225" y="449"/>
                  </a:lnTo>
                  <a:lnTo>
                    <a:pt x="449" y="801"/>
                  </a:lnTo>
                  <a:lnTo>
                    <a:pt x="689" y="1137"/>
                  </a:lnTo>
                  <a:lnTo>
                    <a:pt x="929" y="1441"/>
                  </a:lnTo>
                  <a:lnTo>
                    <a:pt x="1185" y="1729"/>
                  </a:lnTo>
                  <a:lnTo>
                    <a:pt x="1457" y="1985"/>
                  </a:lnTo>
                  <a:lnTo>
                    <a:pt x="1729" y="2209"/>
                  </a:lnTo>
                  <a:lnTo>
                    <a:pt x="2017" y="2417"/>
                  </a:lnTo>
                  <a:lnTo>
                    <a:pt x="2305" y="2593"/>
                  </a:lnTo>
                  <a:lnTo>
                    <a:pt x="2609" y="2753"/>
                  </a:lnTo>
                  <a:lnTo>
                    <a:pt x="2897" y="2897"/>
                  </a:lnTo>
                  <a:lnTo>
                    <a:pt x="3201" y="2993"/>
                  </a:lnTo>
                  <a:lnTo>
                    <a:pt x="3505" y="3089"/>
                  </a:lnTo>
                  <a:lnTo>
                    <a:pt x="3809" y="3137"/>
                  </a:lnTo>
                  <a:lnTo>
                    <a:pt x="4097" y="3185"/>
                  </a:lnTo>
                  <a:lnTo>
                    <a:pt x="4401" y="3185"/>
                  </a:lnTo>
                  <a:lnTo>
                    <a:pt x="4401" y="3185"/>
                  </a:lnTo>
                  <a:lnTo>
                    <a:pt x="4705" y="3169"/>
                  </a:lnTo>
                  <a:lnTo>
                    <a:pt x="5009" y="3137"/>
                  </a:lnTo>
                  <a:lnTo>
                    <a:pt x="5297" y="3073"/>
                  </a:lnTo>
                  <a:lnTo>
                    <a:pt x="5585" y="2993"/>
                  </a:lnTo>
                  <a:lnTo>
                    <a:pt x="5857" y="2865"/>
                  </a:lnTo>
                  <a:lnTo>
                    <a:pt x="6129" y="2737"/>
                  </a:lnTo>
                  <a:lnTo>
                    <a:pt x="6369" y="2577"/>
                  </a:lnTo>
                  <a:lnTo>
                    <a:pt x="6609" y="2385"/>
                  </a:lnTo>
                  <a:lnTo>
                    <a:pt x="6849" y="2177"/>
                  </a:lnTo>
                  <a:lnTo>
                    <a:pt x="7057" y="1937"/>
                  </a:lnTo>
                  <a:lnTo>
                    <a:pt x="7249" y="1665"/>
                  </a:lnTo>
                  <a:lnTo>
                    <a:pt x="7425" y="1377"/>
                  </a:lnTo>
                  <a:lnTo>
                    <a:pt x="7569" y="1073"/>
                  </a:lnTo>
                  <a:lnTo>
                    <a:pt x="7713" y="737"/>
                  </a:lnTo>
                  <a:lnTo>
                    <a:pt x="7825" y="385"/>
                  </a:lnTo>
                  <a:lnTo>
                    <a:pt x="7905"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4" name="Google Shape;1486;p34"/>
            <p:cNvSpPr/>
            <p:nvPr/>
          </p:nvSpPr>
          <p:spPr>
            <a:xfrm>
              <a:off x="8470100" y="2974424"/>
              <a:ext cx="7344" cy="7457"/>
            </a:xfrm>
            <a:custGeom>
              <a:avLst/>
              <a:gdLst/>
              <a:ahLst/>
              <a:cxnLst/>
              <a:rect l="l" t="t" r="r" b="b"/>
              <a:pathLst>
                <a:path w="1041" h="1057" extrusionOk="0">
                  <a:moveTo>
                    <a:pt x="528" y="1056"/>
                  </a:moveTo>
                  <a:lnTo>
                    <a:pt x="528" y="1056"/>
                  </a:lnTo>
                  <a:lnTo>
                    <a:pt x="624" y="1040"/>
                  </a:lnTo>
                  <a:lnTo>
                    <a:pt x="720" y="1008"/>
                  </a:lnTo>
                  <a:lnTo>
                    <a:pt x="816" y="960"/>
                  </a:lnTo>
                  <a:lnTo>
                    <a:pt x="896" y="896"/>
                  </a:lnTo>
                  <a:lnTo>
                    <a:pt x="960" y="816"/>
                  </a:lnTo>
                  <a:lnTo>
                    <a:pt x="1008" y="736"/>
                  </a:lnTo>
                  <a:lnTo>
                    <a:pt x="1040" y="640"/>
                  </a:lnTo>
                  <a:lnTo>
                    <a:pt x="1040" y="528"/>
                  </a:lnTo>
                  <a:lnTo>
                    <a:pt x="1040" y="528"/>
                  </a:lnTo>
                  <a:lnTo>
                    <a:pt x="1040" y="416"/>
                  </a:lnTo>
                  <a:lnTo>
                    <a:pt x="1008" y="320"/>
                  </a:lnTo>
                  <a:lnTo>
                    <a:pt x="960" y="240"/>
                  </a:lnTo>
                  <a:lnTo>
                    <a:pt x="896" y="160"/>
                  </a:lnTo>
                  <a:lnTo>
                    <a:pt x="816" y="96"/>
                  </a:lnTo>
                  <a:lnTo>
                    <a:pt x="720" y="48"/>
                  </a:lnTo>
                  <a:lnTo>
                    <a:pt x="624" y="16"/>
                  </a:lnTo>
                  <a:lnTo>
                    <a:pt x="528" y="0"/>
                  </a:lnTo>
                  <a:lnTo>
                    <a:pt x="528" y="0"/>
                  </a:lnTo>
                  <a:lnTo>
                    <a:pt x="416" y="16"/>
                  </a:lnTo>
                  <a:lnTo>
                    <a:pt x="320" y="48"/>
                  </a:lnTo>
                  <a:lnTo>
                    <a:pt x="224" y="96"/>
                  </a:lnTo>
                  <a:lnTo>
                    <a:pt x="144" y="160"/>
                  </a:lnTo>
                  <a:lnTo>
                    <a:pt x="80" y="240"/>
                  </a:lnTo>
                  <a:lnTo>
                    <a:pt x="32" y="320"/>
                  </a:lnTo>
                  <a:lnTo>
                    <a:pt x="16" y="416"/>
                  </a:lnTo>
                  <a:lnTo>
                    <a:pt x="0" y="528"/>
                  </a:lnTo>
                  <a:lnTo>
                    <a:pt x="0" y="528"/>
                  </a:lnTo>
                  <a:lnTo>
                    <a:pt x="16" y="640"/>
                  </a:lnTo>
                  <a:lnTo>
                    <a:pt x="32" y="736"/>
                  </a:lnTo>
                  <a:lnTo>
                    <a:pt x="80" y="816"/>
                  </a:lnTo>
                  <a:lnTo>
                    <a:pt x="144" y="896"/>
                  </a:lnTo>
                  <a:lnTo>
                    <a:pt x="224" y="960"/>
                  </a:lnTo>
                  <a:lnTo>
                    <a:pt x="320" y="1008"/>
                  </a:lnTo>
                  <a:lnTo>
                    <a:pt x="416" y="1040"/>
                  </a:lnTo>
                  <a:lnTo>
                    <a:pt x="528" y="1056"/>
                  </a:lnTo>
                  <a:lnTo>
                    <a:pt x="528" y="1056"/>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5" name="Google Shape;1487;p34"/>
            <p:cNvSpPr/>
            <p:nvPr/>
          </p:nvSpPr>
          <p:spPr>
            <a:xfrm>
              <a:off x="8513220" y="2975101"/>
              <a:ext cx="7457" cy="7344"/>
            </a:xfrm>
            <a:custGeom>
              <a:avLst/>
              <a:gdLst/>
              <a:ahLst/>
              <a:cxnLst/>
              <a:rect l="l" t="t" r="r" b="b"/>
              <a:pathLst>
                <a:path w="1057" h="1041" extrusionOk="0">
                  <a:moveTo>
                    <a:pt x="529" y="1040"/>
                  </a:moveTo>
                  <a:lnTo>
                    <a:pt x="529" y="1040"/>
                  </a:lnTo>
                  <a:lnTo>
                    <a:pt x="625" y="1040"/>
                  </a:lnTo>
                  <a:lnTo>
                    <a:pt x="721" y="1008"/>
                  </a:lnTo>
                  <a:lnTo>
                    <a:pt x="817" y="960"/>
                  </a:lnTo>
                  <a:lnTo>
                    <a:pt x="897" y="896"/>
                  </a:lnTo>
                  <a:lnTo>
                    <a:pt x="961" y="816"/>
                  </a:lnTo>
                  <a:lnTo>
                    <a:pt x="1009" y="720"/>
                  </a:lnTo>
                  <a:lnTo>
                    <a:pt x="1041" y="624"/>
                  </a:lnTo>
                  <a:lnTo>
                    <a:pt x="1057" y="512"/>
                  </a:lnTo>
                  <a:lnTo>
                    <a:pt x="1057" y="512"/>
                  </a:lnTo>
                  <a:lnTo>
                    <a:pt x="1041" y="416"/>
                  </a:lnTo>
                  <a:lnTo>
                    <a:pt x="1009" y="320"/>
                  </a:lnTo>
                  <a:lnTo>
                    <a:pt x="961" y="224"/>
                  </a:lnTo>
                  <a:lnTo>
                    <a:pt x="897" y="144"/>
                  </a:lnTo>
                  <a:lnTo>
                    <a:pt x="817" y="80"/>
                  </a:lnTo>
                  <a:lnTo>
                    <a:pt x="721" y="32"/>
                  </a:lnTo>
                  <a:lnTo>
                    <a:pt x="625" y="0"/>
                  </a:lnTo>
                  <a:lnTo>
                    <a:pt x="529" y="0"/>
                  </a:lnTo>
                  <a:lnTo>
                    <a:pt x="529" y="0"/>
                  </a:lnTo>
                  <a:lnTo>
                    <a:pt x="417" y="0"/>
                  </a:lnTo>
                  <a:lnTo>
                    <a:pt x="321" y="32"/>
                  </a:lnTo>
                  <a:lnTo>
                    <a:pt x="224" y="80"/>
                  </a:lnTo>
                  <a:lnTo>
                    <a:pt x="160" y="144"/>
                  </a:lnTo>
                  <a:lnTo>
                    <a:pt x="80" y="224"/>
                  </a:lnTo>
                  <a:lnTo>
                    <a:pt x="32" y="320"/>
                  </a:lnTo>
                  <a:lnTo>
                    <a:pt x="16" y="416"/>
                  </a:lnTo>
                  <a:lnTo>
                    <a:pt x="0" y="512"/>
                  </a:lnTo>
                  <a:lnTo>
                    <a:pt x="0" y="512"/>
                  </a:lnTo>
                  <a:lnTo>
                    <a:pt x="16" y="624"/>
                  </a:lnTo>
                  <a:lnTo>
                    <a:pt x="32" y="720"/>
                  </a:lnTo>
                  <a:lnTo>
                    <a:pt x="80" y="816"/>
                  </a:lnTo>
                  <a:lnTo>
                    <a:pt x="160" y="896"/>
                  </a:lnTo>
                  <a:lnTo>
                    <a:pt x="224" y="960"/>
                  </a:lnTo>
                  <a:lnTo>
                    <a:pt x="321" y="1008"/>
                  </a:lnTo>
                  <a:lnTo>
                    <a:pt x="417" y="1040"/>
                  </a:lnTo>
                  <a:lnTo>
                    <a:pt x="529" y="1040"/>
                  </a:lnTo>
                  <a:lnTo>
                    <a:pt x="529" y="104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6" name="Google Shape;1488;p34"/>
            <p:cNvSpPr/>
            <p:nvPr/>
          </p:nvSpPr>
          <p:spPr>
            <a:xfrm>
              <a:off x="8529023" y="2963129"/>
              <a:ext cx="1587" cy="5207"/>
            </a:xfrm>
            <a:custGeom>
              <a:avLst/>
              <a:gdLst/>
              <a:ahLst/>
              <a:cxnLst/>
              <a:rect l="l" t="t" r="r" b="b"/>
              <a:pathLst>
                <a:path w="225" h="738" extrusionOk="0">
                  <a:moveTo>
                    <a:pt x="1" y="1"/>
                  </a:moveTo>
                  <a:lnTo>
                    <a:pt x="17" y="737"/>
                  </a:lnTo>
                  <a:lnTo>
                    <a:pt x="81" y="689"/>
                  </a:lnTo>
                  <a:lnTo>
                    <a:pt x="129" y="641"/>
                  </a:lnTo>
                  <a:lnTo>
                    <a:pt x="177" y="561"/>
                  </a:lnTo>
                  <a:lnTo>
                    <a:pt x="209" y="497"/>
                  </a:lnTo>
                  <a:lnTo>
                    <a:pt x="225" y="417"/>
                  </a:lnTo>
                  <a:lnTo>
                    <a:pt x="225" y="337"/>
                  </a:lnTo>
                  <a:lnTo>
                    <a:pt x="209" y="257"/>
                  </a:lnTo>
                  <a:lnTo>
                    <a:pt x="193" y="193"/>
                  </a:lnTo>
                  <a:lnTo>
                    <a:pt x="145" y="113"/>
                  </a:lnTo>
                  <a:lnTo>
                    <a:pt x="81" y="65"/>
                  </a:lnTo>
                  <a:lnTo>
                    <a:pt x="1" y="1"/>
                  </a:lnTo>
                  <a:close/>
                </a:path>
              </a:pathLst>
            </a:custGeom>
            <a:solidFill>
              <a:srgbClr val="FFF5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7" name="Google Shape;1489;p34"/>
            <p:cNvSpPr/>
            <p:nvPr/>
          </p:nvSpPr>
          <p:spPr>
            <a:xfrm>
              <a:off x="8529023" y="2963129"/>
              <a:ext cx="1587" cy="5207"/>
            </a:xfrm>
            <a:custGeom>
              <a:avLst/>
              <a:gdLst/>
              <a:ahLst/>
              <a:cxnLst/>
              <a:rect l="l" t="t" r="r" b="b"/>
              <a:pathLst>
                <a:path w="225" h="738" fill="none" extrusionOk="0">
                  <a:moveTo>
                    <a:pt x="1" y="1"/>
                  </a:moveTo>
                  <a:lnTo>
                    <a:pt x="1" y="1"/>
                  </a:lnTo>
                  <a:lnTo>
                    <a:pt x="17" y="737"/>
                  </a:lnTo>
                  <a:lnTo>
                    <a:pt x="17" y="737"/>
                  </a:lnTo>
                  <a:lnTo>
                    <a:pt x="81" y="689"/>
                  </a:lnTo>
                  <a:lnTo>
                    <a:pt x="129" y="641"/>
                  </a:lnTo>
                  <a:lnTo>
                    <a:pt x="129" y="641"/>
                  </a:lnTo>
                  <a:lnTo>
                    <a:pt x="177" y="561"/>
                  </a:lnTo>
                  <a:lnTo>
                    <a:pt x="209" y="497"/>
                  </a:lnTo>
                  <a:lnTo>
                    <a:pt x="225" y="417"/>
                  </a:lnTo>
                  <a:lnTo>
                    <a:pt x="225" y="337"/>
                  </a:lnTo>
                  <a:lnTo>
                    <a:pt x="209" y="257"/>
                  </a:lnTo>
                  <a:lnTo>
                    <a:pt x="193" y="193"/>
                  </a:lnTo>
                  <a:lnTo>
                    <a:pt x="145" y="113"/>
                  </a:lnTo>
                  <a:lnTo>
                    <a:pt x="81" y="65"/>
                  </a:lnTo>
                  <a:lnTo>
                    <a:pt x="81" y="65"/>
                  </a:lnTo>
                  <a:lnTo>
                    <a:pt x="1" y="1"/>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8" name="Google Shape;1490;p34"/>
            <p:cNvSpPr/>
            <p:nvPr/>
          </p:nvSpPr>
          <p:spPr>
            <a:xfrm>
              <a:off x="8506221" y="2959743"/>
              <a:ext cx="22922" cy="8932"/>
            </a:xfrm>
            <a:custGeom>
              <a:avLst/>
              <a:gdLst/>
              <a:ahLst/>
              <a:cxnLst/>
              <a:rect l="l" t="t" r="r" b="b"/>
              <a:pathLst>
                <a:path w="3249" h="1266" extrusionOk="0">
                  <a:moveTo>
                    <a:pt x="1713" y="1"/>
                  </a:moveTo>
                  <a:lnTo>
                    <a:pt x="1505" y="17"/>
                  </a:lnTo>
                  <a:lnTo>
                    <a:pt x="1280" y="33"/>
                  </a:lnTo>
                  <a:lnTo>
                    <a:pt x="1072" y="81"/>
                  </a:lnTo>
                  <a:lnTo>
                    <a:pt x="864" y="129"/>
                  </a:lnTo>
                  <a:lnTo>
                    <a:pt x="672" y="209"/>
                  </a:lnTo>
                  <a:lnTo>
                    <a:pt x="480" y="305"/>
                  </a:lnTo>
                  <a:lnTo>
                    <a:pt x="304" y="401"/>
                  </a:lnTo>
                  <a:lnTo>
                    <a:pt x="144" y="529"/>
                  </a:lnTo>
                  <a:lnTo>
                    <a:pt x="96" y="577"/>
                  </a:lnTo>
                  <a:lnTo>
                    <a:pt x="48" y="657"/>
                  </a:lnTo>
                  <a:lnTo>
                    <a:pt x="16" y="721"/>
                  </a:lnTo>
                  <a:lnTo>
                    <a:pt x="0" y="801"/>
                  </a:lnTo>
                  <a:lnTo>
                    <a:pt x="0" y="881"/>
                  </a:lnTo>
                  <a:lnTo>
                    <a:pt x="16" y="961"/>
                  </a:lnTo>
                  <a:lnTo>
                    <a:pt x="48" y="1025"/>
                  </a:lnTo>
                  <a:lnTo>
                    <a:pt x="96" y="1105"/>
                  </a:lnTo>
                  <a:lnTo>
                    <a:pt x="160" y="1169"/>
                  </a:lnTo>
                  <a:lnTo>
                    <a:pt x="240" y="1201"/>
                  </a:lnTo>
                  <a:lnTo>
                    <a:pt x="320" y="1233"/>
                  </a:lnTo>
                  <a:lnTo>
                    <a:pt x="416" y="1249"/>
                  </a:lnTo>
                  <a:lnTo>
                    <a:pt x="480" y="1233"/>
                  </a:lnTo>
                  <a:lnTo>
                    <a:pt x="544" y="1217"/>
                  </a:lnTo>
                  <a:lnTo>
                    <a:pt x="608" y="1185"/>
                  </a:lnTo>
                  <a:lnTo>
                    <a:pt x="672" y="1153"/>
                  </a:lnTo>
                  <a:lnTo>
                    <a:pt x="768" y="1073"/>
                  </a:lnTo>
                  <a:lnTo>
                    <a:pt x="896" y="1009"/>
                  </a:lnTo>
                  <a:lnTo>
                    <a:pt x="1008" y="945"/>
                  </a:lnTo>
                  <a:lnTo>
                    <a:pt x="1136" y="913"/>
                  </a:lnTo>
                  <a:lnTo>
                    <a:pt x="1280" y="865"/>
                  </a:lnTo>
                  <a:lnTo>
                    <a:pt x="1425" y="849"/>
                  </a:lnTo>
                  <a:lnTo>
                    <a:pt x="1569" y="833"/>
                  </a:lnTo>
                  <a:lnTo>
                    <a:pt x="1713" y="817"/>
                  </a:lnTo>
                  <a:lnTo>
                    <a:pt x="1873" y="833"/>
                  </a:lnTo>
                  <a:lnTo>
                    <a:pt x="2017" y="849"/>
                  </a:lnTo>
                  <a:lnTo>
                    <a:pt x="2161" y="865"/>
                  </a:lnTo>
                  <a:lnTo>
                    <a:pt x="2305" y="913"/>
                  </a:lnTo>
                  <a:lnTo>
                    <a:pt x="2449" y="961"/>
                  </a:lnTo>
                  <a:lnTo>
                    <a:pt x="2561" y="1009"/>
                  </a:lnTo>
                  <a:lnTo>
                    <a:pt x="2689" y="1089"/>
                  </a:lnTo>
                  <a:lnTo>
                    <a:pt x="2785" y="1169"/>
                  </a:lnTo>
                  <a:lnTo>
                    <a:pt x="2849" y="1201"/>
                  </a:lnTo>
                  <a:lnTo>
                    <a:pt x="2913" y="1233"/>
                  </a:lnTo>
                  <a:lnTo>
                    <a:pt x="2993" y="1249"/>
                  </a:lnTo>
                  <a:lnTo>
                    <a:pt x="3057" y="1265"/>
                  </a:lnTo>
                  <a:lnTo>
                    <a:pt x="3153" y="1249"/>
                  </a:lnTo>
                  <a:lnTo>
                    <a:pt x="3249" y="1217"/>
                  </a:lnTo>
                  <a:lnTo>
                    <a:pt x="3233" y="481"/>
                  </a:lnTo>
                  <a:lnTo>
                    <a:pt x="3073" y="369"/>
                  </a:lnTo>
                  <a:lnTo>
                    <a:pt x="2913" y="273"/>
                  </a:lnTo>
                  <a:lnTo>
                    <a:pt x="2721" y="193"/>
                  </a:lnTo>
                  <a:lnTo>
                    <a:pt x="2529" y="129"/>
                  </a:lnTo>
                  <a:lnTo>
                    <a:pt x="2337" y="81"/>
                  </a:lnTo>
                  <a:lnTo>
                    <a:pt x="2129" y="33"/>
                  </a:lnTo>
                  <a:lnTo>
                    <a:pt x="1921" y="17"/>
                  </a:lnTo>
                  <a:lnTo>
                    <a:pt x="171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9" name="Google Shape;1491;p34"/>
            <p:cNvSpPr/>
            <p:nvPr/>
          </p:nvSpPr>
          <p:spPr>
            <a:xfrm>
              <a:off x="8455871" y="2959630"/>
              <a:ext cx="30605" cy="9835"/>
            </a:xfrm>
            <a:custGeom>
              <a:avLst/>
              <a:gdLst/>
              <a:ahLst/>
              <a:cxnLst/>
              <a:rect l="l" t="t" r="r" b="b"/>
              <a:pathLst>
                <a:path w="4338" h="1394" extrusionOk="0">
                  <a:moveTo>
                    <a:pt x="2401" y="1"/>
                  </a:moveTo>
                  <a:lnTo>
                    <a:pt x="2081" y="17"/>
                  </a:lnTo>
                  <a:lnTo>
                    <a:pt x="1761" y="49"/>
                  </a:lnTo>
                  <a:lnTo>
                    <a:pt x="1441" y="97"/>
                  </a:lnTo>
                  <a:lnTo>
                    <a:pt x="1153" y="177"/>
                  </a:lnTo>
                  <a:lnTo>
                    <a:pt x="865" y="273"/>
                  </a:lnTo>
                  <a:lnTo>
                    <a:pt x="593" y="385"/>
                  </a:lnTo>
                  <a:lnTo>
                    <a:pt x="369" y="513"/>
                  </a:lnTo>
                  <a:lnTo>
                    <a:pt x="145" y="673"/>
                  </a:lnTo>
                  <a:lnTo>
                    <a:pt x="97" y="721"/>
                  </a:lnTo>
                  <a:lnTo>
                    <a:pt x="49" y="801"/>
                  </a:lnTo>
                  <a:lnTo>
                    <a:pt x="17" y="865"/>
                  </a:lnTo>
                  <a:lnTo>
                    <a:pt x="1" y="945"/>
                  </a:lnTo>
                  <a:lnTo>
                    <a:pt x="17" y="1025"/>
                  </a:lnTo>
                  <a:lnTo>
                    <a:pt x="17" y="1105"/>
                  </a:lnTo>
                  <a:lnTo>
                    <a:pt x="49" y="1169"/>
                  </a:lnTo>
                  <a:lnTo>
                    <a:pt x="97" y="1249"/>
                  </a:lnTo>
                  <a:lnTo>
                    <a:pt x="177" y="1313"/>
                  </a:lnTo>
                  <a:lnTo>
                    <a:pt x="241" y="1345"/>
                  </a:lnTo>
                  <a:lnTo>
                    <a:pt x="321" y="1377"/>
                  </a:lnTo>
                  <a:lnTo>
                    <a:pt x="417" y="1393"/>
                  </a:lnTo>
                  <a:lnTo>
                    <a:pt x="481" y="1377"/>
                  </a:lnTo>
                  <a:lnTo>
                    <a:pt x="545" y="1361"/>
                  </a:lnTo>
                  <a:lnTo>
                    <a:pt x="625" y="1329"/>
                  </a:lnTo>
                  <a:lnTo>
                    <a:pt x="673" y="1297"/>
                  </a:lnTo>
                  <a:lnTo>
                    <a:pt x="833" y="1185"/>
                  </a:lnTo>
                  <a:lnTo>
                    <a:pt x="1009" y="1089"/>
                  </a:lnTo>
                  <a:lnTo>
                    <a:pt x="1201" y="1009"/>
                  </a:lnTo>
                  <a:lnTo>
                    <a:pt x="1425" y="945"/>
                  </a:lnTo>
                  <a:lnTo>
                    <a:pt x="1665" y="881"/>
                  </a:lnTo>
                  <a:lnTo>
                    <a:pt x="1905" y="849"/>
                  </a:lnTo>
                  <a:lnTo>
                    <a:pt x="2145" y="833"/>
                  </a:lnTo>
                  <a:lnTo>
                    <a:pt x="2385" y="817"/>
                  </a:lnTo>
                  <a:lnTo>
                    <a:pt x="2769" y="833"/>
                  </a:lnTo>
                  <a:lnTo>
                    <a:pt x="2945" y="865"/>
                  </a:lnTo>
                  <a:lnTo>
                    <a:pt x="3121" y="897"/>
                  </a:lnTo>
                  <a:lnTo>
                    <a:pt x="3281" y="929"/>
                  </a:lnTo>
                  <a:lnTo>
                    <a:pt x="3441" y="993"/>
                  </a:lnTo>
                  <a:lnTo>
                    <a:pt x="3585" y="1041"/>
                  </a:lnTo>
                  <a:lnTo>
                    <a:pt x="3713" y="1121"/>
                  </a:lnTo>
                  <a:lnTo>
                    <a:pt x="3809" y="1169"/>
                  </a:lnTo>
                  <a:lnTo>
                    <a:pt x="3921" y="1185"/>
                  </a:lnTo>
                  <a:lnTo>
                    <a:pt x="4033" y="1169"/>
                  </a:lnTo>
                  <a:lnTo>
                    <a:pt x="4113" y="1137"/>
                  </a:lnTo>
                  <a:lnTo>
                    <a:pt x="4209" y="1073"/>
                  </a:lnTo>
                  <a:lnTo>
                    <a:pt x="4273" y="993"/>
                  </a:lnTo>
                  <a:lnTo>
                    <a:pt x="4305" y="913"/>
                  </a:lnTo>
                  <a:lnTo>
                    <a:pt x="4337" y="849"/>
                  </a:lnTo>
                  <a:lnTo>
                    <a:pt x="4337" y="769"/>
                  </a:lnTo>
                  <a:lnTo>
                    <a:pt x="4321" y="689"/>
                  </a:lnTo>
                  <a:lnTo>
                    <a:pt x="4305" y="609"/>
                  </a:lnTo>
                  <a:lnTo>
                    <a:pt x="4257" y="545"/>
                  </a:lnTo>
                  <a:lnTo>
                    <a:pt x="4209" y="481"/>
                  </a:lnTo>
                  <a:lnTo>
                    <a:pt x="4145" y="433"/>
                  </a:lnTo>
                  <a:lnTo>
                    <a:pt x="3969" y="337"/>
                  </a:lnTo>
                  <a:lnTo>
                    <a:pt x="3777" y="241"/>
                  </a:lnTo>
                  <a:lnTo>
                    <a:pt x="3569" y="177"/>
                  </a:lnTo>
                  <a:lnTo>
                    <a:pt x="3345" y="113"/>
                  </a:lnTo>
                  <a:lnTo>
                    <a:pt x="3121" y="65"/>
                  </a:lnTo>
                  <a:lnTo>
                    <a:pt x="2881" y="33"/>
                  </a:lnTo>
                  <a:lnTo>
                    <a:pt x="2641" y="17"/>
                  </a:lnTo>
                  <a:lnTo>
                    <a:pt x="2401"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0" name="Google Shape;1492;p34"/>
            <p:cNvSpPr/>
            <p:nvPr/>
          </p:nvSpPr>
          <p:spPr>
            <a:xfrm>
              <a:off x="8483759" y="2973747"/>
              <a:ext cx="22583" cy="40870"/>
            </a:xfrm>
            <a:custGeom>
              <a:avLst/>
              <a:gdLst/>
              <a:ahLst/>
              <a:cxnLst/>
              <a:rect l="l" t="t" r="r" b="b"/>
              <a:pathLst>
                <a:path w="3201" h="5793" extrusionOk="0">
                  <a:moveTo>
                    <a:pt x="0" y="5600"/>
                  </a:moveTo>
                  <a:lnTo>
                    <a:pt x="0" y="5600"/>
                  </a:lnTo>
                  <a:lnTo>
                    <a:pt x="352" y="5568"/>
                  </a:lnTo>
                  <a:lnTo>
                    <a:pt x="656" y="5520"/>
                  </a:lnTo>
                  <a:lnTo>
                    <a:pt x="944" y="5456"/>
                  </a:lnTo>
                  <a:lnTo>
                    <a:pt x="1184" y="5376"/>
                  </a:lnTo>
                  <a:lnTo>
                    <a:pt x="1424" y="5296"/>
                  </a:lnTo>
                  <a:lnTo>
                    <a:pt x="1632" y="5184"/>
                  </a:lnTo>
                  <a:lnTo>
                    <a:pt x="1808" y="5072"/>
                  </a:lnTo>
                  <a:lnTo>
                    <a:pt x="1968" y="4944"/>
                  </a:lnTo>
                  <a:lnTo>
                    <a:pt x="2112" y="4800"/>
                  </a:lnTo>
                  <a:lnTo>
                    <a:pt x="2224" y="4640"/>
                  </a:lnTo>
                  <a:lnTo>
                    <a:pt x="2336" y="4480"/>
                  </a:lnTo>
                  <a:lnTo>
                    <a:pt x="2416" y="4304"/>
                  </a:lnTo>
                  <a:lnTo>
                    <a:pt x="2480" y="4128"/>
                  </a:lnTo>
                  <a:lnTo>
                    <a:pt x="2528" y="3952"/>
                  </a:lnTo>
                  <a:lnTo>
                    <a:pt x="2560" y="3744"/>
                  </a:lnTo>
                  <a:lnTo>
                    <a:pt x="2576" y="3552"/>
                  </a:lnTo>
                  <a:lnTo>
                    <a:pt x="2592" y="3344"/>
                  </a:lnTo>
                  <a:lnTo>
                    <a:pt x="2592" y="3136"/>
                  </a:lnTo>
                  <a:lnTo>
                    <a:pt x="2560" y="2688"/>
                  </a:lnTo>
                  <a:lnTo>
                    <a:pt x="2480" y="2240"/>
                  </a:lnTo>
                  <a:lnTo>
                    <a:pt x="2400" y="1792"/>
                  </a:lnTo>
                  <a:lnTo>
                    <a:pt x="2288" y="1328"/>
                  </a:lnTo>
                  <a:lnTo>
                    <a:pt x="2176" y="880"/>
                  </a:lnTo>
                  <a:lnTo>
                    <a:pt x="1952" y="0"/>
                  </a:lnTo>
                  <a:lnTo>
                    <a:pt x="1952" y="0"/>
                  </a:lnTo>
                  <a:lnTo>
                    <a:pt x="2288" y="752"/>
                  </a:lnTo>
                  <a:lnTo>
                    <a:pt x="2576" y="1456"/>
                  </a:lnTo>
                  <a:lnTo>
                    <a:pt x="2816" y="2112"/>
                  </a:lnTo>
                  <a:lnTo>
                    <a:pt x="2928" y="2432"/>
                  </a:lnTo>
                  <a:lnTo>
                    <a:pt x="3008" y="2736"/>
                  </a:lnTo>
                  <a:lnTo>
                    <a:pt x="3072" y="3024"/>
                  </a:lnTo>
                  <a:lnTo>
                    <a:pt x="3136" y="3296"/>
                  </a:lnTo>
                  <a:lnTo>
                    <a:pt x="3168" y="3568"/>
                  </a:lnTo>
                  <a:lnTo>
                    <a:pt x="3200" y="3808"/>
                  </a:lnTo>
                  <a:lnTo>
                    <a:pt x="3200" y="4048"/>
                  </a:lnTo>
                  <a:lnTo>
                    <a:pt x="3200" y="4272"/>
                  </a:lnTo>
                  <a:lnTo>
                    <a:pt x="3184" y="4480"/>
                  </a:lnTo>
                  <a:lnTo>
                    <a:pt x="3136" y="4688"/>
                  </a:lnTo>
                  <a:lnTo>
                    <a:pt x="3088" y="4864"/>
                  </a:lnTo>
                  <a:lnTo>
                    <a:pt x="3008" y="5024"/>
                  </a:lnTo>
                  <a:lnTo>
                    <a:pt x="2912" y="5184"/>
                  </a:lnTo>
                  <a:lnTo>
                    <a:pt x="2816" y="5312"/>
                  </a:lnTo>
                  <a:lnTo>
                    <a:pt x="2688" y="5424"/>
                  </a:lnTo>
                  <a:lnTo>
                    <a:pt x="2544" y="5536"/>
                  </a:lnTo>
                  <a:lnTo>
                    <a:pt x="2368" y="5616"/>
                  </a:lnTo>
                  <a:lnTo>
                    <a:pt x="2192" y="5696"/>
                  </a:lnTo>
                  <a:lnTo>
                    <a:pt x="1984" y="5744"/>
                  </a:lnTo>
                  <a:lnTo>
                    <a:pt x="1760" y="5776"/>
                  </a:lnTo>
                  <a:lnTo>
                    <a:pt x="1520" y="5792"/>
                  </a:lnTo>
                  <a:lnTo>
                    <a:pt x="1264" y="5792"/>
                  </a:lnTo>
                  <a:lnTo>
                    <a:pt x="976" y="5776"/>
                  </a:lnTo>
                  <a:lnTo>
                    <a:pt x="672" y="5728"/>
                  </a:lnTo>
                  <a:lnTo>
                    <a:pt x="352" y="5680"/>
                  </a:lnTo>
                  <a:lnTo>
                    <a:pt x="0" y="5600"/>
                  </a:lnTo>
                  <a:lnTo>
                    <a:pt x="0" y="5600"/>
                  </a:lnTo>
                  <a:close/>
                </a:path>
              </a:pathLst>
            </a:custGeom>
            <a:solidFill>
              <a:srgbClr val="E8A6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1" name="Google Shape;1493;p34"/>
            <p:cNvSpPr/>
            <p:nvPr/>
          </p:nvSpPr>
          <p:spPr>
            <a:xfrm>
              <a:off x="8468407" y="3025218"/>
              <a:ext cx="39064" cy="7457"/>
            </a:xfrm>
            <a:custGeom>
              <a:avLst/>
              <a:gdLst/>
              <a:ahLst/>
              <a:cxnLst/>
              <a:rect l="l" t="t" r="r" b="b"/>
              <a:pathLst>
                <a:path w="5537" h="1057" extrusionOk="0">
                  <a:moveTo>
                    <a:pt x="0" y="97"/>
                  </a:moveTo>
                  <a:lnTo>
                    <a:pt x="0" y="97"/>
                  </a:lnTo>
                  <a:lnTo>
                    <a:pt x="320" y="145"/>
                  </a:lnTo>
                  <a:lnTo>
                    <a:pt x="640" y="209"/>
                  </a:lnTo>
                  <a:lnTo>
                    <a:pt x="976" y="241"/>
                  </a:lnTo>
                  <a:lnTo>
                    <a:pt x="1328" y="289"/>
                  </a:lnTo>
                  <a:lnTo>
                    <a:pt x="2080" y="321"/>
                  </a:lnTo>
                  <a:lnTo>
                    <a:pt x="2832" y="337"/>
                  </a:lnTo>
                  <a:lnTo>
                    <a:pt x="3584" y="305"/>
                  </a:lnTo>
                  <a:lnTo>
                    <a:pt x="3952" y="273"/>
                  </a:lnTo>
                  <a:lnTo>
                    <a:pt x="4304" y="241"/>
                  </a:lnTo>
                  <a:lnTo>
                    <a:pt x="4640" y="193"/>
                  </a:lnTo>
                  <a:lnTo>
                    <a:pt x="4960" y="145"/>
                  </a:lnTo>
                  <a:lnTo>
                    <a:pt x="5264" y="81"/>
                  </a:lnTo>
                  <a:lnTo>
                    <a:pt x="5536" y="1"/>
                  </a:lnTo>
                  <a:lnTo>
                    <a:pt x="5536" y="1"/>
                  </a:lnTo>
                  <a:lnTo>
                    <a:pt x="5472" y="129"/>
                  </a:lnTo>
                  <a:lnTo>
                    <a:pt x="5392" y="257"/>
                  </a:lnTo>
                  <a:lnTo>
                    <a:pt x="5280" y="369"/>
                  </a:lnTo>
                  <a:lnTo>
                    <a:pt x="5152" y="481"/>
                  </a:lnTo>
                  <a:lnTo>
                    <a:pt x="5008" y="577"/>
                  </a:lnTo>
                  <a:lnTo>
                    <a:pt x="4848" y="657"/>
                  </a:lnTo>
                  <a:lnTo>
                    <a:pt x="4688" y="737"/>
                  </a:lnTo>
                  <a:lnTo>
                    <a:pt x="4496" y="817"/>
                  </a:lnTo>
                  <a:lnTo>
                    <a:pt x="4304" y="865"/>
                  </a:lnTo>
                  <a:lnTo>
                    <a:pt x="4096" y="929"/>
                  </a:lnTo>
                  <a:lnTo>
                    <a:pt x="3872" y="961"/>
                  </a:lnTo>
                  <a:lnTo>
                    <a:pt x="3664" y="1009"/>
                  </a:lnTo>
                  <a:lnTo>
                    <a:pt x="3200" y="1041"/>
                  </a:lnTo>
                  <a:lnTo>
                    <a:pt x="2736" y="1057"/>
                  </a:lnTo>
                  <a:lnTo>
                    <a:pt x="2272" y="1041"/>
                  </a:lnTo>
                  <a:lnTo>
                    <a:pt x="1808" y="993"/>
                  </a:lnTo>
                  <a:lnTo>
                    <a:pt x="1376" y="913"/>
                  </a:lnTo>
                  <a:lnTo>
                    <a:pt x="1184" y="849"/>
                  </a:lnTo>
                  <a:lnTo>
                    <a:pt x="992" y="801"/>
                  </a:lnTo>
                  <a:lnTo>
                    <a:pt x="816" y="737"/>
                  </a:lnTo>
                  <a:lnTo>
                    <a:pt x="640" y="657"/>
                  </a:lnTo>
                  <a:lnTo>
                    <a:pt x="496" y="577"/>
                  </a:lnTo>
                  <a:lnTo>
                    <a:pt x="352" y="497"/>
                  </a:lnTo>
                  <a:lnTo>
                    <a:pt x="240" y="401"/>
                  </a:lnTo>
                  <a:lnTo>
                    <a:pt x="144" y="305"/>
                  </a:lnTo>
                  <a:lnTo>
                    <a:pt x="64" y="193"/>
                  </a:lnTo>
                  <a:lnTo>
                    <a:pt x="0" y="97"/>
                  </a:lnTo>
                  <a:lnTo>
                    <a:pt x="0" y="97"/>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1223" name="组合 4"/>
          <p:cNvGrpSpPr/>
          <p:nvPr/>
        </p:nvGrpSpPr>
        <p:grpSpPr>
          <a:xfrm>
            <a:off x="-732250" y="469982"/>
            <a:ext cx="6097956" cy="482619"/>
            <a:chOff x="-1358258" y="636621"/>
            <a:chExt cx="8130608" cy="643492"/>
          </a:xfrm>
        </p:grpSpPr>
        <p:sp>
          <p:nvSpPr>
            <p:cNvPr id="1224" name="TextBox 8"/>
            <p:cNvSpPr txBox="1">
              <a:spLocks noChangeArrowheads="1"/>
            </p:cNvSpPr>
            <p:nvPr/>
          </p:nvSpPr>
          <p:spPr bwMode="auto">
            <a:xfrm>
              <a:off x="-1358258" y="636621"/>
              <a:ext cx="8130608"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*Bố cục</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1" y="705597"/>
              <a:ext cx="119667" cy="574516"/>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502;p33"/>
          <p:cNvGrpSpPr/>
          <p:nvPr/>
        </p:nvGrpSpPr>
        <p:grpSpPr>
          <a:xfrm>
            <a:off x="4839306" y="2137615"/>
            <a:ext cx="3467735" cy="2618403"/>
            <a:chOff x="309900" y="238100"/>
            <a:chExt cx="7048350" cy="5237800"/>
          </a:xfrm>
        </p:grpSpPr>
        <p:sp>
          <p:nvSpPr>
            <p:cNvPr id="21" name="Google Shape;503;p33"/>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04;p33"/>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505;p33"/>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06;p33"/>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07;p33"/>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508;p33"/>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509;p33"/>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10;p33"/>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11;p33"/>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502;p33"/>
          <p:cNvGrpSpPr/>
          <p:nvPr/>
        </p:nvGrpSpPr>
        <p:grpSpPr>
          <a:xfrm>
            <a:off x="566920" y="2153770"/>
            <a:ext cx="3467735" cy="2618403"/>
            <a:chOff x="309900" y="238100"/>
            <a:chExt cx="7048350" cy="5237800"/>
          </a:xfrm>
        </p:grpSpPr>
        <p:sp>
          <p:nvSpPr>
            <p:cNvPr id="31" name="Google Shape;503;p33"/>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04;p33"/>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05;p33"/>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06;p33"/>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07;p33"/>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08;p33"/>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09;p33"/>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10;p33"/>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11;p33"/>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pic>
        <p:nvPicPr>
          <p:cNvPr id="40" name="Google Shape;1984;p117"/>
          <p:cNvPicPr preferRelativeResize="0"/>
          <p:nvPr/>
        </p:nvPicPr>
        <p:blipFill>
          <a:blip r:embed="rId4"/>
          <a:stretch>
            <a:fillRect/>
          </a:stretch>
        </p:blipFill>
        <p:spPr>
          <a:xfrm>
            <a:off x="2219974" y="883994"/>
            <a:ext cx="4542094" cy="2555166"/>
          </a:xfrm>
          <a:prstGeom prst="rect">
            <a:avLst/>
          </a:prstGeom>
          <a:noFill/>
          <a:ln>
            <a:noFill/>
          </a:ln>
        </p:spPr>
      </p:pic>
      <p:sp>
        <p:nvSpPr>
          <p:cNvPr id="41" name="TextBox 40"/>
          <p:cNvSpPr txBox="1"/>
          <p:nvPr/>
        </p:nvSpPr>
        <p:spPr>
          <a:xfrm>
            <a:off x="853474" y="3166595"/>
            <a:ext cx="2646092" cy="923330"/>
          </a:xfrm>
          <a:prstGeom prst="rect">
            <a:avLst/>
          </a:prstGeom>
          <a:noFill/>
        </p:spPr>
        <p:txBody>
          <a:bodyPr wrap="square">
            <a:spAutoFit/>
          </a:bodyPr>
          <a:lstStyle/>
          <a:p>
            <a:pPr lvl="0" algn="ctr">
              <a:buClrTx/>
            </a:pPr>
            <a:r>
              <a:rPr lang="en-US" sz="1800" b="1">
                <a:latin typeface="Times New Roman" panose="02020603050405020304" pitchFamily="18" charset="0"/>
                <a:cs typeface="Times New Roman" panose="02020603050405020304" pitchFamily="18" charset="0"/>
              </a:rPr>
              <a:t>Phần 1 (từ đầu đến “những “đồ giả””): </a:t>
            </a:r>
            <a:r>
              <a:rPr lang="en-US" sz="1800">
                <a:latin typeface="Times New Roman" panose="02020603050405020304" pitchFamily="18" charset="0"/>
                <a:cs typeface="Times New Roman" panose="02020603050405020304" pitchFamily="18" charset="0"/>
              </a:rPr>
              <a:t>Món cơm hến, đặc sản xứ Huế</a:t>
            </a:r>
            <a:endParaRPr kumimoji="0" lang="en-US" sz="20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5630038" y="2993445"/>
            <a:ext cx="2135745" cy="1200329"/>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Phần 2 (còn lại): </a:t>
            </a:r>
            <a:r>
              <a:rPr lang="en-US" sz="1800">
                <a:latin typeface="Times New Roman" panose="02020603050405020304" pitchFamily="18" charset="0"/>
                <a:cs typeface="Times New Roman" panose="02020603050405020304" pitchFamily="18" charset="0"/>
              </a:rPr>
              <a:t>Món ăn đặc sản cũng giống như một di tích văn hóa của Huế</a:t>
            </a:r>
            <a:endParaRPr lang="en-US" sz="180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36"/>
          <p:cNvSpPr/>
          <p:nvPr/>
        </p:nvSpPr>
        <p:spPr>
          <a:xfrm flipH="1">
            <a:off x="820843" y="736958"/>
            <a:ext cx="1313100" cy="1313100"/>
          </a:xfrm>
          <a:prstGeom prst="ellipse">
            <a:avLst/>
          </a:prstGeom>
          <a:solidFill>
            <a:schemeClr val="lt1"/>
          </a:solidFill>
          <a:ln>
            <a:noFill/>
          </a:ln>
          <a:effectLst>
            <a:outerShdw dist="85725" dir="10800000" algn="bl" rotWithShape="0">
              <a:schemeClr val="lt2">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txBox="1">
            <a:spLocks noGrp="1"/>
          </p:cNvSpPr>
          <p:nvPr>
            <p:ph type="title"/>
          </p:nvPr>
        </p:nvSpPr>
        <p:spPr>
          <a:xfrm>
            <a:off x="722375" y="2316100"/>
            <a:ext cx="4768200" cy="15120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6600" b="1">
                <a:latin typeface="Times New Roman" panose="02020603050405020304" pitchFamily="18" charset="0"/>
                <a:cs typeface="Times New Roman" panose="02020603050405020304" pitchFamily="18" charset="0"/>
              </a:rPr>
              <a:t>Khám phá văn bản</a:t>
            </a:r>
            <a:endParaRPr sz="6600" b="1">
              <a:latin typeface="Times New Roman" panose="02020603050405020304" pitchFamily="18" charset="0"/>
              <a:cs typeface="Times New Roman" panose="02020603050405020304" pitchFamily="18" charset="0"/>
            </a:endParaRPr>
          </a:p>
        </p:txBody>
      </p:sp>
      <p:sp>
        <p:nvSpPr>
          <p:cNvPr id="1279" name="Google Shape;1279;p36"/>
          <p:cNvSpPr txBox="1">
            <a:spLocks noGrp="1"/>
          </p:cNvSpPr>
          <p:nvPr>
            <p:ph type="title" idx="2"/>
          </p:nvPr>
        </p:nvSpPr>
        <p:spPr>
          <a:xfrm>
            <a:off x="820843" y="930152"/>
            <a:ext cx="1313100" cy="926700"/>
          </a:xfrm>
          <a:prstGeom prst="rect">
            <a:avLst/>
          </a:prstGeom>
        </p:spPr>
        <p:txBody>
          <a:bodyPr spcFirstLastPara="1" wrap="square" lIns="91425" tIns="54850" rIns="91425" bIns="91425" anchor="ctr" anchorCtr="0">
            <a:noAutofit/>
          </a:bodyPr>
          <a:lstStyle/>
          <a:p>
            <a:pPr marL="0" lvl="0" indent="0" algn="ctr" rtl="0">
              <a:spcBef>
                <a:spcPts val="0"/>
              </a:spcBef>
              <a:spcAft>
                <a:spcPts val="0"/>
              </a:spcAft>
              <a:buNone/>
            </a:pPr>
            <a:r>
              <a:rPr lang="en-GB" b="1">
                <a:solidFill>
                  <a:schemeClr val="dk1"/>
                </a:solidFill>
              </a:rPr>
              <a:t>II.</a:t>
            </a:r>
            <a:endParaRPr b="1">
              <a:solidFill>
                <a:schemeClr val="dk1"/>
              </a:solidFill>
            </a:endParaRPr>
          </a:p>
        </p:txBody>
      </p:sp>
      <p:sp>
        <p:nvSpPr>
          <p:cNvPr id="1281" name="Google Shape;1281;p36"/>
          <p:cNvSpPr/>
          <p:nvPr/>
        </p:nvSpPr>
        <p:spPr>
          <a:xfrm>
            <a:off x="5679300" y="4303738"/>
            <a:ext cx="302725" cy="301900"/>
          </a:xfrm>
          <a:custGeom>
            <a:avLst/>
            <a:gdLst/>
            <a:ahLst/>
            <a:cxnLst/>
            <a:rect l="l" t="t" r="r" b="b"/>
            <a:pathLst>
              <a:path w="12109" h="12076" extrusionOk="0">
                <a:moveTo>
                  <a:pt x="6071" y="0"/>
                </a:moveTo>
                <a:lnTo>
                  <a:pt x="5504" y="2302"/>
                </a:lnTo>
                <a:cubicBezTo>
                  <a:pt x="5137" y="3870"/>
                  <a:pt x="3903" y="5104"/>
                  <a:pt x="2335" y="5471"/>
                </a:cubicBezTo>
                <a:lnTo>
                  <a:pt x="0" y="6005"/>
                </a:lnTo>
                <a:lnTo>
                  <a:pt x="2335" y="6572"/>
                </a:lnTo>
                <a:cubicBezTo>
                  <a:pt x="3903" y="6939"/>
                  <a:pt x="5137" y="8173"/>
                  <a:pt x="5504" y="9741"/>
                </a:cubicBezTo>
                <a:lnTo>
                  <a:pt x="6038" y="12076"/>
                </a:lnTo>
                <a:lnTo>
                  <a:pt x="6605" y="9741"/>
                </a:lnTo>
                <a:cubicBezTo>
                  <a:pt x="6972" y="8173"/>
                  <a:pt x="8206" y="6939"/>
                  <a:pt x="9774" y="6572"/>
                </a:cubicBezTo>
                <a:lnTo>
                  <a:pt x="12109" y="6038"/>
                </a:lnTo>
                <a:lnTo>
                  <a:pt x="9774" y="5471"/>
                </a:lnTo>
                <a:cubicBezTo>
                  <a:pt x="8206" y="5104"/>
                  <a:pt x="6972" y="3870"/>
                  <a:pt x="6605" y="2302"/>
                </a:cubicBezTo>
                <a:lnTo>
                  <a:pt x="6071" y="0"/>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5679300" y="537863"/>
            <a:ext cx="302725" cy="301900"/>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3" name="Google Shape;1283;p36"/>
          <p:cNvGrpSpPr/>
          <p:nvPr/>
        </p:nvGrpSpPr>
        <p:grpSpPr>
          <a:xfrm>
            <a:off x="5713700" y="443983"/>
            <a:ext cx="4255500" cy="4255500"/>
            <a:chOff x="5713700" y="443983"/>
            <a:chExt cx="4255500" cy="4255500"/>
          </a:xfrm>
          <a:blipFill>
            <a:blip r:embed="rId3"/>
            <a:stretch>
              <a:fillRect l="-15000"/>
            </a:stretch>
          </a:blipFill>
        </p:grpSpPr>
        <p:sp>
          <p:nvSpPr>
            <p:cNvPr id="1284" name="Google Shape;1284;p36"/>
            <p:cNvSpPr/>
            <p:nvPr/>
          </p:nvSpPr>
          <p:spPr>
            <a:xfrm flipH="1">
              <a:off x="5713700" y="443983"/>
              <a:ext cx="4255500" cy="4255500"/>
            </a:xfrm>
            <a:prstGeom prst="ellipse">
              <a:avLst/>
            </a:prstGeom>
            <a:grpFill/>
            <a:ln>
              <a:noFill/>
            </a:ln>
            <a:effectLst>
              <a:outerShdw dist="133350" dir="10800000" algn="bl" rotWithShape="0">
                <a:schemeClr val="lt2">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6"/>
            <p:cNvGrpSpPr/>
            <p:nvPr/>
          </p:nvGrpSpPr>
          <p:grpSpPr>
            <a:xfrm>
              <a:off x="5900011" y="719918"/>
              <a:ext cx="3872147" cy="3864070"/>
              <a:chOff x="5895351" y="719935"/>
              <a:chExt cx="3872147" cy="3864070"/>
            </a:xfrm>
            <a:grpFill/>
          </p:grpSpPr>
          <p:grpSp>
            <p:nvGrpSpPr>
              <p:cNvPr id="1286" name="Google Shape;1286;p36"/>
              <p:cNvGrpSpPr/>
              <p:nvPr/>
            </p:nvGrpSpPr>
            <p:grpSpPr>
              <a:xfrm>
                <a:off x="5895351" y="719935"/>
                <a:ext cx="3872147" cy="3864070"/>
                <a:chOff x="5895351" y="719935"/>
                <a:chExt cx="3872147" cy="3864070"/>
              </a:xfrm>
              <a:grpFill/>
            </p:grpSpPr>
            <p:sp>
              <p:nvSpPr>
                <p:cNvPr id="1287" name="Google Shape;1287;p36"/>
                <p:cNvSpPr/>
                <p:nvPr/>
              </p:nvSpPr>
              <p:spPr>
                <a:xfrm>
                  <a:off x="5895351" y="719935"/>
                  <a:ext cx="3872147" cy="3864070"/>
                </a:xfrm>
                <a:custGeom>
                  <a:avLst/>
                  <a:gdLst/>
                  <a:ahLst/>
                  <a:cxnLst/>
                  <a:rect l="l" t="t" r="r" b="b"/>
                  <a:pathLst>
                    <a:path w="96370" h="96169" fill="none" extrusionOk="0">
                      <a:moveTo>
                        <a:pt x="96369" y="48101"/>
                      </a:moveTo>
                      <a:cubicBezTo>
                        <a:pt x="96369" y="74620"/>
                        <a:pt x="74854" y="96169"/>
                        <a:pt x="48301" y="96169"/>
                      </a:cubicBezTo>
                      <a:lnTo>
                        <a:pt x="48068" y="96169"/>
                      </a:lnTo>
                      <a:cubicBezTo>
                        <a:pt x="21516" y="96169"/>
                        <a:pt x="0" y="74620"/>
                        <a:pt x="0" y="48068"/>
                      </a:cubicBezTo>
                      <a:cubicBezTo>
                        <a:pt x="0" y="21515"/>
                        <a:pt x="21516" y="0"/>
                        <a:pt x="48068" y="0"/>
                      </a:cubicBezTo>
                      <a:lnTo>
                        <a:pt x="48301" y="0"/>
                      </a:lnTo>
                      <a:cubicBezTo>
                        <a:pt x="74854" y="0"/>
                        <a:pt x="96369" y="21515"/>
                        <a:pt x="96369" y="48101"/>
                      </a:cubicBezTo>
                      <a:close/>
                    </a:path>
                  </a:pathLst>
                </a:custGeom>
                <a:grpFill/>
                <a:ln w="190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6018663" y="1002901"/>
                  <a:ext cx="3439207" cy="3132312"/>
                </a:xfrm>
                <a:custGeom>
                  <a:avLst/>
                  <a:gdLst/>
                  <a:ahLst/>
                  <a:cxnLst/>
                  <a:rect l="l" t="t" r="r" b="b"/>
                  <a:pathLst>
                    <a:path w="85595" h="77957" extrusionOk="0">
                      <a:moveTo>
                        <a:pt x="42797" y="1"/>
                      </a:moveTo>
                      <a:cubicBezTo>
                        <a:pt x="32824" y="1"/>
                        <a:pt x="22850" y="3803"/>
                        <a:pt x="15244" y="11409"/>
                      </a:cubicBezTo>
                      <a:cubicBezTo>
                        <a:pt x="0" y="26653"/>
                        <a:pt x="0" y="51304"/>
                        <a:pt x="15244" y="66548"/>
                      </a:cubicBezTo>
                      <a:cubicBezTo>
                        <a:pt x="22850" y="74154"/>
                        <a:pt x="32824" y="77956"/>
                        <a:pt x="42797" y="77956"/>
                      </a:cubicBezTo>
                      <a:cubicBezTo>
                        <a:pt x="52771" y="77956"/>
                        <a:pt x="62745" y="74154"/>
                        <a:pt x="70350" y="66548"/>
                      </a:cubicBezTo>
                      <a:cubicBezTo>
                        <a:pt x="85595" y="51304"/>
                        <a:pt x="85595" y="26653"/>
                        <a:pt x="70350" y="11409"/>
                      </a:cubicBezTo>
                      <a:cubicBezTo>
                        <a:pt x="62745" y="3803"/>
                        <a:pt x="52771" y="1"/>
                        <a:pt x="427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6430127" y="1204967"/>
                  <a:ext cx="2822685" cy="2733566"/>
                </a:xfrm>
                <a:custGeom>
                  <a:avLst/>
                  <a:gdLst/>
                  <a:ahLst/>
                  <a:cxnLst/>
                  <a:rect l="l" t="t" r="r" b="b"/>
                  <a:pathLst>
                    <a:path w="70251" h="68033" extrusionOk="0">
                      <a:moveTo>
                        <a:pt x="35130" y="0"/>
                      </a:moveTo>
                      <a:cubicBezTo>
                        <a:pt x="32115" y="0"/>
                        <a:pt x="29105" y="1126"/>
                        <a:pt x="26786" y="3378"/>
                      </a:cubicBezTo>
                      <a:lnTo>
                        <a:pt x="23684" y="6347"/>
                      </a:lnTo>
                      <a:lnTo>
                        <a:pt x="19381" y="6413"/>
                      </a:lnTo>
                      <a:cubicBezTo>
                        <a:pt x="12910" y="6547"/>
                        <a:pt x="7673" y="11784"/>
                        <a:pt x="7539" y="18255"/>
                      </a:cubicBezTo>
                      <a:lnTo>
                        <a:pt x="7472" y="22558"/>
                      </a:lnTo>
                      <a:lnTo>
                        <a:pt x="4504" y="25661"/>
                      </a:lnTo>
                      <a:cubicBezTo>
                        <a:pt x="0" y="30331"/>
                        <a:pt x="0" y="37702"/>
                        <a:pt x="4504" y="42372"/>
                      </a:cubicBezTo>
                      <a:lnTo>
                        <a:pt x="7472" y="45475"/>
                      </a:lnTo>
                      <a:lnTo>
                        <a:pt x="7539" y="49778"/>
                      </a:lnTo>
                      <a:cubicBezTo>
                        <a:pt x="7673" y="56249"/>
                        <a:pt x="12876" y="61486"/>
                        <a:pt x="19381" y="61586"/>
                      </a:cubicBezTo>
                      <a:lnTo>
                        <a:pt x="23684" y="61686"/>
                      </a:lnTo>
                      <a:lnTo>
                        <a:pt x="26753" y="64655"/>
                      </a:lnTo>
                      <a:cubicBezTo>
                        <a:pt x="29088" y="66907"/>
                        <a:pt x="32107" y="68033"/>
                        <a:pt x="35125" y="68033"/>
                      </a:cubicBezTo>
                      <a:cubicBezTo>
                        <a:pt x="38144" y="68033"/>
                        <a:pt x="41163" y="66907"/>
                        <a:pt x="43498" y="64655"/>
                      </a:cubicBezTo>
                      <a:lnTo>
                        <a:pt x="46567" y="61686"/>
                      </a:lnTo>
                      <a:lnTo>
                        <a:pt x="50870" y="61586"/>
                      </a:lnTo>
                      <a:cubicBezTo>
                        <a:pt x="57375" y="61486"/>
                        <a:pt x="62578" y="56249"/>
                        <a:pt x="62712" y="49778"/>
                      </a:cubicBezTo>
                      <a:lnTo>
                        <a:pt x="62779" y="45475"/>
                      </a:lnTo>
                      <a:lnTo>
                        <a:pt x="65781" y="42372"/>
                      </a:lnTo>
                      <a:cubicBezTo>
                        <a:pt x="70251" y="37702"/>
                        <a:pt x="70251" y="30331"/>
                        <a:pt x="65781" y="25661"/>
                      </a:cubicBezTo>
                      <a:lnTo>
                        <a:pt x="62779" y="22592"/>
                      </a:lnTo>
                      <a:lnTo>
                        <a:pt x="62712" y="18289"/>
                      </a:lnTo>
                      <a:cubicBezTo>
                        <a:pt x="62612" y="11784"/>
                        <a:pt x="57375" y="6547"/>
                        <a:pt x="50903" y="6413"/>
                      </a:cubicBezTo>
                      <a:lnTo>
                        <a:pt x="46600" y="6347"/>
                      </a:lnTo>
                      <a:lnTo>
                        <a:pt x="43498" y="3378"/>
                      </a:lnTo>
                      <a:cubicBezTo>
                        <a:pt x="41163" y="1126"/>
                        <a:pt x="38144" y="0"/>
                        <a:pt x="35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7462151" y="3257120"/>
                  <a:ext cx="738549" cy="519005"/>
                </a:xfrm>
                <a:custGeom>
                  <a:avLst/>
                  <a:gdLst/>
                  <a:ahLst/>
                  <a:cxnLst/>
                  <a:rect l="l" t="t" r="r" b="b"/>
                  <a:pathLst>
                    <a:path w="18381" h="12917" extrusionOk="0">
                      <a:moveTo>
                        <a:pt x="14623" y="0"/>
                      </a:moveTo>
                      <a:cubicBezTo>
                        <a:pt x="14564" y="0"/>
                        <a:pt x="14504" y="2"/>
                        <a:pt x="14444" y="5"/>
                      </a:cubicBezTo>
                      <a:lnTo>
                        <a:pt x="3503" y="405"/>
                      </a:lnTo>
                      <a:cubicBezTo>
                        <a:pt x="1535" y="472"/>
                        <a:pt x="0" y="2140"/>
                        <a:pt x="67" y="4074"/>
                      </a:cubicBezTo>
                      <a:lnTo>
                        <a:pt x="301" y="9512"/>
                      </a:lnTo>
                      <a:cubicBezTo>
                        <a:pt x="366" y="11406"/>
                        <a:pt x="1934" y="12916"/>
                        <a:pt x="3846" y="12916"/>
                      </a:cubicBezTo>
                      <a:cubicBezTo>
                        <a:pt x="3887" y="12916"/>
                        <a:pt x="3929" y="12915"/>
                        <a:pt x="3970" y="12914"/>
                      </a:cubicBezTo>
                      <a:lnTo>
                        <a:pt x="14911" y="12480"/>
                      </a:lnTo>
                      <a:cubicBezTo>
                        <a:pt x="16879" y="12414"/>
                        <a:pt x="18380" y="10779"/>
                        <a:pt x="18313" y="8811"/>
                      </a:cubicBezTo>
                      <a:lnTo>
                        <a:pt x="18113" y="3407"/>
                      </a:lnTo>
                      <a:cubicBezTo>
                        <a:pt x="18049" y="1500"/>
                        <a:pt x="16481" y="0"/>
                        <a:pt x="146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7606879" y="1812931"/>
                  <a:ext cx="804243" cy="623674"/>
                </a:xfrm>
                <a:custGeom>
                  <a:avLst/>
                  <a:gdLst/>
                  <a:ahLst/>
                  <a:cxnLst/>
                  <a:rect l="l" t="t" r="r" b="b"/>
                  <a:pathLst>
                    <a:path w="20016" h="15522" extrusionOk="0">
                      <a:moveTo>
                        <a:pt x="5597" y="0"/>
                      </a:moveTo>
                      <a:cubicBezTo>
                        <a:pt x="4079" y="0"/>
                        <a:pt x="2665" y="969"/>
                        <a:pt x="2203" y="2490"/>
                      </a:cubicBezTo>
                      <a:lnTo>
                        <a:pt x="601" y="7694"/>
                      </a:lnTo>
                      <a:cubicBezTo>
                        <a:pt x="1" y="9562"/>
                        <a:pt x="1068" y="11530"/>
                        <a:pt x="2936" y="12097"/>
                      </a:cubicBezTo>
                      <a:lnTo>
                        <a:pt x="13411" y="15366"/>
                      </a:lnTo>
                      <a:cubicBezTo>
                        <a:pt x="13757" y="15471"/>
                        <a:pt x="14106" y="15522"/>
                        <a:pt x="14450" y="15522"/>
                      </a:cubicBezTo>
                      <a:cubicBezTo>
                        <a:pt x="15961" y="15522"/>
                        <a:pt x="17358" y="14553"/>
                        <a:pt x="17847" y="13031"/>
                      </a:cubicBezTo>
                      <a:lnTo>
                        <a:pt x="19448" y="7828"/>
                      </a:lnTo>
                      <a:cubicBezTo>
                        <a:pt x="20015" y="5960"/>
                        <a:pt x="18981" y="3992"/>
                        <a:pt x="17113" y="3424"/>
                      </a:cubicBezTo>
                      <a:lnTo>
                        <a:pt x="6639" y="155"/>
                      </a:lnTo>
                      <a:cubicBezTo>
                        <a:pt x="6293" y="50"/>
                        <a:pt x="5942" y="0"/>
                        <a:pt x="5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7939288" y="2602267"/>
                  <a:ext cx="755947" cy="770934"/>
                </a:xfrm>
                <a:custGeom>
                  <a:avLst/>
                  <a:gdLst/>
                  <a:ahLst/>
                  <a:cxnLst/>
                  <a:rect l="l" t="t" r="r" b="b"/>
                  <a:pathLst>
                    <a:path w="18814" h="19187" extrusionOk="0">
                      <a:moveTo>
                        <a:pt x="8428" y="0"/>
                      </a:moveTo>
                      <a:cubicBezTo>
                        <a:pt x="7717" y="0"/>
                        <a:pt x="6998" y="214"/>
                        <a:pt x="6372" y="658"/>
                      </a:cubicBezTo>
                      <a:lnTo>
                        <a:pt x="1935" y="3827"/>
                      </a:lnTo>
                      <a:cubicBezTo>
                        <a:pt x="367" y="4961"/>
                        <a:pt x="1" y="7163"/>
                        <a:pt x="1135" y="8764"/>
                      </a:cubicBezTo>
                      <a:lnTo>
                        <a:pt x="7506" y="17704"/>
                      </a:lnTo>
                      <a:cubicBezTo>
                        <a:pt x="8201" y="18664"/>
                        <a:pt x="9296" y="19186"/>
                        <a:pt x="10408" y="19186"/>
                      </a:cubicBezTo>
                      <a:cubicBezTo>
                        <a:pt x="11112" y="19186"/>
                        <a:pt x="11822" y="18977"/>
                        <a:pt x="12443" y="18538"/>
                      </a:cubicBezTo>
                      <a:lnTo>
                        <a:pt x="16846" y="15369"/>
                      </a:lnTo>
                      <a:cubicBezTo>
                        <a:pt x="18447" y="14235"/>
                        <a:pt x="18814" y="12033"/>
                        <a:pt x="17680" y="10432"/>
                      </a:cubicBezTo>
                      <a:lnTo>
                        <a:pt x="11309" y="1492"/>
                      </a:lnTo>
                      <a:cubicBezTo>
                        <a:pt x="10618" y="518"/>
                        <a:pt x="9533" y="0"/>
                        <a:pt x="84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7547935" y="1447895"/>
                  <a:ext cx="587070" cy="682256"/>
                </a:xfrm>
                <a:custGeom>
                  <a:avLst/>
                  <a:gdLst/>
                  <a:ahLst/>
                  <a:cxnLst/>
                  <a:rect l="l" t="t" r="r" b="b"/>
                  <a:pathLst>
                    <a:path w="14611" h="16980" extrusionOk="0">
                      <a:moveTo>
                        <a:pt x="7305" y="0"/>
                      </a:moveTo>
                      <a:cubicBezTo>
                        <a:pt x="3269" y="0"/>
                        <a:pt x="0" y="3803"/>
                        <a:pt x="0" y="8473"/>
                      </a:cubicBezTo>
                      <a:cubicBezTo>
                        <a:pt x="0" y="13177"/>
                        <a:pt x="3269" y="16979"/>
                        <a:pt x="7305" y="16979"/>
                      </a:cubicBezTo>
                      <a:cubicBezTo>
                        <a:pt x="11342" y="16979"/>
                        <a:pt x="14611" y="13177"/>
                        <a:pt x="14611" y="8473"/>
                      </a:cubicBezTo>
                      <a:cubicBezTo>
                        <a:pt x="14611" y="3803"/>
                        <a:pt x="11342" y="0"/>
                        <a:pt x="73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7673899" y="1577918"/>
                  <a:ext cx="335141" cy="422211"/>
                </a:xfrm>
                <a:custGeom>
                  <a:avLst/>
                  <a:gdLst/>
                  <a:ahLst/>
                  <a:cxnLst/>
                  <a:rect l="l" t="t" r="r" b="b"/>
                  <a:pathLst>
                    <a:path w="8341" h="10508" extrusionOk="0">
                      <a:moveTo>
                        <a:pt x="4170" y="0"/>
                      </a:moveTo>
                      <a:cubicBezTo>
                        <a:pt x="1869" y="0"/>
                        <a:pt x="1" y="2335"/>
                        <a:pt x="1" y="5237"/>
                      </a:cubicBezTo>
                      <a:cubicBezTo>
                        <a:pt x="1" y="8139"/>
                        <a:pt x="1869" y="10508"/>
                        <a:pt x="4170" y="10508"/>
                      </a:cubicBezTo>
                      <a:cubicBezTo>
                        <a:pt x="6472" y="10508"/>
                        <a:pt x="8340" y="8139"/>
                        <a:pt x="8340" y="5237"/>
                      </a:cubicBezTo>
                      <a:cubicBezTo>
                        <a:pt x="8340" y="2335"/>
                        <a:pt x="6472" y="0"/>
                        <a:pt x="4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7672573" y="1626134"/>
                  <a:ext cx="168917" cy="373995"/>
                </a:xfrm>
                <a:custGeom>
                  <a:avLst/>
                  <a:gdLst/>
                  <a:ahLst/>
                  <a:cxnLst/>
                  <a:rect l="l" t="t" r="r" b="b"/>
                  <a:pathLst>
                    <a:path w="4204" h="9308" fill="none" extrusionOk="0">
                      <a:moveTo>
                        <a:pt x="4203" y="9308"/>
                      </a:moveTo>
                      <a:cubicBezTo>
                        <a:pt x="1902" y="9308"/>
                        <a:pt x="34" y="6973"/>
                        <a:pt x="34" y="4037"/>
                      </a:cubicBezTo>
                      <a:cubicBezTo>
                        <a:pt x="0" y="2570"/>
                        <a:pt x="534" y="1102"/>
                        <a:pt x="1535" y="1"/>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7547935" y="3081694"/>
                  <a:ext cx="587070" cy="682256"/>
                </a:xfrm>
                <a:custGeom>
                  <a:avLst/>
                  <a:gdLst/>
                  <a:ahLst/>
                  <a:cxnLst/>
                  <a:rect l="l" t="t" r="r" b="b"/>
                  <a:pathLst>
                    <a:path w="14611" h="16980" extrusionOk="0">
                      <a:moveTo>
                        <a:pt x="7305" y="1"/>
                      </a:moveTo>
                      <a:cubicBezTo>
                        <a:pt x="3269" y="1"/>
                        <a:pt x="0" y="3804"/>
                        <a:pt x="0" y="8507"/>
                      </a:cubicBezTo>
                      <a:cubicBezTo>
                        <a:pt x="0" y="13177"/>
                        <a:pt x="3269" y="16980"/>
                        <a:pt x="7305" y="16980"/>
                      </a:cubicBezTo>
                      <a:cubicBezTo>
                        <a:pt x="11342" y="16980"/>
                        <a:pt x="14611" y="13177"/>
                        <a:pt x="14611" y="8507"/>
                      </a:cubicBezTo>
                      <a:cubicBezTo>
                        <a:pt x="14611" y="3804"/>
                        <a:pt x="11342" y="1"/>
                        <a:pt x="7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7673899" y="3211717"/>
                  <a:ext cx="335141" cy="422252"/>
                </a:xfrm>
                <a:custGeom>
                  <a:avLst/>
                  <a:gdLst/>
                  <a:ahLst/>
                  <a:cxnLst/>
                  <a:rect l="l" t="t" r="r" b="b"/>
                  <a:pathLst>
                    <a:path w="8341" h="10509" extrusionOk="0">
                      <a:moveTo>
                        <a:pt x="4170" y="1"/>
                      </a:moveTo>
                      <a:cubicBezTo>
                        <a:pt x="1869" y="1"/>
                        <a:pt x="1" y="2369"/>
                        <a:pt x="1" y="5271"/>
                      </a:cubicBezTo>
                      <a:cubicBezTo>
                        <a:pt x="1" y="8173"/>
                        <a:pt x="1869" y="10508"/>
                        <a:pt x="4170" y="10508"/>
                      </a:cubicBezTo>
                      <a:cubicBezTo>
                        <a:pt x="6472" y="10508"/>
                        <a:pt x="8340" y="8173"/>
                        <a:pt x="8340" y="5271"/>
                      </a:cubicBezTo>
                      <a:cubicBezTo>
                        <a:pt x="8340" y="2369"/>
                        <a:pt x="6472" y="1"/>
                        <a:pt x="4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8441900" y="2277532"/>
                  <a:ext cx="587070" cy="682256"/>
                </a:xfrm>
                <a:custGeom>
                  <a:avLst/>
                  <a:gdLst/>
                  <a:ahLst/>
                  <a:cxnLst/>
                  <a:rect l="l" t="t" r="r" b="b"/>
                  <a:pathLst>
                    <a:path w="14611" h="16980" extrusionOk="0">
                      <a:moveTo>
                        <a:pt x="7306" y="1"/>
                      </a:moveTo>
                      <a:cubicBezTo>
                        <a:pt x="3269" y="1"/>
                        <a:pt x="0" y="3803"/>
                        <a:pt x="0" y="8507"/>
                      </a:cubicBezTo>
                      <a:cubicBezTo>
                        <a:pt x="0" y="13177"/>
                        <a:pt x="3269" y="16979"/>
                        <a:pt x="7306" y="16979"/>
                      </a:cubicBezTo>
                      <a:cubicBezTo>
                        <a:pt x="11342" y="16979"/>
                        <a:pt x="14611" y="13177"/>
                        <a:pt x="14611" y="8507"/>
                      </a:cubicBezTo>
                      <a:cubicBezTo>
                        <a:pt x="14611" y="3803"/>
                        <a:pt x="11342" y="1"/>
                        <a:pt x="73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8567904" y="2407554"/>
                  <a:ext cx="335101" cy="422211"/>
                </a:xfrm>
                <a:custGeom>
                  <a:avLst/>
                  <a:gdLst/>
                  <a:ahLst/>
                  <a:cxnLst/>
                  <a:rect l="l" t="t" r="r" b="b"/>
                  <a:pathLst>
                    <a:path w="8340" h="10508" extrusionOk="0">
                      <a:moveTo>
                        <a:pt x="4170" y="0"/>
                      </a:moveTo>
                      <a:cubicBezTo>
                        <a:pt x="1868" y="0"/>
                        <a:pt x="0" y="2369"/>
                        <a:pt x="0" y="5271"/>
                      </a:cubicBezTo>
                      <a:cubicBezTo>
                        <a:pt x="0" y="8173"/>
                        <a:pt x="1868" y="10508"/>
                        <a:pt x="4170" y="10508"/>
                      </a:cubicBezTo>
                      <a:cubicBezTo>
                        <a:pt x="6471" y="10508"/>
                        <a:pt x="8339" y="8173"/>
                        <a:pt x="8339" y="5271"/>
                      </a:cubicBezTo>
                      <a:cubicBezTo>
                        <a:pt x="8339" y="2369"/>
                        <a:pt x="6471" y="0"/>
                        <a:pt x="4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8566538" y="2455811"/>
                  <a:ext cx="168917" cy="373955"/>
                </a:xfrm>
                <a:custGeom>
                  <a:avLst/>
                  <a:gdLst/>
                  <a:ahLst/>
                  <a:cxnLst/>
                  <a:rect l="l" t="t" r="r" b="b"/>
                  <a:pathLst>
                    <a:path w="4204" h="9307" fill="none" extrusionOk="0">
                      <a:moveTo>
                        <a:pt x="4204" y="9307"/>
                      </a:moveTo>
                      <a:cubicBezTo>
                        <a:pt x="1902" y="9307"/>
                        <a:pt x="34" y="6972"/>
                        <a:pt x="34" y="4070"/>
                      </a:cubicBezTo>
                      <a:cubicBezTo>
                        <a:pt x="1" y="2569"/>
                        <a:pt x="568" y="1101"/>
                        <a:pt x="1568" y="0"/>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7559989" y="2184073"/>
                  <a:ext cx="755947" cy="769969"/>
                </a:xfrm>
                <a:custGeom>
                  <a:avLst/>
                  <a:gdLst/>
                  <a:ahLst/>
                  <a:cxnLst/>
                  <a:rect l="l" t="t" r="r" b="b"/>
                  <a:pathLst>
                    <a:path w="18814" h="19163" extrusionOk="0">
                      <a:moveTo>
                        <a:pt x="8430" y="1"/>
                      </a:moveTo>
                      <a:cubicBezTo>
                        <a:pt x="7717" y="1"/>
                        <a:pt x="6998" y="215"/>
                        <a:pt x="6372" y="659"/>
                      </a:cubicBezTo>
                      <a:lnTo>
                        <a:pt x="1969" y="3794"/>
                      </a:lnTo>
                      <a:cubicBezTo>
                        <a:pt x="367" y="4928"/>
                        <a:pt x="0" y="7163"/>
                        <a:pt x="1135" y="8765"/>
                      </a:cubicBezTo>
                      <a:lnTo>
                        <a:pt x="7506" y="17671"/>
                      </a:lnTo>
                      <a:cubicBezTo>
                        <a:pt x="8196" y="18645"/>
                        <a:pt x="9282" y="19163"/>
                        <a:pt x="10387" y="19163"/>
                      </a:cubicBezTo>
                      <a:cubicBezTo>
                        <a:pt x="11097" y="19163"/>
                        <a:pt x="11816" y="18949"/>
                        <a:pt x="12443" y="18505"/>
                      </a:cubicBezTo>
                      <a:lnTo>
                        <a:pt x="16846" y="15369"/>
                      </a:lnTo>
                      <a:cubicBezTo>
                        <a:pt x="18447" y="14202"/>
                        <a:pt x="18814" y="12000"/>
                        <a:pt x="17680" y="10399"/>
                      </a:cubicBezTo>
                      <a:lnTo>
                        <a:pt x="11342" y="1493"/>
                      </a:lnTo>
                      <a:cubicBezTo>
                        <a:pt x="10631" y="518"/>
                        <a:pt x="9538" y="1"/>
                        <a:pt x="8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7620299" y="2264152"/>
                  <a:ext cx="479870" cy="391393"/>
                </a:xfrm>
                <a:custGeom>
                  <a:avLst/>
                  <a:gdLst/>
                  <a:ahLst/>
                  <a:cxnLst/>
                  <a:rect l="l" t="t" r="r" b="b"/>
                  <a:pathLst>
                    <a:path w="11943" h="9741" extrusionOk="0">
                      <a:moveTo>
                        <a:pt x="10174" y="0"/>
                      </a:moveTo>
                      <a:lnTo>
                        <a:pt x="1" y="7272"/>
                      </a:lnTo>
                      <a:lnTo>
                        <a:pt x="1768" y="9740"/>
                      </a:lnTo>
                      <a:lnTo>
                        <a:pt x="11942" y="2468"/>
                      </a:lnTo>
                      <a:lnTo>
                        <a:pt x="101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7732883" y="2422300"/>
                  <a:ext cx="454396" cy="353865"/>
                </a:xfrm>
                <a:custGeom>
                  <a:avLst/>
                  <a:gdLst/>
                  <a:ahLst/>
                  <a:cxnLst/>
                  <a:rect l="l" t="t" r="r" b="b"/>
                  <a:pathLst>
                    <a:path w="11309" h="8807" extrusionOk="0">
                      <a:moveTo>
                        <a:pt x="10208" y="0"/>
                      </a:moveTo>
                      <a:lnTo>
                        <a:pt x="1" y="7272"/>
                      </a:lnTo>
                      <a:lnTo>
                        <a:pt x="1135" y="8806"/>
                      </a:lnTo>
                      <a:lnTo>
                        <a:pt x="11309" y="1568"/>
                      </a:lnTo>
                      <a:lnTo>
                        <a:pt x="1020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8262295" y="3006116"/>
                  <a:ext cx="745259" cy="773144"/>
                </a:xfrm>
                <a:custGeom>
                  <a:avLst/>
                  <a:gdLst/>
                  <a:ahLst/>
                  <a:cxnLst/>
                  <a:rect l="l" t="t" r="r" b="b"/>
                  <a:pathLst>
                    <a:path w="18548" h="19242" extrusionOk="0">
                      <a:moveTo>
                        <a:pt x="9937" y="0"/>
                      </a:moveTo>
                      <a:cubicBezTo>
                        <a:pt x="8766" y="0"/>
                        <a:pt x="7625" y="576"/>
                        <a:pt x="6939" y="1648"/>
                      </a:cubicBezTo>
                      <a:lnTo>
                        <a:pt x="1068" y="10888"/>
                      </a:lnTo>
                      <a:cubicBezTo>
                        <a:pt x="1" y="12523"/>
                        <a:pt x="468" y="14724"/>
                        <a:pt x="2135" y="15759"/>
                      </a:cubicBezTo>
                      <a:lnTo>
                        <a:pt x="6739" y="18694"/>
                      </a:lnTo>
                      <a:cubicBezTo>
                        <a:pt x="7323" y="19063"/>
                        <a:pt x="7979" y="19241"/>
                        <a:pt x="8628" y="19241"/>
                      </a:cubicBezTo>
                      <a:cubicBezTo>
                        <a:pt x="9797" y="19241"/>
                        <a:pt x="10944" y="18665"/>
                        <a:pt x="11609" y="17593"/>
                      </a:cubicBezTo>
                      <a:lnTo>
                        <a:pt x="17513" y="8353"/>
                      </a:lnTo>
                      <a:cubicBezTo>
                        <a:pt x="18547" y="6719"/>
                        <a:pt x="18080" y="4517"/>
                        <a:pt x="16412" y="3483"/>
                      </a:cubicBezTo>
                      <a:lnTo>
                        <a:pt x="11842" y="548"/>
                      </a:lnTo>
                      <a:cubicBezTo>
                        <a:pt x="11247" y="178"/>
                        <a:pt x="10587" y="0"/>
                        <a:pt x="99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8461990" y="3092423"/>
                  <a:ext cx="489272" cy="373995"/>
                </a:xfrm>
                <a:custGeom>
                  <a:avLst/>
                  <a:gdLst/>
                  <a:ahLst/>
                  <a:cxnLst/>
                  <a:rect l="l" t="t" r="r" b="b"/>
                  <a:pathLst>
                    <a:path w="12177" h="9308" extrusionOk="0">
                      <a:moveTo>
                        <a:pt x="1635" y="1"/>
                      </a:moveTo>
                      <a:lnTo>
                        <a:pt x="1" y="2569"/>
                      </a:lnTo>
                      <a:lnTo>
                        <a:pt x="10542" y="9307"/>
                      </a:lnTo>
                      <a:lnTo>
                        <a:pt x="12176" y="6739"/>
                      </a:lnTo>
                      <a:lnTo>
                        <a:pt x="16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8381589" y="3257281"/>
                  <a:ext cx="465124" cy="335141"/>
                </a:xfrm>
                <a:custGeom>
                  <a:avLst/>
                  <a:gdLst/>
                  <a:ahLst/>
                  <a:cxnLst/>
                  <a:rect l="l" t="t" r="r" b="b"/>
                  <a:pathLst>
                    <a:path w="11576" h="8341" extrusionOk="0">
                      <a:moveTo>
                        <a:pt x="1034" y="1"/>
                      </a:moveTo>
                      <a:lnTo>
                        <a:pt x="0" y="1602"/>
                      </a:lnTo>
                      <a:lnTo>
                        <a:pt x="10541" y="8340"/>
                      </a:lnTo>
                      <a:lnTo>
                        <a:pt x="11575" y="6739"/>
                      </a:lnTo>
                      <a:lnTo>
                        <a:pt x="10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6863027" y="3005915"/>
                  <a:ext cx="593780" cy="753455"/>
                </a:xfrm>
                <a:custGeom>
                  <a:avLst/>
                  <a:gdLst/>
                  <a:ahLst/>
                  <a:cxnLst/>
                  <a:rect l="l" t="t" r="r" b="b"/>
                  <a:pathLst>
                    <a:path w="14778" h="18752" extrusionOk="0">
                      <a:moveTo>
                        <a:pt x="5566" y="0"/>
                      </a:moveTo>
                      <a:cubicBezTo>
                        <a:pt x="3874" y="0"/>
                        <a:pt x="2404" y="1224"/>
                        <a:pt x="2136" y="2954"/>
                      </a:cubicBezTo>
                      <a:lnTo>
                        <a:pt x="334" y="13762"/>
                      </a:lnTo>
                      <a:cubicBezTo>
                        <a:pt x="1" y="15697"/>
                        <a:pt x="1335" y="17498"/>
                        <a:pt x="3270" y="17832"/>
                      </a:cubicBezTo>
                      <a:lnTo>
                        <a:pt x="8607" y="18699"/>
                      </a:lnTo>
                      <a:cubicBezTo>
                        <a:pt x="8811" y="18734"/>
                        <a:pt x="9013" y="18751"/>
                        <a:pt x="9213" y="18751"/>
                      </a:cubicBezTo>
                      <a:cubicBezTo>
                        <a:pt x="10905" y="18751"/>
                        <a:pt x="12378" y="17528"/>
                        <a:pt x="12676" y="15797"/>
                      </a:cubicBezTo>
                      <a:lnTo>
                        <a:pt x="14444" y="4989"/>
                      </a:lnTo>
                      <a:cubicBezTo>
                        <a:pt x="14778" y="3054"/>
                        <a:pt x="13444" y="1220"/>
                        <a:pt x="11542" y="920"/>
                      </a:cubicBezTo>
                      <a:lnTo>
                        <a:pt x="6172" y="52"/>
                      </a:lnTo>
                      <a:cubicBezTo>
                        <a:pt x="5968" y="17"/>
                        <a:pt x="5765" y="0"/>
                        <a:pt x="5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6923337" y="3148715"/>
                  <a:ext cx="516072" cy="202427"/>
                </a:xfrm>
                <a:custGeom>
                  <a:avLst/>
                  <a:gdLst/>
                  <a:ahLst/>
                  <a:cxnLst/>
                  <a:rect l="l" t="t" r="r" b="b"/>
                  <a:pathLst>
                    <a:path w="12844" h="5038" extrusionOk="0">
                      <a:moveTo>
                        <a:pt x="501" y="1"/>
                      </a:moveTo>
                      <a:lnTo>
                        <a:pt x="1" y="3036"/>
                      </a:lnTo>
                      <a:lnTo>
                        <a:pt x="12343" y="5038"/>
                      </a:lnTo>
                      <a:lnTo>
                        <a:pt x="12843" y="2036"/>
                      </a:ln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6899229" y="3341739"/>
                  <a:ext cx="509362" cy="156863"/>
                </a:xfrm>
                <a:custGeom>
                  <a:avLst/>
                  <a:gdLst/>
                  <a:ahLst/>
                  <a:cxnLst/>
                  <a:rect l="l" t="t" r="r" b="b"/>
                  <a:pathLst>
                    <a:path w="12677" h="3904" extrusionOk="0">
                      <a:moveTo>
                        <a:pt x="301" y="0"/>
                      </a:moveTo>
                      <a:lnTo>
                        <a:pt x="0" y="1868"/>
                      </a:lnTo>
                      <a:lnTo>
                        <a:pt x="12343" y="3903"/>
                      </a:lnTo>
                      <a:lnTo>
                        <a:pt x="12676" y="2035"/>
                      </a:lnTo>
                      <a:lnTo>
                        <a:pt x="3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7509041" y="2733254"/>
                  <a:ext cx="34916" cy="422211"/>
                </a:xfrm>
                <a:custGeom>
                  <a:avLst/>
                  <a:gdLst/>
                  <a:ahLst/>
                  <a:cxnLst/>
                  <a:rect l="l" t="t" r="r" b="b"/>
                  <a:pathLst>
                    <a:path w="869" h="10508" extrusionOk="0">
                      <a:moveTo>
                        <a:pt x="1" y="0"/>
                      </a:moveTo>
                      <a:lnTo>
                        <a:pt x="1" y="10508"/>
                      </a:lnTo>
                      <a:lnTo>
                        <a:pt x="868" y="10508"/>
                      </a:lnTo>
                      <a:lnTo>
                        <a:pt x="8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7391112" y="2438372"/>
                  <a:ext cx="135407" cy="229227"/>
                </a:xfrm>
                <a:custGeom>
                  <a:avLst/>
                  <a:gdLst/>
                  <a:ahLst/>
                  <a:cxnLst/>
                  <a:rect l="l" t="t" r="r" b="b"/>
                  <a:pathLst>
                    <a:path w="3370" h="5705" fill="none" extrusionOk="0">
                      <a:moveTo>
                        <a:pt x="868" y="0"/>
                      </a:moveTo>
                      <a:lnTo>
                        <a:pt x="3370" y="2102"/>
                      </a:lnTo>
                      <a:lnTo>
                        <a:pt x="3370" y="5705"/>
                      </a:lnTo>
                      <a:lnTo>
                        <a:pt x="0" y="3169"/>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8183864" y="2746050"/>
                  <a:ext cx="609892" cy="386652"/>
                </a:xfrm>
                <a:custGeom>
                  <a:avLst/>
                  <a:gdLst/>
                  <a:ahLst/>
                  <a:cxnLst/>
                  <a:rect l="l" t="t" r="r" b="b"/>
                  <a:pathLst>
                    <a:path w="15179" h="9623" extrusionOk="0">
                      <a:moveTo>
                        <a:pt x="5208" y="1"/>
                      </a:moveTo>
                      <a:cubicBezTo>
                        <a:pt x="2289" y="1"/>
                        <a:pt x="1" y="1429"/>
                        <a:pt x="1" y="4824"/>
                      </a:cubicBezTo>
                      <a:cubicBezTo>
                        <a:pt x="1" y="6893"/>
                        <a:pt x="868" y="8227"/>
                        <a:pt x="2202" y="8961"/>
                      </a:cubicBezTo>
                      <a:cubicBezTo>
                        <a:pt x="3038" y="9412"/>
                        <a:pt x="4059" y="9623"/>
                        <a:pt x="5171" y="9623"/>
                      </a:cubicBezTo>
                      <a:cubicBezTo>
                        <a:pt x="8499" y="9623"/>
                        <a:pt x="12653" y="7741"/>
                        <a:pt x="15178" y="4791"/>
                      </a:cubicBezTo>
                      <a:cubicBezTo>
                        <a:pt x="13744" y="3190"/>
                        <a:pt x="11976" y="1889"/>
                        <a:pt x="10008" y="1055"/>
                      </a:cubicBezTo>
                      <a:lnTo>
                        <a:pt x="9974" y="1055"/>
                      </a:lnTo>
                      <a:cubicBezTo>
                        <a:pt x="8369" y="377"/>
                        <a:pt x="6705" y="1"/>
                        <a:pt x="5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a:off x="7622991" y="2658197"/>
                  <a:ext cx="230553" cy="136733"/>
                </a:xfrm>
                <a:custGeom>
                  <a:avLst/>
                  <a:gdLst/>
                  <a:ahLst/>
                  <a:cxnLst/>
                  <a:rect l="l" t="t" r="r" b="b"/>
                  <a:pathLst>
                    <a:path w="5738" h="3403" fill="none" extrusionOk="0">
                      <a:moveTo>
                        <a:pt x="5738" y="867"/>
                      </a:moveTo>
                      <a:lnTo>
                        <a:pt x="3636" y="3402"/>
                      </a:lnTo>
                      <a:lnTo>
                        <a:pt x="0" y="3402"/>
                      </a:lnTo>
                      <a:lnTo>
                        <a:pt x="2535"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a:off x="7622991" y="2794890"/>
                  <a:ext cx="230553" cy="135407"/>
                </a:xfrm>
                <a:custGeom>
                  <a:avLst/>
                  <a:gdLst/>
                  <a:ahLst/>
                  <a:cxnLst/>
                  <a:rect l="l" t="t" r="r" b="b"/>
                  <a:pathLst>
                    <a:path w="5738" h="3370" fill="none" extrusionOk="0">
                      <a:moveTo>
                        <a:pt x="5738" y="2502"/>
                      </a:moveTo>
                      <a:lnTo>
                        <a:pt x="3636" y="0"/>
                      </a:lnTo>
                      <a:lnTo>
                        <a:pt x="0" y="0"/>
                      </a:lnTo>
                      <a:lnTo>
                        <a:pt x="2535" y="337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8161765" y="1143652"/>
                  <a:ext cx="215847" cy="1245178"/>
                </a:xfrm>
                <a:custGeom>
                  <a:avLst/>
                  <a:gdLst/>
                  <a:ahLst/>
                  <a:cxnLst/>
                  <a:rect l="l" t="t" r="r" b="b"/>
                  <a:pathLst>
                    <a:path w="5372" h="30990" extrusionOk="0">
                      <a:moveTo>
                        <a:pt x="1" y="0"/>
                      </a:moveTo>
                      <a:lnTo>
                        <a:pt x="2669" y="30322"/>
                      </a:lnTo>
                      <a:lnTo>
                        <a:pt x="5371" y="30989"/>
                      </a:lnTo>
                      <a:lnTo>
                        <a:pt x="5371" y="30989"/>
                      </a:lnTo>
                      <a:lnTo>
                        <a:pt x="2703" y="634"/>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8163131" y="1143652"/>
                  <a:ext cx="190333" cy="1263942"/>
                </a:xfrm>
                <a:custGeom>
                  <a:avLst/>
                  <a:gdLst/>
                  <a:ahLst/>
                  <a:cxnLst/>
                  <a:rect l="l" t="t" r="r" b="b"/>
                  <a:pathLst>
                    <a:path w="4737" h="31457" extrusionOk="0">
                      <a:moveTo>
                        <a:pt x="2168" y="0"/>
                      </a:moveTo>
                      <a:lnTo>
                        <a:pt x="0" y="30389"/>
                      </a:lnTo>
                      <a:lnTo>
                        <a:pt x="2535" y="31456"/>
                      </a:lnTo>
                      <a:lnTo>
                        <a:pt x="4737" y="1101"/>
                      </a:lnTo>
                      <a:lnTo>
                        <a:pt x="21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8326623" y="1155706"/>
                  <a:ext cx="190373" cy="1263942"/>
                </a:xfrm>
                <a:custGeom>
                  <a:avLst/>
                  <a:gdLst/>
                  <a:ahLst/>
                  <a:cxnLst/>
                  <a:rect l="l" t="t" r="r" b="b"/>
                  <a:pathLst>
                    <a:path w="4738" h="31457" extrusionOk="0">
                      <a:moveTo>
                        <a:pt x="2202" y="1"/>
                      </a:moveTo>
                      <a:lnTo>
                        <a:pt x="1" y="30389"/>
                      </a:lnTo>
                      <a:lnTo>
                        <a:pt x="2569" y="31456"/>
                      </a:lnTo>
                      <a:lnTo>
                        <a:pt x="4737" y="1068"/>
                      </a:lnTo>
                      <a:lnTo>
                        <a:pt x="22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8565212" y="1159724"/>
                  <a:ext cx="215807" cy="1245178"/>
                </a:xfrm>
                <a:custGeom>
                  <a:avLst/>
                  <a:gdLst/>
                  <a:ahLst/>
                  <a:cxnLst/>
                  <a:rect l="l" t="t" r="r" b="b"/>
                  <a:pathLst>
                    <a:path w="5371" h="30990" extrusionOk="0">
                      <a:moveTo>
                        <a:pt x="0" y="1"/>
                      </a:moveTo>
                      <a:lnTo>
                        <a:pt x="2669" y="30356"/>
                      </a:lnTo>
                      <a:lnTo>
                        <a:pt x="5371" y="30990"/>
                      </a:lnTo>
                      <a:lnTo>
                        <a:pt x="2702" y="668"/>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8664376" y="2289586"/>
                  <a:ext cx="116643" cy="115317"/>
                </a:xfrm>
                <a:custGeom>
                  <a:avLst/>
                  <a:gdLst/>
                  <a:ahLst/>
                  <a:cxnLst/>
                  <a:rect l="l" t="t" r="r" b="b"/>
                  <a:pathLst>
                    <a:path w="2903" h="2870" extrusionOk="0">
                      <a:moveTo>
                        <a:pt x="1" y="1"/>
                      </a:moveTo>
                      <a:lnTo>
                        <a:pt x="201" y="2236"/>
                      </a:lnTo>
                      <a:lnTo>
                        <a:pt x="2903" y="2870"/>
                      </a:lnTo>
                      <a:lnTo>
                        <a:pt x="2903" y="2870"/>
                      </a:lnTo>
                      <a:lnTo>
                        <a:pt x="2703" y="668"/>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8476736" y="1153014"/>
                  <a:ext cx="105914" cy="1258598"/>
                </a:xfrm>
                <a:custGeom>
                  <a:avLst/>
                  <a:gdLst/>
                  <a:ahLst/>
                  <a:cxnLst/>
                  <a:rect l="l" t="t" r="r" b="b"/>
                  <a:pathLst>
                    <a:path w="2636" h="31324" extrusionOk="0">
                      <a:moveTo>
                        <a:pt x="1" y="1"/>
                      </a:moveTo>
                      <a:lnTo>
                        <a:pt x="1" y="30456"/>
                      </a:lnTo>
                      <a:lnTo>
                        <a:pt x="2636" y="31323"/>
                      </a:lnTo>
                      <a:lnTo>
                        <a:pt x="2636" y="868"/>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8669760" y="1195927"/>
                  <a:ext cx="105914" cy="1258558"/>
                </a:xfrm>
                <a:custGeom>
                  <a:avLst/>
                  <a:gdLst/>
                  <a:ahLst/>
                  <a:cxnLst/>
                  <a:rect l="l" t="t" r="r" b="b"/>
                  <a:pathLst>
                    <a:path w="2636" h="31323" extrusionOk="0">
                      <a:moveTo>
                        <a:pt x="0" y="0"/>
                      </a:moveTo>
                      <a:lnTo>
                        <a:pt x="0" y="30455"/>
                      </a:lnTo>
                      <a:lnTo>
                        <a:pt x="2635" y="31323"/>
                      </a:lnTo>
                      <a:lnTo>
                        <a:pt x="2602" y="868"/>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6759844" y="1813654"/>
                  <a:ext cx="788131" cy="741843"/>
                </a:xfrm>
                <a:custGeom>
                  <a:avLst/>
                  <a:gdLst/>
                  <a:ahLst/>
                  <a:cxnLst/>
                  <a:rect l="l" t="t" r="r" b="b"/>
                  <a:pathLst>
                    <a:path w="19615" h="18463" extrusionOk="0">
                      <a:moveTo>
                        <a:pt x="12052" y="0"/>
                      </a:moveTo>
                      <a:cubicBezTo>
                        <a:pt x="11200" y="0"/>
                        <a:pt x="10348" y="311"/>
                        <a:pt x="9674" y="938"/>
                      </a:cubicBezTo>
                      <a:lnTo>
                        <a:pt x="1568" y="8277"/>
                      </a:lnTo>
                      <a:cubicBezTo>
                        <a:pt x="100" y="9611"/>
                        <a:pt x="0" y="11846"/>
                        <a:pt x="1301" y="13280"/>
                      </a:cubicBezTo>
                      <a:lnTo>
                        <a:pt x="4937" y="17316"/>
                      </a:lnTo>
                      <a:cubicBezTo>
                        <a:pt x="5645" y="18077"/>
                        <a:pt x="6606" y="18463"/>
                        <a:pt x="7567" y="18463"/>
                      </a:cubicBezTo>
                      <a:cubicBezTo>
                        <a:pt x="8417" y="18463"/>
                        <a:pt x="9267" y="18161"/>
                        <a:pt x="9941" y="17550"/>
                      </a:cubicBezTo>
                      <a:lnTo>
                        <a:pt x="18080" y="10178"/>
                      </a:lnTo>
                      <a:cubicBezTo>
                        <a:pt x="19514" y="8877"/>
                        <a:pt x="19614" y="6642"/>
                        <a:pt x="18313" y="5174"/>
                      </a:cubicBezTo>
                      <a:lnTo>
                        <a:pt x="14677" y="1172"/>
                      </a:lnTo>
                      <a:cubicBezTo>
                        <a:pt x="13971" y="394"/>
                        <a:pt x="13011" y="0"/>
                        <a:pt x="120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6714280" y="2277532"/>
                  <a:ext cx="587070" cy="682256"/>
                </a:xfrm>
                <a:custGeom>
                  <a:avLst/>
                  <a:gdLst/>
                  <a:ahLst/>
                  <a:cxnLst/>
                  <a:rect l="l" t="t" r="r" b="b"/>
                  <a:pathLst>
                    <a:path w="14611" h="16980" extrusionOk="0">
                      <a:moveTo>
                        <a:pt x="7305" y="1"/>
                      </a:moveTo>
                      <a:cubicBezTo>
                        <a:pt x="3269" y="1"/>
                        <a:pt x="0" y="3803"/>
                        <a:pt x="0" y="8507"/>
                      </a:cubicBezTo>
                      <a:cubicBezTo>
                        <a:pt x="0" y="13177"/>
                        <a:pt x="3269" y="16979"/>
                        <a:pt x="7305" y="16979"/>
                      </a:cubicBezTo>
                      <a:cubicBezTo>
                        <a:pt x="11342" y="16979"/>
                        <a:pt x="14611" y="13177"/>
                        <a:pt x="14611" y="8507"/>
                      </a:cubicBezTo>
                      <a:cubicBezTo>
                        <a:pt x="14611" y="3803"/>
                        <a:pt x="11342" y="1"/>
                        <a:pt x="7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6840245" y="2407554"/>
                  <a:ext cx="335101" cy="422211"/>
                </a:xfrm>
                <a:custGeom>
                  <a:avLst/>
                  <a:gdLst/>
                  <a:ahLst/>
                  <a:cxnLst/>
                  <a:rect l="l" t="t" r="r" b="b"/>
                  <a:pathLst>
                    <a:path w="8340" h="10508" extrusionOk="0">
                      <a:moveTo>
                        <a:pt x="4170" y="0"/>
                      </a:moveTo>
                      <a:cubicBezTo>
                        <a:pt x="1869" y="0"/>
                        <a:pt x="1" y="2369"/>
                        <a:pt x="1" y="5271"/>
                      </a:cubicBezTo>
                      <a:cubicBezTo>
                        <a:pt x="1" y="8173"/>
                        <a:pt x="1869" y="10508"/>
                        <a:pt x="4170" y="10508"/>
                      </a:cubicBezTo>
                      <a:cubicBezTo>
                        <a:pt x="6472" y="10508"/>
                        <a:pt x="8340" y="8173"/>
                        <a:pt x="8340" y="5271"/>
                      </a:cubicBezTo>
                      <a:cubicBezTo>
                        <a:pt x="8340" y="2369"/>
                        <a:pt x="6472" y="0"/>
                        <a:pt x="4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6838919" y="2455811"/>
                  <a:ext cx="168917" cy="373955"/>
                </a:xfrm>
                <a:custGeom>
                  <a:avLst/>
                  <a:gdLst/>
                  <a:ahLst/>
                  <a:cxnLst/>
                  <a:rect l="l" t="t" r="r" b="b"/>
                  <a:pathLst>
                    <a:path w="4204" h="9307" fill="none" extrusionOk="0">
                      <a:moveTo>
                        <a:pt x="4203" y="9307"/>
                      </a:moveTo>
                      <a:cubicBezTo>
                        <a:pt x="1902" y="9307"/>
                        <a:pt x="34" y="6972"/>
                        <a:pt x="34" y="4070"/>
                      </a:cubicBezTo>
                      <a:cubicBezTo>
                        <a:pt x="0" y="2569"/>
                        <a:pt x="567" y="1101"/>
                        <a:pt x="1568" y="0"/>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6757152" y="1459025"/>
                  <a:ext cx="761331" cy="768001"/>
                </a:xfrm>
                <a:custGeom>
                  <a:avLst/>
                  <a:gdLst/>
                  <a:ahLst/>
                  <a:cxnLst/>
                  <a:rect l="l" t="t" r="r" b="b"/>
                  <a:pathLst>
                    <a:path w="18948" h="19114" extrusionOk="0">
                      <a:moveTo>
                        <a:pt x="8337" y="0"/>
                      </a:moveTo>
                      <a:cubicBezTo>
                        <a:pt x="7594" y="0"/>
                        <a:pt x="6844" y="235"/>
                        <a:pt x="6205" y="724"/>
                      </a:cubicBezTo>
                      <a:lnTo>
                        <a:pt x="1869" y="3960"/>
                      </a:lnTo>
                      <a:cubicBezTo>
                        <a:pt x="301" y="5161"/>
                        <a:pt x="1" y="7362"/>
                        <a:pt x="1168" y="8930"/>
                      </a:cubicBezTo>
                      <a:lnTo>
                        <a:pt x="7739" y="17703"/>
                      </a:lnTo>
                      <a:cubicBezTo>
                        <a:pt x="8429" y="18629"/>
                        <a:pt x="9492" y="19113"/>
                        <a:pt x="10569" y="19113"/>
                      </a:cubicBezTo>
                      <a:cubicBezTo>
                        <a:pt x="11315" y="19113"/>
                        <a:pt x="12068" y="18881"/>
                        <a:pt x="12710" y="18404"/>
                      </a:cubicBezTo>
                      <a:lnTo>
                        <a:pt x="17046" y="15135"/>
                      </a:lnTo>
                      <a:cubicBezTo>
                        <a:pt x="18614" y="13967"/>
                        <a:pt x="18947" y="11732"/>
                        <a:pt x="17747" y="10198"/>
                      </a:cubicBezTo>
                      <a:lnTo>
                        <a:pt x="11175" y="1425"/>
                      </a:lnTo>
                      <a:cubicBezTo>
                        <a:pt x="10484" y="496"/>
                        <a:pt x="9417" y="0"/>
                        <a:pt x="83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6818788" y="1540390"/>
                  <a:ext cx="475852" cy="399429"/>
                </a:xfrm>
                <a:custGeom>
                  <a:avLst/>
                  <a:gdLst/>
                  <a:ahLst/>
                  <a:cxnLst/>
                  <a:rect l="l" t="t" r="r" b="b"/>
                  <a:pathLst>
                    <a:path w="11843" h="9941" extrusionOk="0">
                      <a:moveTo>
                        <a:pt x="10008" y="0"/>
                      </a:moveTo>
                      <a:lnTo>
                        <a:pt x="1" y="7506"/>
                      </a:lnTo>
                      <a:lnTo>
                        <a:pt x="1836" y="9941"/>
                      </a:lnTo>
                      <a:lnTo>
                        <a:pt x="11843" y="2435"/>
                      </a:lnTo>
                      <a:lnTo>
                        <a:pt x="1000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6936757" y="1693154"/>
                  <a:ext cx="447686" cy="361941"/>
                </a:xfrm>
                <a:custGeom>
                  <a:avLst/>
                  <a:gdLst/>
                  <a:ahLst/>
                  <a:cxnLst/>
                  <a:rect l="l" t="t" r="r" b="b"/>
                  <a:pathLst>
                    <a:path w="11142" h="9008" extrusionOk="0">
                      <a:moveTo>
                        <a:pt x="9974" y="1"/>
                      </a:moveTo>
                      <a:lnTo>
                        <a:pt x="0" y="7506"/>
                      </a:lnTo>
                      <a:lnTo>
                        <a:pt x="1135" y="9007"/>
                      </a:lnTo>
                      <a:lnTo>
                        <a:pt x="11142" y="1502"/>
                      </a:lnTo>
                      <a:lnTo>
                        <a:pt x="99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36"/>
              <p:cNvGrpSpPr/>
              <p:nvPr/>
            </p:nvGrpSpPr>
            <p:grpSpPr>
              <a:xfrm>
                <a:off x="7113669" y="2658197"/>
                <a:ext cx="410157" cy="272100"/>
                <a:chOff x="7113669" y="2658197"/>
                <a:chExt cx="410157" cy="272100"/>
              </a:xfrm>
              <a:grpFill/>
            </p:grpSpPr>
            <p:sp>
              <p:nvSpPr>
                <p:cNvPr id="1337" name="Google Shape;1337;p36"/>
                <p:cNvSpPr/>
                <p:nvPr/>
              </p:nvSpPr>
              <p:spPr>
                <a:xfrm>
                  <a:off x="7113669" y="2794890"/>
                  <a:ext cx="410157" cy="40"/>
                </a:xfrm>
                <a:custGeom>
                  <a:avLst/>
                  <a:gdLst/>
                  <a:ahLst/>
                  <a:cxnLst/>
                  <a:rect l="l" t="t" r="r" b="b"/>
                  <a:pathLst>
                    <a:path w="10208" h="1" fill="none" extrusionOk="0">
                      <a:moveTo>
                        <a:pt x="1" y="0"/>
                      </a:moveTo>
                      <a:lnTo>
                        <a:pt x="4170" y="0"/>
                      </a:lnTo>
                      <a:lnTo>
                        <a:pt x="7806" y="0"/>
                      </a:lnTo>
                      <a:lnTo>
                        <a:pt x="10208"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7196762" y="2658197"/>
                  <a:ext cx="230593" cy="136733"/>
                </a:xfrm>
                <a:custGeom>
                  <a:avLst/>
                  <a:gdLst/>
                  <a:ahLst/>
                  <a:cxnLst/>
                  <a:rect l="l" t="t" r="r" b="b"/>
                  <a:pathLst>
                    <a:path w="5739" h="3403" fill="none" extrusionOk="0">
                      <a:moveTo>
                        <a:pt x="1" y="867"/>
                      </a:moveTo>
                      <a:lnTo>
                        <a:pt x="2102" y="3402"/>
                      </a:lnTo>
                      <a:lnTo>
                        <a:pt x="5738" y="3402"/>
                      </a:lnTo>
                      <a:lnTo>
                        <a:pt x="3203"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7196762" y="2794890"/>
                  <a:ext cx="230593" cy="135407"/>
                </a:xfrm>
                <a:custGeom>
                  <a:avLst/>
                  <a:gdLst/>
                  <a:ahLst/>
                  <a:cxnLst/>
                  <a:rect l="l" t="t" r="r" b="b"/>
                  <a:pathLst>
                    <a:path w="5739" h="3370" fill="none" extrusionOk="0">
                      <a:moveTo>
                        <a:pt x="1" y="2502"/>
                      </a:moveTo>
                      <a:lnTo>
                        <a:pt x="2102" y="0"/>
                      </a:lnTo>
                      <a:lnTo>
                        <a:pt x="5738" y="0"/>
                      </a:lnTo>
                      <a:lnTo>
                        <a:pt x="3203" y="337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sp>
        <p:nvSpPr>
          <p:cNvPr id="1224" name="TextBox 8"/>
          <p:cNvSpPr txBox="1">
            <a:spLocks noChangeArrowheads="1"/>
          </p:cNvSpPr>
          <p:nvPr/>
        </p:nvSpPr>
        <p:spPr bwMode="auto">
          <a:xfrm>
            <a:off x="-733425" y="521970"/>
            <a:ext cx="936879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1. Giới thiệu về món cơm hến </a:t>
            </a:r>
          </a:p>
        </p:txBody>
      </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5647;p42"/>
          <p:cNvGrpSpPr/>
          <p:nvPr/>
        </p:nvGrpSpPr>
        <p:grpSpPr>
          <a:xfrm>
            <a:off x="306685" y="1897234"/>
            <a:ext cx="3365348" cy="3173518"/>
            <a:chOff x="2787246" y="1234591"/>
            <a:chExt cx="3386032" cy="3277720"/>
          </a:xfrm>
        </p:grpSpPr>
        <p:sp>
          <p:nvSpPr>
            <p:cNvPr id="21" name="Google Shape;5648;p42"/>
            <p:cNvSpPr/>
            <p:nvPr/>
          </p:nvSpPr>
          <p:spPr>
            <a:xfrm>
              <a:off x="3836779" y="4325975"/>
              <a:ext cx="1480708" cy="186336"/>
            </a:xfrm>
            <a:custGeom>
              <a:avLst/>
              <a:gdLst/>
              <a:ahLst/>
              <a:cxnLst/>
              <a:rect l="l" t="t" r="r" b="b"/>
              <a:pathLst>
                <a:path w="52248" h="6575" extrusionOk="0">
                  <a:moveTo>
                    <a:pt x="26135" y="1"/>
                  </a:moveTo>
                  <a:cubicBezTo>
                    <a:pt x="11710" y="1"/>
                    <a:pt x="0" y="1484"/>
                    <a:pt x="0" y="3287"/>
                  </a:cubicBezTo>
                  <a:cubicBezTo>
                    <a:pt x="0" y="5113"/>
                    <a:pt x="11710" y="6574"/>
                    <a:pt x="26135" y="6574"/>
                  </a:cubicBezTo>
                  <a:cubicBezTo>
                    <a:pt x="40561" y="6574"/>
                    <a:pt x="52248" y="5113"/>
                    <a:pt x="52248" y="3287"/>
                  </a:cubicBezTo>
                  <a:cubicBezTo>
                    <a:pt x="52248" y="1484"/>
                    <a:pt x="40561" y="1"/>
                    <a:pt x="26135" y="1"/>
                  </a:cubicBezTo>
                  <a:close/>
                </a:path>
              </a:pathLst>
            </a:custGeom>
            <a:solidFill>
              <a:srgbClr val="D3D6F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5649;p42"/>
            <p:cNvSpPr/>
            <p:nvPr/>
          </p:nvSpPr>
          <p:spPr>
            <a:xfrm>
              <a:off x="3374922" y="1923508"/>
              <a:ext cx="2451665" cy="2485305"/>
            </a:xfrm>
            <a:custGeom>
              <a:avLst/>
              <a:gdLst/>
              <a:ahLst/>
              <a:cxnLst/>
              <a:rect l="l" t="t" r="r" b="b"/>
              <a:pathLst>
                <a:path w="86509" h="87696" extrusionOk="0">
                  <a:moveTo>
                    <a:pt x="37205" y="1"/>
                  </a:moveTo>
                  <a:lnTo>
                    <a:pt x="41588" y="38735"/>
                  </a:lnTo>
                  <a:lnTo>
                    <a:pt x="10682" y="14974"/>
                  </a:lnTo>
                  <a:lnTo>
                    <a:pt x="38917" y="41816"/>
                  </a:lnTo>
                  <a:lnTo>
                    <a:pt x="0" y="43483"/>
                  </a:lnTo>
                  <a:lnTo>
                    <a:pt x="38895" y="45902"/>
                  </a:lnTo>
                  <a:lnTo>
                    <a:pt x="10135" y="72220"/>
                  </a:lnTo>
                  <a:lnTo>
                    <a:pt x="41474" y="49052"/>
                  </a:lnTo>
                  <a:lnTo>
                    <a:pt x="36361" y="87695"/>
                  </a:lnTo>
                  <a:lnTo>
                    <a:pt x="45491" y="49805"/>
                  </a:lnTo>
                  <a:lnTo>
                    <a:pt x="66399" y="82697"/>
                  </a:lnTo>
                  <a:lnTo>
                    <a:pt x="49052" y="47797"/>
                  </a:lnTo>
                  <a:lnTo>
                    <a:pt x="86211" y="59552"/>
                  </a:lnTo>
                  <a:lnTo>
                    <a:pt x="50490" y="43985"/>
                  </a:lnTo>
                  <a:lnTo>
                    <a:pt x="86508" y="29103"/>
                  </a:lnTo>
                  <a:lnTo>
                    <a:pt x="86508" y="29103"/>
                  </a:lnTo>
                  <a:lnTo>
                    <a:pt x="49120" y="40127"/>
                  </a:lnTo>
                  <a:lnTo>
                    <a:pt x="67152" y="5593"/>
                  </a:lnTo>
                  <a:lnTo>
                    <a:pt x="45605" y="38050"/>
                  </a:lnTo>
                  <a:lnTo>
                    <a:pt x="37205"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5650;p42"/>
            <p:cNvSpPr/>
            <p:nvPr/>
          </p:nvSpPr>
          <p:spPr>
            <a:xfrm>
              <a:off x="3405954" y="3454633"/>
              <a:ext cx="423740" cy="392679"/>
            </a:xfrm>
            <a:custGeom>
              <a:avLst/>
              <a:gdLst/>
              <a:ahLst/>
              <a:cxnLst/>
              <a:rect l="l" t="t" r="r" b="b"/>
              <a:pathLst>
                <a:path w="14952" h="13856" extrusionOk="0">
                  <a:moveTo>
                    <a:pt x="3356" y="1"/>
                  </a:moveTo>
                  <a:lnTo>
                    <a:pt x="1" y="3904"/>
                  </a:lnTo>
                  <a:lnTo>
                    <a:pt x="11596" y="13856"/>
                  </a:lnTo>
                  <a:lnTo>
                    <a:pt x="14951" y="9953"/>
                  </a:lnTo>
                  <a:lnTo>
                    <a:pt x="3356"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5651;p42"/>
            <p:cNvSpPr/>
            <p:nvPr/>
          </p:nvSpPr>
          <p:spPr>
            <a:xfrm>
              <a:off x="3734585" y="3736673"/>
              <a:ext cx="150740" cy="143627"/>
            </a:xfrm>
            <a:custGeom>
              <a:avLst/>
              <a:gdLst/>
              <a:ahLst/>
              <a:cxnLst/>
              <a:rect l="l" t="t" r="r" b="b"/>
              <a:pathLst>
                <a:path w="5319" h="5068" extrusionOk="0">
                  <a:moveTo>
                    <a:pt x="3355" y="1"/>
                  </a:moveTo>
                  <a:lnTo>
                    <a:pt x="0" y="3904"/>
                  </a:lnTo>
                  <a:lnTo>
                    <a:pt x="5318" y="5068"/>
                  </a:lnTo>
                  <a:lnTo>
                    <a:pt x="3355" y="1"/>
                  </a:lnTo>
                  <a:close/>
                </a:path>
              </a:pathLst>
            </a:custGeom>
            <a:solidFill>
              <a:srgbClr val="F8C2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5652;p42"/>
            <p:cNvSpPr/>
            <p:nvPr/>
          </p:nvSpPr>
          <p:spPr>
            <a:xfrm>
              <a:off x="3820596" y="3810414"/>
              <a:ext cx="64729" cy="69886"/>
            </a:xfrm>
            <a:custGeom>
              <a:avLst/>
              <a:gdLst/>
              <a:ahLst/>
              <a:cxnLst/>
              <a:rect l="l" t="t" r="r" b="b"/>
              <a:pathLst>
                <a:path w="2284" h="2466" extrusionOk="0">
                  <a:moveTo>
                    <a:pt x="1325" y="1"/>
                  </a:moveTo>
                  <a:cubicBezTo>
                    <a:pt x="731" y="526"/>
                    <a:pt x="366" y="1256"/>
                    <a:pt x="1" y="1964"/>
                  </a:cubicBezTo>
                  <a:lnTo>
                    <a:pt x="2283" y="2466"/>
                  </a:lnTo>
                  <a:lnTo>
                    <a:pt x="1325" y="1"/>
                  </a:ln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5653;p42"/>
            <p:cNvSpPr/>
            <p:nvPr/>
          </p:nvSpPr>
          <p:spPr>
            <a:xfrm>
              <a:off x="3359391" y="3422156"/>
              <a:ext cx="192797" cy="187129"/>
            </a:xfrm>
            <a:custGeom>
              <a:avLst/>
              <a:gdLst/>
              <a:ahLst/>
              <a:cxnLst/>
              <a:rect l="l" t="t" r="r" b="b"/>
              <a:pathLst>
                <a:path w="6803" h="6603" extrusionOk="0">
                  <a:moveTo>
                    <a:pt x="3075" y="0"/>
                  </a:moveTo>
                  <a:cubicBezTo>
                    <a:pt x="2616" y="0"/>
                    <a:pt x="2155" y="197"/>
                    <a:pt x="1826" y="576"/>
                  </a:cubicBezTo>
                  <a:lnTo>
                    <a:pt x="594" y="2014"/>
                  </a:lnTo>
                  <a:cubicBezTo>
                    <a:pt x="0" y="2699"/>
                    <a:pt x="92" y="3726"/>
                    <a:pt x="754" y="4297"/>
                  </a:cubicBezTo>
                  <a:lnTo>
                    <a:pt x="3447" y="6602"/>
                  </a:lnTo>
                  <a:lnTo>
                    <a:pt x="6802" y="2699"/>
                  </a:lnTo>
                  <a:lnTo>
                    <a:pt x="4109" y="394"/>
                  </a:lnTo>
                  <a:cubicBezTo>
                    <a:pt x="3813" y="129"/>
                    <a:pt x="3445" y="0"/>
                    <a:pt x="3075"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5654;p42"/>
            <p:cNvSpPr/>
            <p:nvPr/>
          </p:nvSpPr>
          <p:spPr>
            <a:xfrm>
              <a:off x="3405954" y="3454633"/>
              <a:ext cx="146234" cy="154651"/>
            </a:xfrm>
            <a:custGeom>
              <a:avLst/>
              <a:gdLst/>
              <a:ahLst/>
              <a:cxnLst/>
              <a:rect l="l" t="t" r="r" b="b"/>
              <a:pathLst>
                <a:path w="5160" h="5457" extrusionOk="0">
                  <a:moveTo>
                    <a:pt x="3356" y="1"/>
                  </a:moveTo>
                  <a:lnTo>
                    <a:pt x="1" y="3904"/>
                  </a:lnTo>
                  <a:lnTo>
                    <a:pt x="1804" y="5456"/>
                  </a:lnTo>
                  <a:lnTo>
                    <a:pt x="5159" y="1553"/>
                  </a:lnTo>
                  <a:lnTo>
                    <a:pt x="335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5655;p42"/>
            <p:cNvSpPr/>
            <p:nvPr/>
          </p:nvSpPr>
          <p:spPr>
            <a:xfrm>
              <a:off x="3393683" y="3417423"/>
              <a:ext cx="491642" cy="462877"/>
            </a:xfrm>
            <a:custGeom>
              <a:avLst/>
              <a:gdLst/>
              <a:ahLst/>
              <a:cxnLst/>
              <a:rect l="l" t="t" r="r" b="b"/>
              <a:pathLst>
                <a:path w="17348" h="16333" extrusionOk="0">
                  <a:moveTo>
                    <a:pt x="1813" y="0"/>
                  </a:moveTo>
                  <a:cubicBezTo>
                    <a:pt x="1470" y="0"/>
                    <a:pt x="1131" y="145"/>
                    <a:pt x="890" y="424"/>
                  </a:cubicBezTo>
                  <a:lnTo>
                    <a:pt x="0" y="1451"/>
                  </a:lnTo>
                  <a:lnTo>
                    <a:pt x="17347" y="16333"/>
                  </a:lnTo>
                  <a:lnTo>
                    <a:pt x="17347" y="16333"/>
                  </a:lnTo>
                  <a:lnTo>
                    <a:pt x="15384" y="11266"/>
                  </a:lnTo>
                  <a:lnTo>
                    <a:pt x="2602" y="287"/>
                  </a:lnTo>
                  <a:cubicBezTo>
                    <a:pt x="2368" y="94"/>
                    <a:pt x="2089" y="0"/>
                    <a:pt x="1813"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5656;p42"/>
            <p:cNvSpPr/>
            <p:nvPr/>
          </p:nvSpPr>
          <p:spPr>
            <a:xfrm>
              <a:off x="4101361" y="2937145"/>
              <a:ext cx="417902" cy="503290"/>
            </a:xfrm>
            <a:custGeom>
              <a:avLst/>
              <a:gdLst/>
              <a:ahLst/>
              <a:cxnLst/>
              <a:rect l="l" t="t" r="r" b="b"/>
              <a:pathLst>
                <a:path w="14746" h="17759" extrusionOk="0">
                  <a:moveTo>
                    <a:pt x="5181" y="1"/>
                  </a:moveTo>
                  <a:cubicBezTo>
                    <a:pt x="2328" y="1"/>
                    <a:pt x="0" y="2329"/>
                    <a:pt x="0" y="5182"/>
                  </a:cubicBezTo>
                  <a:cubicBezTo>
                    <a:pt x="0" y="6574"/>
                    <a:pt x="548" y="7830"/>
                    <a:pt x="1438" y="8766"/>
                  </a:cubicBezTo>
                  <a:cubicBezTo>
                    <a:pt x="776" y="9450"/>
                    <a:pt x="365" y="10386"/>
                    <a:pt x="365" y="11413"/>
                  </a:cubicBezTo>
                  <a:cubicBezTo>
                    <a:pt x="365" y="13536"/>
                    <a:pt x="2100" y="15248"/>
                    <a:pt x="4223" y="15248"/>
                  </a:cubicBezTo>
                  <a:cubicBezTo>
                    <a:pt x="4702" y="15248"/>
                    <a:pt x="5159" y="15157"/>
                    <a:pt x="5592" y="14997"/>
                  </a:cubicBezTo>
                  <a:cubicBezTo>
                    <a:pt x="6049" y="16595"/>
                    <a:pt x="7532" y="17759"/>
                    <a:pt x="9267" y="17759"/>
                  </a:cubicBezTo>
                  <a:cubicBezTo>
                    <a:pt x="11390" y="17759"/>
                    <a:pt x="13125" y="16047"/>
                    <a:pt x="13125" y="13901"/>
                  </a:cubicBezTo>
                  <a:cubicBezTo>
                    <a:pt x="13125" y="13605"/>
                    <a:pt x="13079" y="13285"/>
                    <a:pt x="13010" y="13011"/>
                  </a:cubicBezTo>
                  <a:cubicBezTo>
                    <a:pt x="14083" y="12007"/>
                    <a:pt x="14745" y="10592"/>
                    <a:pt x="14745" y="9017"/>
                  </a:cubicBezTo>
                  <a:cubicBezTo>
                    <a:pt x="14745" y="6278"/>
                    <a:pt x="12737" y="4041"/>
                    <a:pt x="10134" y="3630"/>
                  </a:cubicBezTo>
                  <a:cubicBezTo>
                    <a:pt x="9473" y="1530"/>
                    <a:pt x="7510" y="1"/>
                    <a:pt x="518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5657;p42"/>
            <p:cNvSpPr/>
            <p:nvPr/>
          </p:nvSpPr>
          <p:spPr>
            <a:xfrm>
              <a:off x="4156992" y="2937145"/>
              <a:ext cx="362270" cy="366805"/>
            </a:xfrm>
            <a:custGeom>
              <a:avLst/>
              <a:gdLst/>
              <a:ahLst/>
              <a:cxnLst/>
              <a:rect l="l" t="t" r="r" b="b"/>
              <a:pathLst>
                <a:path w="12783" h="12943" extrusionOk="0">
                  <a:moveTo>
                    <a:pt x="3218" y="1"/>
                  </a:moveTo>
                  <a:cubicBezTo>
                    <a:pt x="2283" y="1"/>
                    <a:pt x="1392" y="252"/>
                    <a:pt x="639" y="686"/>
                  </a:cubicBezTo>
                  <a:cubicBezTo>
                    <a:pt x="23" y="2238"/>
                    <a:pt x="0" y="4064"/>
                    <a:pt x="205" y="5616"/>
                  </a:cubicBezTo>
                  <a:cubicBezTo>
                    <a:pt x="808" y="7387"/>
                    <a:pt x="2318" y="9159"/>
                    <a:pt x="4201" y="9159"/>
                  </a:cubicBezTo>
                  <a:cubicBezTo>
                    <a:pt x="4745" y="9159"/>
                    <a:pt x="5319" y="9012"/>
                    <a:pt x="5912" y="8674"/>
                  </a:cubicBezTo>
                  <a:cubicBezTo>
                    <a:pt x="7213" y="10797"/>
                    <a:pt x="9084" y="11984"/>
                    <a:pt x="11116" y="12943"/>
                  </a:cubicBezTo>
                  <a:cubicBezTo>
                    <a:pt x="12143" y="11938"/>
                    <a:pt x="12782" y="10569"/>
                    <a:pt x="12782" y="9017"/>
                  </a:cubicBezTo>
                  <a:cubicBezTo>
                    <a:pt x="12782" y="6278"/>
                    <a:pt x="10774" y="4041"/>
                    <a:pt x="8171" y="3630"/>
                  </a:cubicBezTo>
                  <a:cubicBezTo>
                    <a:pt x="7510" y="1530"/>
                    <a:pt x="5547" y="1"/>
                    <a:pt x="3218"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5658;p42"/>
            <p:cNvSpPr/>
            <p:nvPr/>
          </p:nvSpPr>
          <p:spPr>
            <a:xfrm>
              <a:off x="4770865" y="2828489"/>
              <a:ext cx="417902" cy="527861"/>
            </a:xfrm>
            <a:custGeom>
              <a:avLst/>
              <a:gdLst/>
              <a:ahLst/>
              <a:cxnLst/>
              <a:rect l="l" t="t" r="r" b="b"/>
              <a:pathLst>
                <a:path w="14746" h="18626"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6822"/>
                    <a:pt x="3356" y="18626"/>
                    <a:pt x="5478" y="18626"/>
                  </a:cubicBezTo>
                  <a:cubicBezTo>
                    <a:pt x="7213" y="18626"/>
                    <a:pt x="8697" y="17393"/>
                    <a:pt x="9153" y="15727"/>
                  </a:cubicBezTo>
                  <a:cubicBezTo>
                    <a:pt x="9587" y="15909"/>
                    <a:pt x="10043" y="16001"/>
                    <a:pt x="10523" y="16001"/>
                  </a:cubicBezTo>
                  <a:cubicBezTo>
                    <a:pt x="12645" y="16001"/>
                    <a:pt x="14380" y="14197"/>
                    <a:pt x="14380" y="11961"/>
                  </a:cubicBezTo>
                  <a:cubicBezTo>
                    <a:pt x="14380" y="10888"/>
                    <a:pt x="13969" y="9906"/>
                    <a:pt x="13307" y="9176"/>
                  </a:cubicBezTo>
                  <a:cubicBezTo>
                    <a:pt x="14198" y="8194"/>
                    <a:pt x="14745" y="6893"/>
                    <a:pt x="14745" y="5433"/>
                  </a:cubicBezTo>
                  <a:cubicBezTo>
                    <a:pt x="14745" y="2420"/>
                    <a:pt x="12417" y="0"/>
                    <a:pt x="956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5659;p42"/>
            <p:cNvSpPr/>
            <p:nvPr/>
          </p:nvSpPr>
          <p:spPr>
            <a:xfrm>
              <a:off x="4770865" y="2828489"/>
              <a:ext cx="359691" cy="461885"/>
            </a:xfrm>
            <a:custGeom>
              <a:avLst/>
              <a:gdLst/>
              <a:ahLst/>
              <a:cxnLst/>
              <a:rect l="l" t="t" r="r" b="b"/>
              <a:pathLst>
                <a:path w="12692" h="16298"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5202"/>
                    <a:pt x="1758" y="15772"/>
                    <a:pt x="1986" y="16297"/>
                  </a:cubicBezTo>
                  <a:cubicBezTo>
                    <a:pt x="6254" y="15407"/>
                    <a:pt x="9541" y="11253"/>
                    <a:pt x="9541" y="6460"/>
                  </a:cubicBezTo>
                  <a:cubicBezTo>
                    <a:pt x="9541" y="5592"/>
                    <a:pt x="11276" y="6460"/>
                    <a:pt x="12417" y="3743"/>
                  </a:cubicBezTo>
                  <a:cubicBezTo>
                    <a:pt x="12645" y="2808"/>
                    <a:pt x="12691" y="1895"/>
                    <a:pt x="12600" y="1027"/>
                  </a:cubicBezTo>
                  <a:cubicBezTo>
                    <a:pt x="11755" y="388"/>
                    <a:pt x="10705" y="0"/>
                    <a:pt x="9564"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5660;p42"/>
            <p:cNvSpPr/>
            <p:nvPr/>
          </p:nvSpPr>
          <p:spPr>
            <a:xfrm>
              <a:off x="5010196" y="2726154"/>
              <a:ext cx="126170" cy="141530"/>
            </a:xfrm>
            <a:custGeom>
              <a:avLst/>
              <a:gdLst/>
              <a:ahLst/>
              <a:cxnLst/>
              <a:rect l="l" t="t" r="r" b="b"/>
              <a:pathLst>
                <a:path w="4452" h="4994" extrusionOk="0">
                  <a:moveTo>
                    <a:pt x="956" y="0"/>
                  </a:moveTo>
                  <a:cubicBezTo>
                    <a:pt x="720" y="0"/>
                    <a:pt x="480" y="142"/>
                    <a:pt x="343" y="347"/>
                  </a:cubicBezTo>
                  <a:cubicBezTo>
                    <a:pt x="138" y="598"/>
                    <a:pt x="92" y="941"/>
                    <a:pt x="69" y="1283"/>
                  </a:cubicBezTo>
                  <a:cubicBezTo>
                    <a:pt x="1" y="2150"/>
                    <a:pt x="69" y="3040"/>
                    <a:pt x="297" y="3885"/>
                  </a:cubicBezTo>
                  <a:cubicBezTo>
                    <a:pt x="424" y="4391"/>
                    <a:pt x="686" y="4994"/>
                    <a:pt x="1211" y="4994"/>
                  </a:cubicBezTo>
                  <a:cubicBezTo>
                    <a:pt x="1254" y="4994"/>
                    <a:pt x="1300" y="4989"/>
                    <a:pt x="1347" y="4981"/>
                  </a:cubicBezTo>
                  <a:cubicBezTo>
                    <a:pt x="1918" y="4867"/>
                    <a:pt x="2762" y="3976"/>
                    <a:pt x="3196" y="3588"/>
                  </a:cubicBezTo>
                  <a:cubicBezTo>
                    <a:pt x="3790" y="2995"/>
                    <a:pt x="4269" y="2264"/>
                    <a:pt x="4406" y="1443"/>
                  </a:cubicBezTo>
                  <a:cubicBezTo>
                    <a:pt x="4429" y="1283"/>
                    <a:pt x="4452" y="1100"/>
                    <a:pt x="4360" y="963"/>
                  </a:cubicBezTo>
                  <a:cubicBezTo>
                    <a:pt x="4261" y="844"/>
                    <a:pt x="4109" y="776"/>
                    <a:pt x="3950" y="776"/>
                  </a:cubicBezTo>
                  <a:cubicBezTo>
                    <a:pt x="3927" y="776"/>
                    <a:pt x="3904" y="778"/>
                    <a:pt x="3881" y="781"/>
                  </a:cubicBezTo>
                  <a:cubicBezTo>
                    <a:pt x="3698" y="804"/>
                    <a:pt x="3539" y="895"/>
                    <a:pt x="3402" y="986"/>
                  </a:cubicBezTo>
                  <a:cubicBezTo>
                    <a:pt x="2352" y="1648"/>
                    <a:pt x="1576" y="2630"/>
                    <a:pt x="914" y="3657"/>
                  </a:cubicBezTo>
                  <a:cubicBezTo>
                    <a:pt x="1370" y="2858"/>
                    <a:pt x="1621" y="1945"/>
                    <a:pt x="1621" y="1032"/>
                  </a:cubicBezTo>
                  <a:cubicBezTo>
                    <a:pt x="1621" y="644"/>
                    <a:pt x="1530" y="210"/>
                    <a:pt x="1188" y="50"/>
                  </a:cubicBezTo>
                  <a:cubicBezTo>
                    <a:pt x="1113" y="16"/>
                    <a:pt x="1035" y="0"/>
                    <a:pt x="956"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5661;p42"/>
            <p:cNvSpPr/>
            <p:nvPr/>
          </p:nvSpPr>
          <p:spPr>
            <a:xfrm>
              <a:off x="4909929" y="2781898"/>
              <a:ext cx="168226" cy="168878"/>
            </a:xfrm>
            <a:custGeom>
              <a:avLst/>
              <a:gdLst/>
              <a:ahLst/>
              <a:cxnLst/>
              <a:rect l="l" t="t" r="r" b="b"/>
              <a:pathLst>
                <a:path w="5936" h="5959" extrusionOk="0">
                  <a:moveTo>
                    <a:pt x="2968" y="1"/>
                  </a:moveTo>
                  <a:cubicBezTo>
                    <a:pt x="1325" y="1"/>
                    <a:pt x="1" y="1325"/>
                    <a:pt x="1" y="2968"/>
                  </a:cubicBezTo>
                  <a:cubicBezTo>
                    <a:pt x="1" y="4611"/>
                    <a:pt x="1325" y="5958"/>
                    <a:pt x="2968" y="5958"/>
                  </a:cubicBezTo>
                  <a:cubicBezTo>
                    <a:pt x="4611" y="5958"/>
                    <a:pt x="5935" y="4611"/>
                    <a:pt x="5935" y="2968"/>
                  </a:cubicBezTo>
                  <a:cubicBezTo>
                    <a:pt x="5935" y="1325"/>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5662;p42"/>
            <p:cNvSpPr/>
            <p:nvPr/>
          </p:nvSpPr>
          <p:spPr>
            <a:xfrm>
              <a:off x="4999852" y="2816785"/>
              <a:ext cx="54044" cy="72522"/>
            </a:xfrm>
            <a:custGeom>
              <a:avLst/>
              <a:gdLst/>
              <a:ahLst/>
              <a:cxnLst/>
              <a:rect l="l" t="t" r="r" b="b"/>
              <a:pathLst>
                <a:path w="1907" h="2559" extrusionOk="0">
                  <a:moveTo>
                    <a:pt x="292" y="0"/>
                  </a:moveTo>
                  <a:cubicBezTo>
                    <a:pt x="117" y="0"/>
                    <a:pt x="0" y="25"/>
                    <a:pt x="0" y="25"/>
                  </a:cubicBezTo>
                  <a:cubicBezTo>
                    <a:pt x="229" y="48"/>
                    <a:pt x="411" y="116"/>
                    <a:pt x="594" y="231"/>
                  </a:cubicBezTo>
                  <a:cubicBezTo>
                    <a:pt x="868" y="436"/>
                    <a:pt x="1895" y="1258"/>
                    <a:pt x="639" y="2559"/>
                  </a:cubicBezTo>
                  <a:cubicBezTo>
                    <a:pt x="639" y="2559"/>
                    <a:pt x="1438" y="2034"/>
                    <a:pt x="1575" y="1440"/>
                  </a:cubicBezTo>
                  <a:cubicBezTo>
                    <a:pt x="1758" y="1828"/>
                    <a:pt x="1872" y="2125"/>
                    <a:pt x="1872" y="2125"/>
                  </a:cubicBezTo>
                  <a:cubicBezTo>
                    <a:pt x="1906" y="233"/>
                    <a:pt x="827" y="0"/>
                    <a:pt x="29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5663;p42"/>
            <p:cNvSpPr/>
            <p:nvPr/>
          </p:nvSpPr>
          <p:spPr>
            <a:xfrm>
              <a:off x="4195790" y="2978550"/>
              <a:ext cx="168226" cy="168850"/>
            </a:xfrm>
            <a:custGeom>
              <a:avLst/>
              <a:gdLst/>
              <a:ahLst/>
              <a:cxnLst/>
              <a:rect l="l" t="t" r="r" b="b"/>
              <a:pathLst>
                <a:path w="5936" h="5958" extrusionOk="0">
                  <a:moveTo>
                    <a:pt x="2968" y="1"/>
                  </a:moveTo>
                  <a:cubicBezTo>
                    <a:pt x="1324" y="1"/>
                    <a:pt x="1" y="1347"/>
                    <a:pt x="1" y="2968"/>
                  </a:cubicBezTo>
                  <a:cubicBezTo>
                    <a:pt x="1" y="4611"/>
                    <a:pt x="1324" y="5958"/>
                    <a:pt x="2968" y="5958"/>
                  </a:cubicBezTo>
                  <a:cubicBezTo>
                    <a:pt x="4611" y="5958"/>
                    <a:pt x="5935" y="4611"/>
                    <a:pt x="5935" y="2968"/>
                  </a:cubicBezTo>
                  <a:cubicBezTo>
                    <a:pt x="5935" y="1347"/>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5664;p42"/>
            <p:cNvSpPr/>
            <p:nvPr/>
          </p:nvSpPr>
          <p:spPr>
            <a:xfrm>
              <a:off x="4300591" y="3307804"/>
              <a:ext cx="350622" cy="359266"/>
            </a:xfrm>
            <a:custGeom>
              <a:avLst/>
              <a:gdLst/>
              <a:ahLst/>
              <a:cxnLst/>
              <a:rect l="l" t="t" r="r" b="b"/>
              <a:pathLst>
                <a:path w="12372" h="12677" extrusionOk="0">
                  <a:moveTo>
                    <a:pt x="4634" y="1"/>
                  </a:moveTo>
                  <a:cubicBezTo>
                    <a:pt x="4634" y="1"/>
                    <a:pt x="0" y="8606"/>
                    <a:pt x="2671" y="12258"/>
                  </a:cubicBezTo>
                  <a:cubicBezTo>
                    <a:pt x="2671" y="12258"/>
                    <a:pt x="3208" y="12677"/>
                    <a:pt x="4120" y="12677"/>
                  </a:cubicBezTo>
                  <a:cubicBezTo>
                    <a:pt x="5292" y="12677"/>
                    <a:pt x="7086" y="11983"/>
                    <a:pt x="9153" y="8811"/>
                  </a:cubicBezTo>
                  <a:cubicBezTo>
                    <a:pt x="9153" y="8811"/>
                    <a:pt x="11732" y="4315"/>
                    <a:pt x="12372" y="2511"/>
                  </a:cubicBezTo>
                  <a:lnTo>
                    <a:pt x="4634"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5665;p42"/>
            <p:cNvSpPr/>
            <p:nvPr/>
          </p:nvSpPr>
          <p:spPr>
            <a:xfrm>
              <a:off x="4652489" y="3285812"/>
              <a:ext cx="358388" cy="363064"/>
            </a:xfrm>
            <a:custGeom>
              <a:avLst/>
              <a:gdLst/>
              <a:ahLst/>
              <a:cxnLst/>
              <a:rect l="l" t="t" r="r" b="b"/>
              <a:pathLst>
                <a:path w="12646" h="12811" extrusionOk="0">
                  <a:moveTo>
                    <a:pt x="7738" y="1"/>
                  </a:moveTo>
                  <a:lnTo>
                    <a:pt x="0" y="2534"/>
                  </a:lnTo>
                  <a:cubicBezTo>
                    <a:pt x="639" y="4337"/>
                    <a:pt x="3219" y="8834"/>
                    <a:pt x="3219" y="8834"/>
                  </a:cubicBezTo>
                  <a:cubicBezTo>
                    <a:pt x="5364" y="12126"/>
                    <a:pt x="7316" y="12811"/>
                    <a:pt x="8568" y="12811"/>
                  </a:cubicBezTo>
                  <a:cubicBezTo>
                    <a:pt x="9460" y="12811"/>
                    <a:pt x="9998" y="12463"/>
                    <a:pt x="9998" y="12463"/>
                  </a:cubicBezTo>
                  <a:cubicBezTo>
                    <a:pt x="12645" y="8811"/>
                    <a:pt x="7738" y="1"/>
                    <a:pt x="7738"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5666;p42"/>
            <p:cNvSpPr/>
            <p:nvPr/>
          </p:nvSpPr>
          <p:spPr>
            <a:xfrm>
              <a:off x="4383372" y="3264472"/>
              <a:ext cx="561529" cy="429549"/>
            </a:xfrm>
            <a:custGeom>
              <a:avLst/>
              <a:gdLst/>
              <a:ahLst/>
              <a:cxnLst/>
              <a:rect l="l" t="t" r="r" b="b"/>
              <a:pathLst>
                <a:path w="19814" h="15157" extrusionOk="0">
                  <a:moveTo>
                    <a:pt x="14860" y="0"/>
                  </a:moveTo>
                  <a:lnTo>
                    <a:pt x="3995" y="411"/>
                  </a:lnTo>
                  <a:lnTo>
                    <a:pt x="1" y="15156"/>
                  </a:lnTo>
                  <a:cubicBezTo>
                    <a:pt x="1" y="15156"/>
                    <a:pt x="9884" y="14038"/>
                    <a:pt x="19813" y="13855"/>
                  </a:cubicBezTo>
                  <a:lnTo>
                    <a:pt x="14860" y="0"/>
                  </a:lnTo>
                  <a:close/>
                </a:path>
              </a:pathLst>
            </a:custGeom>
            <a:solidFill>
              <a:srgbClr val="FFB51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5667;p42"/>
            <p:cNvSpPr/>
            <p:nvPr/>
          </p:nvSpPr>
          <p:spPr>
            <a:xfrm>
              <a:off x="4418315" y="3234715"/>
              <a:ext cx="465116" cy="148813"/>
            </a:xfrm>
            <a:custGeom>
              <a:avLst/>
              <a:gdLst/>
              <a:ahLst/>
              <a:cxnLst/>
              <a:rect l="l" t="t" r="r" b="b"/>
              <a:pathLst>
                <a:path w="16412" h="5251" extrusionOk="0">
                  <a:moveTo>
                    <a:pt x="15362" y="0"/>
                  </a:moveTo>
                  <a:lnTo>
                    <a:pt x="1096" y="617"/>
                  </a:lnTo>
                  <a:lnTo>
                    <a:pt x="685" y="1050"/>
                  </a:lnTo>
                  <a:cubicBezTo>
                    <a:pt x="0" y="1781"/>
                    <a:pt x="343" y="2968"/>
                    <a:pt x="1301" y="3242"/>
                  </a:cubicBezTo>
                  <a:lnTo>
                    <a:pt x="8628" y="5250"/>
                  </a:lnTo>
                  <a:lnTo>
                    <a:pt x="15225" y="2648"/>
                  </a:lnTo>
                  <a:cubicBezTo>
                    <a:pt x="16321" y="2146"/>
                    <a:pt x="16412" y="617"/>
                    <a:pt x="1536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5668;p42"/>
            <p:cNvSpPr/>
            <p:nvPr/>
          </p:nvSpPr>
          <p:spPr>
            <a:xfrm>
              <a:off x="4818079" y="2604008"/>
              <a:ext cx="222554" cy="309246"/>
            </a:xfrm>
            <a:custGeom>
              <a:avLst/>
              <a:gdLst/>
              <a:ahLst/>
              <a:cxnLst/>
              <a:rect l="l" t="t" r="r" b="b"/>
              <a:pathLst>
                <a:path w="7853" h="10912" extrusionOk="0">
                  <a:moveTo>
                    <a:pt x="5707" y="1"/>
                  </a:moveTo>
                  <a:lnTo>
                    <a:pt x="0" y="1804"/>
                  </a:lnTo>
                  <a:lnTo>
                    <a:pt x="6597" y="10911"/>
                  </a:lnTo>
                  <a:cubicBezTo>
                    <a:pt x="7852" y="2101"/>
                    <a:pt x="5707" y="1"/>
                    <a:pt x="570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5669;p42"/>
            <p:cNvSpPr/>
            <p:nvPr/>
          </p:nvSpPr>
          <p:spPr>
            <a:xfrm>
              <a:off x="4271486" y="2569745"/>
              <a:ext cx="734204" cy="734856"/>
            </a:xfrm>
            <a:custGeom>
              <a:avLst/>
              <a:gdLst/>
              <a:ahLst/>
              <a:cxnLst/>
              <a:rect l="l" t="t" r="r" b="b"/>
              <a:pathLst>
                <a:path w="25907" h="25930" extrusionOk="0">
                  <a:moveTo>
                    <a:pt x="12942" y="0"/>
                  </a:moveTo>
                  <a:cubicBezTo>
                    <a:pt x="5798" y="0"/>
                    <a:pt x="0" y="5798"/>
                    <a:pt x="0" y="12965"/>
                  </a:cubicBezTo>
                  <a:cubicBezTo>
                    <a:pt x="0" y="13855"/>
                    <a:pt x="91" y="14745"/>
                    <a:pt x="251" y="15590"/>
                  </a:cubicBezTo>
                  <a:cubicBezTo>
                    <a:pt x="1461" y="21479"/>
                    <a:pt x="6688" y="25930"/>
                    <a:pt x="12942" y="25930"/>
                  </a:cubicBezTo>
                  <a:cubicBezTo>
                    <a:pt x="20109" y="25930"/>
                    <a:pt x="25907" y="20109"/>
                    <a:pt x="25907" y="12965"/>
                  </a:cubicBezTo>
                  <a:cubicBezTo>
                    <a:pt x="25907" y="10020"/>
                    <a:pt x="24925" y="7327"/>
                    <a:pt x="23282" y="5136"/>
                  </a:cubicBezTo>
                  <a:cubicBezTo>
                    <a:pt x="20908" y="2031"/>
                    <a:pt x="17165" y="0"/>
                    <a:pt x="12942"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5670;p42"/>
            <p:cNvSpPr/>
            <p:nvPr/>
          </p:nvSpPr>
          <p:spPr>
            <a:xfrm>
              <a:off x="4197745" y="3012841"/>
              <a:ext cx="87996" cy="78955"/>
            </a:xfrm>
            <a:custGeom>
              <a:avLst/>
              <a:gdLst/>
              <a:ahLst/>
              <a:cxnLst/>
              <a:rect l="l" t="t" r="r" b="b"/>
              <a:pathLst>
                <a:path w="3105" h="2786" extrusionOk="0">
                  <a:moveTo>
                    <a:pt x="2168" y="0"/>
                  </a:moveTo>
                  <a:lnTo>
                    <a:pt x="2168" y="0"/>
                  </a:lnTo>
                  <a:cubicBezTo>
                    <a:pt x="2168" y="0"/>
                    <a:pt x="0" y="685"/>
                    <a:pt x="1643" y="2785"/>
                  </a:cubicBezTo>
                  <a:cubicBezTo>
                    <a:pt x="1643" y="2785"/>
                    <a:pt x="1552" y="2465"/>
                    <a:pt x="1506" y="2032"/>
                  </a:cubicBezTo>
                  <a:lnTo>
                    <a:pt x="1506" y="2032"/>
                  </a:lnTo>
                  <a:cubicBezTo>
                    <a:pt x="2009" y="2488"/>
                    <a:pt x="3104" y="2488"/>
                    <a:pt x="3104" y="2488"/>
                  </a:cubicBezTo>
                  <a:cubicBezTo>
                    <a:pt x="1050" y="2055"/>
                    <a:pt x="1552" y="799"/>
                    <a:pt x="1712" y="502"/>
                  </a:cubicBezTo>
                  <a:cubicBezTo>
                    <a:pt x="1826" y="297"/>
                    <a:pt x="1963" y="137"/>
                    <a:pt x="2168"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5671;p42"/>
            <p:cNvSpPr/>
            <p:nvPr/>
          </p:nvSpPr>
          <p:spPr>
            <a:xfrm>
              <a:off x="4412506" y="2858246"/>
              <a:ext cx="69886" cy="62773"/>
            </a:xfrm>
            <a:custGeom>
              <a:avLst/>
              <a:gdLst/>
              <a:ahLst/>
              <a:cxnLst/>
              <a:rect l="l" t="t" r="r" b="b"/>
              <a:pathLst>
                <a:path w="2466" h="2215" extrusionOk="0">
                  <a:moveTo>
                    <a:pt x="2465" y="0"/>
                  </a:moveTo>
                  <a:lnTo>
                    <a:pt x="2465" y="0"/>
                  </a:lnTo>
                  <a:cubicBezTo>
                    <a:pt x="2260" y="91"/>
                    <a:pt x="1803" y="708"/>
                    <a:pt x="1575" y="776"/>
                  </a:cubicBezTo>
                  <a:cubicBezTo>
                    <a:pt x="1430" y="820"/>
                    <a:pt x="1276" y="835"/>
                    <a:pt x="1125" y="835"/>
                  </a:cubicBezTo>
                  <a:cubicBezTo>
                    <a:pt x="1038" y="835"/>
                    <a:pt x="951" y="830"/>
                    <a:pt x="867" y="822"/>
                  </a:cubicBezTo>
                  <a:cubicBezTo>
                    <a:pt x="741" y="806"/>
                    <a:pt x="615" y="779"/>
                    <a:pt x="489" y="779"/>
                  </a:cubicBezTo>
                  <a:cubicBezTo>
                    <a:pt x="433" y="779"/>
                    <a:pt x="376" y="785"/>
                    <a:pt x="320" y="799"/>
                  </a:cubicBezTo>
                  <a:cubicBezTo>
                    <a:pt x="160" y="845"/>
                    <a:pt x="0" y="1027"/>
                    <a:pt x="46" y="1187"/>
                  </a:cubicBezTo>
                  <a:cubicBezTo>
                    <a:pt x="63" y="1308"/>
                    <a:pt x="318" y="1470"/>
                    <a:pt x="660" y="1470"/>
                  </a:cubicBezTo>
                  <a:cubicBezTo>
                    <a:pt x="768" y="1470"/>
                    <a:pt x="884" y="1454"/>
                    <a:pt x="1004" y="1415"/>
                  </a:cubicBezTo>
                  <a:lnTo>
                    <a:pt x="1004" y="1415"/>
                  </a:lnTo>
                  <a:cubicBezTo>
                    <a:pt x="1004" y="1484"/>
                    <a:pt x="616" y="1507"/>
                    <a:pt x="411" y="1644"/>
                  </a:cubicBezTo>
                  <a:cubicBezTo>
                    <a:pt x="320" y="1712"/>
                    <a:pt x="228" y="1803"/>
                    <a:pt x="205" y="1917"/>
                  </a:cubicBezTo>
                  <a:cubicBezTo>
                    <a:pt x="183" y="2077"/>
                    <a:pt x="388" y="2214"/>
                    <a:pt x="548" y="2214"/>
                  </a:cubicBezTo>
                  <a:cubicBezTo>
                    <a:pt x="1758" y="2214"/>
                    <a:pt x="2442" y="639"/>
                    <a:pt x="2465"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5672;p42"/>
            <p:cNvSpPr/>
            <p:nvPr/>
          </p:nvSpPr>
          <p:spPr>
            <a:xfrm>
              <a:off x="4450651" y="2848214"/>
              <a:ext cx="130704" cy="146036"/>
            </a:xfrm>
            <a:custGeom>
              <a:avLst/>
              <a:gdLst/>
              <a:ahLst/>
              <a:cxnLst/>
              <a:rect l="l" t="t" r="r" b="b"/>
              <a:pathLst>
                <a:path w="4612" h="5153" extrusionOk="0">
                  <a:moveTo>
                    <a:pt x="2136" y="1"/>
                  </a:moveTo>
                  <a:cubicBezTo>
                    <a:pt x="2026" y="1"/>
                    <a:pt x="1915" y="12"/>
                    <a:pt x="1804" y="35"/>
                  </a:cubicBezTo>
                  <a:cubicBezTo>
                    <a:pt x="685" y="263"/>
                    <a:pt x="1" y="1587"/>
                    <a:pt x="275" y="2979"/>
                  </a:cubicBezTo>
                  <a:cubicBezTo>
                    <a:pt x="544" y="4263"/>
                    <a:pt x="1490" y="5153"/>
                    <a:pt x="2499" y="5153"/>
                  </a:cubicBezTo>
                  <a:cubicBezTo>
                    <a:pt x="2601" y="5153"/>
                    <a:pt x="2705" y="5144"/>
                    <a:pt x="2808" y="5125"/>
                  </a:cubicBezTo>
                  <a:cubicBezTo>
                    <a:pt x="3927" y="4896"/>
                    <a:pt x="4611" y="3572"/>
                    <a:pt x="4338" y="2180"/>
                  </a:cubicBezTo>
                  <a:cubicBezTo>
                    <a:pt x="4070" y="905"/>
                    <a:pt x="3136" y="1"/>
                    <a:pt x="2136"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5673;p42"/>
            <p:cNvSpPr/>
            <p:nvPr/>
          </p:nvSpPr>
          <p:spPr>
            <a:xfrm>
              <a:off x="4453882" y="2852777"/>
              <a:ext cx="130052" cy="149862"/>
            </a:xfrm>
            <a:custGeom>
              <a:avLst/>
              <a:gdLst/>
              <a:ahLst/>
              <a:cxnLst/>
              <a:rect l="l" t="t" r="r" b="b"/>
              <a:pathLst>
                <a:path w="4589" h="5288" extrusionOk="0">
                  <a:moveTo>
                    <a:pt x="2101" y="1"/>
                  </a:moveTo>
                  <a:cubicBezTo>
                    <a:pt x="1995" y="1"/>
                    <a:pt x="1888" y="12"/>
                    <a:pt x="1781" y="33"/>
                  </a:cubicBezTo>
                  <a:cubicBezTo>
                    <a:pt x="686" y="262"/>
                    <a:pt x="1" y="1608"/>
                    <a:pt x="298" y="3046"/>
                  </a:cubicBezTo>
                  <a:cubicBezTo>
                    <a:pt x="568" y="4356"/>
                    <a:pt x="1520" y="5287"/>
                    <a:pt x="2533" y="5287"/>
                  </a:cubicBezTo>
                  <a:cubicBezTo>
                    <a:pt x="2632" y="5287"/>
                    <a:pt x="2732" y="5279"/>
                    <a:pt x="2831" y="5260"/>
                  </a:cubicBezTo>
                  <a:cubicBezTo>
                    <a:pt x="3927" y="5032"/>
                    <a:pt x="4589" y="3685"/>
                    <a:pt x="4315" y="2247"/>
                  </a:cubicBezTo>
                  <a:cubicBezTo>
                    <a:pt x="4046" y="947"/>
                    <a:pt x="3106" y="1"/>
                    <a:pt x="210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5674;p42"/>
            <p:cNvSpPr/>
            <p:nvPr/>
          </p:nvSpPr>
          <p:spPr>
            <a:xfrm>
              <a:off x="4482987" y="2856433"/>
              <a:ext cx="100947" cy="122656"/>
            </a:xfrm>
            <a:custGeom>
              <a:avLst/>
              <a:gdLst/>
              <a:ahLst/>
              <a:cxnLst/>
              <a:rect l="l" t="t" r="r" b="b"/>
              <a:pathLst>
                <a:path w="3562" h="4328" extrusionOk="0">
                  <a:moveTo>
                    <a:pt x="1434" y="1"/>
                  </a:moveTo>
                  <a:cubicBezTo>
                    <a:pt x="1336" y="1"/>
                    <a:pt x="1238" y="14"/>
                    <a:pt x="1142" y="41"/>
                  </a:cubicBezTo>
                  <a:cubicBezTo>
                    <a:pt x="366" y="270"/>
                    <a:pt x="1" y="1411"/>
                    <a:pt x="366" y="2598"/>
                  </a:cubicBezTo>
                  <a:cubicBezTo>
                    <a:pt x="667" y="3622"/>
                    <a:pt x="1410" y="4328"/>
                    <a:pt x="2112" y="4328"/>
                  </a:cubicBezTo>
                  <a:cubicBezTo>
                    <a:pt x="2209" y="4328"/>
                    <a:pt x="2304" y="4314"/>
                    <a:pt x="2398" y="4287"/>
                  </a:cubicBezTo>
                  <a:cubicBezTo>
                    <a:pt x="3197" y="4059"/>
                    <a:pt x="3562" y="2917"/>
                    <a:pt x="3197" y="1753"/>
                  </a:cubicBezTo>
                  <a:cubicBezTo>
                    <a:pt x="2895" y="709"/>
                    <a:pt x="2153" y="1"/>
                    <a:pt x="1434"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5675;p42"/>
            <p:cNvSpPr/>
            <p:nvPr/>
          </p:nvSpPr>
          <p:spPr>
            <a:xfrm>
              <a:off x="4853023" y="2790202"/>
              <a:ext cx="83461" cy="43133"/>
            </a:xfrm>
            <a:custGeom>
              <a:avLst/>
              <a:gdLst/>
              <a:ahLst/>
              <a:cxnLst/>
              <a:rect l="l" t="t" r="r" b="b"/>
              <a:pathLst>
                <a:path w="2945" h="1522" extrusionOk="0">
                  <a:moveTo>
                    <a:pt x="2317" y="1"/>
                  </a:moveTo>
                  <a:cubicBezTo>
                    <a:pt x="2297" y="1"/>
                    <a:pt x="2278" y="2"/>
                    <a:pt x="2260" y="4"/>
                  </a:cubicBezTo>
                  <a:cubicBezTo>
                    <a:pt x="2100" y="50"/>
                    <a:pt x="1940" y="164"/>
                    <a:pt x="1803" y="256"/>
                  </a:cubicBezTo>
                  <a:cubicBezTo>
                    <a:pt x="1598" y="370"/>
                    <a:pt x="1370" y="484"/>
                    <a:pt x="1141" y="529"/>
                  </a:cubicBezTo>
                  <a:cubicBezTo>
                    <a:pt x="1133" y="530"/>
                    <a:pt x="1125" y="531"/>
                    <a:pt x="1116" y="531"/>
                  </a:cubicBezTo>
                  <a:cubicBezTo>
                    <a:pt x="848" y="531"/>
                    <a:pt x="221" y="209"/>
                    <a:pt x="0" y="187"/>
                  </a:cubicBezTo>
                  <a:lnTo>
                    <a:pt x="0" y="187"/>
                  </a:lnTo>
                  <a:cubicBezTo>
                    <a:pt x="245" y="659"/>
                    <a:pt x="1178" y="1521"/>
                    <a:pt x="2100" y="1521"/>
                  </a:cubicBezTo>
                  <a:cubicBezTo>
                    <a:pt x="2293" y="1521"/>
                    <a:pt x="2485" y="1484"/>
                    <a:pt x="2671" y="1397"/>
                  </a:cubicBezTo>
                  <a:cubicBezTo>
                    <a:pt x="2830" y="1328"/>
                    <a:pt x="2945" y="1123"/>
                    <a:pt x="2853" y="963"/>
                  </a:cubicBezTo>
                  <a:cubicBezTo>
                    <a:pt x="2785" y="872"/>
                    <a:pt x="2671" y="849"/>
                    <a:pt x="2556" y="826"/>
                  </a:cubicBezTo>
                  <a:cubicBezTo>
                    <a:pt x="2519" y="819"/>
                    <a:pt x="2479" y="817"/>
                    <a:pt x="2439" y="817"/>
                  </a:cubicBezTo>
                  <a:cubicBezTo>
                    <a:pt x="2262" y="817"/>
                    <a:pt x="2065" y="869"/>
                    <a:pt x="1972" y="869"/>
                  </a:cubicBezTo>
                  <a:cubicBezTo>
                    <a:pt x="1942" y="869"/>
                    <a:pt x="1922" y="863"/>
                    <a:pt x="1917" y="849"/>
                  </a:cubicBezTo>
                  <a:cubicBezTo>
                    <a:pt x="2442" y="780"/>
                    <a:pt x="2739" y="392"/>
                    <a:pt x="2693" y="233"/>
                  </a:cubicBezTo>
                  <a:cubicBezTo>
                    <a:pt x="2673" y="89"/>
                    <a:pt x="2487" y="1"/>
                    <a:pt x="2317"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5676;p42"/>
            <p:cNvSpPr/>
            <p:nvPr/>
          </p:nvSpPr>
          <p:spPr>
            <a:xfrm>
              <a:off x="4783136" y="2794736"/>
              <a:ext cx="132660" cy="145129"/>
            </a:xfrm>
            <a:custGeom>
              <a:avLst/>
              <a:gdLst/>
              <a:ahLst/>
              <a:cxnLst/>
              <a:rect l="l" t="t" r="r" b="b"/>
              <a:pathLst>
                <a:path w="4681" h="5121" extrusionOk="0">
                  <a:moveTo>
                    <a:pt x="2116" y="0"/>
                  </a:moveTo>
                  <a:cubicBezTo>
                    <a:pt x="1981" y="0"/>
                    <a:pt x="1846" y="16"/>
                    <a:pt x="1713" y="50"/>
                  </a:cubicBezTo>
                  <a:cubicBezTo>
                    <a:pt x="594" y="324"/>
                    <a:pt x="1" y="1670"/>
                    <a:pt x="343" y="3063"/>
                  </a:cubicBezTo>
                  <a:cubicBezTo>
                    <a:pt x="644" y="4285"/>
                    <a:pt x="1596" y="5121"/>
                    <a:pt x="2565" y="5121"/>
                  </a:cubicBezTo>
                  <a:cubicBezTo>
                    <a:pt x="2700" y="5121"/>
                    <a:pt x="2835" y="5105"/>
                    <a:pt x="2968" y="5071"/>
                  </a:cubicBezTo>
                  <a:cubicBezTo>
                    <a:pt x="4064" y="4798"/>
                    <a:pt x="4680" y="3451"/>
                    <a:pt x="4338" y="2058"/>
                  </a:cubicBezTo>
                  <a:cubicBezTo>
                    <a:pt x="4037" y="836"/>
                    <a:pt x="3085" y="0"/>
                    <a:pt x="2116"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677;p42"/>
            <p:cNvSpPr/>
            <p:nvPr/>
          </p:nvSpPr>
          <p:spPr>
            <a:xfrm>
              <a:off x="4783136" y="2799951"/>
              <a:ext cx="132660" cy="148927"/>
            </a:xfrm>
            <a:custGeom>
              <a:avLst/>
              <a:gdLst/>
              <a:ahLst/>
              <a:cxnLst/>
              <a:rect l="l" t="t" r="r" b="b"/>
              <a:pathLst>
                <a:path w="4681" h="5255" extrusionOk="0">
                  <a:moveTo>
                    <a:pt x="2078" y="1"/>
                  </a:moveTo>
                  <a:cubicBezTo>
                    <a:pt x="1948" y="1"/>
                    <a:pt x="1819" y="16"/>
                    <a:pt x="1690" y="48"/>
                  </a:cubicBezTo>
                  <a:cubicBezTo>
                    <a:pt x="594" y="322"/>
                    <a:pt x="1" y="1692"/>
                    <a:pt x="343" y="3130"/>
                  </a:cubicBezTo>
                  <a:cubicBezTo>
                    <a:pt x="666" y="4379"/>
                    <a:pt x="1628" y="5255"/>
                    <a:pt x="2603" y="5255"/>
                  </a:cubicBezTo>
                  <a:cubicBezTo>
                    <a:pt x="2733" y="5255"/>
                    <a:pt x="2862" y="5239"/>
                    <a:pt x="2991" y="5207"/>
                  </a:cubicBezTo>
                  <a:cubicBezTo>
                    <a:pt x="4087" y="4933"/>
                    <a:pt x="4680" y="3564"/>
                    <a:pt x="4315" y="2126"/>
                  </a:cubicBezTo>
                  <a:cubicBezTo>
                    <a:pt x="4013" y="876"/>
                    <a:pt x="3053" y="1"/>
                    <a:pt x="207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678;p42"/>
            <p:cNvSpPr/>
            <p:nvPr/>
          </p:nvSpPr>
          <p:spPr>
            <a:xfrm>
              <a:off x="4814197" y="2801708"/>
              <a:ext cx="98992" cy="124073"/>
            </a:xfrm>
            <a:custGeom>
              <a:avLst/>
              <a:gdLst/>
              <a:ahLst/>
              <a:cxnLst/>
              <a:rect l="l" t="t" r="r" b="b"/>
              <a:pathLst>
                <a:path w="3493" h="4378" extrusionOk="0">
                  <a:moveTo>
                    <a:pt x="1460" y="1"/>
                  </a:moveTo>
                  <a:cubicBezTo>
                    <a:pt x="1376" y="1"/>
                    <a:pt x="1293" y="11"/>
                    <a:pt x="1210" y="32"/>
                  </a:cubicBezTo>
                  <a:cubicBezTo>
                    <a:pt x="411" y="238"/>
                    <a:pt x="1" y="1356"/>
                    <a:pt x="297" y="2543"/>
                  </a:cubicBezTo>
                  <a:cubicBezTo>
                    <a:pt x="563" y="3607"/>
                    <a:pt x="1306" y="4378"/>
                    <a:pt x="2033" y="4378"/>
                  </a:cubicBezTo>
                  <a:cubicBezTo>
                    <a:pt x="2117" y="4378"/>
                    <a:pt x="2200" y="4367"/>
                    <a:pt x="2283" y="4346"/>
                  </a:cubicBezTo>
                  <a:cubicBezTo>
                    <a:pt x="3082" y="4141"/>
                    <a:pt x="3493" y="3022"/>
                    <a:pt x="3196" y="1835"/>
                  </a:cubicBezTo>
                  <a:cubicBezTo>
                    <a:pt x="2910" y="771"/>
                    <a:pt x="2183" y="1"/>
                    <a:pt x="1460"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679;p42"/>
            <p:cNvSpPr/>
            <p:nvPr/>
          </p:nvSpPr>
          <p:spPr>
            <a:xfrm>
              <a:off x="4688707" y="2949586"/>
              <a:ext cx="64077" cy="65210"/>
            </a:xfrm>
            <a:custGeom>
              <a:avLst/>
              <a:gdLst/>
              <a:ahLst/>
              <a:cxnLst/>
              <a:rect l="l" t="t" r="r" b="b"/>
              <a:pathLst>
                <a:path w="2261" h="2301" extrusionOk="0">
                  <a:moveTo>
                    <a:pt x="755" y="0"/>
                  </a:moveTo>
                  <a:cubicBezTo>
                    <a:pt x="540" y="0"/>
                    <a:pt x="289" y="57"/>
                    <a:pt x="0" y="201"/>
                  </a:cubicBezTo>
                  <a:cubicBezTo>
                    <a:pt x="0" y="201"/>
                    <a:pt x="217" y="142"/>
                    <a:pt x="498" y="142"/>
                  </a:cubicBezTo>
                  <a:cubicBezTo>
                    <a:pt x="936" y="142"/>
                    <a:pt x="1532" y="286"/>
                    <a:pt x="1712" y="1023"/>
                  </a:cubicBezTo>
                  <a:cubicBezTo>
                    <a:pt x="1712" y="1023"/>
                    <a:pt x="1826" y="1844"/>
                    <a:pt x="868" y="2301"/>
                  </a:cubicBezTo>
                  <a:cubicBezTo>
                    <a:pt x="868" y="2301"/>
                    <a:pt x="2260" y="2050"/>
                    <a:pt x="1849" y="726"/>
                  </a:cubicBezTo>
                  <a:cubicBezTo>
                    <a:pt x="1849" y="726"/>
                    <a:pt x="1528" y="0"/>
                    <a:pt x="755"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680;p42"/>
            <p:cNvSpPr/>
            <p:nvPr/>
          </p:nvSpPr>
          <p:spPr>
            <a:xfrm>
              <a:off x="4553497" y="3014768"/>
              <a:ext cx="304712" cy="118801"/>
            </a:xfrm>
            <a:custGeom>
              <a:avLst/>
              <a:gdLst/>
              <a:ahLst/>
              <a:cxnLst/>
              <a:rect l="l" t="t" r="r" b="b"/>
              <a:pathLst>
                <a:path w="10752" h="4192" extrusionOk="0">
                  <a:moveTo>
                    <a:pt x="10638" y="1"/>
                  </a:moveTo>
                  <a:cubicBezTo>
                    <a:pt x="10227" y="2420"/>
                    <a:pt x="6780" y="3539"/>
                    <a:pt x="6780" y="3539"/>
                  </a:cubicBezTo>
                  <a:cubicBezTo>
                    <a:pt x="6023" y="3756"/>
                    <a:pt x="5335" y="3848"/>
                    <a:pt x="4714" y="3848"/>
                  </a:cubicBezTo>
                  <a:cubicBezTo>
                    <a:pt x="1423" y="3848"/>
                    <a:pt x="1" y="1280"/>
                    <a:pt x="1" y="1279"/>
                  </a:cubicBezTo>
                  <a:lnTo>
                    <a:pt x="1" y="1279"/>
                  </a:lnTo>
                  <a:cubicBezTo>
                    <a:pt x="814" y="3673"/>
                    <a:pt x="3100" y="4192"/>
                    <a:pt x="4828" y="4192"/>
                  </a:cubicBezTo>
                  <a:cubicBezTo>
                    <a:pt x="5769" y="4192"/>
                    <a:pt x="6544" y="4038"/>
                    <a:pt x="6826" y="3950"/>
                  </a:cubicBezTo>
                  <a:cubicBezTo>
                    <a:pt x="10751" y="2808"/>
                    <a:pt x="10638" y="1"/>
                    <a:pt x="10638" y="1"/>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681;p42"/>
            <p:cNvSpPr/>
            <p:nvPr/>
          </p:nvSpPr>
          <p:spPr>
            <a:xfrm>
              <a:off x="4271486" y="3916944"/>
              <a:ext cx="637820" cy="106615"/>
            </a:xfrm>
            <a:custGeom>
              <a:avLst/>
              <a:gdLst/>
              <a:ahLst/>
              <a:cxnLst/>
              <a:rect l="l" t="t" r="r" b="b"/>
              <a:pathLst>
                <a:path w="22506" h="3762" extrusionOk="0">
                  <a:moveTo>
                    <a:pt x="4270" y="1"/>
                  </a:moveTo>
                  <a:cubicBezTo>
                    <a:pt x="1825" y="1"/>
                    <a:pt x="106" y="453"/>
                    <a:pt x="0" y="1697"/>
                  </a:cubicBezTo>
                  <a:cubicBezTo>
                    <a:pt x="0" y="1697"/>
                    <a:pt x="3097" y="3761"/>
                    <a:pt x="12951" y="3761"/>
                  </a:cubicBezTo>
                  <a:cubicBezTo>
                    <a:pt x="15617" y="3761"/>
                    <a:pt x="18778" y="3610"/>
                    <a:pt x="22506" y="3226"/>
                  </a:cubicBezTo>
                  <a:cubicBezTo>
                    <a:pt x="22506" y="3226"/>
                    <a:pt x="10799" y="1"/>
                    <a:pt x="4270"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682;p42"/>
            <p:cNvSpPr/>
            <p:nvPr/>
          </p:nvSpPr>
          <p:spPr>
            <a:xfrm>
              <a:off x="4540744" y="3046622"/>
              <a:ext cx="28963" cy="24457"/>
            </a:xfrm>
            <a:custGeom>
              <a:avLst/>
              <a:gdLst/>
              <a:ahLst/>
              <a:cxnLst/>
              <a:rect l="l" t="t" r="r" b="b"/>
              <a:pathLst>
                <a:path w="1022" h="863" extrusionOk="0">
                  <a:moveTo>
                    <a:pt x="812" y="1"/>
                  </a:moveTo>
                  <a:cubicBezTo>
                    <a:pt x="1" y="1"/>
                    <a:pt x="40" y="863"/>
                    <a:pt x="40" y="863"/>
                  </a:cubicBezTo>
                  <a:cubicBezTo>
                    <a:pt x="258" y="69"/>
                    <a:pt x="839" y="17"/>
                    <a:pt x="987" y="17"/>
                  </a:cubicBezTo>
                  <a:cubicBezTo>
                    <a:pt x="1009" y="17"/>
                    <a:pt x="1022" y="18"/>
                    <a:pt x="1022" y="18"/>
                  </a:cubicBezTo>
                  <a:cubicBezTo>
                    <a:pt x="946" y="6"/>
                    <a:pt x="876" y="1"/>
                    <a:pt x="812" y="1"/>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83;p42"/>
            <p:cNvSpPr/>
            <p:nvPr/>
          </p:nvSpPr>
          <p:spPr>
            <a:xfrm>
              <a:off x="4838144" y="3012756"/>
              <a:ext cx="30409" cy="18874"/>
            </a:xfrm>
            <a:custGeom>
              <a:avLst/>
              <a:gdLst/>
              <a:ahLst/>
              <a:cxnLst/>
              <a:rect l="l" t="t" r="r" b="b"/>
              <a:pathLst>
                <a:path w="1073" h="666" extrusionOk="0">
                  <a:moveTo>
                    <a:pt x="501" y="0"/>
                  </a:moveTo>
                  <a:cubicBezTo>
                    <a:pt x="365" y="0"/>
                    <a:pt x="200" y="64"/>
                    <a:pt x="0" y="232"/>
                  </a:cubicBezTo>
                  <a:cubicBezTo>
                    <a:pt x="0" y="232"/>
                    <a:pt x="167" y="148"/>
                    <a:pt x="378" y="148"/>
                  </a:cubicBezTo>
                  <a:cubicBezTo>
                    <a:pt x="609" y="148"/>
                    <a:pt x="894" y="248"/>
                    <a:pt x="1073" y="665"/>
                  </a:cubicBezTo>
                  <a:cubicBezTo>
                    <a:pt x="1073" y="665"/>
                    <a:pt x="940" y="0"/>
                    <a:pt x="501" y="0"/>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684;p42"/>
            <p:cNvSpPr/>
            <p:nvPr/>
          </p:nvSpPr>
          <p:spPr>
            <a:xfrm>
              <a:off x="4262417" y="4040053"/>
              <a:ext cx="168226" cy="194101"/>
            </a:xfrm>
            <a:custGeom>
              <a:avLst/>
              <a:gdLst/>
              <a:ahLst/>
              <a:cxnLst/>
              <a:rect l="l" t="t" r="r" b="b"/>
              <a:pathLst>
                <a:path w="5936" h="6849" extrusionOk="0">
                  <a:moveTo>
                    <a:pt x="1210" y="1"/>
                  </a:moveTo>
                  <a:lnTo>
                    <a:pt x="1210" y="1"/>
                  </a:lnTo>
                  <a:cubicBezTo>
                    <a:pt x="1" y="4657"/>
                    <a:pt x="5730" y="6848"/>
                    <a:pt x="5730" y="6848"/>
                  </a:cubicBezTo>
                  <a:cubicBezTo>
                    <a:pt x="5935" y="3128"/>
                    <a:pt x="1211" y="1"/>
                    <a:pt x="1210"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685;p42"/>
            <p:cNvSpPr/>
            <p:nvPr/>
          </p:nvSpPr>
          <p:spPr>
            <a:xfrm>
              <a:off x="4710047" y="4145421"/>
              <a:ext cx="240011" cy="76121"/>
            </a:xfrm>
            <a:custGeom>
              <a:avLst/>
              <a:gdLst/>
              <a:ahLst/>
              <a:cxnLst/>
              <a:rect l="l" t="t" r="r" b="b"/>
              <a:pathLst>
                <a:path w="8469" h="2686" extrusionOk="0">
                  <a:moveTo>
                    <a:pt x="5591" y="1"/>
                  </a:moveTo>
                  <a:cubicBezTo>
                    <a:pt x="1768" y="1"/>
                    <a:pt x="1" y="1601"/>
                    <a:pt x="1" y="1601"/>
                  </a:cubicBezTo>
                  <a:cubicBezTo>
                    <a:pt x="1678" y="2392"/>
                    <a:pt x="3054" y="2686"/>
                    <a:pt x="4172" y="2686"/>
                  </a:cubicBezTo>
                  <a:cubicBezTo>
                    <a:pt x="7378" y="2686"/>
                    <a:pt x="8469" y="277"/>
                    <a:pt x="8469" y="277"/>
                  </a:cubicBezTo>
                  <a:cubicBezTo>
                    <a:pt x="7404" y="81"/>
                    <a:pt x="6446" y="1"/>
                    <a:pt x="5591"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686;p42"/>
            <p:cNvSpPr/>
            <p:nvPr/>
          </p:nvSpPr>
          <p:spPr>
            <a:xfrm>
              <a:off x="4694517" y="3164233"/>
              <a:ext cx="52429" cy="16806"/>
            </a:xfrm>
            <a:custGeom>
              <a:avLst/>
              <a:gdLst/>
              <a:ahLst/>
              <a:cxnLst/>
              <a:rect l="l" t="t" r="r" b="b"/>
              <a:pathLst>
                <a:path w="1850" h="593" extrusionOk="0">
                  <a:moveTo>
                    <a:pt x="866" y="0"/>
                  </a:moveTo>
                  <a:cubicBezTo>
                    <a:pt x="580" y="0"/>
                    <a:pt x="272" y="146"/>
                    <a:pt x="1" y="593"/>
                  </a:cubicBezTo>
                  <a:cubicBezTo>
                    <a:pt x="1" y="593"/>
                    <a:pt x="384" y="199"/>
                    <a:pt x="968" y="199"/>
                  </a:cubicBezTo>
                  <a:cubicBezTo>
                    <a:pt x="1227" y="199"/>
                    <a:pt x="1527" y="277"/>
                    <a:pt x="1850" y="502"/>
                  </a:cubicBezTo>
                  <a:cubicBezTo>
                    <a:pt x="1850" y="502"/>
                    <a:pt x="1396" y="0"/>
                    <a:pt x="866"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5687;p42"/>
            <p:cNvSpPr/>
            <p:nvPr/>
          </p:nvSpPr>
          <p:spPr>
            <a:xfrm>
              <a:off x="4246235" y="3629321"/>
              <a:ext cx="697362" cy="641703"/>
            </a:xfrm>
            <a:custGeom>
              <a:avLst/>
              <a:gdLst/>
              <a:ahLst/>
              <a:cxnLst/>
              <a:rect l="l" t="t" r="r" b="b"/>
              <a:pathLst>
                <a:path w="24607" h="22643" extrusionOk="0">
                  <a:moveTo>
                    <a:pt x="17696" y="0"/>
                  </a:moveTo>
                  <a:cubicBezTo>
                    <a:pt x="10965" y="0"/>
                    <a:pt x="7012" y="1651"/>
                    <a:pt x="6917" y="1689"/>
                  </a:cubicBezTo>
                  <a:cubicBezTo>
                    <a:pt x="6803" y="1712"/>
                    <a:pt x="5205" y="12029"/>
                    <a:pt x="5205" y="12029"/>
                  </a:cubicBezTo>
                  <a:cubicBezTo>
                    <a:pt x="5205" y="12029"/>
                    <a:pt x="2535" y="13421"/>
                    <a:pt x="868" y="16708"/>
                  </a:cubicBezTo>
                  <a:cubicBezTo>
                    <a:pt x="1" y="18374"/>
                    <a:pt x="4497" y="22642"/>
                    <a:pt x="4497" y="22642"/>
                  </a:cubicBezTo>
                  <a:lnTo>
                    <a:pt x="11254" y="15247"/>
                  </a:lnTo>
                  <a:cubicBezTo>
                    <a:pt x="12235" y="14174"/>
                    <a:pt x="12943" y="12873"/>
                    <a:pt x="13354" y="11481"/>
                  </a:cubicBezTo>
                  <a:lnTo>
                    <a:pt x="15522" y="3720"/>
                  </a:lnTo>
                  <a:lnTo>
                    <a:pt x="15522" y="3720"/>
                  </a:lnTo>
                  <a:cubicBezTo>
                    <a:pt x="15043" y="8285"/>
                    <a:pt x="17051" y="22642"/>
                    <a:pt x="17051" y="22642"/>
                  </a:cubicBezTo>
                  <a:lnTo>
                    <a:pt x="24607" y="21981"/>
                  </a:lnTo>
                  <a:cubicBezTo>
                    <a:pt x="22940" y="13878"/>
                    <a:pt x="22096" y="228"/>
                    <a:pt x="22096" y="228"/>
                  </a:cubicBezTo>
                  <a:cubicBezTo>
                    <a:pt x="20522" y="67"/>
                    <a:pt x="19053" y="0"/>
                    <a:pt x="17696"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5688;p42"/>
            <p:cNvSpPr/>
            <p:nvPr/>
          </p:nvSpPr>
          <p:spPr>
            <a:xfrm>
              <a:off x="4246235" y="4047818"/>
              <a:ext cx="185684" cy="223206"/>
            </a:xfrm>
            <a:custGeom>
              <a:avLst/>
              <a:gdLst/>
              <a:ahLst/>
              <a:cxnLst/>
              <a:rect l="l" t="t" r="r" b="b"/>
              <a:pathLst>
                <a:path w="6552" h="7876" extrusionOk="0">
                  <a:moveTo>
                    <a:pt x="2101" y="1"/>
                  </a:moveTo>
                  <a:cubicBezTo>
                    <a:pt x="1667" y="549"/>
                    <a:pt x="1233" y="1188"/>
                    <a:pt x="868" y="1941"/>
                  </a:cubicBezTo>
                  <a:cubicBezTo>
                    <a:pt x="1" y="3607"/>
                    <a:pt x="4497" y="7875"/>
                    <a:pt x="4497" y="7875"/>
                  </a:cubicBezTo>
                  <a:lnTo>
                    <a:pt x="6552" y="5639"/>
                  </a:lnTo>
                  <a:cubicBezTo>
                    <a:pt x="4178" y="4657"/>
                    <a:pt x="2512" y="2512"/>
                    <a:pt x="2101"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5689;p42"/>
            <p:cNvSpPr/>
            <p:nvPr/>
          </p:nvSpPr>
          <p:spPr>
            <a:xfrm>
              <a:off x="4716509" y="4148737"/>
              <a:ext cx="227088" cy="122287"/>
            </a:xfrm>
            <a:custGeom>
              <a:avLst/>
              <a:gdLst/>
              <a:ahLst/>
              <a:cxnLst/>
              <a:rect l="l" t="t" r="r" b="b"/>
              <a:pathLst>
                <a:path w="8013" h="4315" extrusionOk="0">
                  <a:moveTo>
                    <a:pt x="7373" y="0"/>
                  </a:moveTo>
                  <a:cubicBezTo>
                    <a:pt x="6199" y="861"/>
                    <a:pt x="4672" y="1199"/>
                    <a:pt x="3107" y="1199"/>
                  </a:cubicBezTo>
                  <a:cubicBezTo>
                    <a:pt x="2057" y="1199"/>
                    <a:pt x="991" y="1047"/>
                    <a:pt x="1" y="799"/>
                  </a:cubicBezTo>
                  <a:lnTo>
                    <a:pt x="1" y="799"/>
                  </a:lnTo>
                  <a:cubicBezTo>
                    <a:pt x="252" y="2899"/>
                    <a:pt x="457" y="4314"/>
                    <a:pt x="457" y="4314"/>
                  </a:cubicBezTo>
                  <a:lnTo>
                    <a:pt x="8013" y="3653"/>
                  </a:lnTo>
                  <a:cubicBezTo>
                    <a:pt x="7784" y="2534"/>
                    <a:pt x="7579" y="1279"/>
                    <a:pt x="737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5690;p42"/>
            <p:cNvSpPr/>
            <p:nvPr/>
          </p:nvSpPr>
          <p:spPr>
            <a:xfrm>
              <a:off x="4393745" y="3629321"/>
              <a:ext cx="515561" cy="425695"/>
            </a:xfrm>
            <a:custGeom>
              <a:avLst/>
              <a:gdLst/>
              <a:ahLst/>
              <a:cxnLst/>
              <a:rect l="l" t="t" r="r" b="b"/>
              <a:pathLst>
                <a:path w="18192" h="15021" extrusionOk="0">
                  <a:moveTo>
                    <a:pt x="12491" y="0"/>
                  </a:moveTo>
                  <a:cubicBezTo>
                    <a:pt x="5760" y="0"/>
                    <a:pt x="1807" y="1651"/>
                    <a:pt x="1712" y="1689"/>
                  </a:cubicBezTo>
                  <a:cubicBezTo>
                    <a:pt x="1598" y="1712"/>
                    <a:pt x="91" y="11458"/>
                    <a:pt x="0" y="12006"/>
                  </a:cubicBezTo>
                  <a:cubicBezTo>
                    <a:pt x="2214" y="12873"/>
                    <a:pt x="4519" y="13649"/>
                    <a:pt x="6870" y="14220"/>
                  </a:cubicBezTo>
                  <a:cubicBezTo>
                    <a:pt x="7418" y="13375"/>
                    <a:pt x="7875" y="12462"/>
                    <a:pt x="8149" y="11481"/>
                  </a:cubicBezTo>
                  <a:lnTo>
                    <a:pt x="10317" y="3720"/>
                  </a:lnTo>
                  <a:lnTo>
                    <a:pt x="10317" y="3720"/>
                  </a:lnTo>
                  <a:cubicBezTo>
                    <a:pt x="10066" y="6003"/>
                    <a:pt x="10454" y="10751"/>
                    <a:pt x="10911" y="14905"/>
                  </a:cubicBezTo>
                  <a:cubicBezTo>
                    <a:pt x="11662" y="14981"/>
                    <a:pt x="12412" y="15021"/>
                    <a:pt x="13156" y="15021"/>
                  </a:cubicBezTo>
                  <a:cubicBezTo>
                    <a:pt x="14875" y="15021"/>
                    <a:pt x="16567" y="14805"/>
                    <a:pt x="18192" y="14311"/>
                  </a:cubicBezTo>
                  <a:cubicBezTo>
                    <a:pt x="17324" y="7327"/>
                    <a:pt x="16891" y="228"/>
                    <a:pt x="16891" y="228"/>
                  </a:cubicBezTo>
                  <a:cubicBezTo>
                    <a:pt x="15317" y="67"/>
                    <a:pt x="13848" y="0"/>
                    <a:pt x="12491"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7" name="Google Shape;5691;p42"/>
            <p:cNvSpPr/>
            <p:nvPr/>
          </p:nvSpPr>
          <p:spPr>
            <a:xfrm>
              <a:off x="4354919" y="3026359"/>
              <a:ext cx="117753" cy="52797"/>
            </a:xfrm>
            <a:custGeom>
              <a:avLst/>
              <a:gdLst/>
              <a:ahLst/>
              <a:cxnLst/>
              <a:rect l="l" t="t" r="r" b="b"/>
              <a:pathLst>
                <a:path w="4155" h="1863" extrusionOk="0">
                  <a:moveTo>
                    <a:pt x="2610" y="0"/>
                  </a:moveTo>
                  <a:cubicBezTo>
                    <a:pt x="2404" y="0"/>
                    <a:pt x="2187" y="16"/>
                    <a:pt x="1964" y="48"/>
                  </a:cubicBezTo>
                  <a:cubicBezTo>
                    <a:pt x="845" y="231"/>
                    <a:pt x="1" y="756"/>
                    <a:pt x="92" y="1235"/>
                  </a:cubicBezTo>
                  <a:cubicBezTo>
                    <a:pt x="146" y="1613"/>
                    <a:pt x="752" y="1863"/>
                    <a:pt x="1542" y="1863"/>
                  </a:cubicBezTo>
                  <a:cubicBezTo>
                    <a:pt x="1755" y="1863"/>
                    <a:pt x="1982" y="1845"/>
                    <a:pt x="2215" y="1806"/>
                  </a:cubicBezTo>
                  <a:cubicBezTo>
                    <a:pt x="3333" y="1646"/>
                    <a:pt x="4155" y="1121"/>
                    <a:pt x="4086" y="619"/>
                  </a:cubicBezTo>
                  <a:cubicBezTo>
                    <a:pt x="4032" y="237"/>
                    <a:pt x="3413" y="0"/>
                    <a:pt x="2610"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8" name="Google Shape;5692;p42"/>
            <p:cNvSpPr/>
            <p:nvPr/>
          </p:nvSpPr>
          <p:spPr>
            <a:xfrm>
              <a:off x="4271486" y="3624673"/>
              <a:ext cx="774957" cy="398290"/>
            </a:xfrm>
            <a:custGeom>
              <a:avLst/>
              <a:gdLst/>
              <a:ahLst/>
              <a:cxnLst/>
              <a:rect l="l" t="t" r="r" b="b"/>
              <a:pathLst>
                <a:path w="27345" h="14054" extrusionOk="0">
                  <a:moveTo>
                    <a:pt x="14272" y="0"/>
                  </a:moveTo>
                  <a:cubicBezTo>
                    <a:pt x="12680" y="0"/>
                    <a:pt x="10900" y="72"/>
                    <a:pt x="8948" y="255"/>
                  </a:cubicBezTo>
                  <a:cubicBezTo>
                    <a:pt x="7510" y="392"/>
                    <a:pt x="6003" y="597"/>
                    <a:pt x="4383" y="849"/>
                  </a:cubicBezTo>
                  <a:cubicBezTo>
                    <a:pt x="4383" y="849"/>
                    <a:pt x="4131" y="1191"/>
                    <a:pt x="3721" y="1876"/>
                  </a:cubicBezTo>
                  <a:cubicBezTo>
                    <a:pt x="2853" y="3382"/>
                    <a:pt x="1278" y="6623"/>
                    <a:pt x="0" y="12010"/>
                  </a:cubicBezTo>
                  <a:cubicBezTo>
                    <a:pt x="0" y="12010"/>
                    <a:pt x="814" y="11387"/>
                    <a:pt x="3054" y="11387"/>
                  </a:cubicBezTo>
                  <a:cubicBezTo>
                    <a:pt x="4836" y="11387"/>
                    <a:pt x="7519" y="11781"/>
                    <a:pt x="11413" y="13197"/>
                  </a:cubicBezTo>
                  <a:cubicBezTo>
                    <a:pt x="11413" y="13197"/>
                    <a:pt x="14390" y="14053"/>
                    <a:pt x="18016" y="14053"/>
                  </a:cubicBezTo>
                  <a:cubicBezTo>
                    <a:pt x="21140" y="14053"/>
                    <a:pt x="24746" y="13418"/>
                    <a:pt x="27345" y="11051"/>
                  </a:cubicBezTo>
                  <a:cubicBezTo>
                    <a:pt x="27345" y="11051"/>
                    <a:pt x="27276" y="7970"/>
                    <a:pt x="23716" y="1077"/>
                  </a:cubicBezTo>
                  <a:cubicBezTo>
                    <a:pt x="23716" y="1077"/>
                    <a:pt x="23670" y="1054"/>
                    <a:pt x="23579" y="1031"/>
                  </a:cubicBezTo>
                  <a:cubicBezTo>
                    <a:pt x="23076" y="894"/>
                    <a:pt x="21502" y="483"/>
                    <a:pt x="18877" y="209"/>
                  </a:cubicBezTo>
                  <a:cubicBezTo>
                    <a:pt x="17589" y="89"/>
                    <a:pt x="16047" y="0"/>
                    <a:pt x="14272"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9" name="Google Shape;5693;p42"/>
            <p:cNvSpPr/>
            <p:nvPr/>
          </p:nvSpPr>
          <p:spPr>
            <a:xfrm>
              <a:off x="4114284" y="4040053"/>
              <a:ext cx="310521" cy="402031"/>
            </a:xfrm>
            <a:custGeom>
              <a:avLst/>
              <a:gdLst/>
              <a:ahLst/>
              <a:cxnLst/>
              <a:rect l="l" t="t" r="r" b="b"/>
              <a:pathLst>
                <a:path w="10957" h="14186" extrusionOk="0">
                  <a:moveTo>
                    <a:pt x="6437" y="1"/>
                  </a:moveTo>
                  <a:lnTo>
                    <a:pt x="526" y="5684"/>
                  </a:lnTo>
                  <a:cubicBezTo>
                    <a:pt x="183" y="6004"/>
                    <a:pt x="1" y="6483"/>
                    <a:pt x="69" y="6963"/>
                  </a:cubicBezTo>
                  <a:cubicBezTo>
                    <a:pt x="206" y="8218"/>
                    <a:pt x="731" y="10752"/>
                    <a:pt x="2603" y="13445"/>
                  </a:cubicBezTo>
                  <a:cubicBezTo>
                    <a:pt x="2952" y="13943"/>
                    <a:pt x="3494" y="14185"/>
                    <a:pt x="4034" y="14185"/>
                  </a:cubicBezTo>
                  <a:cubicBezTo>
                    <a:pt x="4656" y="14185"/>
                    <a:pt x="5275" y="13863"/>
                    <a:pt x="5593" y="13239"/>
                  </a:cubicBezTo>
                  <a:cubicBezTo>
                    <a:pt x="5775" y="12829"/>
                    <a:pt x="5958" y="12326"/>
                    <a:pt x="6095" y="11665"/>
                  </a:cubicBezTo>
                  <a:lnTo>
                    <a:pt x="10957" y="6848"/>
                  </a:lnTo>
                  <a:cubicBezTo>
                    <a:pt x="10957" y="6848"/>
                    <a:pt x="6118" y="4201"/>
                    <a:pt x="6437"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0" name="Google Shape;5694;p42"/>
            <p:cNvSpPr/>
            <p:nvPr/>
          </p:nvSpPr>
          <p:spPr>
            <a:xfrm>
              <a:off x="4710047" y="4153271"/>
              <a:ext cx="333165" cy="322056"/>
            </a:xfrm>
            <a:custGeom>
              <a:avLst/>
              <a:gdLst/>
              <a:ahLst/>
              <a:cxnLst/>
              <a:rect l="l" t="t" r="r" b="b"/>
              <a:pathLst>
                <a:path w="11756" h="11364" extrusionOk="0">
                  <a:moveTo>
                    <a:pt x="8469" y="0"/>
                  </a:moveTo>
                  <a:cubicBezTo>
                    <a:pt x="7252" y="1498"/>
                    <a:pt x="5386" y="1906"/>
                    <a:pt x="3714" y="1906"/>
                  </a:cubicBezTo>
                  <a:cubicBezTo>
                    <a:pt x="1718" y="1906"/>
                    <a:pt x="1" y="1324"/>
                    <a:pt x="1" y="1324"/>
                  </a:cubicBezTo>
                  <a:lnTo>
                    <a:pt x="1" y="1324"/>
                  </a:lnTo>
                  <a:lnTo>
                    <a:pt x="868" y="9359"/>
                  </a:lnTo>
                  <a:cubicBezTo>
                    <a:pt x="914" y="9747"/>
                    <a:pt x="1142" y="10066"/>
                    <a:pt x="1461" y="10272"/>
                  </a:cubicBezTo>
                  <a:cubicBezTo>
                    <a:pt x="2902" y="11102"/>
                    <a:pt x="4484" y="11363"/>
                    <a:pt x="5904" y="11363"/>
                  </a:cubicBezTo>
                  <a:cubicBezTo>
                    <a:pt x="8309" y="11363"/>
                    <a:pt x="10249" y="10614"/>
                    <a:pt x="10249" y="10614"/>
                  </a:cubicBezTo>
                  <a:cubicBezTo>
                    <a:pt x="11756" y="9610"/>
                    <a:pt x="9382" y="7350"/>
                    <a:pt x="9382" y="7350"/>
                  </a:cubicBezTo>
                  <a:lnTo>
                    <a:pt x="8469"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1" name="Google Shape;5695;p42"/>
            <p:cNvSpPr/>
            <p:nvPr/>
          </p:nvSpPr>
          <p:spPr>
            <a:xfrm>
              <a:off x="4880172" y="2943550"/>
              <a:ext cx="118405" cy="52571"/>
            </a:xfrm>
            <a:custGeom>
              <a:avLst/>
              <a:gdLst/>
              <a:ahLst/>
              <a:cxnLst/>
              <a:rect l="l" t="t" r="r" b="b"/>
              <a:pathLst>
                <a:path w="4178" h="1855" extrusionOk="0">
                  <a:moveTo>
                    <a:pt x="2610" y="1"/>
                  </a:moveTo>
                  <a:cubicBezTo>
                    <a:pt x="2404" y="1"/>
                    <a:pt x="2187" y="16"/>
                    <a:pt x="1964" y="49"/>
                  </a:cubicBezTo>
                  <a:cubicBezTo>
                    <a:pt x="845" y="208"/>
                    <a:pt x="1" y="756"/>
                    <a:pt x="92" y="1236"/>
                  </a:cubicBezTo>
                  <a:cubicBezTo>
                    <a:pt x="147" y="1617"/>
                    <a:pt x="766" y="1854"/>
                    <a:pt x="1569" y="1854"/>
                  </a:cubicBezTo>
                  <a:cubicBezTo>
                    <a:pt x="1774" y="1854"/>
                    <a:pt x="1992" y="1839"/>
                    <a:pt x="2215" y="1806"/>
                  </a:cubicBezTo>
                  <a:cubicBezTo>
                    <a:pt x="3333" y="1646"/>
                    <a:pt x="4178" y="1099"/>
                    <a:pt x="4086" y="619"/>
                  </a:cubicBezTo>
                  <a:cubicBezTo>
                    <a:pt x="4032" y="238"/>
                    <a:pt x="3413" y="1"/>
                    <a:pt x="2610" y="1"/>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2" name="Google Shape;5696;p42"/>
            <p:cNvSpPr/>
            <p:nvPr/>
          </p:nvSpPr>
          <p:spPr>
            <a:xfrm>
              <a:off x="4376911" y="3592422"/>
              <a:ext cx="562804" cy="222696"/>
            </a:xfrm>
            <a:custGeom>
              <a:avLst/>
              <a:gdLst/>
              <a:ahLst/>
              <a:cxnLst/>
              <a:rect l="l" t="t" r="r" b="b"/>
              <a:pathLst>
                <a:path w="19859" h="7858" extrusionOk="0">
                  <a:moveTo>
                    <a:pt x="9679" y="1"/>
                  </a:moveTo>
                  <a:lnTo>
                    <a:pt x="4429" y="2329"/>
                  </a:lnTo>
                  <a:cubicBezTo>
                    <a:pt x="4703" y="2055"/>
                    <a:pt x="4977" y="1735"/>
                    <a:pt x="5228" y="1393"/>
                  </a:cubicBezTo>
                  <a:lnTo>
                    <a:pt x="5228" y="1393"/>
                  </a:lnTo>
                  <a:cubicBezTo>
                    <a:pt x="3790" y="1530"/>
                    <a:pt x="2283" y="1735"/>
                    <a:pt x="663" y="1987"/>
                  </a:cubicBezTo>
                  <a:cubicBezTo>
                    <a:pt x="663" y="1987"/>
                    <a:pt x="411" y="2329"/>
                    <a:pt x="1" y="3014"/>
                  </a:cubicBezTo>
                  <a:cubicBezTo>
                    <a:pt x="438" y="3512"/>
                    <a:pt x="1085" y="3800"/>
                    <a:pt x="1770" y="3800"/>
                  </a:cubicBezTo>
                  <a:cubicBezTo>
                    <a:pt x="2121" y="3800"/>
                    <a:pt x="2483" y="3724"/>
                    <a:pt x="2831" y="3562"/>
                  </a:cubicBezTo>
                  <a:cubicBezTo>
                    <a:pt x="3151" y="3402"/>
                    <a:pt x="3493" y="3196"/>
                    <a:pt x="3790" y="2922"/>
                  </a:cubicBezTo>
                  <a:lnTo>
                    <a:pt x="4200" y="6574"/>
                  </a:lnTo>
                  <a:cubicBezTo>
                    <a:pt x="4200" y="6574"/>
                    <a:pt x="3794" y="7857"/>
                    <a:pt x="7864" y="7857"/>
                  </a:cubicBezTo>
                  <a:cubicBezTo>
                    <a:pt x="8000" y="7857"/>
                    <a:pt x="8140" y="7856"/>
                    <a:pt x="8286" y="7853"/>
                  </a:cubicBezTo>
                  <a:cubicBezTo>
                    <a:pt x="8286" y="7853"/>
                    <a:pt x="16115" y="7373"/>
                    <a:pt x="19265" y="5707"/>
                  </a:cubicBezTo>
                  <a:lnTo>
                    <a:pt x="19265" y="4269"/>
                  </a:lnTo>
                  <a:lnTo>
                    <a:pt x="19585" y="3813"/>
                  </a:lnTo>
                  <a:lnTo>
                    <a:pt x="19288" y="2671"/>
                  </a:lnTo>
                  <a:cubicBezTo>
                    <a:pt x="19493" y="2534"/>
                    <a:pt x="19699" y="2375"/>
                    <a:pt x="19859" y="2169"/>
                  </a:cubicBezTo>
                  <a:cubicBezTo>
                    <a:pt x="19356" y="2032"/>
                    <a:pt x="17782" y="1621"/>
                    <a:pt x="15157" y="1347"/>
                  </a:cubicBezTo>
                  <a:lnTo>
                    <a:pt x="15157" y="1347"/>
                  </a:lnTo>
                  <a:cubicBezTo>
                    <a:pt x="15202" y="1416"/>
                    <a:pt x="15271" y="1484"/>
                    <a:pt x="15316" y="1530"/>
                  </a:cubicBezTo>
                  <a:lnTo>
                    <a:pt x="9679" y="1"/>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6" name="Google Shape;5697;p42"/>
            <p:cNvSpPr/>
            <p:nvPr/>
          </p:nvSpPr>
          <p:spPr>
            <a:xfrm>
              <a:off x="4510817" y="3662876"/>
              <a:ext cx="403023" cy="141927"/>
            </a:xfrm>
            <a:custGeom>
              <a:avLst/>
              <a:gdLst/>
              <a:ahLst/>
              <a:cxnLst/>
              <a:rect l="l" t="t" r="r" b="b"/>
              <a:pathLst>
                <a:path w="14221" h="5008" extrusionOk="0">
                  <a:moveTo>
                    <a:pt x="13155" y="0"/>
                  </a:moveTo>
                  <a:cubicBezTo>
                    <a:pt x="1998" y="0"/>
                    <a:pt x="293" y="2669"/>
                    <a:pt x="69" y="3769"/>
                  </a:cubicBezTo>
                  <a:cubicBezTo>
                    <a:pt x="0" y="4088"/>
                    <a:pt x="115" y="4431"/>
                    <a:pt x="388" y="4591"/>
                  </a:cubicBezTo>
                  <a:cubicBezTo>
                    <a:pt x="835" y="4888"/>
                    <a:pt x="1645" y="5008"/>
                    <a:pt x="2658" y="5008"/>
                  </a:cubicBezTo>
                  <a:cubicBezTo>
                    <a:pt x="6770" y="5008"/>
                    <a:pt x="14221" y="3038"/>
                    <a:pt x="14221" y="3038"/>
                  </a:cubicBezTo>
                  <a:lnTo>
                    <a:pt x="13718" y="3"/>
                  </a:lnTo>
                  <a:cubicBezTo>
                    <a:pt x="13528" y="1"/>
                    <a:pt x="13340" y="0"/>
                    <a:pt x="13155"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7" name="Google Shape;5698;p42"/>
            <p:cNvSpPr/>
            <p:nvPr/>
          </p:nvSpPr>
          <p:spPr>
            <a:xfrm>
              <a:off x="4475364" y="3638957"/>
              <a:ext cx="427481" cy="148757"/>
            </a:xfrm>
            <a:custGeom>
              <a:avLst/>
              <a:gdLst/>
              <a:ahLst/>
              <a:cxnLst/>
              <a:rect l="l" t="t" r="r" b="b"/>
              <a:pathLst>
                <a:path w="15084" h="5249" extrusionOk="0">
                  <a:moveTo>
                    <a:pt x="14090" y="1"/>
                  </a:moveTo>
                  <a:cubicBezTo>
                    <a:pt x="0" y="1"/>
                    <a:pt x="1297" y="4293"/>
                    <a:pt x="1297" y="4293"/>
                  </a:cubicBezTo>
                  <a:cubicBezTo>
                    <a:pt x="1291" y="4995"/>
                    <a:pt x="2344" y="5248"/>
                    <a:pt x="3871" y="5248"/>
                  </a:cubicBezTo>
                  <a:cubicBezTo>
                    <a:pt x="7861" y="5248"/>
                    <a:pt x="15084" y="3517"/>
                    <a:pt x="15084" y="3517"/>
                  </a:cubicBezTo>
                  <a:lnTo>
                    <a:pt x="14536" y="2"/>
                  </a:lnTo>
                  <a:cubicBezTo>
                    <a:pt x="14386" y="1"/>
                    <a:pt x="14237" y="1"/>
                    <a:pt x="1409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8" name="Google Shape;5699;p42"/>
            <p:cNvSpPr/>
            <p:nvPr/>
          </p:nvSpPr>
          <p:spPr>
            <a:xfrm>
              <a:off x="4455186" y="3201245"/>
              <a:ext cx="458655" cy="577513"/>
            </a:xfrm>
            <a:custGeom>
              <a:avLst/>
              <a:gdLst/>
              <a:ahLst/>
              <a:cxnLst/>
              <a:rect l="l" t="t" r="r" b="b"/>
              <a:pathLst>
                <a:path w="16184" h="20378" extrusionOk="0">
                  <a:moveTo>
                    <a:pt x="10681" y="0"/>
                  </a:moveTo>
                  <a:cubicBezTo>
                    <a:pt x="7170" y="0"/>
                    <a:pt x="1445" y="285"/>
                    <a:pt x="0" y="2072"/>
                  </a:cubicBezTo>
                  <a:lnTo>
                    <a:pt x="2009" y="20377"/>
                  </a:lnTo>
                  <a:cubicBezTo>
                    <a:pt x="2146" y="18437"/>
                    <a:pt x="16184" y="17570"/>
                    <a:pt x="16184" y="17570"/>
                  </a:cubicBezTo>
                  <a:lnTo>
                    <a:pt x="13490" y="63"/>
                  </a:lnTo>
                  <a:cubicBezTo>
                    <a:pt x="13490" y="63"/>
                    <a:pt x="12330" y="0"/>
                    <a:pt x="10681"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9" name="Google Shape;5700;p42"/>
            <p:cNvSpPr/>
            <p:nvPr/>
          </p:nvSpPr>
          <p:spPr>
            <a:xfrm>
              <a:off x="4481060" y="3218703"/>
              <a:ext cx="421784" cy="515420"/>
            </a:xfrm>
            <a:custGeom>
              <a:avLst/>
              <a:gdLst/>
              <a:ahLst/>
              <a:cxnLst/>
              <a:rect l="l" t="t" r="r" b="b"/>
              <a:pathLst>
                <a:path w="14883" h="18187" extrusionOk="0">
                  <a:moveTo>
                    <a:pt x="9991" y="1"/>
                  </a:moveTo>
                  <a:cubicBezTo>
                    <a:pt x="7237" y="1"/>
                    <a:pt x="2425" y="196"/>
                    <a:pt x="0" y="1456"/>
                  </a:cubicBezTo>
                  <a:lnTo>
                    <a:pt x="1598" y="18186"/>
                  </a:lnTo>
                  <a:cubicBezTo>
                    <a:pt x="1598" y="18186"/>
                    <a:pt x="5755" y="16324"/>
                    <a:pt x="13087" y="16324"/>
                  </a:cubicBezTo>
                  <a:cubicBezTo>
                    <a:pt x="13666" y="16324"/>
                    <a:pt x="14265" y="16335"/>
                    <a:pt x="14883" y="16360"/>
                  </a:cubicBezTo>
                  <a:lnTo>
                    <a:pt x="12052" y="40"/>
                  </a:lnTo>
                  <a:cubicBezTo>
                    <a:pt x="12052" y="40"/>
                    <a:pt x="11230" y="1"/>
                    <a:pt x="999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0" name="Google Shape;5701;p42"/>
            <p:cNvSpPr/>
            <p:nvPr/>
          </p:nvSpPr>
          <p:spPr>
            <a:xfrm>
              <a:off x="4526348" y="3250812"/>
              <a:ext cx="319562" cy="291193"/>
            </a:xfrm>
            <a:custGeom>
              <a:avLst/>
              <a:gdLst/>
              <a:ahLst/>
              <a:cxnLst/>
              <a:rect l="l" t="t" r="r" b="b"/>
              <a:pathLst>
                <a:path w="11276" h="10275" extrusionOk="0">
                  <a:moveTo>
                    <a:pt x="8756" y="0"/>
                  </a:moveTo>
                  <a:cubicBezTo>
                    <a:pt x="7051" y="0"/>
                    <a:pt x="3453" y="181"/>
                    <a:pt x="0" y="1509"/>
                  </a:cubicBezTo>
                  <a:lnTo>
                    <a:pt x="639" y="10274"/>
                  </a:lnTo>
                  <a:cubicBezTo>
                    <a:pt x="639" y="10274"/>
                    <a:pt x="4442" y="9191"/>
                    <a:pt x="10268" y="9191"/>
                  </a:cubicBezTo>
                  <a:cubicBezTo>
                    <a:pt x="10597" y="9191"/>
                    <a:pt x="10934" y="9194"/>
                    <a:pt x="11276" y="9202"/>
                  </a:cubicBezTo>
                  <a:lnTo>
                    <a:pt x="9769" y="26"/>
                  </a:lnTo>
                  <a:cubicBezTo>
                    <a:pt x="9769" y="26"/>
                    <a:pt x="9396" y="0"/>
                    <a:pt x="8756"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1" name="Google Shape;5702;p42"/>
            <p:cNvSpPr/>
            <p:nvPr/>
          </p:nvSpPr>
          <p:spPr>
            <a:xfrm>
              <a:off x="4543153" y="3265776"/>
              <a:ext cx="286602" cy="252283"/>
            </a:xfrm>
            <a:custGeom>
              <a:avLst/>
              <a:gdLst/>
              <a:ahLst/>
              <a:cxnLst/>
              <a:rect l="l" t="t" r="r" b="b"/>
              <a:pathLst>
                <a:path w="10113" h="8902" extrusionOk="0">
                  <a:moveTo>
                    <a:pt x="7830" y="1"/>
                  </a:moveTo>
                  <a:cubicBezTo>
                    <a:pt x="6300" y="1"/>
                    <a:pt x="3084" y="157"/>
                    <a:pt x="1" y="1301"/>
                  </a:cubicBezTo>
                  <a:lnTo>
                    <a:pt x="549" y="8902"/>
                  </a:lnTo>
                  <a:cubicBezTo>
                    <a:pt x="549" y="8902"/>
                    <a:pt x="3908" y="7977"/>
                    <a:pt x="9078" y="7977"/>
                  </a:cubicBezTo>
                  <a:cubicBezTo>
                    <a:pt x="9415" y="7977"/>
                    <a:pt x="9760" y="7980"/>
                    <a:pt x="10112" y="7989"/>
                  </a:cubicBezTo>
                  <a:lnTo>
                    <a:pt x="8743" y="23"/>
                  </a:lnTo>
                  <a:cubicBezTo>
                    <a:pt x="8743" y="23"/>
                    <a:pt x="8406" y="1"/>
                    <a:pt x="783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2" name="Google Shape;5703;p42"/>
            <p:cNvSpPr/>
            <p:nvPr/>
          </p:nvSpPr>
          <p:spPr>
            <a:xfrm>
              <a:off x="4531505" y="3719867"/>
              <a:ext cx="357764" cy="48546"/>
            </a:xfrm>
            <a:custGeom>
              <a:avLst/>
              <a:gdLst/>
              <a:ahLst/>
              <a:cxnLst/>
              <a:rect l="l" t="t" r="r" b="b"/>
              <a:pathLst>
                <a:path w="12624" h="1713" extrusionOk="0">
                  <a:moveTo>
                    <a:pt x="12623" y="0"/>
                  </a:moveTo>
                  <a:cubicBezTo>
                    <a:pt x="12622" y="0"/>
                    <a:pt x="6049" y="1119"/>
                    <a:pt x="1" y="1712"/>
                  </a:cubicBezTo>
                  <a:cubicBezTo>
                    <a:pt x="1" y="1712"/>
                    <a:pt x="6164" y="1644"/>
                    <a:pt x="12623"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3" name="Google Shape;5704;p42"/>
            <p:cNvSpPr/>
            <p:nvPr/>
          </p:nvSpPr>
          <p:spPr>
            <a:xfrm>
              <a:off x="4487522" y="3376387"/>
              <a:ext cx="142352" cy="290457"/>
            </a:xfrm>
            <a:custGeom>
              <a:avLst/>
              <a:gdLst/>
              <a:ahLst/>
              <a:cxnLst/>
              <a:rect l="l" t="t" r="r" b="b"/>
              <a:pathLst>
                <a:path w="5023" h="10249" extrusionOk="0">
                  <a:moveTo>
                    <a:pt x="5022" y="0"/>
                  </a:moveTo>
                  <a:lnTo>
                    <a:pt x="1" y="7144"/>
                  </a:lnTo>
                  <a:lnTo>
                    <a:pt x="434" y="10249"/>
                  </a:lnTo>
                  <a:cubicBezTo>
                    <a:pt x="4178" y="7396"/>
                    <a:pt x="5022" y="1"/>
                    <a:pt x="5022" y="0"/>
                  </a:cubicBez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4" name="Google Shape;5705;p42"/>
            <p:cNvSpPr/>
            <p:nvPr/>
          </p:nvSpPr>
          <p:spPr>
            <a:xfrm>
              <a:off x="4688707" y="3360856"/>
              <a:ext cx="221250" cy="313780"/>
            </a:xfrm>
            <a:custGeom>
              <a:avLst/>
              <a:gdLst/>
              <a:ahLst/>
              <a:cxnLst/>
              <a:rect l="l" t="t" r="r" b="b"/>
              <a:pathLst>
                <a:path w="7807" h="11072" extrusionOk="0">
                  <a:moveTo>
                    <a:pt x="0" y="0"/>
                  </a:moveTo>
                  <a:cubicBezTo>
                    <a:pt x="0" y="1"/>
                    <a:pt x="1128" y="11072"/>
                    <a:pt x="7686" y="11072"/>
                  </a:cubicBezTo>
                  <a:cubicBezTo>
                    <a:pt x="7726" y="11072"/>
                    <a:pt x="7766" y="11071"/>
                    <a:pt x="7807" y="11071"/>
                  </a:cubicBezTo>
                  <a:lnTo>
                    <a:pt x="7168" y="6779"/>
                  </a:lnTo>
                  <a:lnTo>
                    <a:pt x="0" y="0"/>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5" name="Google Shape;5706;p42"/>
            <p:cNvSpPr/>
            <p:nvPr/>
          </p:nvSpPr>
          <p:spPr>
            <a:xfrm>
              <a:off x="4489109" y="3202832"/>
              <a:ext cx="177635" cy="190388"/>
            </a:xfrm>
            <a:custGeom>
              <a:avLst/>
              <a:gdLst/>
              <a:ahLst/>
              <a:cxnLst/>
              <a:rect l="l" t="t" r="r" b="b"/>
              <a:pathLst>
                <a:path w="6268" h="6718" extrusionOk="0">
                  <a:moveTo>
                    <a:pt x="2845" y="1"/>
                  </a:moveTo>
                  <a:cubicBezTo>
                    <a:pt x="2728" y="1"/>
                    <a:pt x="2607" y="35"/>
                    <a:pt x="2501" y="98"/>
                  </a:cubicBezTo>
                  <a:cubicBezTo>
                    <a:pt x="2296" y="235"/>
                    <a:pt x="2159" y="463"/>
                    <a:pt x="2067" y="692"/>
                  </a:cubicBezTo>
                  <a:cubicBezTo>
                    <a:pt x="1918" y="1107"/>
                    <a:pt x="1889" y="1570"/>
                    <a:pt x="1902" y="2029"/>
                  </a:cubicBezTo>
                  <a:lnTo>
                    <a:pt x="1902" y="2029"/>
                  </a:lnTo>
                  <a:cubicBezTo>
                    <a:pt x="1837" y="1583"/>
                    <a:pt x="1664" y="1153"/>
                    <a:pt x="1383" y="806"/>
                  </a:cubicBezTo>
                  <a:cubicBezTo>
                    <a:pt x="1244" y="608"/>
                    <a:pt x="1037" y="427"/>
                    <a:pt x="806" y="427"/>
                  </a:cubicBezTo>
                  <a:cubicBezTo>
                    <a:pt x="770" y="427"/>
                    <a:pt x="734" y="432"/>
                    <a:pt x="698" y="441"/>
                  </a:cubicBezTo>
                  <a:cubicBezTo>
                    <a:pt x="424" y="509"/>
                    <a:pt x="310" y="829"/>
                    <a:pt x="264" y="1103"/>
                  </a:cubicBezTo>
                  <a:cubicBezTo>
                    <a:pt x="1" y="2723"/>
                    <a:pt x="744" y="6717"/>
                    <a:pt x="2926" y="6717"/>
                  </a:cubicBezTo>
                  <a:cubicBezTo>
                    <a:pt x="3202" y="6717"/>
                    <a:pt x="3502" y="6653"/>
                    <a:pt x="3825" y="6512"/>
                  </a:cubicBezTo>
                  <a:cubicBezTo>
                    <a:pt x="4190" y="6352"/>
                    <a:pt x="4487" y="6101"/>
                    <a:pt x="4761" y="5827"/>
                  </a:cubicBezTo>
                  <a:cubicBezTo>
                    <a:pt x="5103" y="5462"/>
                    <a:pt x="5423" y="5074"/>
                    <a:pt x="5720" y="4686"/>
                  </a:cubicBezTo>
                  <a:cubicBezTo>
                    <a:pt x="6016" y="4275"/>
                    <a:pt x="6267" y="3705"/>
                    <a:pt x="6016" y="3271"/>
                  </a:cubicBezTo>
                  <a:cubicBezTo>
                    <a:pt x="5971" y="3202"/>
                    <a:pt x="5902" y="3134"/>
                    <a:pt x="5834" y="3111"/>
                  </a:cubicBezTo>
                  <a:cubicBezTo>
                    <a:pt x="5808" y="3103"/>
                    <a:pt x="5782" y="3099"/>
                    <a:pt x="5755" y="3099"/>
                  </a:cubicBezTo>
                  <a:cubicBezTo>
                    <a:pt x="5639" y="3099"/>
                    <a:pt x="5516" y="3170"/>
                    <a:pt x="5423" y="3225"/>
                  </a:cubicBezTo>
                  <a:cubicBezTo>
                    <a:pt x="5149" y="3431"/>
                    <a:pt x="4875" y="3613"/>
                    <a:pt x="4601" y="3796"/>
                  </a:cubicBezTo>
                  <a:cubicBezTo>
                    <a:pt x="5240" y="3225"/>
                    <a:pt x="5537" y="2289"/>
                    <a:pt x="5354" y="1422"/>
                  </a:cubicBezTo>
                  <a:cubicBezTo>
                    <a:pt x="5332" y="1285"/>
                    <a:pt x="5286" y="1148"/>
                    <a:pt x="5149" y="1057"/>
                  </a:cubicBezTo>
                  <a:cubicBezTo>
                    <a:pt x="5058" y="988"/>
                    <a:pt x="4921" y="988"/>
                    <a:pt x="4807" y="988"/>
                  </a:cubicBezTo>
                  <a:cubicBezTo>
                    <a:pt x="4396" y="1057"/>
                    <a:pt x="4053" y="1331"/>
                    <a:pt x="3848" y="1696"/>
                  </a:cubicBezTo>
                  <a:cubicBezTo>
                    <a:pt x="3620" y="2038"/>
                    <a:pt x="3528" y="2426"/>
                    <a:pt x="3414" y="2837"/>
                  </a:cubicBezTo>
                  <a:cubicBezTo>
                    <a:pt x="3620" y="2084"/>
                    <a:pt x="3620" y="1262"/>
                    <a:pt x="3391" y="509"/>
                  </a:cubicBezTo>
                  <a:cubicBezTo>
                    <a:pt x="3346" y="372"/>
                    <a:pt x="3300" y="235"/>
                    <a:pt x="3209" y="144"/>
                  </a:cubicBezTo>
                  <a:cubicBezTo>
                    <a:pt x="3111" y="46"/>
                    <a:pt x="2980" y="1"/>
                    <a:pt x="2845"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6" name="Google Shape;5707;p42"/>
            <p:cNvSpPr/>
            <p:nvPr/>
          </p:nvSpPr>
          <p:spPr>
            <a:xfrm>
              <a:off x="4633076" y="3180784"/>
              <a:ext cx="177607" cy="190445"/>
            </a:xfrm>
            <a:custGeom>
              <a:avLst/>
              <a:gdLst/>
              <a:ahLst/>
              <a:cxnLst/>
              <a:rect l="l" t="t" r="r" b="b"/>
              <a:pathLst>
                <a:path w="6267" h="6720" extrusionOk="0">
                  <a:moveTo>
                    <a:pt x="3410" y="0"/>
                  </a:moveTo>
                  <a:cubicBezTo>
                    <a:pt x="3279" y="0"/>
                    <a:pt x="3154" y="40"/>
                    <a:pt x="3059" y="123"/>
                  </a:cubicBezTo>
                  <a:cubicBezTo>
                    <a:pt x="2968" y="237"/>
                    <a:pt x="2922" y="374"/>
                    <a:pt x="2876" y="511"/>
                  </a:cubicBezTo>
                  <a:cubicBezTo>
                    <a:pt x="2648" y="1264"/>
                    <a:pt x="2648" y="2086"/>
                    <a:pt x="2854" y="2839"/>
                  </a:cubicBezTo>
                  <a:cubicBezTo>
                    <a:pt x="2739" y="2428"/>
                    <a:pt x="2648" y="2040"/>
                    <a:pt x="2420" y="1675"/>
                  </a:cubicBezTo>
                  <a:cubicBezTo>
                    <a:pt x="2214" y="1333"/>
                    <a:pt x="1872" y="1036"/>
                    <a:pt x="1461" y="990"/>
                  </a:cubicBezTo>
                  <a:cubicBezTo>
                    <a:pt x="1347" y="990"/>
                    <a:pt x="1210" y="990"/>
                    <a:pt x="1119" y="1059"/>
                  </a:cubicBezTo>
                  <a:cubicBezTo>
                    <a:pt x="982" y="1127"/>
                    <a:pt x="936" y="1287"/>
                    <a:pt x="913" y="1424"/>
                  </a:cubicBezTo>
                  <a:cubicBezTo>
                    <a:pt x="731" y="2269"/>
                    <a:pt x="1028" y="3227"/>
                    <a:pt x="1667" y="3798"/>
                  </a:cubicBezTo>
                  <a:cubicBezTo>
                    <a:pt x="1393" y="3615"/>
                    <a:pt x="1119" y="3433"/>
                    <a:pt x="845" y="3227"/>
                  </a:cubicBezTo>
                  <a:cubicBezTo>
                    <a:pt x="752" y="3172"/>
                    <a:pt x="629" y="3101"/>
                    <a:pt x="513" y="3101"/>
                  </a:cubicBezTo>
                  <a:cubicBezTo>
                    <a:pt x="486" y="3101"/>
                    <a:pt x="460" y="3105"/>
                    <a:pt x="434" y="3113"/>
                  </a:cubicBezTo>
                  <a:cubicBezTo>
                    <a:pt x="366" y="3136"/>
                    <a:pt x="297" y="3204"/>
                    <a:pt x="252" y="3273"/>
                  </a:cubicBezTo>
                  <a:cubicBezTo>
                    <a:pt x="0" y="3707"/>
                    <a:pt x="252" y="4254"/>
                    <a:pt x="548" y="4688"/>
                  </a:cubicBezTo>
                  <a:cubicBezTo>
                    <a:pt x="845" y="5076"/>
                    <a:pt x="1165" y="5464"/>
                    <a:pt x="1507" y="5807"/>
                  </a:cubicBezTo>
                  <a:cubicBezTo>
                    <a:pt x="1781" y="6103"/>
                    <a:pt x="2078" y="6354"/>
                    <a:pt x="2443" y="6514"/>
                  </a:cubicBezTo>
                  <a:cubicBezTo>
                    <a:pt x="2766" y="6655"/>
                    <a:pt x="3066" y="6719"/>
                    <a:pt x="3342" y="6719"/>
                  </a:cubicBezTo>
                  <a:cubicBezTo>
                    <a:pt x="5523" y="6719"/>
                    <a:pt x="6267" y="2725"/>
                    <a:pt x="6003" y="1105"/>
                  </a:cubicBezTo>
                  <a:cubicBezTo>
                    <a:pt x="5958" y="831"/>
                    <a:pt x="5844" y="511"/>
                    <a:pt x="5570" y="443"/>
                  </a:cubicBezTo>
                  <a:cubicBezTo>
                    <a:pt x="5533" y="433"/>
                    <a:pt x="5497" y="429"/>
                    <a:pt x="5462" y="429"/>
                  </a:cubicBezTo>
                  <a:cubicBezTo>
                    <a:pt x="5231" y="429"/>
                    <a:pt x="5024" y="610"/>
                    <a:pt x="4885" y="808"/>
                  </a:cubicBezTo>
                  <a:cubicBezTo>
                    <a:pt x="4604" y="1155"/>
                    <a:pt x="4431" y="1585"/>
                    <a:pt x="4365" y="2030"/>
                  </a:cubicBezTo>
                  <a:lnTo>
                    <a:pt x="4365" y="2030"/>
                  </a:lnTo>
                  <a:cubicBezTo>
                    <a:pt x="4378" y="1572"/>
                    <a:pt x="4350" y="1109"/>
                    <a:pt x="4200" y="694"/>
                  </a:cubicBezTo>
                  <a:cubicBezTo>
                    <a:pt x="4109" y="465"/>
                    <a:pt x="3972" y="237"/>
                    <a:pt x="3767" y="100"/>
                  </a:cubicBezTo>
                  <a:cubicBezTo>
                    <a:pt x="3657" y="34"/>
                    <a:pt x="3531" y="0"/>
                    <a:pt x="3410"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7" name="Google Shape;5708;p42"/>
            <p:cNvSpPr/>
            <p:nvPr/>
          </p:nvSpPr>
          <p:spPr>
            <a:xfrm>
              <a:off x="4271486" y="2569745"/>
              <a:ext cx="659812" cy="441821"/>
            </a:xfrm>
            <a:custGeom>
              <a:avLst/>
              <a:gdLst/>
              <a:ahLst/>
              <a:cxnLst/>
              <a:rect l="l" t="t" r="r" b="b"/>
              <a:pathLst>
                <a:path w="23282" h="15590" extrusionOk="0">
                  <a:moveTo>
                    <a:pt x="12942" y="0"/>
                  </a:moveTo>
                  <a:cubicBezTo>
                    <a:pt x="5798" y="0"/>
                    <a:pt x="0" y="5798"/>
                    <a:pt x="0" y="12965"/>
                  </a:cubicBezTo>
                  <a:cubicBezTo>
                    <a:pt x="0" y="13855"/>
                    <a:pt x="91" y="14745"/>
                    <a:pt x="251" y="15590"/>
                  </a:cubicBezTo>
                  <a:cubicBezTo>
                    <a:pt x="2032" y="14038"/>
                    <a:pt x="6003" y="10020"/>
                    <a:pt x="7030" y="4086"/>
                  </a:cubicBezTo>
                  <a:cubicBezTo>
                    <a:pt x="7030" y="4086"/>
                    <a:pt x="9702" y="7509"/>
                    <a:pt x="15305" y="7509"/>
                  </a:cubicBezTo>
                  <a:cubicBezTo>
                    <a:pt x="15561" y="7509"/>
                    <a:pt x="15823" y="7502"/>
                    <a:pt x="16092" y="7487"/>
                  </a:cubicBezTo>
                  <a:cubicBezTo>
                    <a:pt x="16092" y="7487"/>
                    <a:pt x="13627" y="6323"/>
                    <a:pt x="13627" y="4702"/>
                  </a:cubicBezTo>
                  <a:lnTo>
                    <a:pt x="13627" y="4702"/>
                  </a:lnTo>
                  <a:cubicBezTo>
                    <a:pt x="13627" y="4702"/>
                    <a:pt x="16115" y="5888"/>
                    <a:pt x="19249" y="5888"/>
                  </a:cubicBezTo>
                  <a:cubicBezTo>
                    <a:pt x="20528" y="5888"/>
                    <a:pt x="21913" y="5691"/>
                    <a:pt x="23282" y="5136"/>
                  </a:cubicBezTo>
                  <a:cubicBezTo>
                    <a:pt x="20908" y="2031"/>
                    <a:pt x="17165" y="0"/>
                    <a:pt x="1294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8" name="Google Shape;5709;p42"/>
            <p:cNvSpPr/>
            <p:nvPr/>
          </p:nvSpPr>
          <p:spPr>
            <a:xfrm>
              <a:off x="4358150" y="3327642"/>
              <a:ext cx="271724" cy="351161"/>
            </a:xfrm>
            <a:custGeom>
              <a:avLst/>
              <a:gdLst/>
              <a:ahLst/>
              <a:cxnLst/>
              <a:rect l="l" t="t" r="r" b="b"/>
              <a:pathLst>
                <a:path w="9588" h="12391" extrusionOk="0">
                  <a:moveTo>
                    <a:pt x="5873" y="1"/>
                  </a:moveTo>
                  <a:cubicBezTo>
                    <a:pt x="5574" y="1"/>
                    <a:pt x="5266" y="38"/>
                    <a:pt x="4954" y="122"/>
                  </a:cubicBezTo>
                  <a:cubicBezTo>
                    <a:pt x="4201" y="1355"/>
                    <a:pt x="1" y="8476"/>
                    <a:pt x="115" y="10280"/>
                  </a:cubicBezTo>
                  <a:cubicBezTo>
                    <a:pt x="203" y="11544"/>
                    <a:pt x="1277" y="12390"/>
                    <a:pt x="2434" y="12390"/>
                  </a:cubicBezTo>
                  <a:cubicBezTo>
                    <a:pt x="2780" y="12390"/>
                    <a:pt x="3134" y="12314"/>
                    <a:pt x="3470" y="12151"/>
                  </a:cubicBezTo>
                  <a:cubicBezTo>
                    <a:pt x="7328" y="10302"/>
                    <a:pt x="9587" y="1720"/>
                    <a:pt x="9587" y="1720"/>
                  </a:cubicBezTo>
                  <a:cubicBezTo>
                    <a:pt x="9587" y="1720"/>
                    <a:pt x="7920" y="1"/>
                    <a:pt x="5873"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9" name="Google Shape;5710;p42"/>
            <p:cNvSpPr/>
            <p:nvPr/>
          </p:nvSpPr>
          <p:spPr>
            <a:xfrm>
              <a:off x="4483639" y="3327642"/>
              <a:ext cx="146234" cy="99218"/>
            </a:xfrm>
            <a:custGeom>
              <a:avLst/>
              <a:gdLst/>
              <a:ahLst/>
              <a:cxnLst/>
              <a:rect l="l" t="t" r="r" b="b"/>
              <a:pathLst>
                <a:path w="5160" h="3501" extrusionOk="0">
                  <a:moveTo>
                    <a:pt x="1445" y="1"/>
                  </a:moveTo>
                  <a:cubicBezTo>
                    <a:pt x="1146" y="1"/>
                    <a:pt x="838" y="38"/>
                    <a:pt x="526" y="122"/>
                  </a:cubicBezTo>
                  <a:cubicBezTo>
                    <a:pt x="434" y="305"/>
                    <a:pt x="229" y="602"/>
                    <a:pt x="1" y="1013"/>
                  </a:cubicBezTo>
                  <a:cubicBezTo>
                    <a:pt x="1850" y="1195"/>
                    <a:pt x="3493" y="2108"/>
                    <a:pt x="4611" y="3500"/>
                  </a:cubicBezTo>
                  <a:cubicBezTo>
                    <a:pt x="4977" y="2428"/>
                    <a:pt x="5159" y="1720"/>
                    <a:pt x="5159" y="1720"/>
                  </a:cubicBezTo>
                  <a:cubicBezTo>
                    <a:pt x="5159" y="1720"/>
                    <a:pt x="3492" y="1"/>
                    <a:pt x="14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0" name="Google Shape;5711;p42"/>
            <p:cNvSpPr/>
            <p:nvPr/>
          </p:nvSpPr>
          <p:spPr>
            <a:xfrm>
              <a:off x="4684825" y="3305650"/>
              <a:ext cx="271724" cy="351728"/>
            </a:xfrm>
            <a:custGeom>
              <a:avLst/>
              <a:gdLst/>
              <a:ahLst/>
              <a:cxnLst/>
              <a:rect l="l" t="t" r="r" b="b"/>
              <a:pathLst>
                <a:path w="9588" h="12411" extrusionOk="0">
                  <a:moveTo>
                    <a:pt x="3699" y="1"/>
                  </a:moveTo>
                  <a:cubicBezTo>
                    <a:pt x="1668" y="1"/>
                    <a:pt x="0" y="1720"/>
                    <a:pt x="0" y="1720"/>
                  </a:cubicBezTo>
                  <a:cubicBezTo>
                    <a:pt x="0" y="1720"/>
                    <a:pt x="2260" y="10302"/>
                    <a:pt x="6095" y="12174"/>
                  </a:cubicBezTo>
                  <a:cubicBezTo>
                    <a:pt x="6433" y="12335"/>
                    <a:pt x="6787" y="12410"/>
                    <a:pt x="7133" y="12410"/>
                  </a:cubicBezTo>
                  <a:cubicBezTo>
                    <a:pt x="8304" y="12410"/>
                    <a:pt x="9385" y="11553"/>
                    <a:pt x="9473" y="10302"/>
                  </a:cubicBezTo>
                  <a:cubicBezTo>
                    <a:pt x="9587" y="8522"/>
                    <a:pt x="4611" y="122"/>
                    <a:pt x="4611" y="122"/>
                  </a:cubicBezTo>
                  <a:cubicBezTo>
                    <a:pt x="4302" y="38"/>
                    <a:pt x="3997" y="1"/>
                    <a:pt x="3699"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1" name="Google Shape;5712;p42"/>
            <p:cNvSpPr/>
            <p:nvPr/>
          </p:nvSpPr>
          <p:spPr>
            <a:xfrm>
              <a:off x="4684825" y="3305650"/>
              <a:ext cx="143627" cy="78530"/>
            </a:xfrm>
            <a:custGeom>
              <a:avLst/>
              <a:gdLst/>
              <a:ahLst/>
              <a:cxnLst/>
              <a:rect l="l" t="t" r="r" b="b"/>
              <a:pathLst>
                <a:path w="5068" h="2771" extrusionOk="0">
                  <a:moveTo>
                    <a:pt x="3699" y="1"/>
                  </a:moveTo>
                  <a:cubicBezTo>
                    <a:pt x="1668" y="1"/>
                    <a:pt x="0" y="1720"/>
                    <a:pt x="0" y="1720"/>
                  </a:cubicBezTo>
                  <a:cubicBezTo>
                    <a:pt x="0" y="1720"/>
                    <a:pt x="92" y="2131"/>
                    <a:pt x="297" y="2770"/>
                  </a:cubicBezTo>
                  <a:cubicBezTo>
                    <a:pt x="1553" y="1537"/>
                    <a:pt x="3333" y="921"/>
                    <a:pt x="5068" y="898"/>
                  </a:cubicBezTo>
                  <a:cubicBezTo>
                    <a:pt x="4794" y="419"/>
                    <a:pt x="4611" y="122"/>
                    <a:pt x="4611" y="122"/>
                  </a:cubicBezTo>
                  <a:cubicBezTo>
                    <a:pt x="4302" y="38"/>
                    <a:pt x="3997" y="1"/>
                    <a:pt x="36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2" name="Google Shape;5713;p42"/>
            <p:cNvSpPr/>
            <p:nvPr/>
          </p:nvSpPr>
          <p:spPr>
            <a:xfrm>
              <a:off x="4376911" y="3338864"/>
              <a:ext cx="117101" cy="231594"/>
            </a:xfrm>
            <a:custGeom>
              <a:avLst/>
              <a:gdLst/>
              <a:ahLst/>
              <a:cxnLst/>
              <a:rect l="l" t="t" r="r" b="b"/>
              <a:pathLst>
                <a:path w="4132" h="8172" extrusionOk="0">
                  <a:moveTo>
                    <a:pt x="4132" y="0"/>
                  </a:moveTo>
                  <a:lnTo>
                    <a:pt x="4132" y="0"/>
                  </a:lnTo>
                  <a:cubicBezTo>
                    <a:pt x="4131" y="1"/>
                    <a:pt x="1073" y="4360"/>
                    <a:pt x="1" y="8172"/>
                  </a:cubicBezTo>
                  <a:cubicBezTo>
                    <a:pt x="411" y="6962"/>
                    <a:pt x="2009" y="3561"/>
                    <a:pt x="4132"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3" name="Google Shape;5714;p42"/>
            <p:cNvSpPr/>
            <p:nvPr/>
          </p:nvSpPr>
          <p:spPr>
            <a:xfrm>
              <a:off x="4815501" y="3309107"/>
              <a:ext cx="132631" cy="261351"/>
            </a:xfrm>
            <a:custGeom>
              <a:avLst/>
              <a:gdLst/>
              <a:ahLst/>
              <a:cxnLst/>
              <a:rect l="l" t="t" r="r" b="b"/>
              <a:pathLst>
                <a:path w="4680" h="9222" extrusionOk="0">
                  <a:moveTo>
                    <a:pt x="0" y="0"/>
                  </a:moveTo>
                  <a:cubicBezTo>
                    <a:pt x="1621" y="3264"/>
                    <a:pt x="4679" y="9222"/>
                    <a:pt x="4679" y="9222"/>
                  </a:cubicBezTo>
                  <a:cubicBezTo>
                    <a:pt x="3881" y="6643"/>
                    <a:pt x="1" y="2"/>
                    <a:pt x="0"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4" name="Google Shape;5715;p42"/>
            <p:cNvSpPr/>
            <p:nvPr/>
          </p:nvSpPr>
          <p:spPr>
            <a:xfrm>
              <a:off x="4270834" y="3104691"/>
              <a:ext cx="30437" cy="30437"/>
            </a:xfrm>
            <a:custGeom>
              <a:avLst/>
              <a:gdLst/>
              <a:ahLst/>
              <a:cxnLst/>
              <a:rect l="l" t="t" r="r" b="b"/>
              <a:pathLst>
                <a:path w="1074" h="1074" extrusionOk="0">
                  <a:moveTo>
                    <a:pt x="525" y="1"/>
                  </a:moveTo>
                  <a:cubicBezTo>
                    <a:pt x="251" y="1"/>
                    <a:pt x="0" y="229"/>
                    <a:pt x="0" y="525"/>
                  </a:cubicBezTo>
                  <a:cubicBezTo>
                    <a:pt x="0" y="822"/>
                    <a:pt x="251" y="1073"/>
                    <a:pt x="525" y="1073"/>
                  </a:cubicBezTo>
                  <a:cubicBezTo>
                    <a:pt x="822" y="1073"/>
                    <a:pt x="1073" y="822"/>
                    <a:pt x="1073" y="525"/>
                  </a:cubicBezTo>
                  <a:cubicBezTo>
                    <a:pt x="1073" y="229"/>
                    <a:pt x="822" y="1"/>
                    <a:pt x="525"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5" name="Google Shape;5716;p42"/>
            <p:cNvSpPr/>
            <p:nvPr/>
          </p:nvSpPr>
          <p:spPr>
            <a:xfrm>
              <a:off x="5011500" y="2902882"/>
              <a:ext cx="29785" cy="29757"/>
            </a:xfrm>
            <a:custGeom>
              <a:avLst/>
              <a:gdLst/>
              <a:ahLst/>
              <a:cxnLst/>
              <a:rect l="l" t="t" r="r" b="b"/>
              <a:pathLst>
                <a:path w="1051" h="1050" extrusionOk="0">
                  <a:moveTo>
                    <a:pt x="525" y="0"/>
                  </a:moveTo>
                  <a:cubicBezTo>
                    <a:pt x="228" y="0"/>
                    <a:pt x="0" y="228"/>
                    <a:pt x="0" y="525"/>
                  </a:cubicBezTo>
                  <a:cubicBezTo>
                    <a:pt x="0" y="822"/>
                    <a:pt x="228" y="1050"/>
                    <a:pt x="525" y="1050"/>
                  </a:cubicBezTo>
                  <a:cubicBezTo>
                    <a:pt x="822" y="1050"/>
                    <a:pt x="1050" y="822"/>
                    <a:pt x="1050" y="525"/>
                  </a:cubicBezTo>
                  <a:cubicBezTo>
                    <a:pt x="1050" y="228"/>
                    <a:pt x="822" y="0"/>
                    <a:pt x="525"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6" name="Google Shape;5717;p42"/>
            <p:cNvSpPr/>
            <p:nvPr/>
          </p:nvSpPr>
          <p:spPr>
            <a:xfrm>
              <a:off x="4419166" y="2781898"/>
              <a:ext cx="110441" cy="70822"/>
            </a:xfrm>
            <a:custGeom>
              <a:avLst/>
              <a:gdLst/>
              <a:ahLst/>
              <a:cxnLst/>
              <a:rect l="l" t="t" r="r" b="b"/>
              <a:pathLst>
                <a:path w="3897" h="2499" extrusionOk="0">
                  <a:moveTo>
                    <a:pt x="3099" y="0"/>
                  </a:moveTo>
                  <a:cubicBezTo>
                    <a:pt x="2896" y="0"/>
                    <a:pt x="2672" y="39"/>
                    <a:pt x="2458" y="92"/>
                  </a:cubicBezTo>
                  <a:cubicBezTo>
                    <a:pt x="1682" y="320"/>
                    <a:pt x="998" y="754"/>
                    <a:pt x="495" y="1393"/>
                  </a:cubicBezTo>
                  <a:cubicBezTo>
                    <a:pt x="176" y="1781"/>
                    <a:pt x="107" y="2055"/>
                    <a:pt x="16" y="2397"/>
                  </a:cubicBezTo>
                  <a:cubicBezTo>
                    <a:pt x="1" y="2458"/>
                    <a:pt x="57" y="2499"/>
                    <a:pt x="109" y="2499"/>
                  </a:cubicBezTo>
                  <a:cubicBezTo>
                    <a:pt x="135" y="2499"/>
                    <a:pt x="161" y="2489"/>
                    <a:pt x="176" y="2466"/>
                  </a:cubicBezTo>
                  <a:cubicBezTo>
                    <a:pt x="1089" y="1119"/>
                    <a:pt x="2732" y="1370"/>
                    <a:pt x="3508" y="959"/>
                  </a:cubicBezTo>
                  <a:cubicBezTo>
                    <a:pt x="3805" y="800"/>
                    <a:pt x="3896" y="412"/>
                    <a:pt x="3668" y="183"/>
                  </a:cubicBezTo>
                  <a:cubicBezTo>
                    <a:pt x="3535" y="50"/>
                    <a:pt x="3330" y="0"/>
                    <a:pt x="30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7" name="Google Shape;5718;p42"/>
            <p:cNvSpPr/>
            <p:nvPr/>
          </p:nvSpPr>
          <p:spPr>
            <a:xfrm>
              <a:off x="4774096" y="2733324"/>
              <a:ext cx="124498" cy="38599"/>
            </a:xfrm>
            <a:custGeom>
              <a:avLst/>
              <a:gdLst/>
              <a:ahLst/>
              <a:cxnLst/>
              <a:rect l="l" t="t" r="r" b="b"/>
              <a:pathLst>
                <a:path w="4393" h="1362" extrusionOk="0">
                  <a:moveTo>
                    <a:pt x="1649" y="1"/>
                  </a:moveTo>
                  <a:cubicBezTo>
                    <a:pt x="1503" y="1"/>
                    <a:pt x="1357" y="9"/>
                    <a:pt x="1210" y="26"/>
                  </a:cubicBezTo>
                  <a:cubicBezTo>
                    <a:pt x="731" y="94"/>
                    <a:pt x="274" y="231"/>
                    <a:pt x="114" y="596"/>
                  </a:cubicBezTo>
                  <a:cubicBezTo>
                    <a:pt x="0" y="893"/>
                    <a:pt x="229" y="1190"/>
                    <a:pt x="571" y="1235"/>
                  </a:cubicBezTo>
                  <a:cubicBezTo>
                    <a:pt x="616" y="1240"/>
                    <a:pt x="661" y="1242"/>
                    <a:pt x="708" y="1242"/>
                  </a:cubicBezTo>
                  <a:cubicBezTo>
                    <a:pt x="1276" y="1242"/>
                    <a:pt x="2018" y="934"/>
                    <a:pt x="2818" y="934"/>
                  </a:cubicBezTo>
                  <a:cubicBezTo>
                    <a:pt x="3275" y="934"/>
                    <a:pt x="3750" y="1034"/>
                    <a:pt x="4223" y="1350"/>
                  </a:cubicBezTo>
                  <a:cubicBezTo>
                    <a:pt x="4236" y="1358"/>
                    <a:pt x="4250" y="1362"/>
                    <a:pt x="4265" y="1362"/>
                  </a:cubicBezTo>
                  <a:cubicBezTo>
                    <a:pt x="4328" y="1362"/>
                    <a:pt x="4393" y="1291"/>
                    <a:pt x="4337" y="1235"/>
                  </a:cubicBezTo>
                  <a:cubicBezTo>
                    <a:pt x="4132" y="961"/>
                    <a:pt x="3949" y="733"/>
                    <a:pt x="3515" y="482"/>
                  </a:cubicBezTo>
                  <a:cubicBezTo>
                    <a:pt x="2938" y="165"/>
                    <a:pt x="2299" y="1"/>
                    <a:pt x="164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8" name="Google Shape;5719;p42"/>
            <p:cNvSpPr/>
            <p:nvPr/>
          </p:nvSpPr>
          <p:spPr>
            <a:xfrm>
              <a:off x="4089713" y="2851898"/>
              <a:ext cx="144279" cy="127955"/>
            </a:xfrm>
            <a:custGeom>
              <a:avLst/>
              <a:gdLst/>
              <a:ahLst/>
              <a:cxnLst/>
              <a:rect l="l" t="t" r="r" b="b"/>
              <a:pathLst>
                <a:path w="5091" h="4515" extrusionOk="0">
                  <a:moveTo>
                    <a:pt x="1743" y="0"/>
                  </a:moveTo>
                  <a:cubicBezTo>
                    <a:pt x="1675" y="0"/>
                    <a:pt x="1610" y="13"/>
                    <a:pt x="1552" y="41"/>
                  </a:cubicBezTo>
                  <a:cubicBezTo>
                    <a:pt x="1393" y="110"/>
                    <a:pt x="1301" y="293"/>
                    <a:pt x="1301" y="475"/>
                  </a:cubicBezTo>
                  <a:cubicBezTo>
                    <a:pt x="1301" y="658"/>
                    <a:pt x="1370" y="818"/>
                    <a:pt x="1438" y="977"/>
                  </a:cubicBezTo>
                  <a:cubicBezTo>
                    <a:pt x="1940" y="2096"/>
                    <a:pt x="2785" y="3032"/>
                    <a:pt x="3698" y="3830"/>
                  </a:cubicBezTo>
                  <a:cubicBezTo>
                    <a:pt x="2990" y="3260"/>
                    <a:pt x="2123" y="2895"/>
                    <a:pt x="1210" y="2735"/>
                  </a:cubicBezTo>
                  <a:cubicBezTo>
                    <a:pt x="1123" y="2724"/>
                    <a:pt x="1029" y="2717"/>
                    <a:pt x="934" y="2717"/>
                  </a:cubicBezTo>
                  <a:cubicBezTo>
                    <a:pt x="632" y="2717"/>
                    <a:pt x="316" y="2788"/>
                    <a:pt x="160" y="3032"/>
                  </a:cubicBezTo>
                  <a:cubicBezTo>
                    <a:pt x="0" y="3305"/>
                    <a:pt x="91" y="3694"/>
                    <a:pt x="343" y="3922"/>
                  </a:cubicBezTo>
                  <a:cubicBezTo>
                    <a:pt x="571" y="4150"/>
                    <a:pt x="890" y="4241"/>
                    <a:pt x="1210" y="4310"/>
                  </a:cubicBezTo>
                  <a:cubicBezTo>
                    <a:pt x="1796" y="4449"/>
                    <a:pt x="2392" y="4514"/>
                    <a:pt x="2985" y="4514"/>
                  </a:cubicBezTo>
                  <a:cubicBezTo>
                    <a:pt x="3269" y="4514"/>
                    <a:pt x="3553" y="4499"/>
                    <a:pt x="3835" y="4470"/>
                  </a:cubicBezTo>
                  <a:cubicBezTo>
                    <a:pt x="4405" y="4424"/>
                    <a:pt x="5090" y="4219"/>
                    <a:pt x="5067" y="3602"/>
                  </a:cubicBezTo>
                  <a:cubicBezTo>
                    <a:pt x="5045" y="3009"/>
                    <a:pt x="4291" y="2027"/>
                    <a:pt x="3972" y="1571"/>
                  </a:cubicBezTo>
                  <a:cubicBezTo>
                    <a:pt x="3470" y="886"/>
                    <a:pt x="2831" y="315"/>
                    <a:pt x="2032" y="64"/>
                  </a:cubicBezTo>
                  <a:cubicBezTo>
                    <a:pt x="1939" y="25"/>
                    <a:pt x="1838" y="0"/>
                    <a:pt x="174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9" name="Google Shape;5720;p42"/>
            <p:cNvSpPr/>
            <p:nvPr/>
          </p:nvSpPr>
          <p:spPr>
            <a:xfrm>
              <a:off x="4182867" y="2394604"/>
              <a:ext cx="855188" cy="604039"/>
            </a:xfrm>
            <a:custGeom>
              <a:avLst/>
              <a:gdLst/>
              <a:ahLst/>
              <a:cxnLst/>
              <a:rect l="l" t="t" r="r" b="b"/>
              <a:pathLst>
                <a:path w="30176" h="21314" extrusionOk="0">
                  <a:moveTo>
                    <a:pt x="16130" y="1"/>
                  </a:moveTo>
                  <a:cubicBezTo>
                    <a:pt x="8431" y="1"/>
                    <a:pt x="292" y="3773"/>
                    <a:pt x="68" y="13667"/>
                  </a:cubicBezTo>
                  <a:cubicBezTo>
                    <a:pt x="23" y="15264"/>
                    <a:pt x="0" y="19145"/>
                    <a:pt x="2511" y="21313"/>
                  </a:cubicBezTo>
                  <a:cubicBezTo>
                    <a:pt x="2511" y="21313"/>
                    <a:pt x="8445" y="17182"/>
                    <a:pt x="9769" y="9490"/>
                  </a:cubicBezTo>
                  <a:cubicBezTo>
                    <a:pt x="9769" y="9490"/>
                    <a:pt x="13398" y="13005"/>
                    <a:pt x="19196" y="13370"/>
                  </a:cubicBezTo>
                  <a:cubicBezTo>
                    <a:pt x="19196" y="13370"/>
                    <a:pt x="16617" y="11864"/>
                    <a:pt x="16617" y="10243"/>
                  </a:cubicBezTo>
                  <a:lnTo>
                    <a:pt x="16617" y="10243"/>
                  </a:lnTo>
                  <a:cubicBezTo>
                    <a:pt x="16617" y="10243"/>
                    <a:pt x="18829" y="11125"/>
                    <a:pt x="21707" y="11125"/>
                  </a:cubicBezTo>
                  <a:cubicBezTo>
                    <a:pt x="24025" y="11125"/>
                    <a:pt x="26775" y="10553"/>
                    <a:pt x="29148" y="8485"/>
                  </a:cubicBezTo>
                  <a:cubicBezTo>
                    <a:pt x="30175" y="7595"/>
                    <a:pt x="29764" y="6317"/>
                    <a:pt x="29057" y="5153"/>
                  </a:cubicBezTo>
                  <a:cubicBezTo>
                    <a:pt x="27175" y="2026"/>
                    <a:pt x="21770" y="1"/>
                    <a:pt x="1613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0" name="Google Shape;5721;p42"/>
            <p:cNvSpPr/>
            <p:nvPr/>
          </p:nvSpPr>
          <p:spPr>
            <a:xfrm>
              <a:off x="4182867" y="2462365"/>
              <a:ext cx="855188" cy="536278"/>
            </a:xfrm>
            <a:custGeom>
              <a:avLst/>
              <a:gdLst/>
              <a:ahLst/>
              <a:cxnLst/>
              <a:rect l="l" t="t" r="r" b="b"/>
              <a:pathLst>
                <a:path w="30176" h="18923" extrusionOk="0">
                  <a:moveTo>
                    <a:pt x="26067" y="0"/>
                  </a:moveTo>
                  <a:lnTo>
                    <a:pt x="26067" y="0"/>
                  </a:lnTo>
                  <a:cubicBezTo>
                    <a:pt x="26363" y="1849"/>
                    <a:pt x="25313" y="3766"/>
                    <a:pt x="23647" y="4885"/>
                  </a:cubicBezTo>
                  <a:cubicBezTo>
                    <a:pt x="22034" y="5958"/>
                    <a:pt x="20229" y="6460"/>
                    <a:pt x="18436" y="6460"/>
                  </a:cubicBezTo>
                  <a:cubicBezTo>
                    <a:pt x="15156" y="6460"/>
                    <a:pt x="11915" y="4778"/>
                    <a:pt x="9952" y="1826"/>
                  </a:cubicBezTo>
                  <a:lnTo>
                    <a:pt x="9952" y="1826"/>
                  </a:lnTo>
                  <a:cubicBezTo>
                    <a:pt x="10340" y="5638"/>
                    <a:pt x="6916" y="9062"/>
                    <a:pt x="3492" y="10203"/>
                  </a:cubicBezTo>
                  <a:cubicBezTo>
                    <a:pt x="2535" y="10462"/>
                    <a:pt x="1542" y="10600"/>
                    <a:pt x="530" y="10600"/>
                  </a:cubicBezTo>
                  <a:cubicBezTo>
                    <a:pt x="384" y="10600"/>
                    <a:pt x="238" y="10597"/>
                    <a:pt x="91" y="10591"/>
                  </a:cubicBezTo>
                  <a:cubicBezTo>
                    <a:pt x="91" y="10819"/>
                    <a:pt x="68" y="11047"/>
                    <a:pt x="68" y="11276"/>
                  </a:cubicBezTo>
                  <a:cubicBezTo>
                    <a:pt x="23" y="12873"/>
                    <a:pt x="0" y="16754"/>
                    <a:pt x="2511" y="18922"/>
                  </a:cubicBezTo>
                  <a:cubicBezTo>
                    <a:pt x="2511" y="18922"/>
                    <a:pt x="8445" y="14791"/>
                    <a:pt x="9769" y="7099"/>
                  </a:cubicBezTo>
                  <a:cubicBezTo>
                    <a:pt x="9769" y="7099"/>
                    <a:pt x="13398" y="10614"/>
                    <a:pt x="19196" y="10979"/>
                  </a:cubicBezTo>
                  <a:cubicBezTo>
                    <a:pt x="19196" y="10979"/>
                    <a:pt x="16617" y="9473"/>
                    <a:pt x="16617" y="7852"/>
                  </a:cubicBezTo>
                  <a:lnTo>
                    <a:pt x="16617" y="7852"/>
                  </a:lnTo>
                  <a:cubicBezTo>
                    <a:pt x="16617" y="7852"/>
                    <a:pt x="18829" y="8734"/>
                    <a:pt x="21707" y="8734"/>
                  </a:cubicBezTo>
                  <a:cubicBezTo>
                    <a:pt x="24025" y="8734"/>
                    <a:pt x="26775" y="8162"/>
                    <a:pt x="29148" y="6094"/>
                  </a:cubicBezTo>
                  <a:cubicBezTo>
                    <a:pt x="30175" y="5204"/>
                    <a:pt x="29764" y="3926"/>
                    <a:pt x="29057" y="2762"/>
                  </a:cubicBezTo>
                  <a:cubicBezTo>
                    <a:pt x="28418" y="1689"/>
                    <a:pt x="27390" y="776"/>
                    <a:pt x="26067"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1" name="Google Shape;5722;p42"/>
            <p:cNvSpPr/>
            <p:nvPr/>
          </p:nvSpPr>
          <p:spPr>
            <a:xfrm>
              <a:off x="4257231" y="4118328"/>
              <a:ext cx="16210" cy="12328"/>
            </a:xfrm>
            <a:custGeom>
              <a:avLst/>
              <a:gdLst/>
              <a:ahLst/>
              <a:cxnLst/>
              <a:rect l="l" t="t" r="r" b="b"/>
              <a:pathLst>
                <a:path w="572" h="435" extrusionOk="0">
                  <a:moveTo>
                    <a:pt x="298" y="1"/>
                  </a:moveTo>
                  <a:cubicBezTo>
                    <a:pt x="1" y="1"/>
                    <a:pt x="1" y="434"/>
                    <a:pt x="298" y="434"/>
                  </a:cubicBezTo>
                  <a:cubicBezTo>
                    <a:pt x="572" y="434"/>
                    <a:pt x="572"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2" name="Google Shape;5723;p42"/>
            <p:cNvSpPr/>
            <p:nvPr/>
          </p:nvSpPr>
          <p:spPr>
            <a:xfrm>
              <a:off x="4298636" y="4158429"/>
              <a:ext cx="27858" cy="22020"/>
            </a:xfrm>
            <a:custGeom>
              <a:avLst/>
              <a:gdLst/>
              <a:ahLst/>
              <a:cxnLst/>
              <a:rect l="l" t="t" r="r" b="b"/>
              <a:pathLst>
                <a:path w="983" h="777" extrusionOk="0">
                  <a:moveTo>
                    <a:pt x="503" y="1"/>
                  </a:moveTo>
                  <a:cubicBezTo>
                    <a:pt x="1" y="1"/>
                    <a:pt x="1" y="777"/>
                    <a:pt x="503" y="777"/>
                  </a:cubicBezTo>
                  <a:cubicBezTo>
                    <a:pt x="982" y="777"/>
                    <a:pt x="982" y="1"/>
                    <a:pt x="50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3" name="Google Shape;5724;p42"/>
            <p:cNvSpPr/>
            <p:nvPr/>
          </p:nvSpPr>
          <p:spPr>
            <a:xfrm>
              <a:off x="4207437" y="4164267"/>
              <a:ext cx="25903" cy="21680"/>
            </a:xfrm>
            <a:custGeom>
              <a:avLst/>
              <a:gdLst/>
              <a:ahLst/>
              <a:cxnLst/>
              <a:rect l="l" t="t" r="r" b="b"/>
              <a:pathLst>
                <a:path w="914" h="765" extrusionOk="0">
                  <a:moveTo>
                    <a:pt x="457" y="0"/>
                  </a:moveTo>
                  <a:cubicBezTo>
                    <a:pt x="92" y="0"/>
                    <a:pt x="0" y="411"/>
                    <a:pt x="183" y="662"/>
                  </a:cubicBezTo>
                  <a:lnTo>
                    <a:pt x="206" y="662"/>
                  </a:lnTo>
                  <a:cubicBezTo>
                    <a:pt x="263" y="731"/>
                    <a:pt x="360" y="765"/>
                    <a:pt x="457" y="765"/>
                  </a:cubicBezTo>
                  <a:cubicBezTo>
                    <a:pt x="554" y="765"/>
                    <a:pt x="651" y="731"/>
                    <a:pt x="708" y="662"/>
                  </a:cubicBezTo>
                  <a:lnTo>
                    <a:pt x="731" y="662"/>
                  </a:lnTo>
                  <a:cubicBezTo>
                    <a:pt x="913" y="411"/>
                    <a:pt x="799"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4" name="Google Shape;5725;p42"/>
            <p:cNvSpPr/>
            <p:nvPr/>
          </p:nvSpPr>
          <p:spPr>
            <a:xfrm>
              <a:off x="4252725" y="4205672"/>
              <a:ext cx="23947" cy="18789"/>
            </a:xfrm>
            <a:custGeom>
              <a:avLst/>
              <a:gdLst/>
              <a:ahLst/>
              <a:cxnLst/>
              <a:rect l="l" t="t" r="r" b="b"/>
              <a:pathLst>
                <a:path w="845" h="663" extrusionOk="0">
                  <a:moveTo>
                    <a:pt x="434" y="0"/>
                  </a:moveTo>
                  <a:cubicBezTo>
                    <a:pt x="0" y="0"/>
                    <a:pt x="0" y="662"/>
                    <a:pt x="434" y="662"/>
                  </a:cubicBezTo>
                  <a:cubicBezTo>
                    <a:pt x="845" y="662"/>
                    <a:pt x="845"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5" name="Google Shape;5726;p42"/>
            <p:cNvSpPr/>
            <p:nvPr/>
          </p:nvSpPr>
          <p:spPr>
            <a:xfrm>
              <a:off x="4149227" y="4200485"/>
              <a:ext cx="27178" cy="20717"/>
            </a:xfrm>
            <a:custGeom>
              <a:avLst/>
              <a:gdLst/>
              <a:ahLst/>
              <a:cxnLst/>
              <a:rect l="l" t="t" r="r" b="b"/>
              <a:pathLst>
                <a:path w="959" h="731" extrusionOk="0">
                  <a:moveTo>
                    <a:pt x="479" y="1"/>
                  </a:moveTo>
                  <a:cubicBezTo>
                    <a:pt x="0" y="1"/>
                    <a:pt x="0" y="731"/>
                    <a:pt x="479" y="731"/>
                  </a:cubicBezTo>
                  <a:cubicBezTo>
                    <a:pt x="959" y="731"/>
                    <a:pt x="959" y="1"/>
                    <a:pt x="47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6" name="Google Shape;5727;p42"/>
            <p:cNvSpPr/>
            <p:nvPr/>
          </p:nvSpPr>
          <p:spPr>
            <a:xfrm>
              <a:off x="4210016" y="4241890"/>
              <a:ext cx="22020" cy="17486"/>
            </a:xfrm>
            <a:custGeom>
              <a:avLst/>
              <a:gdLst/>
              <a:ahLst/>
              <a:cxnLst/>
              <a:rect l="l" t="t" r="r" b="b"/>
              <a:pathLst>
                <a:path w="777" h="617" extrusionOk="0">
                  <a:moveTo>
                    <a:pt x="389" y="0"/>
                  </a:moveTo>
                  <a:cubicBezTo>
                    <a:pt x="1" y="0"/>
                    <a:pt x="1" y="617"/>
                    <a:pt x="389" y="617"/>
                  </a:cubicBezTo>
                  <a:cubicBezTo>
                    <a:pt x="777" y="617"/>
                    <a:pt x="777"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7" name="Google Shape;5728;p42"/>
            <p:cNvSpPr/>
            <p:nvPr/>
          </p:nvSpPr>
          <p:spPr>
            <a:xfrm>
              <a:off x="4167988" y="4281339"/>
              <a:ext cx="23947" cy="18138"/>
            </a:xfrm>
            <a:custGeom>
              <a:avLst/>
              <a:gdLst/>
              <a:ahLst/>
              <a:cxnLst/>
              <a:rect l="l" t="t" r="r" b="b"/>
              <a:pathLst>
                <a:path w="845" h="640" extrusionOk="0">
                  <a:moveTo>
                    <a:pt x="411" y="1"/>
                  </a:moveTo>
                  <a:cubicBezTo>
                    <a:pt x="0" y="1"/>
                    <a:pt x="0" y="640"/>
                    <a:pt x="411" y="640"/>
                  </a:cubicBezTo>
                  <a:cubicBezTo>
                    <a:pt x="845" y="640"/>
                    <a:pt x="845"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8" name="Google Shape;5729;p42"/>
            <p:cNvSpPr/>
            <p:nvPr/>
          </p:nvSpPr>
          <p:spPr>
            <a:xfrm>
              <a:off x="4206134" y="4336971"/>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9" name="Google Shape;5730;p42"/>
            <p:cNvSpPr/>
            <p:nvPr/>
          </p:nvSpPr>
          <p:spPr>
            <a:xfrm>
              <a:off x="4202903" y="4386793"/>
              <a:ext cx="18789" cy="14907"/>
            </a:xfrm>
            <a:custGeom>
              <a:avLst/>
              <a:gdLst/>
              <a:ahLst/>
              <a:cxnLst/>
              <a:rect l="l" t="t" r="r" b="b"/>
              <a:pathLst>
                <a:path w="663" h="526" extrusionOk="0">
                  <a:moveTo>
                    <a:pt x="320" y="0"/>
                  </a:moveTo>
                  <a:cubicBezTo>
                    <a:pt x="1" y="0"/>
                    <a:pt x="1" y="525"/>
                    <a:pt x="320" y="525"/>
                  </a:cubicBezTo>
                  <a:cubicBezTo>
                    <a:pt x="663" y="525"/>
                    <a:pt x="663"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0" name="Google Shape;5731;p42"/>
            <p:cNvSpPr/>
            <p:nvPr/>
          </p:nvSpPr>
          <p:spPr>
            <a:xfrm>
              <a:off x="4264996" y="4311096"/>
              <a:ext cx="31741" cy="24599"/>
            </a:xfrm>
            <a:custGeom>
              <a:avLst/>
              <a:gdLst/>
              <a:ahLst/>
              <a:cxnLst/>
              <a:rect l="l" t="t" r="r" b="b"/>
              <a:pathLst>
                <a:path w="1120" h="868" extrusionOk="0">
                  <a:moveTo>
                    <a:pt x="571" y="1"/>
                  </a:moveTo>
                  <a:cubicBezTo>
                    <a:pt x="24" y="1"/>
                    <a:pt x="1" y="868"/>
                    <a:pt x="571" y="868"/>
                  </a:cubicBezTo>
                  <a:cubicBezTo>
                    <a:pt x="1119" y="868"/>
                    <a:pt x="1119" y="1"/>
                    <a:pt x="57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1" name="Google Shape;5732;p42"/>
            <p:cNvSpPr/>
            <p:nvPr/>
          </p:nvSpPr>
          <p:spPr>
            <a:xfrm>
              <a:off x="4252725" y="4264534"/>
              <a:ext cx="21368" cy="16834"/>
            </a:xfrm>
            <a:custGeom>
              <a:avLst/>
              <a:gdLst/>
              <a:ahLst/>
              <a:cxnLst/>
              <a:rect l="l" t="t" r="r" b="b"/>
              <a:pathLst>
                <a:path w="754" h="594" extrusionOk="0">
                  <a:moveTo>
                    <a:pt x="388" y="0"/>
                  </a:moveTo>
                  <a:cubicBezTo>
                    <a:pt x="0" y="0"/>
                    <a:pt x="0" y="594"/>
                    <a:pt x="388" y="594"/>
                  </a:cubicBezTo>
                  <a:cubicBezTo>
                    <a:pt x="753" y="594"/>
                    <a:pt x="753" y="0"/>
                    <a:pt x="38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2" name="Google Shape;5733;p42"/>
            <p:cNvSpPr/>
            <p:nvPr/>
          </p:nvSpPr>
          <p:spPr>
            <a:xfrm>
              <a:off x="4338113" y="4254190"/>
              <a:ext cx="25903" cy="20065"/>
            </a:xfrm>
            <a:custGeom>
              <a:avLst/>
              <a:gdLst/>
              <a:ahLst/>
              <a:cxnLst/>
              <a:rect l="l" t="t" r="r" b="b"/>
              <a:pathLst>
                <a:path w="914" h="708" extrusionOk="0">
                  <a:moveTo>
                    <a:pt x="457" y="0"/>
                  </a:moveTo>
                  <a:cubicBezTo>
                    <a:pt x="0" y="0"/>
                    <a:pt x="0" y="708"/>
                    <a:pt x="457" y="708"/>
                  </a:cubicBezTo>
                  <a:cubicBezTo>
                    <a:pt x="913" y="708"/>
                    <a:pt x="913"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3" name="Google Shape;5734;p42"/>
            <p:cNvSpPr/>
            <p:nvPr/>
          </p:nvSpPr>
          <p:spPr>
            <a:xfrm>
              <a:off x="4334854" y="4212785"/>
              <a:ext cx="20093" cy="15530"/>
            </a:xfrm>
            <a:custGeom>
              <a:avLst/>
              <a:gdLst/>
              <a:ahLst/>
              <a:cxnLst/>
              <a:rect l="l" t="t" r="r" b="b"/>
              <a:pathLst>
                <a:path w="709" h="548" extrusionOk="0">
                  <a:moveTo>
                    <a:pt x="366" y="0"/>
                  </a:moveTo>
                  <a:cubicBezTo>
                    <a:pt x="1" y="0"/>
                    <a:pt x="1" y="548"/>
                    <a:pt x="366" y="548"/>
                  </a:cubicBezTo>
                  <a:cubicBezTo>
                    <a:pt x="709" y="548"/>
                    <a:pt x="709"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4" name="Google Shape;5735;p42"/>
            <p:cNvSpPr/>
            <p:nvPr/>
          </p:nvSpPr>
          <p:spPr>
            <a:xfrm>
              <a:off x="4382749" y="4232821"/>
              <a:ext cx="14907" cy="11676"/>
            </a:xfrm>
            <a:custGeom>
              <a:avLst/>
              <a:gdLst/>
              <a:ahLst/>
              <a:cxnLst/>
              <a:rect l="l" t="t" r="r" b="b"/>
              <a:pathLst>
                <a:path w="526" h="412" extrusionOk="0">
                  <a:moveTo>
                    <a:pt x="251" y="1"/>
                  </a:moveTo>
                  <a:cubicBezTo>
                    <a:pt x="0" y="1"/>
                    <a:pt x="0" y="412"/>
                    <a:pt x="251" y="412"/>
                  </a:cubicBezTo>
                  <a:cubicBezTo>
                    <a:pt x="525" y="412"/>
                    <a:pt x="525" y="1"/>
                    <a:pt x="25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5" name="Google Shape;5736;p42"/>
            <p:cNvSpPr/>
            <p:nvPr/>
          </p:nvSpPr>
          <p:spPr>
            <a:xfrm>
              <a:off x="4135624" y="4252886"/>
              <a:ext cx="14907" cy="11676"/>
            </a:xfrm>
            <a:custGeom>
              <a:avLst/>
              <a:gdLst/>
              <a:ahLst/>
              <a:cxnLst/>
              <a:rect l="l" t="t" r="r" b="b"/>
              <a:pathLst>
                <a:path w="526" h="412" extrusionOk="0">
                  <a:moveTo>
                    <a:pt x="252" y="0"/>
                  </a:moveTo>
                  <a:cubicBezTo>
                    <a:pt x="1" y="0"/>
                    <a:pt x="1" y="411"/>
                    <a:pt x="252" y="411"/>
                  </a:cubicBezTo>
                  <a:cubicBezTo>
                    <a:pt x="526" y="411"/>
                    <a:pt x="526" y="0"/>
                    <a:pt x="25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6" name="Google Shape;5737;p42"/>
            <p:cNvSpPr/>
            <p:nvPr/>
          </p:nvSpPr>
          <p:spPr>
            <a:xfrm>
              <a:off x="4225547" y="4124789"/>
              <a:ext cx="12328" cy="10401"/>
            </a:xfrm>
            <a:custGeom>
              <a:avLst/>
              <a:gdLst/>
              <a:ahLst/>
              <a:cxnLst/>
              <a:rect l="l" t="t" r="r" b="b"/>
              <a:pathLst>
                <a:path w="435" h="367" extrusionOk="0">
                  <a:moveTo>
                    <a:pt x="229" y="1"/>
                  </a:moveTo>
                  <a:cubicBezTo>
                    <a:pt x="0" y="1"/>
                    <a:pt x="0" y="366"/>
                    <a:pt x="229" y="366"/>
                  </a:cubicBezTo>
                  <a:cubicBezTo>
                    <a:pt x="434" y="366"/>
                    <a:pt x="434" y="1"/>
                    <a:pt x="22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7" name="Google Shape;5738;p42"/>
            <p:cNvSpPr/>
            <p:nvPr/>
          </p:nvSpPr>
          <p:spPr>
            <a:xfrm>
              <a:off x="4264373" y="4083413"/>
              <a:ext cx="17486" cy="13603"/>
            </a:xfrm>
            <a:custGeom>
              <a:avLst/>
              <a:gdLst/>
              <a:ahLst/>
              <a:cxnLst/>
              <a:rect l="l" t="t" r="r" b="b"/>
              <a:pathLst>
                <a:path w="617" h="480" extrusionOk="0">
                  <a:moveTo>
                    <a:pt x="297" y="0"/>
                  </a:moveTo>
                  <a:cubicBezTo>
                    <a:pt x="0" y="0"/>
                    <a:pt x="0" y="479"/>
                    <a:pt x="297" y="479"/>
                  </a:cubicBezTo>
                  <a:cubicBezTo>
                    <a:pt x="616" y="479"/>
                    <a:pt x="616" y="0"/>
                    <a:pt x="29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8" name="Google Shape;5739;p42"/>
            <p:cNvSpPr/>
            <p:nvPr/>
          </p:nvSpPr>
          <p:spPr>
            <a:xfrm>
              <a:off x="4299287" y="4259999"/>
              <a:ext cx="21368" cy="16210"/>
            </a:xfrm>
            <a:custGeom>
              <a:avLst/>
              <a:gdLst/>
              <a:ahLst/>
              <a:cxnLst/>
              <a:rect l="l" t="t" r="r" b="b"/>
              <a:pathLst>
                <a:path w="754" h="572" extrusionOk="0">
                  <a:moveTo>
                    <a:pt x="366" y="0"/>
                  </a:moveTo>
                  <a:cubicBezTo>
                    <a:pt x="1" y="0"/>
                    <a:pt x="1" y="571"/>
                    <a:pt x="366" y="571"/>
                  </a:cubicBezTo>
                  <a:cubicBezTo>
                    <a:pt x="754" y="571"/>
                    <a:pt x="754"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9" name="Google Shape;5740;p42"/>
            <p:cNvSpPr/>
            <p:nvPr/>
          </p:nvSpPr>
          <p:spPr>
            <a:xfrm>
              <a:off x="4719116" y="4217943"/>
              <a:ext cx="22020" cy="16862"/>
            </a:xfrm>
            <a:custGeom>
              <a:avLst/>
              <a:gdLst/>
              <a:ahLst/>
              <a:cxnLst/>
              <a:rect l="l" t="t" r="r" b="b"/>
              <a:pathLst>
                <a:path w="777" h="595" extrusionOk="0">
                  <a:moveTo>
                    <a:pt x="388" y="1"/>
                  </a:moveTo>
                  <a:cubicBezTo>
                    <a:pt x="0" y="1"/>
                    <a:pt x="0" y="594"/>
                    <a:pt x="388" y="594"/>
                  </a:cubicBezTo>
                  <a:cubicBezTo>
                    <a:pt x="776" y="594"/>
                    <a:pt x="776"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0" name="Google Shape;5741;p42"/>
            <p:cNvSpPr/>
            <p:nvPr/>
          </p:nvSpPr>
          <p:spPr>
            <a:xfrm>
              <a:off x="4760521" y="4253538"/>
              <a:ext cx="19413" cy="14907"/>
            </a:xfrm>
            <a:custGeom>
              <a:avLst/>
              <a:gdLst/>
              <a:ahLst/>
              <a:cxnLst/>
              <a:rect l="l" t="t" r="r" b="b"/>
              <a:pathLst>
                <a:path w="685" h="526" extrusionOk="0">
                  <a:moveTo>
                    <a:pt x="342" y="0"/>
                  </a:moveTo>
                  <a:cubicBezTo>
                    <a:pt x="0" y="0"/>
                    <a:pt x="0" y="525"/>
                    <a:pt x="342" y="525"/>
                  </a:cubicBezTo>
                  <a:cubicBezTo>
                    <a:pt x="685" y="525"/>
                    <a:pt x="685"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1" name="Google Shape;5742;p42"/>
            <p:cNvSpPr/>
            <p:nvPr/>
          </p:nvSpPr>
          <p:spPr>
            <a:xfrm>
              <a:off x="4785092" y="4227663"/>
              <a:ext cx="22672" cy="17486"/>
            </a:xfrm>
            <a:custGeom>
              <a:avLst/>
              <a:gdLst/>
              <a:ahLst/>
              <a:cxnLst/>
              <a:rect l="l" t="t" r="r" b="b"/>
              <a:pathLst>
                <a:path w="800" h="617" extrusionOk="0">
                  <a:moveTo>
                    <a:pt x="411" y="0"/>
                  </a:moveTo>
                  <a:cubicBezTo>
                    <a:pt x="0" y="0"/>
                    <a:pt x="0" y="616"/>
                    <a:pt x="411" y="616"/>
                  </a:cubicBezTo>
                  <a:cubicBezTo>
                    <a:pt x="799" y="616"/>
                    <a:pt x="799"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2" name="Google Shape;5743;p42"/>
            <p:cNvSpPr/>
            <p:nvPr/>
          </p:nvSpPr>
          <p:spPr>
            <a:xfrm>
              <a:off x="4820658" y="4265186"/>
              <a:ext cx="21368" cy="16834"/>
            </a:xfrm>
            <a:custGeom>
              <a:avLst/>
              <a:gdLst/>
              <a:ahLst/>
              <a:cxnLst/>
              <a:rect l="l" t="t" r="r" b="b"/>
              <a:pathLst>
                <a:path w="754" h="594" extrusionOk="0">
                  <a:moveTo>
                    <a:pt x="389" y="0"/>
                  </a:moveTo>
                  <a:cubicBezTo>
                    <a:pt x="1" y="0"/>
                    <a:pt x="1" y="593"/>
                    <a:pt x="389" y="593"/>
                  </a:cubicBezTo>
                  <a:cubicBezTo>
                    <a:pt x="754" y="593"/>
                    <a:pt x="754"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3" name="Google Shape;5744;p42"/>
            <p:cNvSpPr/>
            <p:nvPr/>
          </p:nvSpPr>
          <p:spPr>
            <a:xfrm>
              <a:off x="4853646" y="4226360"/>
              <a:ext cx="23324" cy="17486"/>
            </a:xfrm>
            <a:custGeom>
              <a:avLst/>
              <a:gdLst/>
              <a:ahLst/>
              <a:cxnLst/>
              <a:rect l="l" t="t" r="r" b="b"/>
              <a:pathLst>
                <a:path w="823" h="617" extrusionOk="0">
                  <a:moveTo>
                    <a:pt x="412" y="1"/>
                  </a:moveTo>
                  <a:cubicBezTo>
                    <a:pt x="1" y="1"/>
                    <a:pt x="1" y="617"/>
                    <a:pt x="412" y="617"/>
                  </a:cubicBezTo>
                  <a:cubicBezTo>
                    <a:pt x="823" y="617"/>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4" name="Google Shape;5745;p42"/>
            <p:cNvSpPr/>
            <p:nvPr/>
          </p:nvSpPr>
          <p:spPr>
            <a:xfrm>
              <a:off x="4893124" y="4246425"/>
              <a:ext cx="23295" cy="18138"/>
            </a:xfrm>
            <a:custGeom>
              <a:avLst/>
              <a:gdLst/>
              <a:ahLst/>
              <a:cxnLst/>
              <a:rect l="l" t="t" r="r" b="b"/>
              <a:pathLst>
                <a:path w="822" h="640" extrusionOk="0">
                  <a:moveTo>
                    <a:pt x="411" y="0"/>
                  </a:moveTo>
                  <a:cubicBezTo>
                    <a:pt x="0" y="0"/>
                    <a:pt x="0" y="639"/>
                    <a:pt x="411" y="639"/>
                  </a:cubicBezTo>
                  <a:cubicBezTo>
                    <a:pt x="822" y="639"/>
                    <a:pt x="822"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5" name="Google Shape;5746;p42"/>
            <p:cNvSpPr/>
            <p:nvPr/>
          </p:nvSpPr>
          <p:spPr>
            <a:xfrm>
              <a:off x="4919650" y="4193372"/>
              <a:ext cx="24599" cy="18789"/>
            </a:xfrm>
            <a:custGeom>
              <a:avLst/>
              <a:gdLst/>
              <a:ahLst/>
              <a:cxnLst/>
              <a:rect l="l" t="t" r="r" b="b"/>
              <a:pathLst>
                <a:path w="868" h="663" extrusionOk="0">
                  <a:moveTo>
                    <a:pt x="434" y="0"/>
                  </a:moveTo>
                  <a:cubicBezTo>
                    <a:pt x="0" y="0"/>
                    <a:pt x="0" y="662"/>
                    <a:pt x="434" y="662"/>
                  </a:cubicBezTo>
                  <a:cubicBezTo>
                    <a:pt x="845" y="662"/>
                    <a:pt x="867"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6" name="Google Shape;5747;p42"/>
            <p:cNvSpPr/>
            <p:nvPr/>
          </p:nvSpPr>
          <p:spPr>
            <a:xfrm>
              <a:off x="4940338" y="4236052"/>
              <a:ext cx="22020" cy="17514"/>
            </a:xfrm>
            <a:custGeom>
              <a:avLst/>
              <a:gdLst/>
              <a:ahLst/>
              <a:cxnLst/>
              <a:rect l="l" t="t" r="r" b="b"/>
              <a:pathLst>
                <a:path w="777" h="618" extrusionOk="0">
                  <a:moveTo>
                    <a:pt x="388" y="1"/>
                  </a:moveTo>
                  <a:cubicBezTo>
                    <a:pt x="0" y="1"/>
                    <a:pt x="0" y="617"/>
                    <a:pt x="388" y="617"/>
                  </a:cubicBezTo>
                  <a:cubicBezTo>
                    <a:pt x="777" y="617"/>
                    <a:pt x="777"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7" name="Google Shape;5748;p42"/>
            <p:cNvSpPr/>
            <p:nvPr/>
          </p:nvSpPr>
          <p:spPr>
            <a:xfrm>
              <a:off x="4733995" y="4287177"/>
              <a:ext cx="21368" cy="16182"/>
            </a:xfrm>
            <a:custGeom>
              <a:avLst/>
              <a:gdLst/>
              <a:ahLst/>
              <a:cxnLst/>
              <a:rect l="l" t="t" r="r" b="b"/>
              <a:pathLst>
                <a:path w="754" h="571" extrusionOk="0">
                  <a:moveTo>
                    <a:pt x="365" y="0"/>
                  </a:moveTo>
                  <a:cubicBezTo>
                    <a:pt x="0" y="0"/>
                    <a:pt x="0" y="571"/>
                    <a:pt x="365" y="571"/>
                  </a:cubicBezTo>
                  <a:cubicBezTo>
                    <a:pt x="753" y="571"/>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8" name="Google Shape;5749;p42"/>
            <p:cNvSpPr/>
            <p:nvPr/>
          </p:nvSpPr>
          <p:spPr>
            <a:xfrm>
              <a:off x="4766331" y="4325323"/>
              <a:ext cx="21368" cy="16210"/>
            </a:xfrm>
            <a:custGeom>
              <a:avLst/>
              <a:gdLst/>
              <a:ahLst/>
              <a:cxnLst/>
              <a:rect l="l" t="t" r="r" b="b"/>
              <a:pathLst>
                <a:path w="754" h="572" extrusionOk="0">
                  <a:moveTo>
                    <a:pt x="366" y="1"/>
                  </a:moveTo>
                  <a:cubicBezTo>
                    <a:pt x="0" y="1"/>
                    <a:pt x="0" y="571"/>
                    <a:pt x="366" y="571"/>
                  </a:cubicBezTo>
                  <a:cubicBezTo>
                    <a:pt x="754" y="571"/>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9" name="Google Shape;5750;p42"/>
            <p:cNvSpPr/>
            <p:nvPr/>
          </p:nvSpPr>
          <p:spPr>
            <a:xfrm>
              <a:off x="4787671" y="4300752"/>
              <a:ext cx="20093" cy="15559"/>
            </a:xfrm>
            <a:custGeom>
              <a:avLst/>
              <a:gdLst/>
              <a:ahLst/>
              <a:cxnLst/>
              <a:rect l="l" t="t" r="r" b="b"/>
              <a:pathLst>
                <a:path w="709" h="549" extrusionOk="0">
                  <a:moveTo>
                    <a:pt x="366" y="0"/>
                  </a:moveTo>
                  <a:cubicBezTo>
                    <a:pt x="1" y="0"/>
                    <a:pt x="1" y="548"/>
                    <a:pt x="366" y="548"/>
                  </a:cubicBezTo>
                  <a:cubicBezTo>
                    <a:pt x="708" y="548"/>
                    <a:pt x="708"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0" name="Google Shape;5751;p42"/>
            <p:cNvSpPr/>
            <p:nvPr/>
          </p:nvSpPr>
          <p:spPr>
            <a:xfrm>
              <a:off x="4839419" y="4328554"/>
              <a:ext cx="22020" cy="16862"/>
            </a:xfrm>
            <a:custGeom>
              <a:avLst/>
              <a:gdLst/>
              <a:ahLst/>
              <a:cxnLst/>
              <a:rect l="l" t="t" r="r" b="b"/>
              <a:pathLst>
                <a:path w="777" h="595" extrusionOk="0">
                  <a:moveTo>
                    <a:pt x="389" y="1"/>
                  </a:moveTo>
                  <a:cubicBezTo>
                    <a:pt x="1" y="1"/>
                    <a:pt x="1" y="594"/>
                    <a:pt x="389" y="594"/>
                  </a:cubicBezTo>
                  <a:cubicBezTo>
                    <a:pt x="777" y="594"/>
                    <a:pt x="777" y="1"/>
                    <a:pt x="38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1" name="Google Shape;5752;p42"/>
            <p:cNvSpPr/>
            <p:nvPr/>
          </p:nvSpPr>
          <p:spPr>
            <a:xfrm>
              <a:off x="4860760" y="4291684"/>
              <a:ext cx="21397" cy="16862"/>
            </a:xfrm>
            <a:custGeom>
              <a:avLst/>
              <a:gdLst/>
              <a:ahLst/>
              <a:cxnLst/>
              <a:rect l="l" t="t" r="r" b="b"/>
              <a:pathLst>
                <a:path w="755" h="595" extrusionOk="0">
                  <a:moveTo>
                    <a:pt x="366" y="1"/>
                  </a:moveTo>
                  <a:cubicBezTo>
                    <a:pt x="1" y="1"/>
                    <a:pt x="1" y="594"/>
                    <a:pt x="366" y="594"/>
                  </a:cubicBezTo>
                  <a:cubicBezTo>
                    <a:pt x="754" y="594"/>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2" name="Google Shape;5753;p42"/>
            <p:cNvSpPr/>
            <p:nvPr/>
          </p:nvSpPr>
          <p:spPr>
            <a:xfrm>
              <a:off x="4908002" y="4308517"/>
              <a:ext cx="25251" cy="19441"/>
            </a:xfrm>
            <a:custGeom>
              <a:avLst/>
              <a:gdLst/>
              <a:ahLst/>
              <a:cxnLst/>
              <a:rect l="l" t="t" r="r" b="b"/>
              <a:pathLst>
                <a:path w="891" h="686" extrusionOk="0">
                  <a:moveTo>
                    <a:pt x="434" y="0"/>
                  </a:moveTo>
                  <a:cubicBezTo>
                    <a:pt x="0" y="0"/>
                    <a:pt x="0" y="685"/>
                    <a:pt x="434" y="685"/>
                  </a:cubicBezTo>
                  <a:cubicBezTo>
                    <a:pt x="890" y="685"/>
                    <a:pt x="890"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3" name="Google Shape;5754;p42"/>
            <p:cNvSpPr/>
            <p:nvPr/>
          </p:nvSpPr>
          <p:spPr>
            <a:xfrm>
              <a:off x="4928690" y="4284570"/>
              <a:ext cx="25251" cy="19441"/>
            </a:xfrm>
            <a:custGeom>
              <a:avLst/>
              <a:gdLst/>
              <a:ahLst/>
              <a:cxnLst/>
              <a:rect l="l" t="t" r="r" b="b"/>
              <a:pathLst>
                <a:path w="891" h="686" extrusionOk="0">
                  <a:moveTo>
                    <a:pt x="434" y="1"/>
                  </a:moveTo>
                  <a:cubicBezTo>
                    <a:pt x="1" y="1"/>
                    <a:pt x="1" y="686"/>
                    <a:pt x="434" y="686"/>
                  </a:cubicBezTo>
                  <a:cubicBezTo>
                    <a:pt x="891" y="686"/>
                    <a:pt x="891" y="1"/>
                    <a:pt x="434"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4" name="Google Shape;5755;p42"/>
            <p:cNvSpPr/>
            <p:nvPr/>
          </p:nvSpPr>
          <p:spPr>
            <a:xfrm>
              <a:off x="4947452" y="4358963"/>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5" name="Google Shape;5756;p42"/>
            <p:cNvSpPr/>
            <p:nvPr/>
          </p:nvSpPr>
          <p:spPr>
            <a:xfrm>
              <a:off x="4867901" y="4366728"/>
              <a:ext cx="21368" cy="16210"/>
            </a:xfrm>
            <a:custGeom>
              <a:avLst/>
              <a:gdLst/>
              <a:ahLst/>
              <a:cxnLst/>
              <a:rect l="l" t="t" r="r" b="b"/>
              <a:pathLst>
                <a:path w="754" h="572" extrusionOk="0">
                  <a:moveTo>
                    <a:pt x="388" y="1"/>
                  </a:moveTo>
                  <a:cubicBezTo>
                    <a:pt x="23" y="1"/>
                    <a:pt x="0" y="571"/>
                    <a:pt x="388" y="571"/>
                  </a:cubicBezTo>
                  <a:cubicBezTo>
                    <a:pt x="753" y="571"/>
                    <a:pt x="753"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6" name="Google Shape;5757;p42"/>
            <p:cNvSpPr/>
            <p:nvPr/>
          </p:nvSpPr>
          <p:spPr>
            <a:xfrm>
              <a:off x="4873059" y="4392602"/>
              <a:ext cx="23324" cy="18138"/>
            </a:xfrm>
            <a:custGeom>
              <a:avLst/>
              <a:gdLst/>
              <a:ahLst/>
              <a:cxnLst/>
              <a:rect l="l" t="t" r="r" b="b"/>
              <a:pathLst>
                <a:path w="823" h="640" extrusionOk="0">
                  <a:moveTo>
                    <a:pt x="411" y="1"/>
                  </a:moveTo>
                  <a:cubicBezTo>
                    <a:pt x="1" y="1"/>
                    <a:pt x="1" y="640"/>
                    <a:pt x="411" y="640"/>
                  </a:cubicBezTo>
                  <a:cubicBezTo>
                    <a:pt x="822" y="640"/>
                    <a:pt x="822"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7" name="Google Shape;5758;p42"/>
            <p:cNvSpPr/>
            <p:nvPr/>
          </p:nvSpPr>
          <p:spPr>
            <a:xfrm>
              <a:off x="4794132" y="4362193"/>
              <a:ext cx="23324" cy="18138"/>
            </a:xfrm>
            <a:custGeom>
              <a:avLst/>
              <a:gdLst/>
              <a:ahLst/>
              <a:cxnLst/>
              <a:rect l="l" t="t" r="r" b="b"/>
              <a:pathLst>
                <a:path w="823" h="640" extrusionOk="0">
                  <a:moveTo>
                    <a:pt x="412" y="1"/>
                  </a:moveTo>
                  <a:cubicBezTo>
                    <a:pt x="1" y="1"/>
                    <a:pt x="1" y="640"/>
                    <a:pt x="412" y="640"/>
                  </a:cubicBezTo>
                  <a:cubicBezTo>
                    <a:pt x="823" y="640"/>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8" name="Google Shape;5759;p42"/>
            <p:cNvSpPr/>
            <p:nvPr/>
          </p:nvSpPr>
          <p:spPr>
            <a:xfrm>
              <a:off x="4798667" y="4415898"/>
              <a:ext cx="16210" cy="12300"/>
            </a:xfrm>
            <a:custGeom>
              <a:avLst/>
              <a:gdLst/>
              <a:ahLst/>
              <a:cxnLst/>
              <a:rect l="l" t="t" r="r" b="b"/>
              <a:pathLst>
                <a:path w="572" h="434" extrusionOk="0">
                  <a:moveTo>
                    <a:pt x="275" y="0"/>
                  </a:moveTo>
                  <a:cubicBezTo>
                    <a:pt x="1" y="0"/>
                    <a:pt x="1" y="434"/>
                    <a:pt x="275" y="434"/>
                  </a:cubicBezTo>
                  <a:cubicBezTo>
                    <a:pt x="571" y="434"/>
                    <a:pt x="571" y="0"/>
                    <a:pt x="2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9" name="Google Shape;5760;p42"/>
            <p:cNvSpPr/>
            <p:nvPr/>
          </p:nvSpPr>
          <p:spPr>
            <a:xfrm>
              <a:off x="4754683" y="4383562"/>
              <a:ext cx="11676" cy="9069"/>
            </a:xfrm>
            <a:custGeom>
              <a:avLst/>
              <a:gdLst/>
              <a:ahLst/>
              <a:cxnLst/>
              <a:rect l="l" t="t" r="r" b="b"/>
              <a:pathLst>
                <a:path w="412" h="320" extrusionOk="0">
                  <a:moveTo>
                    <a:pt x="206" y="0"/>
                  </a:moveTo>
                  <a:cubicBezTo>
                    <a:pt x="1" y="0"/>
                    <a:pt x="1" y="320"/>
                    <a:pt x="206" y="320"/>
                  </a:cubicBezTo>
                  <a:cubicBezTo>
                    <a:pt x="411" y="320"/>
                    <a:pt x="411" y="0"/>
                    <a:pt x="20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0" name="Google Shape;5761;p42"/>
            <p:cNvSpPr/>
            <p:nvPr/>
          </p:nvSpPr>
          <p:spPr>
            <a:xfrm>
              <a:off x="4766982" y="4431428"/>
              <a:ext cx="5186" cy="3911"/>
            </a:xfrm>
            <a:custGeom>
              <a:avLst/>
              <a:gdLst/>
              <a:ahLst/>
              <a:cxnLst/>
              <a:rect l="l" t="t" r="r" b="b"/>
              <a:pathLst>
                <a:path w="183" h="138" extrusionOk="0">
                  <a:moveTo>
                    <a:pt x="92" y="0"/>
                  </a:moveTo>
                  <a:cubicBezTo>
                    <a:pt x="0" y="0"/>
                    <a:pt x="0" y="137"/>
                    <a:pt x="92" y="137"/>
                  </a:cubicBezTo>
                  <a:cubicBezTo>
                    <a:pt x="183" y="137"/>
                    <a:pt x="183" y="0"/>
                    <a:pt x="9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1" name="Google Shape;5762;p42"/>
            <p:cNvSpPr/>
            <p:nvPr/>
          </p:nvSpPr>
          <p:spPr>
            <a:xfrm>
              <a:off x="4836189" y="4451464"/>
              <a:ext cx="20093" cy="14907"/>
            </a:xfrm>
            <a:custGeom>
              <a:avLst/>
              <a:gdLst/>
              <a:ahLst/>
              <a:cxnLst/>
              <a:rect l="l" t="t" r="r" b="b"/>
              <a:pathLst>
                <a:path w="709" h="526" extrusionOk="0">
                  <a:moveTo>
                    <a:pt x="366" y="1"/>
                  </a:moveTo>
                  <a:cubicBezTo>
                    <a:pt x="23" y="1"/>
                    <a:pt x="1" y="526"/>
                    <a:pt x="366" y="526"/>
                  </a:cubicBezTo>
                  <a:cubicBezTo>
                    <a:pt x="708" y="526"/>
                    <a:pt x="708"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2" name="Google Shape;5763;p42"/>
            <p:cNvSpPr/>
            <p:nvPr/>
          </p:nvSpPr>
          <p:spPr>
            <a:xfrm>
              <a:off x="4839419" y="4406829"/>
              <a:ext cx="20745" cy="16210"/>
            </a:xfrm>
            <a:custGeom>
              <a:avLst/>
              <a:gdLst/>
              <a:ahLst/>
              <a:cxnLst/>
              <a:rect l="l" t="t" r="r" b="b"/>
              <a:pathLst>
                <a:path w="732" h="572" extrusionOk="0">
                  <a:moveTo>
                    <a:pt x="366" y="1"/>
                  </a:moveTo>
                  <a:cubicBezTo>
                    <a:pt x="1" y="1"/>
                    <a:pt x="1" y="571"/>
                    <a:pt x="366" y="571"/>
                  </a:cubicBezTo>
                  <a:cubicBezTo>
                    <a:pt x="731" y="571"/>
                    <a:pt x="731"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3" name="Google Shape;5764;p42"/>
            <p:cNvSpPr/>
            <p:nvPr/>
          </p:nvSpPr>
          <p:spPr>
            <a:xfrm>
              <a:off x="4929881" y="4432363"/>
              <a:ext cx="18251" cy="17089"/>
            </a:xfrm>
            <a:custGeom>
              <a:avLst/>
              <a:gdLst/>
              <a:ahLst/>
              <a:cxnLst/>
              <a:rect l="l" t="t" r="r" b="b"/>
              <a:pathLst>
                <a:path w="644" h="603" extrusionOk="0">
                  <a:moveTo>
                    <a:pt x="315" y="1"/>
                  </a:moveTo>
                  <a:cubicBezTo>
                    <a:pt x="195" y="1"/>
                    <a:pt x="80" y="67"/>
                    <a:pt x="50" y="218"/>
                  </a:cubicBezTo>
                  <a:cubicBezTo>
                    <a:pt x="50" y="218"/>
                    <a:pt x="50" y="218"/>
                    <a:pt x="50" y="241"/>
                  </a:cubicBezTo>
                  <a:cubicBezTo>
                    <a:pt x="1" y="475"/>
                    <a:pt x="177" y="603"/>
                    <a:pt x="350" y="603"/>
                  </a:cubicBezTo>
                  <a:cubicBezTo>
                    <a:pt x="498" y="603"/>
                    <a:pt x="643" y="509"/>
                    <a:pt x="643" y="310"/>
                  </a:cubicBezTo>
                  <a:cubicBezTo>
                    <a:pt x="643" y="310"/>
                    <a:pt x="643" y="310"/>
                    <a:pt x="643" y="287"/>
                  </a:cubicBezTo>
                  <a:cubicBezTo>
                    <a:pt x="631" y="108"/>
                    <a:pt x="468" y="1"/>
                    <a:pt x="31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4" name="Google Shape;5765;p42"/>
            <p:cNvSpPr/>
            <p:nvPr/>
          </p:nvSpPr>
          <p:spPr>
            <a:xfrm>
              <a:off x="4935152" y="4401671"/>
              <a:ext cx="17514" cy="13603"/>
            </a:xfrm>
            <a:custGeom>
              <a:avLst/>
              <a:gdLst/>
              <a:ahLst/>
              <a:cxnLst/>
              <a:rect l="l" t="t" r="r" b="b"/>
              <a:pathLst>
                <a:path w="618" h="480" extrusionOk="0">
                  <a:moveTo>
                    <a:pt x="320" y="0"/>
                  </a:moveTo>
                  <a:cubicBezTo>
                    <a:pt x="1" y="0"/>
                    <a:pt x="1" y="479"/>
                    <a:pt x="320" y="479"/>
                  </a:cubicBezTo>
                  <a:cubicBezTo>
                    <a:pt x="617" y="479"/>
                    <a:pt x="617"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5" name="Google Shape;5766;p42"/>
            <p:cNvSpPr/>
            <p:nvPr/>
          </p:nvSpPr>
          <p:spPr>
            <a:xfrm>
              <a:off x="4974630" y="4423663"/>
              <a:ext cx="21368" cy="16834"/>
            </a:xfrm>
            <a:custGeom>
              <a:avLst/>
              <a:gdLst/>
              <a:ahLst/>
              <a:cxnLst/>
              <a:rect l="l" t="t" r="r" b="b"/>
              <a:pathLst>
                <a:path w="754" h="594" extrusionOk="0">
                  <a:moveTo>
                    <a:pt x="365" y="0"/>
                  </a:moveTo>
                  <a:cubicBezTo>
                    <a:pt x="0" y="0"/>
                    <a:pt x="0" y="594"/>
                    <a:pt x="365" y="594"/>
                  </a:cubicBezTo>
                  <a:cubicBezTo>
                    <a:pt x="753" y="594"/>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6" name="Google Shape;5767;p42"/>
            <p:cNvSpPr/>
            <p:nvPr/>
          </p:nvSpPr>
          <p:spPr>
            <a:xfrm>
              <a:off x="4259838" y="4384837"/>
              <a:ext cx="8417" cy="6490"/>
            </a:xfrm>
            <a:custGeom>
              <a:avLst/>
              <a:gdLst/>
              <a:ahLst/>
              <a:cxnLst/>
              <a:rect l="l" t="t" r="r" b="b"/>
              <a:pathLst>
                <a:path w="297" h="229" extrusionOk="0">
                  <a:moveTo>
                    <a:pt x="160" y="1"/>
                  </a:moveTo>
                  <a:cubicBezTo>
                    <a:pt x="0" y="1"/>
                    <a:pt x="0" y="229"/>
                    <a:pt x="160" y="229"/>
                  </a:cubicBezTo>
                  <a:cubicBezTo>
                    <a:pt x="297" y="229"/>
                    <a:pt x="297" y="1"/>
                    <a:pt x="16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7" name="Google Shape;5768;p42"/>
            <p:cNvSpPr/>
            <p:nvPr/>
          </p:nvSpPr>
          <p:spPr>
            <a:xfrm>
              <a:off x="4167336" y="4333740"/>
              <a:ext cx="19413" cy="14907"/>
            </a:xfrm>
            <a:custGeom>
              <a:avLst/>
              <a:gdLst/>
              <a:ahLst/>
              <a:cxnLst/>
              <a:rect l="l" t="t" r="r" b="b"/>
              <a:pathLst>
                <a:path w="685" h="526" extrusionOk="0">
                  <a:moveTo>
                    <a:pt x="343" y="1"/>
                  </a:moveTo>
                  <a:cubicBezTo>
                    <a:pt x="0" y="1"/>
                    <a:pt x="0" y="525"/>
                    <a:pt x="343" y="525"/>
                  </a:cubicBezTo>
                  <a:cubicBezTo>
                    <a:pt x="685" y="525"/>
                    <a:pt x="685" y="1"/>
                    <a:pt x="34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8" name="Google Shape;5769;p42"/>
            <p:cNvSpPr/>
            <p:nvPr/>
          </p:nvSpPr>
          <p:spPr>
            <a:xfrm>
              <a:off x="4215854" y="4290408"/>
              <a:ext cx="20065" cy="16182"/>
            </a:xfrm>
            <a:custGeom>
              <a:avLst/>
              <a:gdLst/>
              <a:ahLst/>
              <a:cxnLst/>
              <a:rect l="l" t="t" r="r" b="b"/>
              <a:pathLst>
                <a:path w="708" h="571" extrusionOk="0">
                  <a:moveTo>
                    <a:pt x="342" y="0"/>
                  </a:moveTo>
                  <a:cubicBezTo>
                    <a:pt x="0" y="0"/>
                    <a:pt x="0" y="571"/>
                    <a:pt x="342" y="571"/>
                  </a:cubicBezTo>
                  <a:cubicBezTo>
                    <a:pt x="708" y="571"/>
                    <a:pt x="708"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9" name="Google Shape;5770;p42"/>
            <p:cNvSpPr/>
            <p:nvPr/>
          </p:nvSpPr>
          <p:spPr>
            <a:xfrm>
              <a:off x="4315470" y="4292335"/>
              <a:ext cx="17486" cy="13632"/>
            </a:xfrm>
            <a:custGeom>
              <a:avLst/>
              <a:gdLst/>
              <a:ahLst/>
              <a:cxnLst/>
              <a:rect l="l" t="t" r="r" b="b"/>
              <a:pathLst>
                <a:path w="617" h="481" extrusionOk="0">
                  <a:moveTo>
                    <a:pt x="297" y="1"/>
                  </a:moveTo>
                  <a:cubicBezTo>
                    <a:pt x="0" y="1"/>
                    <a:pt x="0" y="480"/>
                    <a:pt x="297" y="480"/>
                  </a:cubicBezTo>
                  <a:cubicBezTo>
                    <a:pt x="616" y="480"/>
                    <a:pt x="616" y="1"/>
                    <a:pt x="29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0" name="Google Shape;5771;p42"/>
            <p:cNvSpPr/>
            <p:nvPr/>
          </p:nvSpPr>
          <p:spPr>
            <a:xfrm>
              <a:off x="4195138" y="4210178"/>
              <a:ext cx="14255" cy="11024"/>
            </a:xfrm>
            <a:custGeom>
              <a:avLst/>
              <a:gdLst/>
              <a:ahLst/>
              <a:cxnLst/>
              <a:rect l="l" t="t" r="r" b="b"/>
              <a:pathLst>
                <a:path w="503" h="389" extrusionOk="0">
                  <a:moveTo>
                    <a:pt x="252" y="1"/>
                  </a:moveTo>
                  <a:cubicBezTo>
                    <a:pt x="1" y="1"/>
                    <a:pt x="1" y="389"/>
                    <a:pt x="252" y="389"/>
                  </a:cubicBezTo>
                  <a:cubicBezTo>
                    <a:pt x="503" y="389"/>
                    <a:pt x="503" y="1"/>
                    <a:pt x="2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1" name="Google Shape;5772;p42"/>
            <p:cNvSpPr/>
            <p:nvPr/>
          </p:nvSpPr>
          <p:spPr>
            <a:xfrm>
              <a:off x="4264996" y="4157154"/>
              <a:ext cx="10401" cy="7793"/>
            </a:xfrm>
            <a:custGeom>
              <a:avLst/>
              <a:gdLst/>
              <a:ahLst/>
              <a:cxnLst/>
              <a:rect l="l" t="t" r="r" b="b"/>
              <a:pathLst>
                <a:path w="367" h="275" extrusionOk="0">
                  <a:moveTo>
                    <a:pt x="183" y="0"/>
                  </a:moveTo>
                  <a:cubicBezTo>
                    <a:pt x="1" y="0"/>
                    <a:pt x="1" y="274"/>
                    <a:pt x="183" y="274"/>
                  </a:cubicBezTo>
                  <a:cubicBezTo>
                    <a:pt x="366" y="274"/>
                    <a:pt x="366" y="0"/>
                    <a:pt x="18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2" name="Google Shape;5773;p42"/>
            <p:cNvSpPr/>
            <p:nvPr/>
          </p:nvSpPr>
          <p:spPr>
            <a:xfrm>
              <a:off x="4177567" y="4166392"/>
              <a:ext cx="10259" cy="7198"/>
            </a:xfrm>
            <a:custGeom>
              <a:avLst/>
              <a:gdLst/>
              <a:ahLst/>
              <a:cxnLst/>
              <a:rect l="l" t="t" r="r" b="b"/>
              <a:pathLst>
                <a:path w="362" h="254" extrusionOk="0">
                  <a:moveTo>
                    <a:pt x="175" y="0"/>
                  </a:moveTo>
                  <a:cubicBezTo>
                    <a:pt x="80" y="0"/>
                    <a:pt x="1" y="127"/>
                    <a:pt x="96" y="222"/>
                  </a:cubicBezTo>
                  <a:cubicBezTo>
                    <a:pt x="118" y="244"/>
                    <a:pt x="142" y="253"/>
                    <a:pt x="166" y="253"/>
                  </a:cubicBezTo>
                  <a:cubicBezTo>
                    <a:pt x="267" y="253"/>
                    <a:pt x="362" y="90"/>
                    <a:pt x="233" y="17"/>
                  </a:cubicBezTo>
                  <a:cubicBezTo>
                    <a:pt x="214" y="5"/>
                    <a:pt x="194" y="0"/>
                    <a:pt x="1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3" name="Google Shape;5774;p42"/>
            <p:cNvSpPr/>
            <p:nvPr/>
          </p:nvSpPr>
          <p:spPr>
            <a:xfrm>
              <a:off x="4124628" y="4210829"/>
              <a:ext cx="16210" cy="12328"/>
            </a:xfrm>
            <a:custGeom>
              <a:avLst/>
              <a:gdLst/>
              <a:ahLst/>
              <a:cxnLst/>
              <a:rect l="l" t="t" r="r" b="b"/>
              <a:pathLst>
                <a:path w="572" h="435" extrusionOk="0">
                  <a:moveTo>
                    <a:pt x="275" y="1"/>
                  </a:moveTo>
                  <a:cubicBezTo>
                    <a:pt x="1" y="1"/>
                    <a:pt x="1" y="434"/>
                    <a:pt x="275" y="434"/>
                  </a:cubicBezTo>
                  <a:cubicBezTo>
                    <a:pt x="571" y="434"/>
                    <a:pt x="571" y="1"/>
                    <a:pt x="27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4" name="Google Shape;5775;p42"/>
            <p:cNvSpPr/>
            <p:nvPr/>
          </p:nvSpPr>
          <p:spPr>
            <a:xfrm>
              <a:off x="4297984" y="4214712"/>
              <a:ext cx="16862" cy="12980"/>
            </a:xfrm>
            <a:custGeom>
              <a:avLst/>
              <a:gdLst/>
              <a:ahLst/>
              <a:cxnLst/>
              <a:rect l="l" t="t" r="r" b="b"/>
              <a:pathLst>
                <a:path w="595" h="458" extrusionOk="0">
                  <a:moveTo>
                    <a:pt x="298" y="1"/>
                  </a:moveTo>
                  <a:cubicBezTo>
                    <a:pt x="1" y="1"/>
                    <a:pt x="1" y="457"/>
                    <a:pt x="298" y="457"/>
                  </a:cubicBezTo>
                  <a:cubicBezTo>
                    <a:pt x="594" y="457"/>
                    <a:pt x="594"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5" name="Google Shape;5776;p42"/>
            <p:cNvSpPr/>
            <p:nvPr/>
          </p:nvSpPr>
          <p:spPr>
            <a:xfrm>
              <a:off x="5589154" y="2541433"/>
              <a:ext cx="401719" cy="536108"/>
            </a:xfrm>
            <a:custGeom>
              <a:avLst/>
              <a:gdLst/>
              <a:ahLst/>
              <a:cxnLst/>
              <a:rect l="l" t="t" r="r" b="b"/>
              <a:pathLst>
                <a:path w="14175" h="18917" extrusionOk="0">
                  <a:moveTo>
                    <a:pt x="11677" y="0"/>
                  </a:moveTo>
                  <a:cubicBezTo>
                    <a:pt x="10969" y="0"/>
                    <a:pt x="10280" y="353"/>
                    <a:pt x="9884" y="999"/>
                  </a:cubicBezTo>
                  <a:lnTo>
                    <a:pt x="46" y="17114"/>
                  </a:lnTo>
                  <a:cubicBezTo>
                    <a:pt x="0" y="17205"/>
                    <a:pt x="23" y="17319"/>
                    <a:pt x="114" y="17365"/>
                  </a:cubicBezTo>
                  <a:lnTo>
                    <a:pt x="2465" y="18894"/>
                  </a:lnTo>
                  <a:cubicBezTo>
                    <a:pt x="2496" y="18909"/>
                    <a:pt x="2529" y="18917"/>
                    <a:pt x="2561" y="18917"/>
                  </a:cubicBezTo>
                  <a:cubicBezTo>
                    <a:pt x="2625" y="18917"/>
                    <a:pt x="2686" y="18886"/>
                    <a:pt x="2716" y="18826"/>
                  </a:cubicBezTo>
                  <a:lnTo>
                    <a:pt x="13444" y="3510"/>
                  </a:lnTo>
                  <a:cubicBezTo>
                    <a:pt x="14175" y="2483"/>
                    <a:pt x="13901" y="1022"/>
                    <a:pt x="12828" y="337"/>
                  </a:cubicBezTo>
                  <a:cubicBezTo>
                    <a:pt x="12470" y="109"/>
                    <a:pt x="12070" y="0"/>
                    <a:pt x="1167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6" name="Google Shape;5777;p42"/>
            <p:cNvSpPr/>
            <p:nvPr/>
          </p:nvSpPr>
          <p:spPr>
            <a:xfrm>
              <a:off x="5519636" y="3005869"/>
              <a:ext cx="158817" cy="258177"/>
            </a:xfrm>
            <a:custGeom>
              <a:avLst/>
              <a:gdLst/>
              <a:ahLst/>
              <a:cxnLst/>
              <a:rect l="l" t="t" r="r" b="b"/>
              <a:pathLst>
                <a:path w="5604" h="9110" extrusionOk="0">
                  <a:moveTo>
                    <a:pt x="4570" y="0"/>
                  </a:moveTo>
                  <a:cubicBezTo>
                    <a:pt x="3547" y="0"/>
                    <a:pt x="1224" y="1456"/>
                    <a:pt x="673" y="2620"/>
                  </a:cubicBezTo>
                  <a:cubicBezTo>
                    <a:pt x="330" y="3351"/>
                    <a:pt x="376" y="4172"/>
                    <a:pt x="490" y="4971"/>
                  </a:cubicBezTo>
                  <a:cubicBezTo>
                    <a:pt x="582" y="5770"/>
                    <a:pt x="787" y="6546"/>
                    <a:pt x="696" y="7345"/>
                  </a:cubicBezTo>
                  <a:cubicBezTo>
                    <a:pt x="650" y="7893"/>
                    <a:pt x="445" y="8441"/>
                    <a:pt x="102" y="8851"/>
                  </a:cubicBezTo>
                  <a:cubicBezTo>
                    <a:pt x="0" y="8953"/>
                    <a:pt x="80" y="9110"/>
                    <a:pt x="212" y="9110"/>
                  </a:cubicBezTo>
                  <a:cubicBezTo>
                    <a:pt x="228" y="9110"/>
                    <a:pt x="245" y="9107"/>
                    <a:pt x="262" y="9103"/>
                  </a:cubicBezTo>
                  <a:cubicBezTo>
                    <a:pt x="1814" y="8532"/>
                    <a:pt x="3092" y="7277"/>
                    <a:pt x="3914" y="5816"/>
                  </a:cubicBezTo>
                  <a:cubicBezTo>
                    <a:pt x="4462" y="4880"/>
                    <a:pt x="4804" y="3647"/>
                    <a:pt x="5078" y="2597"/>
                  </a:cubicBezTo>
                  <a:cubicBezTo>
                    <a:pt x="5215" y="2050"/>
                    <a:pt x="5352" y="1707"/>
                    <a:pt x="5466" y="1159"/>
                  </a:cubicBezTo>
                  <a:cubicBezTo>
                    <a:pt x="5603" y="406"/>
                    <a:pt x="5580" y="475"/>
                    <a:pt x="4873" y="64"/>
                  </a:cubicBezTo>
                  <a:cubicBezTo>
                    <a:pt x="4793" y="20"/>
                    <a:pt x="4691" y="0"/>
                    <a:pt x="4570"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7" name="Google Shape;5778;p42"/>
            <p:cNvSpPr/>
            <p:nvPr/>
          </p:nvSpPr>
          <p:spPr>
            <a:xfrm>
              <a:off x="5587851" y="2973363"/>
              <a:ext cx="113218" cy="106133"/>
            </a:xfrm>
            <a:custGeom>
              <a:avLst/>
              <a:gdLst/>
              <a:ahLst/>
              <a:cxnLst/>
              <a:rect l="l" t="t" r="r" b="b"/>
              <a:pathLst>
                <a:path w="3995" h="3745" extrusionOk="0">
                  <a:moveTo>
                    <a:pt x="1210" y="1"/>
                  </a:moveTo>
                  <a:lnTo>
                    <a:pt x="1" y="2032"/>
                  </a:lnTo>
                  <a:cubicBezTo>
                    <a:pt x="1" y="2032"/>
                    <a:pt x="708" y="2284"/>
                    <a:pt x="1439" y="2740"/>
                  </a:cubicBezTo>
                  <a:cubicBezTo>
                    <a:pt x="2306" y="3265"/>
                    <a:pt x="2671" y="3744"/>
                    <a:pt x="2671" y="3744"/>
                  </a:cubicBezTo>
                  <a:lnTo>
                    <a:pt x="3995" y="1850"/>
                  </a:lnTo>
                  <a:cubicBezTo>
                    <a:pt x="3995" y="1850"/>
                    <a:pt x="3675" y="1348"/>
                    <a:pt x="2717" y="731"/>
                  </a:cubicBezTo>
                  <a:cubicBezTo>
                    <a:pt x="1872" y="184"/>
                    <a:pt x="1210" y="1"/>
                    <a:pt x="121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8" name="Google Shape;5779;p42"/>
            <p:cNvSpPr/>
            <p:nvPr/>
          </p:nvSpPr>
          <p:spPr>
            <a:xfrm>
              <a:off x="5628603" y="2552259"/>
              <a:ext cx="361618" cy="525282"/>
            </a:xfrm>
            <a:custGeom>
              <a:avLst/>
              <a:gdLst/>
              <a:ahLst/>
              <a:cxnLst/>
              <a:rect l="l" t="t" r="r" b="b"/>
              <a:pathLst>
                <a:path w="12760" h="18535" extrusionOk="0">
                  <a:moveTo>
                    <a:pt x="11505" y="1"/>
                  </a:moveTo>
                  <a:lnTo>
                    <a:pt x="1" y="17827"/>
                  </a:lnTo>
                  <a:lnTo>
                    <a:pt x="1073" y="18512"/>
                  </a:lnTo>
                  <a:cubicBezTo>
                    <a:pt x="1104" y="18527"/>
                    <a:pt x="1137" y="18535"/>
                    <a:pt x="1169" y="18535"/>
                  </a:cubicBezTo>
                  <a:cubicBezTo>
                    <a:pt x="1233" y="18535"/>
                    <a:pt x="1294" y="18504"/>
                    <a:pt x="1324" y="18444"/>
                  </a:cubicBezTo>
                  <a:lnTo>
                    <a:pt x="12052" y="3128"/>
                  </a:lnTo>
                  <a:cubicBezTo>
                    <a:pt x="12760" y="2123"/>
                    <a:pt x="12509" y="708"/>
                    <a:pt x="11505" y="1"/>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9" name="Google Shape;5780;p42"/>
            <p:cNvSpPr/>
            <p:nvPr/>
          </p:nvSpPr>
          <p:spPr>
            <a:xfrm>
              <a:off x="4625311" y="1541853"/>
              <a:ext cx="709010" cy="585448"/>
            </a:xfrm>
            <a:custGeom>
              <a:avLst/>
              <a:gdLst/>
              <a:ahLst/>
              <a:cxnLst/>
              <a:rect l="l" t="t" r="r" b="b"/>
              <a:pathLst>
                <a:path w="25018" h="20658" extrusionOk="0">
                  <a:moveTo>
                    <a:pt x="17873" y="4543"/>
                  </a:moveTo>
                  <a:lnTo>
                    <a:pt x="8537" y="15682"/>
                  </a:lnTo>
                  <a:lnTo>
                    <a:pt x="4474" y="8263"/>
                  </a:lnTo>
                  <a:lnTo>
                    <a:pt x="17873" y="4543"/>
                  </a:lnTo>
                  <a:close/>
                  <a:moveTo>
                    <a:pt x="25017" y="1"/>
                  </a:moveTo>
                  <a:lnTo>
                    <a:pt x="1" y="6095"/>
                  </a:lnTo>
                  <a:lnTo>
                    <a:pt x="7989" y="20658"/>
                  </a:lnTo>
                  <a:lnTo>
                    <a:pt x="25017"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0" name="Google Shape;5781;p42"/>
            <p:cNvSpPr/>
            <p:nvPr/>
          </p:nvSpPr>
          <p:spPr>
            <a:xfrm>
              <a:off x="4667367" y="1703958"/>
              <a:ext cx="29134" cy="52032"/>
            </a:xfrm>
            <a:custGeom>
              <a:avLst/>
              <a:gdLst/>
              <a:ahLst/>
              <a:cxnLst/>
              <a:rect l="l" t="t" r="r" b="b"/>
              <a:pathLst>
                <a:path w="1028" h="1836" extrusionOk="0">
                  <a:moveTo>
                    <a:pt x="105" y="1"/>
                  </a:moveTo>
                  <a:cubicBezTo>
                    <a:pt x="93" y="1"/>
                    <a:pt x="81" y="4"/>
                    <a:pt x="69" y="10"/>
                  </a:cubicBezTo>
                  <a:cubicBezTo>
                    <a:pt x="23" y="33"/>
                    <a:pt x="0" y="101"/>
                    <a:pt x="23" y="147"/>
                  </a:cubicBezTo>
                  <a:lnTo>
                    <a:pt x="845" y="1790"/>
                  </a:lnTo>
                  <a:cubicBezTo>
                    <a:pt x="845" y="1813"/>
                    <a:pt x="868" y="1813"/>
                    <a:pt x="890" y="1836"/>
                  </a:cubicBezTo>
                  <a:lnTo>
                    <a:pt x="959" y="1836"/>
                  </a:lnTo>
                  <a:cubicBezTo>
                    <a:pt x="1004" y="1813"/>
                    <a:pt x="1027" y="1745"/>
                    <a:pt x="1004" y="1699"/>
                  </a:cubicBezTo>
                  <a:lnTo>
                    <a:pt x="183" y="55"/>
                  </a:lnTo>
                  <a:cubicBezTo>
                    <a:pt x="166" y="22"/>
                    <a:pt x="137" y="1"/>
                    <a:pt x="105"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1" name="Google Shape;5782;p42"/>
            <p:cNvSpPr/>
            <p:nvPr/>
          </p:nvSpPr>
          <p:spPr>
            <a:xfrm>
              <a:off x="4755987" y="1684404"/>
              <a:ext cx="29134" cy="51550"/>
            </a:xfrm>
            <a:custGeom>
              <a:avLst/>
              <a:gdLst/>
              <a:ahLst/>
              <a:cxnLst/>
              <a:rect l="l" t="t" r="r" b="b"/>
              <a:pathLst>
                <a:path w="1028" h="1819" extrusionOk="0">
                  <a:moveTo>
                    <a:pt x="125" y="0"/>
                  </a:moveTo>
                  <a:cubicBezTo>
                    <a:pt x="107" y="0"/>
                    <a:pt x="88" y="6"/>
                    <a:pt x="69" y="15"/>
                  </a:cubicBezTo>
                  <a:cubicBezTo>
                    <a:pt x="23" y="38"/>
                    <a:pt x="0" y="84"/>
                    <a:pt x="23" y="129"/>
                  </a:cubicBezTo>
                  <a:lnTo>
                    <a:pt x="845" y="1773"/>
                  </a:lnTo>
                  <a:cubicBezTo>
                    <a:pt x="845" y="1795"/>
                    <a:pt x="868" y="1795"/>
                    <a:pt x="890" y="1818"/>
                  </a:cubicBezTo>
                  <a:lnTo>
                    <a:pt x="982" y="1818"/>
                  </a:lnTo>
                  <a:cubicBezTo>
                    <a:pt x="1027" y="1795"/>
                    <a:pt x="1027" y="1727"/>
                    <a:pt x="1005" y="1681"/>
                  </a:cubicBezTo>
                  <a:lnTo>
                    <a:pt x="206" y="38"/>
                  </a:lnTo>
                  <a:cubicBezTo>
                    <a:pt x="179" y="11"/>
                    <a:pt x="152" y="0"/>
                    <a:pt x="12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2" name="Google Shape;5783;p42"/>
            <p:cNvSpPr/>
            <p:nvPr/>
          </p:nvSpPr>
          <p:spPr>
            <a:xfrm>
              <a:off x="4842650" y="1662582"/>
              <a:ext cx="29134" cy="51380"/>
            </a:xfrm>
            <a:custGeom>
              <a:avLst/>
              <a:gdLst/>
              <a:ahLst/>
              <a:cxnLst/>
              <a:rect l="l" t="t" r="r" b="b"/>
              <a:pathLst>
                <a:path w="1028" h="1813" extrusionOk="0">
                  <a:moveTo>
                    <a:pt x="87" y="0"/>
                  </a:moveTo>
                  <a:cubicBezTo>
                    <a:pt x="73" y="0"/>
                    <a:pt x="59" y="3"/>
                    <a:pt x="46" y="9"/>
                  </a:cubicBezTo>
                  <a:cubicBezTo>
                    <a:pt x="1" y="32"/>
                    <a:pt x="1" y="77"/>
                    <a:pt x="24" y="123"/>
                  </a:cubicBezTo>
                  <a:lnTo>
                    <a:pt x="823" y="1767"/>
                  </a:lnTo>
                  <a:cubicBezTo>
                    <a:pt x="845" y="1789"/>
                    <a:pt x="868" y="1812"/>
                    <a:pt x="868" y="1812"/>
                  </a:cubicBezTo>
                  <a:lnTo>
                    <a:pt x="959" y="1812"/>
                  </a:lnTo>
                  <a:cubicBezTo>
                    <a:pt x="1005" y="1789"/>
                    <a:pt x="1028" y="1721"/>
                    <a:pt x="1005" y="1675"/>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3" name="Google Shape;5784;p42"/>
            <p:cNvSpPr/>
            <p:nvPr/>
          </p:nvSpPr>
          <p:spPr>
            <a:xfrm>
              <a:off x="4937107" y="1639286"/>
              <a:ext cx="29134" cy="52032"/>
            </a:xfrm>
            <a:custGeom>
              <a:avLst/>
              <a:gdLst/>
              <a:ahLst/>
              <a:cxnLst/>
              <a:rect l="l" t="t" r="r" b="b"/>
              <a:pathLst>
                <a:path w="1028" h="1836" extrusionOk="0">
                  <a:moveTo>
                    <a:pt x="105" y="0"/>
                  </a:moveTo>
                  <a:cubicBezTo>
                    <a:pt x="93" y="0"/>
                    <a:pt x="81" y="3"/>
                    <a:pt x="69" y="9"/>
                  </a:cubicBezTo>
                  <a:cubicBezTo>
                    <a:pt x="23" y="55"/>
                    <a:pt x="0" y="101"/>
                    <a:pt x="23" y="146"/>
                  </a:cubicBezTo>
                  <a:lnTo>
                    <a:pt x="845" y="1790"/>
                  </a:lnTo>
                  <a:cubicBezTo>
                    <a:pt x="845" y="1812"/>
                    <a:pt x="868" y="1812"/>
                    <a:pt x="891" y="1835"/>
                  </a:cubicBezTo>
                  <a:lnTo>
                    <a:pt x="959" y="1835"/>
                  </a:lnTo>
                  <a:cubicBezTo>
                    <a:pt x="1005" y="1812"/>
                    <a:pt x="1027" y="1744"/>
                    <a:pt x="1005" y="1698"/>
                  </a:cubicBezTo>
                  <a:lnTo>
                    <a:pt x="183" y="55"/>
                  </a:lnTo>
                  <a:cubicBezTo>
                    <a:pt x="166" y="22"/>
                    <a:pt x="137"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4" name="Google Shape;5785;p42"/>
            <p:cNvSpPr/>
            <p:nvPr/>
          </p:nvSpPr>
          <p:spPr>
            <a:xfrm>
              <a:off x="5034144" y="1615991"/>
              <a:ext cx="29785" cy="52032"/>
            </a:xfrm>
            <a:custGeom>
              <a:avLst/>
              <a:gdLst/>
              <a:ahLst/>
              <a:cxnLst/>
              <a:rect l="l" t="t" r="r" b="b"/>
              <a:pathLst>
                <a:path w="1051" h="1836" extrusionOk="0">
                  <a:moveTo>
                    <a:pt x="109" y="1"/>
                  </a:moveTo>
                  <a:cubicBezTo>
                    <a:pt x="95" y="1"/>
                    <a:pt x="81" y="3"/>
                    <a:pt x="69" y="10"/>
                  </a:cubicBezTo>
                  <a:cubicBezTo>
                    <a:pt x="23" y="32"/>
                    <a:pt x="0" y="101"/>
                    <a:pt x="23" y="147"/>
                  </a:cubicBezTo>
                  <a:lnTo>
                    <a:pt x="845" y="1790"/>
                  </a:lnTo>
                  <a:cubicBezTo>
                    <a:pt x="867" y="1813"/>
                    <a:pt x="867" y="1813"/>
                    <a:pt x="890" y="1836"/>
                  </a:cubicBezTo>
                  <a:cubicBezTo>
                    <a:pt x="913" y="1836"/>
                    <a:pt x="959" y="1836"/>
                    <a:pt x="982" y="1813"/>
                  </a:cubicBezTo>
                  <a:cubicBezTo>
                    <a:pt x="1027" y="1790"/>
                    <a:pt x="1050" y="1744"/>
                    <a:pt x="1027" y="1699"/>
                  </a:cubicBezTo>
                  <a:lnTo>
                    <a:pt x="206"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5" name="Google Shape;5786;p42"/>
            <p:cNvSpPr/>
            <p:nvPr/>
          </p:nvSpPr>
          <p:spPr>
            <a:xfrm>
              <a:off x="5136989" y="1590768"/>
              <a:ext cx="29785" cy="51862"/>
            </a:xfrm>
            <a:custGeom>
              <a:avLst/>
              <a:gdLst/>
              <a:ahLst/>
              <a:cxnLst/>
              <a:rect l="l" t="t" r="r" b="b"/>
              <a:pathLst>
                <a:path w="1051" h="1830" extrusionOk="0">
                  <a:moveTo>
                    <a:pt x="109" y="0"/>
                  </a:moveTo>
                  <a:cubicBezTo>
                    <a:pt x="95" y="0"/>
                    <a:pt x="81" y="3"/>
                    <a:pt x="69" y="9"/>
                  </a:cubicBezTo>
                  <a:cubicBezTo>
                    <a:pt x="23" y="32"/>
                    <a:pt x="0" y="78"/>
                    <a:pt x="46" y="124"/>
                  </a:cubicBezTo>
                  <a:lnTo>
                    <a:pt x="845" y="1767"/>
                  </a:lnTo>
                  <a:cubicBezTo>
                    <a:pt x="868" y="1790"/>
                    <a:pt x="891" y="1813"/>
                    <a:pt x="891" y="1813"/>
                  </a:cubicBezTo>
                  <a:cubicBezTo>
                    <a:pt x="902" y="1824"/>
                    <a:pt x="919" y="1830"/>
                    <a:pt x="936" y="1830"/>
                  </a:cubicBezTo>
                  <a:cubicBezTo>
                    <a:pt x="953" y="1830"/>
                    <a:pt x="970" y="1824"/>
                    <a:pt x="982" y="1813"/>
                  </a:cubicBezTo>
                  <a:cubicBezTo>
                    <a:pt x="1027" y="1790"/>
                    <a:pt x="1050" y="1721"/>
                    <a:pt x="1027" y="1676"/>
                  </a:cubicBezTo>
                  <a:lnTo>
                    <a:pt x="206" y="55"/>
                  </a:lnTo>
                  <a:cubicBezTo>
                    <a:pt x="189" y="22"/>
                    <a:pt x="148" y="0"/>
                    <a:pt x="109"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6" name="Google Shape;5787;p42"/>
            <p:cNvSpPr/>
            <p:nvPr/>
          </p:nvSpPr>
          <p:spPr>
            <a:xfrm>
              <a:off x="4709396" y="1695569"/>
              <a:ext cx="20093" cy="34546"/>
            </a:xfrm>
            <a:custGeom>
              <a:avLst/>
              <a:gdLst/>
              <a:ahLst/>
              <a:cxnLst/>
              <a:rect l="l" t="t" r="r" b="b"/>
              <a:pathLst>
                <a:path w="709" h="1219" extrusionOk="0">
                  <a:moveTo>
                    <a:pt x="87" y="0"/>
                  </a:moveTo>
                  <a:cubicBezTo>
                    <a:pt x="73" y="0"/>
                    <a:pt x="59" y="3"/>
                    <a:pt x="46" y="9"/>
                  </a:cubicBezTo>
                  <a:cubicBezTo>
                    <a:pt x="1" y="32"/>
                    <a:pt x="1" y="100"/>
                    <a:pt x="24" y="146"/>
                  </a:cubicBezTo>
                  <a:lnTo>
                    <a:pt x="526" y="1173"/>
                  </a:lnTo>
                  <a:cubicBezTo>
                    <a:pt x="526" y="1196"/>
                    <a:pt x="549" y="1196"/>
                    <a:pt x="571" y="1219"/>
                  </a:cubicBezTo>
                  <a:lnTo>
                    <a:pt x="663" y="1219"/>
                  </a:lnTo>
                  <a:cubicBezTo>
                    <a:pt x="708" y="1173"/>
                    <a:pt x="708" y="1128"/>
                    <a:pt x="686" y="1082"/>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7" name="Google Shape;5788;p42"/>
            <p:cNvSpPr/>
            <p:nvPr/>
          </p:nvSpPr>
          <p:spPr>
            <a:xfrm>
              <a:off x="4798015" y="1673578"/>
              <a:ext cx="20745" cy="34405"/>
            </a:xfrm>
            <a:custGeom>
              <a:avLst/>
              <a:gdLst/>
              <a:ahLst/>
              <a:cxnLst/>
              <a:rect l="l" t="t" r="r" b="b"/>
              <a:pathLst>
                <a:path w="732" h="1214" extrusionOk="0">
                  <a:moveTo>
                    <a:pt x="106" y="0"/>
                  </a:moveTo>
                  <a:cubicBezTo>
                    <a:pt x="94" y="0"/>
                    <a:pt x="82" y="3"/>
                    <a:pt x="69" y="9"/>
                  </a:cubicBezTo>
                  <a:cubicBezTo>
                    <a:pt x="24" y="32"/>
                    <a:pt x="1" y="100"/>
                    <a:pt x="24" y="146"/>
                  </a:cubicBezTo>
                  <a:lnTo>
                    <a:pt x="526" y="1150"/>
                  </a:lnTo>
                  <a:cubicBezTo>
                    <a:pt x="549" y="1173"/>
                    <a:pt x="549" y="1196"/>
                    <a:pt x="572" y="1196"/>
                  </a:cubicBezTo>
                  <a:cubicBezTo>
                    <a:pt x="583" y="1207"/>
                    <a:pt x="600" y="1213"/>
                    <a:pt x="617" y="1213"/>
                  </a:cubicBezTo>
                  <a:cubicBezTo>
                    <a:pt x="634" y="1213"/>
                    <a:pt x="651" y="1207"/>
                    <a:pt x="663" y="1196"/>
                  </a:cubicBezTo>
                  <a:cubicBezTo>
                    <a:pt x="708" y="1173"/>
                    <a:pt x="731" y="1127"/>
                    <a:pt x="708" y="1082"/>
                  </a:cubicBezTo>
                  <a:lnTo>
                    <a:pt x="183" y="55"/>
                  </a:lnTo>
                  <a:cubicBezTo>
                    <a:pt x="167" y="21"/>
                    <a:pt x="138" y="0"/>
                    <a:pt x="106"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8" name="Google Shape;5789;p42"/>
            <p:cNvSpPr/>
            <p:nvPr/>
          </p:nvSpPr>
          <p:spPr>
            <a:xfrm>
              <a:off x="4887286" y="1651444"/>
              <a:ext cx="20745" cy="34036"/>
            </a:xfrm>
            <a:custGeom>
              <a:avLst/>
              <a:gdLst/>
              <a:ahLst/>
              <a:cxnLst/>
              <a:rect l="l" t="t" r="r" b="b"/>
              <a:pathLst>
                <a:path w="732" h="1201" extrusionOk="0">
                  <a:moveTo>
                    <a:pt x="118" y="0"/>
                  </a:moveTo>
                  <a:cubicBezTo>
                    <a:pt x="103" y="0"/>
                    <a:pt x="86" y="6"/>
                    <a:pt x="69" y="14"/>
                  </a:cubicBezTo>
                  <a:cubicBezTo>
                    <a:pt x="24" y="37"/>
                    <a:pt x="1" y="82"/>
                    <a:pt x="24" y="128"/>
                  </a:cubicBezTo>
                  <a:lnTo>
                    <a:pt x="526" y="1155"/>
                  </a:lnTo>
                  <a:cubicBezTo>
                    <a:pt x="549" y="1178"/>
                    <a:pt x="571" y="1178"/>
                    <a:pt x="571" y="1201"/>
                  </a:cubicBezTo>
                  <a:lnTo>
                    <a:pt x="663" y="1201"/>
                  </a:lnTo>
                  <a:cubicBezTo>
                    <a:pt x="708" y="1178"/>
                    <a:pt x="731" y="1110"/>
                    <a:pt x="708" y="1064"/>
                  </a:cubicBezTo>
                  <a:lnTo>
                    <a:pt x="183" y="60"/>
                  </a:lnTo>
                  <a:cubicBezTo>
                    <a:pt x="169" y="16"/>
                    <a:pt x="145" y="0"/>
                    <a:pt x="118"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9" name="Google Shape;5790;p42"/>
            <p:cNvSpPr/>
            <p:nvPr/>
          </p:nvSpPr>
          <p:spPr>
            <a:xfrm>
              <a:off x="4984322" y="1628290"/>
              <a:ext cx="20717" cy="34405"/>
            </a:xfrm>
            <a:custGeom>
              <a:avLst/>
              <a:gdLst/>
              <a:ahLst/>
              <a:cxnLst/>
              <a:rect l="l" t="t" r="r" b="b"/>
              <a:pathLst>
                <a:path w="731" h="1214" extrusionOk="0">
                  <a:moveTo>
                    <a:pt x="105" y="0"/>
                  </a:moveTo>
                  <a:cubicBezTo>
                    <a:pt x="94" y="0"/>
                    <a:pt x="81" y="3"/>
                    <a:pt x="69" y="9"/>
                  </a:cubicBezTo>
                  <a:cubicBezTo>
                    <a:pt x="23" y="32"/>
                    <a:pt x="1" y="101"/>
                    <a:pt x="23" y="146"/>
                  </a:cubicBezTo>
                  <a:lnTo>
                    <a:pt x="526" y="1173"/>
                  </a:lnTo>
                  <a:cubicBezTo>
                    <a:pt x="548" y="1173"/>
                    <a:pt x="548" y="1196"/>
                    <a:pt x="571" y="1196"/>
                  </a:cubicBezTo>
                  <a:cubicBezTo>
                    <a:pt x="583" y="1208"/>
                    <a:pt x="594" y="1213"/>
                    <a:pt x="608" y="1213"/>
                  </a:cubicBezTo>
                  <a:cubicBezTo>
                    <a:pt x="623" y="1213"/>
                    <a:pt x="640" y="1208"/>
                    <a:pt x="663" y="1196"/>
                  </a:cubicBezTo>
                  <a:cubicBezTo>
                    <a:pt x="708" y="1173"/>
                    <a:pt x="731" y="1128"/>
                    <a:pt x="708" y="1082"/>
                  </a:cubicBezTo>
                  <a:lnTo>
                    <a:pt x="183" y="55"/>
                  </a:lnTo>
                  <a:cubicBezTo>
                    <a:pt x="166" y="22"/>
                    <a:pt x="138"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0" name="Google Shape;5791;p42"/>
            <p:cNvSpPr/>
            <p:nvPr/>
          </p:nvSpPr>
          <p:spPr>
            <a:xfrm>
              <a:off x="5082662" y="1604343"/>
              <a:ext cx="20717" cy="33923"/>
            </a:xfrm>
            <a:custGeom>
              <a:avLst/>
              <a:gdLst/>
              <a:ahLst/>
              <a:cxnLst/>
              <a:rect l="l" t="t" r="r" b="b"/>
              <a:pathLst>
                <a:path w="731" h="1197" extrusionOk="0">
                  <a:moveTo>
                    <a:pt x="109" y="1"/>
                  </a:moveTo>
                  <a:cubicBezTo>
                    <a:pt x="95" y="1"/>
                    <a:pt x="81" y="4"/>
                    <a:pt x="68" y="10"/>
                  </a:cubicBezTo>
                  <a:cubicBezTo>
                    <a:pt x="23" y="33"/>
                    <a:pt x="0" y="78"/>
                    <a:pt x="23" y="124"/>
                  </a:cubicBezTo>
                  <a:lnTo>
                    <a:pt x="548" y="1151"/>
                  </a:lnTo>
                  <a:cubicBezTo>
                    <a:pt x="548" y="1174"/>
                    <a:pt x="571" y="1197"/>
                    <a:pt x="571" y="1197"/>
                  </a:cubicBezTo>
                  <a:lnTo>
                    <a:pt x="662" y="1197"/>
                  </a:lnTo>
                  <a:cubicBezTo>
                    <a:pt x="708" y="1174"/>
                    <a:pt x="730" y="1105"/>
                    <a:pt x="708" y="1060"/>
                  </a:cubicBezTo>
                  <a:lnTo>
                    <a:pt x="205"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1" name="Google Shape;5792;p42"/>
            <p:cNvSpPr/>
            <p:nvPr/>
          </p:nvSpPr>
          <p:spPr>
            <a:xfrm>
              <a:off x="5194548" y="1577193"/>
              <a:ext cx="20745" cy="34405"/>
            </a:xfrm>
            <a:custGeom>
              <a:avLst/>
              <a:gdLst/>
              <a:ahLst/>
              <a:cxnLst/>
              <a:rect l="l" t="t" r="r" b="b"/>
              <a:pathLst>
                <a:path w="732" h="1214" extrusionOk="0">
                  <a:moveTo>
                    <a:pt x="110" y="0"/>
                  </a:moveTo>
                  <a:cubicBezTo>
                    <a:pt x="95" y="0"/>
                    <a:pt x="82" y="3"/>
                    <a:pt x="69" y="9"/>
                  </a:cubicBezTo>
                  <a:cubicBezTo>
                    <a:pt x="24" y="32"/>
                    <a:pt x="1" y="100"/>
                    <a:pt x="24" y="146"/>
                  </a:cubicBezTo>
                  <a:lnTo>
                    <a:pt x="549" y="1150"/>
                  </a:lnTo>
                  <a:cubicBezTo>
                    <a:pt x="549" y="1173"/>
                    <a:pt x="571" y="1196"/>
                    <a:pt x="571" y="1196"/>
                  </a:cubicBezTo>
                  <a:cubicBezTo>
                    <a:pt x="594" y="1207"/>
                    <a:pt x="611" y="1213"/>
                    <a:pt x="626" y="1213"/>
                  </a:cubicBezTo>
                  <a:cubicBezTo>
                    <a:pt x="640" y="1213"/>
                    <a:pt x="651" y="1207"/>
                    <a:pt x="663" y="1196"/>
                  </a:cubicBezTo>
                  <a:cubicBezTo>
                    <a:pt x="708" y="1173"/>
                    <a:pt x="731" y="1128"/>
                    <a:pt x="708" y="1082"/>
                  </a:cubicBezTo>
                  <a:lnTo>
                    <a:pt x="206" y="55"/>
                  </a:lnTo>
                  <a:cubicBezTo>
                    <a:pt x="190" y="21"/>
                    <a:pt x="148" y="0"/>
                    <a:pt x="110"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2" name="Google Shape;5793;p42"/>
            <p:cNvSpPr/>
            <p:nvPr/>
          </p:nvSpPr>
          <p:spPr>
            <a:xfrm>
              <a:off x="3480998" y="2291560"/>
              <a:ext cx="410788" cy="398007"/>
            </a:xfrm>
            <a:custGeom>
              <a:avLst/>
              <a:gdLst/>
              <a:ahLst/>
              <a:cxnLst/>
              <a:rect l="l" t="t" r="r" b="b"/>
              <a:pathLst>
                <a:path w="14495" h="14044" extrusionOk="0">
                  <a:moveTo>
                    <a:pt x="8719" y="0"/>
                  </a:moveTo>
                  <a:cubicBezTo>
                    <a:pt x="8696" y="0"/>
                    <a:pt x="8674" y="1"/>
                    <a:pt x="8651" y="1"/>
                  </a:cubicBezTo>
                  <a:cubicBezTo>
                    <a:pt x="7510" y="1"/>
                    <a:pt x="6848" y="640"/>
                    <a:pt x="6300" y="1485"/>
                  </a:cubicBezTo>
                  <a:cubicBezTo>
                    <a:pt x="5684" y="2421"/>
                    <a:pt x="4862" y="2854"/>
                    <a:pt x="3744" y="3151"/>
                  </a:cubicBezTo>
                  <a:cubicBezTo>
                    <a:pt x="2717" y="3425"/>
                    <a:pt x="1576" y="3653"/>
                    <a:pt x="868" y="4429"/>
                  </a:cubicBezTo>
                  <a:cubicBezTo>
                    <a:pt x="434" y="4909"/>
                    <a:pt x="183" y="5525"/>
                    <a:pt x="160" y="6141"/>
                  </a:cubicBezTo>
                  <a:cubicBezTo>
                    <a:pt x="1" y="11893"/>
                    <a:pt x="4041" y="13970"/>
                    <a:pt x="5365" y="14039"/>
                  </a:cubicBezTo>
                  <a:cubicBezTo>
                    <a:pt x="5419" y="14042"/>
                    <a:pt x="5474" y="14044"/>
                    <a:pt x="5528" y="14044"/>
                  </a:cubicBezTo>
                  <a:cubicBezTo>
                    <a:pt x="6916" y="14044"/>
                    <a:pt x="8088" y="12953"/>
                    <a:pt x="9450" y="12624"/>
                  </a:cubicBezTo>
                  <a:cubicBezTo>
                    <a:pt x="10112" y="12464"/>
                    <a:pt x="10820" y="12464"/>
                    <a:pt x="11459" y="12213"/>
                  </a:cubicBezTo>
                  <a:cubicBezTo>
                    <a:pt x="12281" y="11916"/>
                    <a:pt x="12920" y="11208"/>
                    <a:pt x="13239" y="10432"/>
                  </a:cubicBezTo>
                  <a:cubicBezTo>
                    <a:pt x="14495" y="7442"/>
                    <a:pt x="13924" y="4954"/>
                    <a:pt x="13353" y="3562"/>
                  </a:cubicBezTo>
                  <a:cubicBezTo>
                    <a:pt x="12943" y="2626"/>
                    <a:pt x="12281" y="1804"/>
                    <a:pt x="11459" y="1142"/>
                  </a:cubicBezTo>
                  <a:cubicBezTo>
                    <a:pt x="10699" y="517"/>
                    <a:pt x="9764" y="0"/>
                    <a:pt x="8719"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3" name="Google Shape;5794;p42"/>
            <p:cNvSpPr/>
            <p:nvPr/>
          </p:nvSpPr>
          <p:spPr>
            <a:xfrm>
              <a:off x="3483577" y="2470102"/>
              <a:ext cx="291137" cy="219465"/>
            </a:xfrm>
            <a:custGeom>
              <a:avLst/>
              <a:gdLst/>
              <a:ahLst/>
              <a:cxnLst/>
              <a:rect l="l" t="t" r="r" b="b"/>
              <a:pathLst>
                <a:path w="10273" h="7744" extrusionOk="0">
                  <a:moveTo>
                    <a:pt x="69" y="1"/>
                  </a:moveTo>
                  <a:lnTo>
                    <a:pt x="69" y="1"/>
                  </a:lnTo>
                  <a:cubicBezTo>
                    <a:pt x="1" y="5616"/>
                    <a:pt x="3950" y="7670"/>
                    <a:pt x="5274" y="7739"/>
                  </a:cubicBezTo>
                  <a:cubicBezTo>
                    <a:pt x="5328" y="7742"/>
                    <a:pt x="5383" y="7744"/>
                    <a:pt x="5437" y="7744"/>
                  </a:cubicBezTo>
                  <a:cubicBezTo>
                    <a:pt x="6825" y="7744"/>
                    <a:pt x="7997" y="6653"/>
                    <a:pt x="9359" y="6324"/>
                  </a:cubicBezTo>
                  <a:cubicBezTo>
                    <a:pt x="9656" y="6255"/>
                    <a:pt x="9976" y="6209"/>
                    <a:pt x="10272" y="6164"/>
                  </a:cubicBezTo>
                  <a:cubicBezTo>
                    <a:pt x="9792" y="5983"/>
                    <a:pt x="9414" y="5911"/>
                    <a:pt x="9085" y="5911"/>
                  </a:cubicBezTo>
                  <a:cubicBezTo>
                    <a:pt x="7960" y="5911"/>
                    <a:pt x="7419" y="6756"/>
                    <a:pt x="5388" y="6985"/>
                  </a:cubicBezTo>
                  <a:cubicBezTo>
                    <a:pt x="2831" y="6894"/>
                    <a:pt x="731" y="3014"/>
                    <a:pt x="6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4" name="Google Shape;5795;p42"/>
            <p:cNvSpPr/>
            <p:nvPr/>
          </p:nvSpPr>
          <p:spPr>
            <a:xfrm>
              <a:off x="3601953" y="2372640"/>
              <a:ext cx="88024" cy="31939"/>
            </a:xfrm>
            <a:custGeom>
              <a:avLst/>
              <a:gdLst/>
              <a:ahLst/>
              <a:cxnLst/>
              <a:rect l="l" t="t" r="r" b="b"/>
              <a:pathLst>
                <a:path w="3106" h="1127" extrusionOk="0">
                  <a:moveTo>
                    <a:pt x="2652" y="1"/>
                  </a:moveTo>
                  <a:cubicBezTo>
                    <a:pt x="2353" y="1"/>
                    <a:pt x="1911" y="77"/>
                    <a:pt x="1439" y="222"/>
                  </a:cubicBezTo>
                  <a:cubicBezTo>
                    <a:pt x="617" y="450"/>
                    <a:pt x="1" y="815"/>
                    <a:pt x="47" y="998"/>
                  </a:cubicBezTo>
                  <a:cubicBezTo>
                    <a:pt x="66" y="1085"/>
                    <a:pt x="209" y="1127"/>
                    <a:pt x="431" y="1127"/>
                  </a:cubicBezTo>
                  <a:cubicBezTo>
                    <a:pt x="730" y="1127"/>
                    <a:pt x="1172" y="1051"/>
                    <a:pt x="1644" y="906"/>
                  </a:cubicBezTo>
                  <a:cubicBezTo>
                    <a:pt x="2466" y="678"/>
                    <a:pt x="3105" y="313"/>
                    <a:pt x="3037" y="130"/>
                  </a:cubicBezTo>
                  <a:cubicBezTo>
                    <a:pt x="3017" y="43"/>
                    <a:pt x="2874" y="1"/>
                    <a:pt x="26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5" name="Google Shape;5796;p42"/>
            <p:cNvSpPr/>
            <p:nvPr/>
          </p:nvSpPr>
          <p:spPr>
            <a:xfrm>
              <a:off x="3580613" y="2195997"/>
              <a:ext cx="77000" cy="199117"/>
            </a:xfrm>
            <a:custGeom>
              <a:avLst/>
              <a:gdLst/>
              <a:ahLst/>
              <a:cxnLst/>
              <a:rect l="l" t="t" r="r" b="b"/>
              <a:pathLst>
                <a:path w="2717" h="7026" extrusionOk="0">
                  <a:moveTo>
                    <a:pt x="1883" y="1"/>
                  </a:moveTo>
                  <a:cubicBezTo>
                    <a:pt x="1700" y="1"/>
                    <a:pt x="1477" y="62"/>
                    <a:pt x="1210" y="223"/>
                  </a:cubicBezTo>
                  <a:cubicBezTo>
                    <a:pt x="1210" y="223"/>
                    <a:pt x="1" y="2917"/>
                    <a:pt x="2078" y="7025"/>
                  </a:cubicBezTo>
                  <a:cubicBezTo>
                    <a:pt x="2078" y="7025"/>
                    <a:pt x="2084" y="7025"/>
                    <a:pt x="2096" y="7025"/>
                  </a:cubicBezTo>
                  <a:cubicBezTo>
                    <a:pt x="2189" y="7025"/>
                    <a:pt x="2615" y="7007"/>
                    <a:pt x="2717" y="6683"/>
                  </a:cubicBezTo>
                  <a:cubicBezTo>
                    <a:pt x="2717" y="6683"/>
                    <a:pt x="663" y="2255"/>
                    <a:pt x="2648" y="588"/>
                  </a:cubicBezTo>
                  <a:cubicBezTo>
                    <a:pt x="2648" y="588"/>
                    <a:pt x="2453" y="1"/>
                    <a:pt x="1883"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6" name="Google Shape;5797;p42"/>
            <p:cNvSpPr/>
            <p:nvPr/>
          </p:nvSpPr>
          <p:spPr>
            <a:xfrm>
              <a:off x="3472581" y="2269653"/>
              <a:ext cx="141048" cy="68101"/>
            </a:xfrm>
            <a:custGeom>
              <a:avLst/>
              <a:gdLst/>
              <a:ahLst/>
              <a:cxnLst/>
              <a:rect l="l" t="t" r="r" b="b"/>
              <a:pathLst>
                <a:path w="4977" h="2403" extrusionOk="0">
                  <a:moveTo>
                    <a:pt x="1943" y="1"/>
                  </a:moveTo>
                  <a:cubicBezTo>
                    <a:pt x="880" y="1"/>
                    <a:pt x="1" y="432"/>
                    <a:pt x="1" y="432"/>
                  </a:cubicBezTo>
                  <a:cubicBezTo>
                    <a:pt x="892" y="2031"/>
                    <a:pt x="2253" y="2403"/>
                    <a:pt x="3326" y="2403"/>
                  </a:cubicBezTo>
                  <a:cubicBezTo>
                    <a:pt x="4260" y="2403"/>
                    <a:pt x="4977" y="2121"/>
                    <a:pt x="4977" y="2121"/>
                  </a:cubicBezTo>
                  <a:cubicBezTo>
                    <a:pt x="4237" y="426"/>
                    <a:pt x="2999" y="1"/>
                    <a:pt x="1943" y="1"/>
                  </a:cubicBezTo>
                  <a:close/>
                </a:path>
              </a:pathLst>
            </a:custGeom>
            <a:solidFill>
              <a:srgbClr val="4FC2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7" name="Google Shape;5798;p42"/>
            <p:cNvSpPr/>
            <p:nvPr/>
          </p:nvSpPr>
          <p:spPr>
            <a:xfrm>
              <a:off x="3712054" y="2322592"/>
              <a:ext cx="138979" cy="194469"/>
            </a:xfrm>
            <a:custGeom>
              <a:avLst/>
              <a:gdLst/>
              <a:ahLst/>
              <a:cxnLst/>
              <a:rect l="l" t="t" r="r" b="b"/>
              <a:pathLst>
                <a:path w="4904" h="6862" extrusionOk="0">
                  <a:moveTo>
                    <a:pt x="1043" y="1"/>
                  </a:moveTo>
                  <a:cubicBezTo>
                    <a:pt x="456" y="1"/>
                    <a:pt x="0" y="321"/>
                    <a:pt x="293" y="1143"/>
                  </a:cubicBezTo>
                  <a:cubicBezTo>
                    <a:pt x="590" y="2033"/>
                    <a:pt x="1525" y="2513"/>
                    <a:pt x="2187" y="3197"/>
                  </a:cubicBezTo>
                  <a:cubicBezTo>
                    <a:pt x="3055" y="4133"/>
                    <a:pt x="3397" y="5389"/>
                    <a:pt x="3785" y="6598"/>
                  </a:cubicBezTo>
                  <a:cubicBezTo>
                    <a:pt x="3831" y="6667"/>
                    <a:pt x="3854" y="6758"/>
                    <a:pt x="3922" y="6804"/>
                  </a:cubicBezTo>
                  <a:cubicBezTo>
                    <a:pt x="3972" y="6844"/>
                    <a:pt x="4035" y="6862"/>
                    <a:pt x="4102" y="6862"/>
                  </a:cubicBezTo>
                  <a:cubicBezTo>
                    <a:pt x="4188" y="6862"/>
                    <a:pt x="4279" y="6832"/>
                    <a:pt x="4356" y="6781"/>
                  </a:cubicBezTo>
                  <a:cubicBezTo>
                    <a:pt x="4470" y="6667"/>
                    <a:pt x="4538" y="6530"/>
                    <a:pt x="4607" y="6393"/>
                  </a:cubicBezTo>
                  <a:cubicBezTo>
                    <a:pt x="4904" y="5548"/>
                    <a:pt x="4835" y="4658"/>
                    <a:pt x="4584" y="3836"/>
                  </a:cubicBezTo>
                  <a:cubicBezTo>
                    <a:pt x="4310" y="3038"/>
                    <a:pt x="3854" y="2284"/>
                    <a:pt x="3352" y="1600"/>
                  </a:cubicBezTo>
                  <a:cubicBezTo>
                    <a:pt x="3009" y="1120"/>
                    <a:pt x="2644" y="664"/>
                    <a:pt x="2165" y="344"/>
                  </a:cubicBezTo>
                  <a:cubicBezTo>
                    <a:pt x="1845" y="131"/>
                    <a:pt x="1417" y="1"/>
                    <a:pt x="104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8" name="Google Shape;5799;p42"/>
            <p:cNvSpPr/>
            <p:nvPr/>
          </p:nvSpPr>
          <p:spPr>
            <a:xfrm>
              <a:off x="3807673" y="2542652"/>
              <a:ext cx="29785" cy="25024"/>
            </a:xfrm>
            <a:custGeom>
              <a:avLst/>
              <a:gdLst/>
              <a:ahLst/>
              <a:cxnLst/>
              <a:rect l="l" t="t" r="r" b="b"/>
              <a:pathLst>
                <a:path w="1051" h="883" extrusionOk="0">
                  <a:moveTo>
                    <a:pt x="546" y="1"/>
                  </a:moveTo>
                  <a:cubicBezTo>
                    <a:pt x="501" y="1"/>
                    <a:pt x="455" y="7"/>
                    <a:pt x="411" y="20"/>
                  </a:cubicBezTo>
                  <a:cubicBezTo>
                    <a:pt x="160" y="89"/>
                    <a:pt x="0" y="340"/>
                    <a:pt x="69" y="568"/>
                  </a:cubicBezTo>
                  <a:cubicBezTo>
                    <a:pt x="125" y="756"/>
                    <a:pt x="306" y="882"/>
                    <a:pt x="508" y="882"/>
                  </a:cubicBezTo>
                  <a:cubicBezTo>
                    <a:pt x="551" y="882"/>
                    <a:pt x="595" y="877"/>
                    <a:pt x="639" y="865"/>
                  </a:cubicBezTo>
                  <a:cubicBezTo>
                    <a:pt x="891" y="773"/>
                    <a:pt x="1050" y="545"/>
                    <a:pt x="982" y="317"/>
                  </a:cubicBezTo>
                  <a:cubicBezTo>
                    <a:pt x="927" y="114"/>
                    <a:pt x="737" y="1"/>
                    <a:pt x="54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9" name="Google Shape;5800;p42"/>
            <p:cNvSpPr/>
            <p:nvPr/>
          </p:nvSpPr>
          <p:spPr>
            <a:xfrm>
              <a:off x="3472581" y="2269653"/>
              <a:ext cx="140396" cy="58182"/>
            </a:xfrm>
            <a:custGeom>
              <a:avLst/>
              <a:gdLst/>
              <a:ahLst/>
              <a:cxnLst/>
              <a:rect l="l" t="t" r="r" b="b"/>
              <a:pathLst>
                <a:path w="4954" h="2053" extrusionOk="0">
                  <a:moveTo>
                    <a:pt x="1945" y="1"/>
                  </a:moveTo>
                  <a:cubicBezTo>
                    <a:pt x="880" y="1"/>
                    <a:pt x="1" y="432"/>
                    <a:pt x="1" y="432"/>
                  </a:cubicBezTo>
                  <a:cubicBezTo>
                    <a:pt x="1" y="455"/>
                    <a:pt x="24" y="455"/>
                    <a:pt x="24" y="455"/>
                  </a:cubicBezTo>
                  <a:lnTo>
                    <a:pt x="4954" y="2052"/>
                  </a:lnTo>
                  <a:cubicBezTo>
                    <a:pt x="4208" y="414"/>
                    <a:pt x="2988" y="1"/>
                    <a:pt x="1945"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0" name="Google Shape;5801;p42"/>
            <p:cNvSpPr/>
            <p:nvPr/>
          </p:nvSpPr>
          <p:spPr>
            <a:xfrm>
              <a:off x="5133759" y="3571082"/>
              <a:ext cx="290457" cy="273793"/>
            </a:xfrm>
            <a:custGeom>
              <a:avLst/>
              <a:gdLst/>
              <a:ahLst/>
              <a:cxnLst/>
              <a:rect l="l" t="t" r="r" b="b"/>
              <a:pathLst>
                <a:path w="10249" h="9661" extrusionOk="0">
                  <a:moveTo>
                    <a:pt x="6209" y="1"/>
                  </a:moveTo>
                  <a:cubicBezTo>
                    <a:pt x="5364" y="1"/>
                    <a:pt x="4999" y="685"/>
                    <a:pt x="4908" y="1484"/>
                  </a:cubicBezTo>
                  <a:cubicBezTo>
                    <a:pt x="4520" y="845"/>
                    <a:pt x="4040" y="366"/>
                    <a:pt x="3356" y="206"/>
                  </a:cubicBezTo>
                  <a:cubicBezTo>
                    <a:pt x="3295" y="192"/>
                    <a:pt x="3238" y="186"/>
                    <a:pt x="3183" y="186"/>
                  </a:cubicBezTo>
                  <a:cubicBezTo>
                    <a:pt x="2782" y="186"/>
                    <a:pt x="2542" y="535"/>
                    <a:pt x="2602" y="936"/>
                  </a:cubicBezTo>
                  <a:cubicBezTo>
                    <a:pt x="2716" y="1690"/>
                    <a:pt x="3013" y="2329"/>
                    <a:pt x="3401" y="2945"/>
                  </a:cubicBezTo>
                  <a:cubicBezTo>
                    <a:pt x="3356" y="2945"/>
                    <a:pt x="3333" y="2945"/>
                    <a:pt x="3287" y="2968"/>
                  </a:cubicBezTo>
                  <a:cubicBezTo>
                    <a:pt x="3036" y="2889"/>
                    <a:pt x="2761" y="2848"/>
                    <a:pt x="2491" y="2848"/>
                  </a:cubicBezTo>
                  <a:cubicBezTo>
                    <a:pt x="1903" y="2848"/>
                    <a:pt x="1332" y="3040"/>
                    <a:pt x="1050" y="3447"/>
                  </a:cubicBezTo>
                  <a:cubicBezTo>
                    <a:pt x="525" y="4200"/>
                    <a:pt x="982" y="4794"/>
                    <a:pt x="1666" y="5136"/>
                  </a:cubicBezTo>
                  <a:cubicBezTo>
                    <a:pt x="1758" y="5228"/>
                    <a:pt x="1849" y="5296"/>
                    <a:pt x="1940" y="5342"/>
                  </a:cubicBezTo>
                  <a:cubicBezTo>
                    <a:pt x="1666" y="5479"/>
                    <a:pt x="1393" y="5661"/>
                    <a:pt x="1164" y="5889"/>
                  </a:cubicBezTo>
                  <a:cubicBezTo>
                    <a:pt x="639" y="6369"/>
                    <a:pt x="0" y="7213"/>
                    <a:pt x="457" y="7944"/>
                  </a:cubicBezTo>
                  <a:cubicBezTo>
                    <a:pt x="664" y="8281"/>
                    <a:pt x="989" y="8412"/>
                    <a:pt x="1332" y="8412"/>
                  </a:cubicBezTo>
                  <a:cubicBezTo>
                    <a:pt x="1593" y="8412"/>
                    <a:pt x="1863" y="8336"/>
                    <a:pt x="2100" y="8218"/>
                  </a:cubicBezTo>
                  <a:cubicBezTo>
                    <a:pt x="2189" y="8173"/>
                    <a:pt x="3276" y="7326"/>
                    <a:pt x="3394" y="7326"/>
                  </a:cubicBezTo>
                  <a:cubicBezTo>
                    <a:pt x="3397" y="7326"/>
                    <a:pt x="3399" y="7326"/>
                    <a:pt x="3401" y="7327"/>
                  </a:cubicBezTo>
                  <a:cubicBezTo>
                    <a:pt x="3447" y="7350"/>
                    <a:pt x="3424" y="8081"/>
                    <a:pt x="3470" y="8218"/>
                  </a:cubicBezTo>
                  <a:cubicBezTo>
                    <a:pt x="3646" y="8640"/>
                    <a:pt x="4012" y="8941"/>
                    <a:pt x="4443" y="8941"/>
                  </a:cubicBezTo>
                  <a:cubicBezTo>
                    <a:pt x="4570" y="8941"/>
                    <a:pt x="4704" y="8914"/>
                    <a:pt x="4839" y="8857"/>
                  </a:cubicBezTo>
                  <a:cubicBezTo>
                    <a:pt x="5227" y="8674"/>
                    <a:pt x="5387" y="8332"/>
                    <a:pt x="5433" y="7944"/>
                  </a:cubicBezTo>
                  <a:cubicBezTo>
                    <a:pt x="5570" y="7921"/>
                    <a:pt x="5684" y="7921"/>
                    <a:pt x="5798" y="7875"/>
                  </a:cubicBezTo>
                  <a:cubicBezTo>
                    <a:pt x="6310" y="8742"/>
                    <a:pt x="6992" y="9660"/>
                    <a:pt x="7830" y="9660"/>
                  </a:cubicBezTo>
                  <a:cubicBezTo>
                    <a:pt x="7963" y="9660"/>
                    <a:pt x="8100" y="9637"/>
                    <a:pt x="8240" y="9587"/>
                  </a:cubicBezTo>
                  <a:cubicBezTo>
                    <a:pt x="9336" y="9199"/>
                    <a:pt x="9267" y="8126"/>
                    <a:pt x="8993" y="7099"/>
                  </a:cubicBezTo>
                  <a:lnTo>
                    <a:pt x="8993" y="7099"/>
                  </a:lnTo>
                  <a:cubicBezTo>
                    <a:pt x="9088" y="7109"/>
                    <a:pt x="9182" y="7114"/>
                    <a:pt x="9279" y="7114"/>
                  </a:cubicBezTo>
                  <a:cubicBezTo>
                    <a:pt x="9415" y="7114"/>
                    <a:pt x="9554" y="7103"/>
                    <a:pt x="9701" y="7076"/>
                  </a:cubicBezTo>
                  <a:cubicBezTo>
                    <a:pt x="9975" y="7031"/>
                    <a:pt x="10226" y="6688"/>
                    <a:pt x="10203" y="6392"/>
                  </a:cubicBezTo>
                  <a:cubicBezTo>
                    <a:pt x="10180" y="5638"/>
                    <a:pt x="9792" y="5364"/>
                    <a:pt x="9290" y="4862"/>
                  </a:cubicBezTo>
                  <a:cubicBezTo>
                    <a:pt x="9130" y="4680"/>
                    <a:pt x="8674" y="4611"/>
                    <a:pt x="8948" y="4178"/>
                  </a:cubicBezTo>
                  <a:cubicBezTo>
                    <a:pt x="8993" y="4109"/>
                    <a:pt x="9244" y="4063"/>
                    <a:pt x="9336" y="4018"/>
                  </a:cubicBezTo>
                  <a:cubicBezTo>
                    <a:pt x="9564" y="3881"/>
                    <a:pt x="9815" y="3675"/>
                    <a:pt x="9952" y="3447"/>
                  </a:cubicBezTo>
                  <a:cubicBezTo>
                    <a:pt x="10249" y="2968"/>
                    <a:pt x="10226" y="2329"/>
                    <a:pt x="9769" y="1964"/>
                  </a:cubicBezTo>
                  <a:cubicBezTo>
                    <a:pt x="9520" y="1764"/>
                    <a:pt x="9192" y="1691"/>
                    <a:pt x="8853" y="1691"/>
                  </a:cubicBezTo>
                  <a:cubicBezTo>
                    <a:pt x="8415" y="1691"/>
                    <a:pt x="7958" y="1812"/>
                    <a:pt x="7624" y="1941"/>
                  </a:cubicBezTo>
                  <a:cubicBezTo>
                    <a:pt x="7464" y="2009"/>
                    <a:pt x="7327" y="2078"/>
                    <a:pt x="7167" y="2146"/>
                  </a:cubicBezTo>
                  <a:cubicBezTo>
                    <a:pt x="7099" y="2169"/>
                    <a:pt x="7030" y="2215"/>
                    <a:pt x="6962" y="2237"/>
                  </a:cubicBezTo>
                  <a:cubicBezTo>
                    <a:pt x="6985" y="2100"/>
                    <a:pt x="7030" y="1918"/>
                    <a:pt x="7030" y="1895"/>
                  </a:cubicBezTo>
                  <a:cubicBezTo>
                    <a:pt x="7053" y="1621"/>
                    <a:pt x="7122" y="1324"/>
                    <a:pt x="7122" y="1050"/>
                  </a:cubicBezTo>
                  <a:cubicBezTo>
                    <a:pt x="7122" y="480"/>
                    <a:pt x="6848" y="1"/>
                    <a:pt x="620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1" name="Google Shape;5802;p42"/>
            <p:cNvSpPr/>
            <p:nvPr/>
          </p:nvSpPr>
          <p:spPr>
            <a:xfrm>
              <a:off x="5381507" y="3530953"/>
              <a:ext cx="37550" cy="39506"/>
            </a:xfrm>
            <a:custGeom>
              <a:avLst/>
              <a:gdLst/>
              <a:ahLst/>
              <a:cxnLst/>
              <a:rect l="l" t="t" r="r" b="b"/>
              <a:pathLst>
                <a:path w="1325" h="1394" extrusionOk="0">
                  <a:moveTo>
                    <a:pt x="699" y="0"/>
                  </a:moveTo>
                  <a:cubicBezTo>
                    <a:pt x="687" y="0"/>
                    <a:pt x="675" y="1"/>
                    <a:pt x="662" y="1"/>
                  </a:cubicBezTo>
                  <a:cubicBezTo>
                    <a:pt x="297" y="1"/>
                    <a:pt x="46" y="275"/>
                    <a:pt x="23" y="640"/>
                  </a:cubicBezTo>
                  <a:cubicBezTo>
                    <a:pt x="23" y="663"/>
                    <a:pt x="0" y="709"/>
                    <a:pt x="0" y="732"/>
                  </a:cubicBezTo>
                  <a:cubicBezTo>
                    <a:pt x="0" y="1074"/>
                    <a:pt x="320" y="1394"/>
                    <a:pt x="662" y="1394"/>
                  </a:cubicBezTo>
                  <a:cubicBezTo>
                    <a:pt x="982" y="1371"/>
                    <a:pt x="1324" y="1097"/>
                    <a:pt x="1301" y="732"/>
                  </a:cubicBezTo>
                  <a:cubicBezTo>
                    <a:pt x="1301" y="709"/>
                    <a:pt x="1301" y="663"/>
                    <a:pt x="1301" y="640"/>
                  </a:cubicBezTo>
                  <a:cubicBezTo>
                    <a:pt x="1279" y="310"/>
                    <a:pt x="1044" y="0"/>
                    <a:pt x="6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2" name="Google Shape;5803;p42"/>
            <p:cNvSpPr/>
            <p:nvPr/>
          </p:nvSpPr>
          <p:spPr>
            <a:xfrm>
              <a:off x="5471430" y="3689459"/>
              <a:ext cx="47895" cy="36899"/>
            </a:xfrm>
            <a:custGeom>
              <a:avLst/>
              <a:gdLst/>
              <a:ahLst/>
              <a:cxnLst/>
              <a:rect l="l" t="t" r="r" b="b"/>
              <a:pathLst>
                <a:path w="1690" h="1302" extrusionOk="0">
                  <a:moveTo>
                    <a:pt x="845" y="1"/>
                  </a:moveTo>
                  <a:cubicBezTo>
                    <a:pt x="0" y="1"/>
                    <a:pt x="0" y="1302"/>
                    <a:pt x="845" y="1302"/>
                  </a:cubicBezTo>
                  <a:cubicBezTo>
                    <a:pt x="1689" y="1302"/>
                    <a:pt x="1689" y="1"/>
                    <a:pt x="84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3" name="Google Shape;5804;p42"/>
            <p:cNvSpPr/>
            <p:nvPr/>
          </p:nvSpPr>
          <p:spPr>
            <a:xfrm>
              <a:off x="5267013" y="3852470"/>
              <a:ext cx="35595" cy="40129"/>
            </a:xfrm>
            <a:custGeom>
              <a:avLst/>
              <a:gdLst/>
              <a:ahLst/>
              <a:cxnLst/>
              <a:rect l="l" t="t" r="r" b="b"/>
              <a:pathLst>
                <a:path w="1256" h="1416" extrusionOk="0">
                  <a:moveTo>
                    <a:pt x="639" y="1"/>
                  </a:moveTo>
                  <a:cubicBezTo>
                    <a:pt x="274" y="23"/>
                    <a:pt x="23" y="297"/>
                    <a:pt x="0" y="640"/>
                  </a:cubicBezTo>
                  <a:cubicBezTo>
                    <a:pt x="0" y="685"/>
                    <a:pt x="0" y="731"/>
                    <a:pt x="0" y="777"/>
                  </a:cubicBezTo>
                  <a:cubicBezTo>
                    <a:pt x="23" y="959"/>
                    <a:pt x="69" y="1096"/>
                    <a:pt x="183" y="1233"/>
                  </a:cubicBezTo>
                  <a:cubicBezTo>
                    <a:pt x="297" y="1324"/>
                    <a:pt x="480" y="1416"/>
                    <a:pt x="639" y="1416"/>
                  </a:cubicBezTo>
                  <a:cubicBezTo>
                    <a:pt x="799" y="1393"/>
                    <a:pt x="959" y="1347"/>
                    <a:pt x="1073" y="1233"/>
                  </a:cubicBezTo>
                  <a:cubicBezTo>
                    <a:pt x="1187" y="1096"/>
                    <a:pt x="1233" y="959"/>
                    <a:pt x="1256" y="777"/>
                  </a:cubicBezTo>
                  <a:cubicBezTo>
                    <a:pt x="1256" y="731"/>
                    <a:pt x="1256" y="685"/>
                    <a:pt x="1256" y="640"/>
                  </a:cubicBezTo>
                  <a:cubicBezTo>
                    <a:pt x="1256" y="480"/>
                    <a:pt x="1210" y="320"/>
                    <a:pt x="1073" y="206"/>
                  </a:cubicBezTo>
                  <a:cubicBezTo>
                    <a:pt x="959" y="92"/>
                    <a:pt x="799" y="1"/>
                    <a:pt x="63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4" name="Google Shape;5805;p42"/>
            <p:cNvSpPr/>
            <p:nvPr/>
          </p:nvSpPr>
          <p:spPr>
            <a:xfrm>
              <a:off x="5099467" y="3721794"/>
              <a:ext cx="45316" cy="35623"/>
            </a:xfrm>
            <a:custGeom>
              <a:avLst/>
              <a:gdLst/>
              <a:ahLst/>
              <a:cxnLst/>
              <a:rect l="l" t="t" r="r" b="b"/>
              <a:pathLst>
                <a:path w="1599" h="1257" extrusionOk="0">
                  <a:moveTo>
                    <a:pt x="799" y="1"/>
                  </a:moveTo>
                  <a:cubicBezTo>
                    <a:pt x="0" y="1"/>
                    <a:pt x="0" y="1256"/>
                    <a:pt x="799" y="1256"/>
                  </a:cubicBezTo>
                  <a:cubicBezTo>
                    <a:pt x="1598" y="1256"/>
                    <a:pt x="1598" y="1"/>
                    <a:pt x="79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5" name="Google Shape;5806;p42"/>
            <p:cNvSpPr/>
            <p:nvPr/>
          </p:nvSpPr>
          <p:spPr>
            <a:xfrm>
              <a:off x="2813120" y="3029532"/>
              <a:ext cx="216716" cy="205125"/>
            </a:xfrm>
            <a:custGeom>
              <a:avLst/>
              <a:gdLst/>
              <a:ahLst/>
              <a:cxnLst/>
              <a:rect l="l" t="t" r="r" b="b"/>
              <a:pathLst>
                <a:path w="7647" h="7238" extrusionOk="0">
                  <a:moveTo>
                    <a:pt x="4634" y="0"/>
                  </a:moveTo>
                  <a:cubicBezTo>
                    <a:pt x="3995" y="0"/>
                    <a:pt x="3721" y="525"/>
                    <a:pt x="3675" y="1119"/>
                  </a:cubicBezTo>
                  <a:cubicBezTo>
                    <a:pt x="3378" y="639"/>
                    <a:pt x="3013" y="274"/>
                    <a:pt x="2488" y="160"/>
                  </a:cubicBezTo>
                  <a:cubicBezTo>
                    <a:pt x="2443" y="149"/>
                    <a:pt x="2399" y="143"/>
                    <a:pt x="2358" y="143"/>
                  </a:cubicBezTo>
                  <a:cubicBezTo>
                    <a:pt x="2070" y="143"/>
                    <a:pt x="1900" y="408"/>
                    <a:pt x="1940" y="708"/>
                  </a:cubicBezTo>
                  <a:cubicBezTo>
                    <a:pt x="2009" y="1256"/>
                    <a:pt x="2237" y="1758"/>
                    <a:pt x="2534" y="2214"/>
                  </a:cubicBezTo>
                  <a:lnTo>
                    <a:pt x="2442" y="2214"/>
                  </a:lnTo>
                  <a:cubicBezTo>
                    <a:pt x="2262" y="2159"/>
                    <a:pt x="2065" y="2131"/>
                    <a:pt x="1869" y="2131"/>
                  </a:cubicBezTo>
                  <a:cubicBezTo>
                    <a:pt x="1421" y="2131"/>
                    <a:pt x="983" y="2278"/>
                    <a:pt x="776" y="2579"/>
                  </a:cubicBezTo>
                  <a:cubicBezTo>
                    <a:pt x="365" y="3150"/>
                    <a:pt x="731" y="3584"/>
                    <a:pt x="1233" y="3858"/>
                  </a:cubicBezTo>
                  <a:cubicBezTo>
                    <a:pt x="1301" y="3926"/>
                    <a:pt x="1370" y="3972"/>
                    <a:pt x="1438" y="3995"/>
                  </a:cubicBezTo>
                  <a:cubicBezTo>
                    <a:pt x="1233" y="4109"/>
                    <a:pt x="1027" y="4246"/>
                    <a:pt x="867" y="4405"/>
                  </a:cubicBezTo>
                  <a:cubicBezTo>
                    <a:pt x="479" y="4771"/>
                    <a:pt x="0" y="5410"/>
                    <a:pt x="343" y="5958"/>
                  </a:cubicBezTo>
                  <a:cubicBezTo>
                    <a:pt x="500" y="6206"/>
                    <a:pt x="739" y="6305"/>
                    <a:pt x="993" y="6305"/>
                  </a:cubicBezTo>
                  <a:cubicBezTo>
                    <a:pt x="1181" y="6305"/>
                    <a:pt x="1377" y="6251"/>
                    <a:pt x="1552" y="6163"/>
                  </a:cubicBezTo>
                  <a:cubicBezTo>
                    <a:pt x="1620" y="6118"/>
                    <a:pt x="2437" y="5478"/>
                    <a:pt x="2530" y="5478"/>
                  </a:cubicBezTo>
                  <a:cubicBezTo>
                    <a:pt x="2531" y="5478"/>
                    <a:pt x="2533" y="5478"/>
                    <a:pt x="2534" y="5478"/>
                  </a:cubicBezTo>
                  <a:cubicBezTo>
                    <a:pt x="2557" y="5501"/>
                    <a:pt x="2557" y="6049"/>
                    <a:pt x="2579" y="6163"/>
                  </a:cubicBezTo>
                  <a:cubicBezTo>
                    <a:pt x="2703" y="6481"/>
                    <a:pt x="2990" y="6703"/>
                    <a:pt x="3315" y="6703"/>
                  </a:cubicBezTo>
                  <a:cubicBezTo>
                    <a:pt x="3410" y="6703"/>
                    <a:pt x="3508" y="6684"/>
                    <a:pt x="3607" y="6642"/>
                  </a:cubicBezTo>
                  <a:cubicBezTo>
                    <a:pt x="3903" y="6505"/>
                    <a:pt x="4017" y="6231"/>
                    <a:pt x="4063" y="5958"/>
                  </a:cubicBezTo>
                  <a:cubicBezTo>
                    <a:pt x="4154" y="5935"/>
                    <a:pt x="4223" y="5935"/>
                    <a:pt x="4314" y="5912"/>
                  </a:cubicBezTo>
                  <a:cubicBezTo>
                    <a:pt x="4712" y="6549"/>
                    <a:pt x="5231" y="7237"/>
                    <a:pt x="5872" y="7237"/>
                  </a:cubicBezTo>
                  <a:cubicBezTo>
                    <a:pt x="5966" y="7237"/>
                    <a:pt x="6063" y="7222"/>
                    <a:pt x="6163" y="7190"/>
                  </a:cubicBezTo>
                  <a:cubicBezTo>
                    <a:pt x="6985" y="6893"/>
                    <a:pt x="6916" y="6072"/>
                    <a:pt x="6711" y="5318"/>
                  </a:cubicBezTo>
                  <a:lnTo>
                    <a:pt x="6711" y="5318"/>
                  </a:lnTo>
                  <a:cubicBezTo>
                    <a:pt x="6777" y="5328"/>
                    <a:pt x="6847" y="5333"/>
                    <a:pt x="6919" y="5333"/>
                  </a:cubicBezTo>
                  <a:cubicBezTo>
                    <a:pt x="7022" y="5333"/>
                    <a:pt x="7129" y="5322"/>
                    <a:pt x="7236" y="5296"/>
                  </a:cubicBezTo>
                  <a:cubicBezTo>
                    <a:pt x="7464" y="5273"/>
                    <a:pt x="7647" y="4999"/>
                    <a:pt x="7624" y="4794"/>
                  </a:cubicBezTo>
                  <a:cubicBezTo>
                    <a:pt x="7601" y="4223"/>
                    <a:pt x="7304" y="4017"/>
                    <a:pt x="6939" y="3652"/>
                  </a:cubicBezTo>
                  <a:cubicBezTo>
                    <a:pt x="6802" y="3515"/>
                    <a:pt x="6483" y="3447"/>
                    <a:pt x="6665" y="3127"/>
                  </a:cubicBezTo>
                  <a:cubicBezTo>
                    <a:pt x="6711" y="3082"/>
                    <a:pt x="6893" y="3036"/>
                    <a:pt x="6962" y="3013"/>
                  </a:cubicBezTo>
                  <a:cubicBezTo>
                    <a:pt x="7144" y="2899"/>
                    <a:pt x="7327" y="2762"/>
                    <a:pt x="7441" y="2579"/>
                  </a:cubicBezTo>
                  <a:cubicBezTo>
                    <a:pt x="7647" y="2214"/>
                    <a:pt x="7647" y="1758"/>
                    <a:pt x="7304" y="1484"/>
                  </a:cubicBezTo>
                  <a:cubicBezTo>
                    <a:pt x="7115" y="1335"/>
                    <a:pt x="6870" y="1281"/>
                    <a:pt x="6615" y="1281"/>
                  </a:cubicBezTo>
                  <a:cubicBezTo>
                    <a:pt x="6286" y="1281"/>
                    <a:pt x="5941" y="1371"/>
                    <a:pt x="5684" y="1461"/>
                  </a:cubicBezTo>
                  <a:cubicBezTo>
                    <a:pt x="5570" y="1507"/>
                    <a:pt x="5455" y="1552"/>
                    <a:pt x="5341" y="1598"/>
                  </a:cubicBezTo>
                  <a:cubicBezTo>
                    <a:pt x="5296" y="1644"/>
                    <a:pt x="5250" y="1666"/>
                    <a:pt x="5181" y="1689"/>
                  </a:cubicBezTo>
                  <a:cubicBezTo>
                    <a:pt x="5227" y="1575"/>
                    <a:pt x="5250" y="1438"/>
                    <a:pt x="5250" y="1438"/>
                  </a:cubicBezTo>
                  <a:cubicBezTo>
                    <a:pt x="5273" y="1233"/>
                    <a:pt x="5318" y="1005"/>
                    <a:pt x="5318" y="799"/>
                  </a:cubicBezTo>
                  <a:cubicBezTo>
                    <a:pt x="5318" y="365"/>
                    <a:pt x="5113" y="0"/>
                    <a:pt x="4634"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6" name="Google Shape;5807;p42"/>
            <p:cNvSpPr/>
            <p:nvPr/>
          </p:nvSpPr>
          <p:spPr>
            <a:xfrm>
              <a:off x="2998124" y="2999719"/>
              <a:ext cx="27830" cy="29219"/>
            </a:xfrm>
            <a:custGeom>
              <a:avLst/>
              <a:gdLst/>
              <a:ahLst/>
              <a:cxnLst/>
              <a:rect l="l" t="t" r="r" b="b"/>
              <a:pathLst>
                <a:path w="982" h="1031" extrusionOk="0">
                  <a:moveTo>
                    <a:pt x="534" y="1"/>
                  </a:moveTo>
                  <a:cubicBezTo>
                    <a:pt x="524" y="1"/>
                    <a:pt x="513" y="1"/>
                    <a:pt x="502" y="2"/>
                  </a:cubicBezTo>
                  <a:cubicBezTo>
                    <a:pt x="228" y="2"/>
                    <a:pt x="23" y="208"/>
                    <a:pt x="23" y="482"/>
                  </a:cubicBezTo>
                  <a:cubicBezTo>
                    <a:pt x="0" y="504"/>
                    <a:pt x="0" y="527"/>
                    <a:pt x="0" y="550"/>
                  </a:cubicBezTo>
                  <a:cubicBezTo>
                    <a:pt x="0" y="790"/>
                    <a:pt x="230" y="1031"/>
                    <a:pt x="470" y="1031"/>
                  </a:cubicBezTo>
                  <a:cubicBezTo>
                    <a:pt x="481" y="1031"/>
                    <a:pt x="492" y="1030"/>
                    <a:pt x="502" y="1029"/>
                  </a:cubicBezTo>
                  <a:cubicBezTo>
                    <a:pt x="731" y="1029"/>
                    <a:pt x="982" y="824"/>
                    <a:pt x="982" y="550"/>
                  </a:cubicBezTo>
                  <a:cubicBezTo>
                    <a:pt x="982" y="527"/>
                    <a:pt x="982" y="504"/>
                    <a:pt x="982" y="482"/>
                  </a:cubicBezTo>
                  <a:cubicBezTo>
                    <a:pt x="960" y="241"/>
                    <a:pt x="771" y="1"/>
                    <a:pt x="53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7" name="Google Shape;5808;p42"/>
            <p:cNvSpPr/>
            <p:nvPr/>
          </p:nvSpPr>
          <p:spPr>
            <a:xfrm>
              <a:off x="3065375" y="3118151"/>
              <a:ext cx="35623" cy="27830"/>
            </a:xfrm>
            <a:custGeom>
              <a:avLst/>
              <a:gdLst/>
              <a:ahLst/>
              <a:cxnLst/>
              <a:rect l="l" t="t" r="r" b="b"/>
              <a:pathLst>
                <a:path w="1257" h="982" extrusionOk="0">
                  <a:moveTo>
                    <a:pt x="640" y="0"/>
                  </a:moveTo>
                  <a:cubicBezTo>
                    <a:pt x="1" y="0"/>
                    <a:pt x="1" y="982"/>
                    <a:pt x="640" y="982"/>
                  </a:cubicBezTo>
                  <a:cubicBezTo>
                    <a:pt x="1256" y="982"/>
                    <a:pt x="1256" y="0"/>
                    <a:pt x="64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8" name="Google Shape;5809;p42"/>
            <p:cNvSpPr/>
            <p:nvPr/>
          </p:nvSpPr>
          <p:spPr>
            <a:xfrm>
              <a:off x="2912084" y="3240410"/>
              <a:ext cx="27206" cy="29785"/>
            </a:xfrm>
            <a:custGeom>
              <a:avLst/>
              <a:gdLst/>
              <a:ahLst/>
              <a:cxnLst/>
              <a:rect l="l" t="t" r="r" b="b"/>
              <a:pathLst>
                <a:path w="960" h="1051" extrusionOk="0">
                  <a:moveTo>
                    <a:pt x="480" y="0"/>
                  </a:moveTo>
                  <a:cubicBezTo>
                    <a:pt x="206" y="23"/>
                    <a:pt x="23" y="206"/>
                    <a:pt x="23" y="480"/>
                  </a:cubicBezTo>
                  <a:cubicBezTo>
                    <a:pt x="0" y="502"/>
                    <a:pt x="23" y="548"/>
                    <a:pt x="23" y="571"/>
                  </a:cubicBezTo>
                  <a:cubicBezTo>
                    <a:pt x="23" y="708"/>
                    <a:pt x="69" y="822"/>
                    <a:pt x="160" y="913"/>
                  </a:cubicBezTo>
                  <a:cubicBezTo>
                    <a:pt x="229" y="982"/>
                    <a:pt x="366" y="1050"/>
                    <a:pt x="480" y="1050"/>
                  </a:cubicBezTo>
                  <a:cubicBezTo>
                    <a:pt x="617" y="1050"/>
                    <a:pt x="731" y="1005"/>
                    <a:pt x="822" y="913"/>
                  </a:cubicBezTo>
                  <a:cubicBezTo>
                    <a:pt x="913" y="822"/>
                    <a:pt x="936" y="708"/>
                    <a:pt x="959" y="571"/>
                  </a:cubicBezTo>
                  <a:cubicBezTo>
                    <a:pt x="959" y="548"/>
                    <a:pt x="959" y="502"/>
                    <a:pt x="959" y="480"/>
                  </a:cubicBezTo>
                  <a:cubicBezTo>
                    <a:pt x="959" y="343"/>
                    <a:pt x="913" y="228"/>
                    <a:pt x="822" y="137"/>
                  </a:cubicBezTo>
                  <a:cubicBezTo>
                    <a:pt x="731" y="69"/>
                    <a:pt x="594" y="0"/>
                    <a:pt x="48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9" name="Google Shape;5810;p42"/>
            <p:cNvSpPr/>
            <p:nvPr/>
          </p:nvSpPr>
          <p:spPr>
            <a:xfrm>
              <a:off x="2787246" y="3142722"/>
              <a:ext cx="33668" cy="26555"/>
            </a:xfrm>
            <a:custGeom>
              <a:avLst/>
              <a:gdLst/>
              <a:ahLst/>
              <a:cxnLst/>
              <a:rect l="l" t="t" r="r" b="b"/>
              <a:pathLst>
                <a:path w="1188" h="937" extrusionOk="0">
                  <a:moveTo>
                    <a:pt x="594" y="1"/>
                  </a:moveTo>
                  <a:cubicBezTo>
                    <a:pt x="0" y="1"/>
                    <a:pt x="0" y="936"/>
                    <a:pt x="594" y="936"/>
                  </a:cubicBezTo>
                  <a:cubicBezTo>
                    <a:pt x="1187" y="936"/>
                    <a:pt x="1187" y="1"/>
                    <a:pt x="59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0" name="Google Shape;5811;p42"/>
            <p:cNvSpPr/>
            <p:nvPr/>
          </p:nvSpPr>
          <p:spPr>
            <a:xfrm>
              <a:off x="5626676" y="1644699"/>
              <a:ext cx="296918" cy="280878"/>
            </a:xfrm>
            <a:custGeom>
              <a:avLst/>
              <a:gdLst/>
              <a:ahLst/>
              <a:cxnLst/>
              <a:rect l="l" t="t" r="r" b="b"/>
              <a:pathLst>
                <a:path w="10477" h="9911" extrusionOk="0">
                  <a:moveTo>
                    <a:pt x="6368" y="1"/>
                  </a:moveTo>
                  <a:cubicBezTo>
                    <a:pt x="5478" y="1"/>
                    <a:pt x="5113" y="708"/>
                    <a:pt x="5022" y="1507"/>
                  </a:cubicBezTo>
                  <a:cubicBezTo>
                    <a:pt x="4634" y="891"/>
                    <a:pt x="4131" y="366"/>
                    <a:pt x="3424" y="206"/>
                  </a:cubicBezTo>
                  <a:cubicBezTo>
                    <a:pt x="3366" y="193"/>
                    <a:pt x="3311" y="187"/>
                    <a:pt x="3259" y="187"/>
                  </a:cubicBezTo>
                  <a:cubicBezTo>
                    <a:pt x="2854" y="187"/>
                    <a:pt x="2610" y="558"/>
                    <a:pt x="2671" y="982"/>
                  </a:cubicBezTo>
                  <a:cubicBezTo>
                    <a:pt x="2762" y="1736"/>
                    <a:pt x="3082" y="2398"/>
                    <a:pt x="3470" y="3014"/>
                  </a:cubicBezTo>
                  <a:cubicBezTo>
                    <a:pt x="3447" y="3014"/>
                    <a:pt x="3401" y="3037"/>
                    <a:pt x="3378" y="3037"/>
                  </a:cubicBezTo>
                  <a:cubicBezTo>
                    <a:pt x="3115" y="2958"/>
                    <a:pt x="2831" y="2918"/>
                    <a:pt x="2553" y="2918"/>
                  </a:cubicBezTo>
                  <a:cubicBezTo>
                    <a:pt x="1941" y="2918"/>
                    <a:pt x="1356" y="3115"/>
                    <a:pt x="1073" y="3539"/>
                  </a:cubicBezTo>
                  <a:cubicBezTo>
                    <a:pt x="525" y="4315"/>
                    <a:pt x="1004" y="4908"/>
                    <a:pt x="1712" y="5274"/>
                  </a:cubicBezTo>
                  <a:cubicBezTo>
                    <a:pt x="1780" y="5365"/>
                    <a:pt x="1872" y="5433"/>
                    <a:pt x="1986" y="5479"/>
                  </a:cubicBezTo>
                  <a:cubicBezTo>
                    <a:pt x="1689" y="5639"/>
                    <a:pt x="1415" y="5821"/>
                    <a:pt x="1187" y="6050"/>
                  </a:cubicBezTo>
                  <a:cubicBezTo>
                    <a:pt x="662" y="6529"/>
                    <a:pt x="0" y="7396"/>
                    <a:pt x="479" y="8150"/>
                  </a:cubicBezTo>
                  <a:cubicBezTo>
                    <a:pt x="692" y="8495"/>
                    <a:pt x="1036" y="8631"/>
                    <a:pt x="1394" y="8631"/>
                  </a:cubicBezTo>
                  <a:cubicBezTo>
                    <a:pt x="1652" y="8631"/>
                    <a:pt x="1917" y="8561"/>
                    <a:pt x="2146" y="8446"/>
                  </a:cubicBezTo>
                  <a:cubicBezTo>
                    <a:pt x="2235" y="8402"/>
                    <a:pt x="3346" y="7509"/>
                    <a:pt x="3463" y="7509"/>
                  </a:cubicBezTo>
                  <a:cubicBezTo>
                    <a:pt x="3466" y="7509"/>
                    <a:pt x="3468" y="7509"/>
                    <a:pt x="3470" y="7510"/>
                  </a:cubicBezTo>
                  <a:cubicBezTo>
                    <a:pt x="3515" y="7533"/>
                    <a:pt x="3492" y="8286"/>
                    <a:pt x="3561" y="8423"/>
                  </a:cubicBezTo>
                  <a:cubicBezTo>
                    <a:pt x="3720" y="8864"/>
                    <a:pt x="4110" y="9169"/>
                    <a:pt x="4542" y="9169"/>
                  </a:cubicBezTo>
                  <a:cubicBezTo>
                    <a:pt x="4670" y="9169"/>
                    <a:pt x="4801" y="9142"/>
                    <a:pt x="4930" y="9085"/>
                  </a:cubicBezTo>
                  <a:cubicBezTo>
                    <a:pt x="5341" y="8903"/>
                    <a:pt x="5501" y="8538"/>
                    <a:pt x="5569" y="8150"/>
                  </a:cubicBezTo>
                  <a:cubicBezTo>
                    <a:pt x="5684" y="8127"/>
                    <a:pt x="5798" y="8104"/>
                    <a:pt x="5935" y="8081"/>
                  </a:cubicBezTo>
                  <a:cubicBezTo>
                    <a:pt x="6448" y="8970"/>
                    <a:pt x="7167" y="9910"/>
                    <a:pt x="8032" y="9910"/>
                  </a:cubicBezTo>
                  <a:cubicBezTo>
                    <a:pt x="8166" y="9910"/>
                    <a:pt x="8304" y="9888"/>
                    <a:pt x="8445" y="9839"/>
                  </a:cubicBezTo>
                  <a:cubicBezTo>
                    <a:pt x="9564" y="9428"/>
                    <a:pt x="9495" y="8332"/>
                    <a:pt x="9199" y="7282"/>
                  </a:cubicBezTo>
                  <a:lnTo>
                    <a:pt x="9199" y="7282"/>
                  </a:lnTo>
                  <a:cubicBezTo>
                    <a:pt x="9293" y="7292"/>
                    <a:pt x="9392" y="7297"/>
                    <a:pt x="9492" y="7297"/>
                  </a:cubicBezTo>
                  <a:cubicBezTo>
                    <a:pt x="9635" y="7297"/>
                    <a:pt x="9782" y="7286"/>
                    <a:pt x="9929" y="7259"/>
                  </a:cubicBezTo>
                  <a:cubicBezTo>
                    <a:pt x="10226" y="7214"/>
                    <a:pt x="10477" y="6848"/>
                    <a:pt x="10454" y="6575"/>
                  </a:cubicBezTo>
                  <a:cubicBezTo>
                    <a:pt x="10408" y="5799"/>
                    <a:pt x="10020" y="5502"/>
                    <a:pt x="9518" y="5000"/>
                  </a:cubicBezTo>
                  <a:cubicBezTo>
                    <a:pt x="9336" y="4794"/>
                    <a:pt x="8879" y="4726"/>
                    <a:pt x="9153" y="4292"/>
                  </a:cubicBezTo>
                  <a:cubicBezTo>
                    <a:pt x="9199" y="4201"/>
                    <a:pt x="9473" y="4178"/>
                    <a:pt x="9541" y="4132"/>
                  </a:cubicBezTo>
                  <a:cubicBezTo>
                    <a:pt x="9792" y="3995"/>
                    <a:pt x="10043" y="3767"/>
                    <a:pt x="10180" y="3539"/>
                  </a:cubicBezTo>
                  <a:cubicBezTo>
                    <a:pt x="10477" y="3037"/>
                    <a:pt x="10477" y="2398"/>
                    <a:pt x="9998" y="2010"/>
                  </a:cubicBezTo>
                  <a:cubicBezTo>
                    <a:pt x="9753" y="1814"/>
                    <a:pt x="9430" y="1744"/>
                    <a:pt x="9091" y="1744"/>
                  </a:cubicBezTo>
                  <a:cubicBezTo>
                    <a:pt x="8638" y="1744"/>
                    <a:pt x="8159" y="1869"/>
                    <a:pt x="7806" y="1987"/>
                  </a:cubicBezTo>
                  <a:cubicBezTo>
                    <a:pt x="7647" y="2055"/>
                    <a:pt x="7487" y="2124"/>
                    <a:pt x="7327" y="2192"/>
                  </a:cubicBezTo>
                  <a:cubicBezTo>
                    <a:pt x="7259" y="2238"/>
                    <a:pt x="7190" y="2261"/>
                    <a:pt x="7122" y="2306"/>
                  </a:cubicBezTo>
                  <a:cubicBezTo>
                    <a:pt x="7144" y="2169"/>
                    <a:pt x="7190" y="1987"/>
                    <a:pt x="7190" y="1964"/>
                  </a:cubicBezTo>
                  <a:cubicBezTo>
                    <a:pt x="7213" y="1667"/>
                    <a:pt x="7304" y="1370"/>
                    <a:pt x="7281" y="1074"/>
                  </a:cubicBezTo>
                  <a:cubicBezTo>
                    <a:pt x="7281" y="503"/>
                    <a:pt x="7007" y="1"/>
                    <a:pt x="636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1" name="Google Shape;5812;p42"/>
            <p:cNvSpPr/>
            <p:nvPr/>
          </p:nvSpPr>
          <p:spPr>
            <a:xfrm>
              <a:off x="5880263" y="1603323"/>
              <a:ext cx="38826" cy="40810"/>
            </a:xfrm>
            <a:custGeom>
              <a:avLst/>
              <a:gdLst/>
              <a:ahLst/>
              <a:cxnLst/>
              <a:rect l="l" t="t" r="r" b="b"/>
              <a:pathLst>
                <a:path w="1370" h="1440" extrusionOk="0">
                  <a:moveTo>
                    <a:pt x="684" y="0"/>
                  </a:moveTo>
                  <a:cubicBezTo>
                    <a:pt x="296" y="23"/>
                    <a:pt x="45" y="297"/>
                    <a:pt x="22" y="662"/>
                  </a:cubicBezTo>
                  <a:cubicBezTo>
                    <a:pt x="22" y="708"/>
                    <a:pt x="22" y="730"/>
                    <a:pt x="22" y="776"/>
                  </a:cubicBezTo>
                  <a:cubicBezTo>
                    <a:pt x="0" y="1108"/>
                    <a:pt x="321" y="1439"/>
                    <a:pt x="652" y="1439"/>
                  </a:cubicBezTo>
                  <a:cubicBezTo>
                    <a:pt x="663" y="1439"/>
                    <a:pt x="674" y="1439"/>
                    <a:pt x="684" y="1438"/>
                  </a:cubicBezTo>
                  <a:cubicBezTo>
                    <a:pt x="1027" y="1415"/>
                    <a:pt x="1369" y="1141"/>
                    <a:pt x="1346" y="776"/>
                  </a:cubicBezTo>
                  <a:cubicBezTo>
                    <a:pt x="1323" y="730"/>
                    <a:pt x="1323" y="708"/>
                    <a:pt x="1323" y="662"/>
                  </a:cubicBezTo>
                  <a:cubicBezTo>
                    <a:pt x="1301" y="320"/>
                    <a:pt x="1050" y="0"/>
                    <a:pt x="68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2" name="Google Shape;5813;p42"/>
            <p:cNvSpPr/>
            <p:nvPr/>
          </p:nvSpPr>
          <p:spPr>
            <a:xfrm>
              <a:off x="5972736" y="1766334"/>
              <a:ext cx="48546" cy="37522"/>
            </a:xfrm>
            <a:custGeom>
              <a:avLst/>
              <a:gdLst/>
              <a:ahLst/>
              <a:cxnLst/>
              <a:rect l="l" t="t" r="r" b="b"/>
              <a:pathLst>
                <a:path w="1713" h="1324" extrusionOk="0">
                  <a:moveTo>
                    <a:pt x="868" y="0"/>
                  </a:moveTo>
                  <a:cubicBezTo>
                    <a:pt x="1" y="0"/>
                    <a:pt x="1" y="1324"/>
                    <a:pt x="868" y="1324"/>
                  </a:cubicBezTo>
                  <a:cubicBezTo>
                    <a:pt x="1713" y="1324"/>
                    <a:pt x="1713" y="0"/>
                    <a:pt x="86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3" name="Google Shape;5814;p42"/>
            <p:cNvSpPr/>
            <p:nvPr/>
          </p:nvSpPr>
          <p:spPr>
            <a:xfrm>
              <a:off x="5762510" y="1933767"/>
              <a:ext cx="37550" cy="40328"/>
            </a:xfrm>
            <a:custGeom>
              <a:avLst/>
              <a:gdLst/>
              <a:ahLst/>
              <a:cxnLst/>
              <a:rect l="l" t="t" r="r" b="b"/>
              <a:pathLst>
                <a:path w="1325" h="1423" extrusionOk="0">
                  <a:moveTo>
                    <a:pt x="713" y="0"/>
                  </a:moveTo>
                  <a:cubicBezTo>
                    <a:pt x="696" y="0"/>
                    <a:pt x="679" y="1"/>
                    <a:pt x="662" y="4"/>
                  </a:cubicBezTo>
                  <a:cubicBezTo>
                    <a:pt x="297" y="4"/>
                    <a:pt x="46" y="278"/>
                    <a:pt x="23" y="643"/>
                  </a:cubicBezTo>
                  <a:cubicBezTo>
                    <a:pt x="0" y="689"/>
                    <a:pt x="23" y="734"/>
                    <a:pt x="23" y="780"/>
                  </a:cubicBezTo>
                  <a:cubicBezTo>
                    <a:pt x="46" y="962"/>
                    <a:pt x="92" y="1099"/>
                    <a:pt x="206" y="1236"/>
                  </a:cubicBezTo>
                  <a:cubicBezTo>
                    <a:pt x="308" y="1339"/>
                    <a:pt x="465" y="1422"/>
                    <a:pt x="612" y="1422"/>
                  </a:cubicBezTo>
                  <a:cubicBezTo>
                    <a:pt x="629" y="1422"/>
                    <a:pt x="646" y="1421"/>
                    <a:pt x="662" y="1419"/>
                  </a:cubicBezTo>
                  <a:cubicBezTo>
                    <a:pt x="822" y="1419"/>
                    <a:pt x="1005" y="1373"/>
                    <a:pt x="1119" y="1236"/>
                  </a:cubicBezTo>
                  <a:cubicBezTo>
                    <a:pt x="1233" y="1099"/>
                    <a:pt x="1279" y="962"/>
                    <a:pt x="1301" y="780"/>
                  </a:cubicBezTo>
                  <a:cubicBezTo>
                    <a:pt x="1301" y="734"/>
                    <a:pt x="1324" y="689"/>
                    <a:pt x="1301" y="643"/>
                  </a:cubicBezTo>
                  <a:cubicBezTo>
                    <a:pt x="1301" y="460"/>
                    <a:pt x="1256" y="301"/>
                    <a:pt x="1119" y="186"/>
                  </a:cubicBezTo>
                  <a:cubicBezTo>
                    <a:pt x="1017" y="84"/>
                    <a:pt x="859" y="0"/>
                    <a:pt x="71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4" name="Google Shape;5815;p42"/>
            <p:cNvSpPr/>
            <p:nvPr/>
          </p:nvSpPr>
          <p:spPr>
            <a:xfrm>
              <a:off x="5591081" y="1799322"/>
              <a:ext cx="46619" cy="36247"/>
            </a:xfrm>
            <a:custGeom>
              <a:avLst/>
              <a:gdLst/>
              <a:ahLst/>
              <a:cxnLst/>
              <a:rect l="l" t="t" r="r" b="b"/>
              <a:pathLst>
                <a:path w="1645" h="1279" extrusionOk="0">
                  <a:moveTo>
                    <a:pt x="822" y="0"/>
                  </a:moveTo>
                  <a:cubicBezTo>
                    <a:pt x="1" y="0"/>
                    <a:pt x="1" y="1278"/>
                    <a:pt x="822" y="1278"/>
                  </a:cubicBezTo>
                  <a:cubicBezTo>
                    <a:pt x="1644" y="1278"/>
                    <a:pt x="1644" y="0"/>
                    <a:pt x="82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5" name="Google Shape;5816;p42"/>
            <p:cNvSpPr/>
            <p:nvPr/>
          </p:nvSpPr>
          <p:spPr>
            <a:xfrm>
              <a:off x="4400206" y="1312214"/>
              <a:ext cx="239360" cy="225530"/>
            </a:xfrm>
            <a:custGeom>
              <a:avLst/>
              <a:gdLst/>
              <a:ahLst/>
              <a:cxnLst/>
              <a:rect l="l" t="t" r="r" b="b"/>
              <a:pathLst>
                <a:path w="8446" h="7958" extrusionOk="0">
                  <a:moveTo>
                    <a:pt x="5136" y="1"/>
                  </a:moveTo>
                  <a:cubicBezTo>
                    <a:pt x="4406" y="1"/>
                    <a:pt x="4109" y="571"/>
                    <a:pt x="4040" y="1210"/>
                  </a:cubicBezTo>
                  <a:cubicBezTo>
                    <a:pt x="3721" y="708"/>
                    <a:pt x="3333" y="297"/>
                    <a:pt x="2762" y="160"/>
                  </a:cubicBezTo>
                  <a:cubicBezTo>
                    <a:pt x="2714" y="150"/>
                    <a:pt x="2668" y="145"/>
                    <a:pt x="2625" y="145"/>
                  </a:cubicBezTo>
                  <a:cubicBezTo>
                    <a:pt x="2297" y="145"/>
                    <a:pt x="2106" y="434"/>
                    <a:pt x="2146" y="777"/>
                  </a:cubicBezTo>
                  <a:cubicBezTo>
                    <a:pt x="2237" y="1393"/>
                    <a:pt x="2488" y="1918"/>
                    <a:pt x="2808" y="2420"/>
                  </a:cubicBezTo>
                  <a:cubicBezTo>
                    <a:pt x="2762" y="2420"/>
                    <a:pt x="2739" y="2443"/>
                    <a:pt x="2717" y="2443"/>
                  </a:cubicBezTo>
                  <a:cubicBezTo>
                    <a:pt x="2508" y="2378"/>
                    <a:pt x="2282" y="2345"/>
                    <a:pt x="2059" y="2345"/>
                  </a:cubicBezTo>
                  <a:cubicBezTo>
                    <a:pt x="1573" y="2345"/>
                    <a:pt x="1102" y="2502"/>
                    <a:pt x="868" y="2831"/>
                  </a:cubicBezTo>
                  <a:cubicBezTo>
                    <a:pt x="434" y="3470"/>
                    <a:pt x="799" y="3949"/>
                    <a:pt x="1370" y="4246"/>
                  </a:cubicBezTo>
                  <a:cubicBezTo>
                    <a:pt x="1438" y="4315"/>
                    <a:pt x="1507" y="4360"/>
                    <a:pt x="1598" y="4406"/>
                  </a:cubicBezTo>
                  <a:cubicBezTo>
                    <a:pt x="1370" y="4520"/>
                    <a:pt x="1142" y="4680"/>
                    <a:pt x="959" y="4862"/>
                  </a:cubicBezTo>
                  <a:cubicBezTo>
                    <a:pt x="525" y="5251"/>
                    <a:pt x="0" y="5958"/>
                    <a:pt x="388" y="6552"/>
                  </a:cubicBezTo>
                  <a:cubicBezTo>
                    <a:pt x="559" y="6827"/>
                    <a:pt x="828" y="6937"/>
                    <a:pt x="1112" y="6937"/>
                  </a:cubicBezTo>
                  <a:cubicBezTo>
                    <a:pt x="1322" y="6937"/>
                    <a:pt x="1541" y="6877"/>
                    <a:pt x="1735" y="6780"/>
                  </a:cubicBezTo>
                  <a:cubicBezTo>
                    <a:pt x="1802" y="6758"/>
                    <a:pt x="2685" y="6047"/>
                    <a:pt x="2779" y="6047"/>
                  </a:cubicBezTo>
                  <a:cubicBezTo>
                    <a:pt x="2782" y="6047"/>
                    <a:pt x="2784" y="6048"/>
                    <a:pt x="2785" y="6049"/>
                  </a:cubicBezTo>
                  <a:cubicBezTo>
                    <a:pt x="2831" y="6072"/>
                    <a:pt x="2831" y="6666"/>
                    <a:pt x="2853" y="6780"/>
                  </a:cubicBezTo>
                  <a:cubicBezTo>
                    <a:pt x="2994" y="7131"/>
                    <a:pt x="3310" y="7374"/>
                    <a:pt x="3656" y="7374"/>
                  </a:cubicBezTo>
                  <a:cubicBezTo>
                    <a:pt x="3760" y="7374"/>
                    <a:pt x="3867" y="7352"/>
                    <a:pt x="3972" y="7305"/>
                  </a:cubicBezTo>
                  <a:cubicBezTo>
                    <a:pt x="4314" y="7168"/>
                    <a:pt x="4428" y="6871"/>
                    <a:pt x="4497" y="6552"/>
                  </a:cubicBezTo>
                  <a:cubicBezTo>
                    <a:pt x="4588" y="6552"/>
                    <a:pt x="4680" y="6529"/>
                    <a:pt x="4771" y="6506"/>
                  </a:cubicBezTo>
                  <a:cubicBezTo>
                    <a:pt x="5184" y="7215"/>
                    <a:pt x="5768" y="7958"/>
                    <a:pt x="6463" y="7958"/>
                  </a:cubicBezTo>
                  <a:cubicBezTo>
                    <a:pt x="6573" y="7958"/>
                    <a:pt x="6686" y="7939"/>
                    <a:pt x="6802" y="7898"/>
                  </a:cubicBezTo>
                  <a:cubicBezTo>
                    <a:pt x="7715" y="7579"/>
                    <a:pt x="7647" y="6689"/>
                    <a:pt x="7419" y="5867"/>
                  </a:cubicBezTo>
                  <a:cubicBezTo>
                    <a:pt x="7601" y="5867"/>
                    <a:pt x="7784" y="5867"/>
                    <a:pt x="7989" y="5844"/>
                  </a:cubicBezTo>
                  <a:cubicBezTo>
                    <a:pt x="8240" y="5798"/>
                    <a:pt x="8446" y="5502"/>
                    <a:pt x="8423" y="5273"/>
                  </a:cubicBezTo>
                  <a:cubicBezTo>
                    <a:pt x="8400" y="4657"/>
                    <a:pt x="8080" y="4429"/>
                    <a:pt x="7670" y="4018"/>
                  </a:cubicBezTo>
                  <a:cubicBezTo>
                    <a:pt x="7533" y="3858"/>
                    <a:pt x="7145" y="3790"/>
                    <a:pt x="7373" y="3447"/>
                  </a:cubicBezTo>
                  <a:cubicBezTo>
                    <a:pt x="7419" y="3379"/>
                    <a:pt x="7624" y="3356"/>
                    <a:pt x="7692" y="3310"/>
                  </a:cubicBezTo>
                  <a:cubicBezTo>
                    <a:pt x="7898" y="3196"/>
                    <a:pt x="8080" y="3036"/>
                    <a:pt x="8217" y="2831"/>
                  </a:cubicBezTo>
                  <a:cubicBezTo>
                    <a:pt x="8446" y="2443"/>
                    <a:pt x="8423" y="1918"/>
                    <a:pt x="8058" y="1621"/>
                  </a:cubicBezTo>
                  <a:cubicBezTo>
                    <a:pt x="7859" y="1453"/>
                    <a:pt x="7592" y="1392"/>
                    <a:pt x="7314" y="1392"/>
                  </a:cubicBezTo>
                  <a:cubicBezTo>
                    <a:pt x="6952" y="1392"/>
                    <a:pt x="6571" y="1495"/>
                    <a:pt x="6300" y="1598"/>
                  </a:cubicBezTo>
                  <a:cubicBezTo>
                    <a:pt x="6163" y="1644"/>
                    <a:pt x="6026" y="1713"/>
                    <a:pt x="5912" y="1758"/>
                  </a:cubicBezTo>
                  <a:cubicBezTo>
                    <a:pt x="5844" y="1781"/>
                    <a:pt x="5798" y="1827"/>
                    <a:pt x="5729" y="1850"/>
                  </a:cubicBezTo>
                  <a:cubicBezTo>
                    <a:pt x="5775" y="1735"/>
                    <a:pt x="5798" y="1576"/>
                    <a:pt x="5798" y="1576"/>
                  </a:cubicBezTo>
                  <a:cubicBezTo>
                    <a:pt x="5821" y="1347"/>
                    <a:pt x="5866" y="1096"/>
                    <a:pt x="5866" y="868"/>
                  </a:cubicBezTo>
                  <a:cubicBezTo>
                    <a:pt x="5866" y="389"/>
                    <a:pt x="5638" y="1"/>
                    <a:pt x="513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6" name="Google Shape;5817;p42"/>
            <p:cNvSpPr/>
            <p:nvPr/>
          </p:nvSpPr>
          <p:spPr>
            <a:xfrm>
              <a:off x="4603971" y="1278575"/>
              <a:ext cx="31712" cy="33016"/>
            </a:xfrm>
            <a:custGeom>
              <a:avLst/>
              <a:gdLst/>
              <a:ahLst/>
              <a:cxnLst/>
              <a:rect l="l" t="t" r="r" b="b"/>
              <a:pathLst>
                <a:path w="1119" h="1165" extrusionOk="0">
                  <a:moveTo>
                    <a:pt x="571" y="1"/>
                  </a:moveTo>
                  <a:cubicBezTo>
                    <a:pt x="251" y="24"/>
                    <a:pt x="46" y="252"/>
                    <a:pt x="23" y="526"/>
                  </a:cubicBezTo>
                  <a:cubicBezTo>
                    <a:pt x="23" y="571"/>
                    <a:pt x="23" y="594"/>
                    <a:pt x="23" y="617"/>
                  </a:cubicBezTo>
                  <a:cubicBezTo>
                    <a:pt x="0" y="914"/>
                    <a:pt x="274" y="1165"/>
                    <a:pt x="571" y="1165"/>
                  </a:cubicBezTo>
                  <a:cubicBezTo>
                    <a:pt x="845" y="1142"/>
                    <a:pt x="1119" y="914"/>
                    <a:pt x="1096" y="617"/>
                  </a:cubicBezTo>
                  <a:cubicBezTo>
                    <a:pt x="1096" y="594"/>
                    <a:pt x="1096" y="571"/>
                    <a:pt x="1096" y="526"/>
                  </a:cubicBezTo>
                  <a:cubicBezTo>
                    <a:pt x="1073" y="252"/>
                    <a:pt x="868" y="1"/>
                    <a:pt x="57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7" name="Google Shape;5818;p42"/>
            <p:cNvSpPr/>
            <p:nvPr/>
          </p:nvSpPr>
          <p:spPr>
            <a:xfrm>
              <a:off x="4679015" y="1409902"/>
              <a:ext cx="39478" cy="30437"/>
            </a:xfrm>
            <a:custGeom>
              <a:avLst/>
              <a:gdLst/>
              <a:ahLst/>
              <a:cxnLst/>
              <a:rect l="l" t="t" r="r" b="b"/>
              <a:pathLst>
                <a:path w="1393" h="1074" extrusionOk="0">
                  <a:moveTo>
                    <a:pt x="685" y="0"/>
                  </a:moveTo>
                  <a:cubicBezTo>
                    <a:pt x="0" y="0"/>
                    <a:pt x="0" y="1073"/>
                    <a:pt x="685" y="1073"/>
                  </a:cubicBezTo>
                  <a:cubicBezTo>
                    <a:pt x="1392" y="1073"/>
                    <a:pt x="1392" y="0"/>
                    <a:pt x="685"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8" name="Google Shape;5819;p42"/>
            <p:cNvSpPr/>
            <p:nvPr/>
          </p:nvSpPr>
          <p:spPr>
            <a:xfrm>
              <a:off x="4510165" y="1544432"/>
              <a:ext cx="29785" cy="33044"/>
            </a:xfrm>
            <a:custGeom>
              <a:avLst/>
              <a:gdLst/>
              <a:ahLst/>
              <a:cxnLst/>
              <a:rect l="l" t="t" r="r" b="b"/>
              <a:pathLst>
                <a:path w="1051" h="1166" extrusionOk="0">
                  <a:moveTo>
                    <a:pt x="526" y="1"/>
                  </a:moveTo>
                  <a:cubicBezTo>
                    <a:pt x="206" y="24"/>
                    <a:pt x="23" y="229"/>
                    <a:pt x="1" y="526"/>
                  </a:cubicBezTo>
                  <a:cubicBezTo>
                    <a:pt x="1" y="572"/>
                    <a:pt x="1" y="594"/>
                    <a:pt x="1" y="640"/>
                  </a:cubicBezTo>
                  <a:cubicBezTo>
                    <a:pt x="23" y="777"/>
                    <a:pt x="46" y="914"/>
                    <a:pt x="160" y="1005"/>
                  </a:cubicBezTo>
                  <a:cubicBezTo>
                    <a:pt x="252" y="1097"/>
                    <a:pt x="389" y="1165"/>
                    <a:pt x="526" y="1165"/>
                  </a:cubicBezTo>
                  <a:cubicBezTo>
                    <a:pt x="640" y="1142"/>
                    <a:pt x="777" y="1119"/>
                    <a:pt x="891" y="1005"/>
                  </a:cubicBezTo>
                  <a:cubicBezTo>
                    <a:pt x="982" y="891"/>
                    <a:pt x="1028" y="777"/>
                    <a:pt x="1028" y="640"/>
                  </a:cubicBezTo>
                  <a:cubicBezTo>
                    <a:pt x="1028" y="594"/>
                    <a:pt x="1051" y="572"/>
                    <a:pt x="1028" y="526"/>
                  </a:cubicBezTo>
                  <a:cubicBezTo>
                    <a:pt x="1028" y="389"/>
                    <a:pt x="982" y="252"/>
                    <a:pt x="891" y="161"/>
                  </a:cubicBezTo>
                  <a:cubicBezTo>
                    <a:pt x="800" y="69"/>
                    <a:pt x="640" y="1"/>
                    <a:pt x="52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9" name="Google Shape;5820;p42"/>
            <p:cNvSpPr/>
            <p:nvPr/>
          </p:nvSpPr>
          <p:spPr>
            <a:xfrm>
              <a:off x="4371753" y="1436429"/>
              <a:ext cx="37522" cy="29134"/>
            </a:xfrm>
            <a:custGeom>
              <a:avLst/>
              <a:gdLst/>
              <a:ahLst/>
              <a:cxnLst/>
              <a:rect l="l" t="t" r="r" b="b"/>
              <a:pathLst>
                <a:path w="1324" h="1028" extrusionOk="0">
                  <a:moveTo>
                    <a:pt x="662" y="0"/>
                  </a:moveTo>
                  <a:cubicBezTo>
                    <a:pt x="0" y="0"/>
                    <a:pt x="0" y="1027"/>
                    <a:pt x="662" y="1027"/>
                  </a:cubicBezTo>
                  <a:cubicBezTo>
                    <a:pt x="1324" y="1027"/>
                    <a:pt x="1324" y="0"/>
                    <a:pt x="662"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0" name="Google Shape;5821;p42"/>
            <p:cNvSpPr/>
            <p:nvPr/>
          </p:nvSpPr>
          <p:spPr>
            <a:xfrm>
              <a:off x="5027654" y="1308984"/>
              <a:ext cx="25903" cy="19441"/>
            </a:xfrm>
            <a:custGeom>
              <a:avLst/>
              <a:gdLst/>
              <a:ahLst/>
              <a:cxnLst/>
              <a:rect l="l" t="t" r="r" b="b"/>
              <a:pathLst>
                <a:path w="914" h="686" fill="none" extrusionOk="0">
                  <a:moveTo>
                    <a:pt x="1" y="685"/>
                  </a:moveTo>
                  <a:cubicBezTo>
                    <a:pt x="298" y="434"/>
                    <a:pt x="594" y="206"/>
                    <a:pt x="914" y="1"/>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1" name="Google Shape;5822;p42"/>
            <p:cNvSpPr/>
            <p:nvPr/>
          </p:nvSpPr>
          <p:spPr>
            <a:xfrm>
              <a:off x="5107884" y="1234591"/>
              <a:ext cx="738087" cy="509752"/>
            </a:xfrm>
            <a:custGeom>
              <a:avLst/>
              <a:gdLst/>
              <a:ahLst/>
              <a:cxnLst/>
              <a:rect l="l" t="t" r="r" b="b"/>
              <a:pathLst>
                <a:path w="26044" h="17987" fill="none" extrusionOk="0">
                  <a:moveTo>
                    <a:pt x="0" y="1530"/>
                  </a:moveTo>
                  <a:cubicBezTo>
                    <a:pt x="3378" y="1"/>
                    <a:pt x="7464" y="1"/>
                    <a:pt x="10774" y="1667"/>
                  </a:cubicBezTo>
                  <a:cubicBezTo>
                    <a:pt x="15111" y="3858"/>
                    <a:pt x="17872" y="8766"/>
                    <a:pt x="17530" y="13605"/>
                  </a:cubicBezTo>
                  <a:cubicBezTo>
                    <a:pt x="17393" y="15522"/>
                    <a:pt x="16366" y="17782"/>
                    <a:pt x="14426" y="17896"/>
                  </a:cubicBezTo>
                  <a:cubicBezTo>
                    <a:pt x="13033" y="17987"/>
                    <a:pt x="11778" y="16777"/>
                    <a:pt x="11459" y="15408"/>
                  </a:cubicBezTo>
                  <a:cubicBezTo>
                    <a:pt x="11139" y="14038"/>
                    <a:pt x="11527" y="12600"/>
                    <a:pt x="12143" y="11322"/>
                  </a:cubicBezTo>
                  <a:cubicBezTo>
                    <a:pt x="14540" y="6278"/>
                    <a:pt x="20589" y="3356"/>
                    <a:pt x="26044" y="42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2" name="Google Shape;5823;p42"/>
            <p:cNvSpPr/>
            <p:nvPr/>
          </p:nvSpPr>
          <p:spPr>
            <a:xfrm>
              <a:off x="5877004" y="1362036"/>
              <a:ext cx="30437" cy="9721"/>
            </a:xfrm>
            <a:custGeom>
              <a:avLst/>
              <a:gdLst/>
              <a:ahLst/>
              <a:cxnLst/>
              <a:rect l="l" t="t" r="r" b="b"/>
              <a:pathLst>
                <a:path w="1074" h="343" fill="none" extrusionOk="0">
                  <a:moveTo>
                    <a:pt x="0" y="0"/>
                  </a:moveTo>
                  <a:cubicBezTo>
                    <a:pt x="366" y="92"/>
                    <a:pt x="731" y="206"/>
                    <a:pt x="1073" y="343"/>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3" name="Google Shape;5824;p42"/>
            <p:cNvSpPr/>
            <p:nvPr/>
          </p:nvSpPr>
          <p:spPr>
            <a:xfrm>
              <a:off x="3405995" y="1506799"/>
              <a:ext cx="525905" cy="362922"/>
            </a:xfrm>
            <a:custGeom>
              <a:avLst/>
              <a:gdLst/>
              <a:ahLst/>
              <a:cxnLst/>
              <a:rect l="l" t="t" r="r" b="b"/>
              <a:pathLst>
                <a:path w="18557" h="12806" fill="none" extrusionOk="0">
                  <a:moveTo>
                    <a:pt x="0" y="11984"/>
                  </a:moveTo>
                  <a:cubicBezTo>
                    <a:pt x="5159" y="12806"/>
                    <a:pt x="10682" y="9793"/>
                    <a:pt x="12782" y="4999"/>
                  </a:cubicBezTo>
                  <a:cubicBezTo>
                    <a:pt x="13398" y="3607"/>
                    <a:pt x="13627" y="1735"/>
                    <a:pt x="12463" y="754"/>
                  </a:cubicBezTo>
                  <a:cubicBezTo>
                    <a:pt x="11572" y="1"/>
                    <a:pt x="10157" y="138"/>
                    <a:pt x="9267" y="891"/>
                  </a:cubicBezTo>
                  <a:cubicBezTo>
                    <a:pt x="8377" y="1644"/>
                    <a:pt x="7989" y="2854"/>
                    <a:pt x="8035" y="4018"/>
                  </a:cubicBezTo>
                  <a:cubicBezTo>
                    <a:pt x="8080" y="5136"/>
                    <a:pt x="8468" y="6232"/>
                    <a:pt x="9153" y="7099"/>
                  </a:cubicBezTo>
                  <a:cubicBezTo>
                    <a:pt x="10203" y="8446"/>
                    <a:pt x="11824" y="9222"/>
                    <a:pt x="13490" y="9542"/>
                  </a:cubicBezTo>
                  <a:cubicBezTo>
                    <a:pt x="15156" y="9861"/>
                    <a:pt x="16868" y="9793"/>
                    <a:pt x="18557" y="9724"/>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4" name="Google Shape;5825;p42"/>
            <p:cNvSpPr/>
            <p:nvPr/>
          </p:nvSpPr>
          <p:spPr>
            <a:xfrm>
              <a:off x="5815514" y="3874631"/>
              <a:ext cx="357764" cy="308566"/>
            </a:xfrm>
            <a:custGeom>
              <a:avLst/>
              <a:gdLst/>
              <a:ahLst/>
              <a:cxnLst/>
              <a:rect l="l" t="t" r="r" b="b"/>
              <a:pathLst>
                <a:path w="12624" h="10888" fill="none" extrusionOk="0">
                  <a:moveTo>
                    <a:pt x="1188" y="2693"/>
                  </a:moveTo>
                  <a:cubicBezTo>
                    <a:pt x="1" y="4497"/>
                    <a:pt x="138" y="7076"/>
                    <a:pt x="1507" y="8742"/>
                  </a:cubicBezTo>
                  <a:cubicBezTo>
                    <a:pt x="2535" y="9975"/>
                    <a:pt x="4110" y="10659"/>
                    <a:pt x="5684" y="10751"/>
                  </a:cubicBezTo>
                  <a:cubicBezTo>
                    <a:pt x="7990" y="10888"/>
                    <a:pt x="10386" y="9724"/>
                    <a:pt x="11505" y="7715"/>
                  </a:cubicBezTo>
                  <a:cubicBezTo>
                    <a:pt x="12623" y="5684"/>
                    <a:pt x="12281" y="2899"/>
                    <a:pt x="10569" y="1347"/>
                  </a:cubicBezTo>
                  <a:cubicBezTo>
                    <a:pt x="9519" y="411"/>
                    <a:pt x="7876" y="0"/>
                    <a:pt x="6643" y="662"/>
                  </a:cubicBezTo>
                  <a:cubicBezTo>
                    <a:pt x="6027" y="1004"/>
                    <a:pt x="5548" y="1552"/>
                    <a:pt x="5228" y="2168"/>
                  </a:cubicBezTo>
                  <a:cubicBezTo>
                    <a:pt x="4840" y="2876"/>
                    <a:pt x="4635" y="3721"/>
                    <a:pt x="4794" y="4519"/>
                  </a:cubicBezTo>
                  <a:cubicBezTo>
                    <a:pt x="4954" y="5318"/>
                    <a:pt x="5502" y="6072"/>
                    <a:pt x="6278" y="6300"/>
                  </a:cubicBezTo>
                  <a:cubicBezTo>
                    <a:pt x="7054" y="6551"/>
                    <a:pt x="8013" y="6209"/>
                    <a:pt x="8332" y="5455"/>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5" name="Google Shape;5826;p42"/>
            <p:cNvSpPr/>
            <p:nvPr/>
          </p:nvSpPr>
          <p:spPr>
            <a:xfrm>
              <a:off x="3789564" y="2095589"/>
              <a:ext cx="492294" cy="274303"/>
            </a:xfrm>
            <a:custGeom>
              <a:avLst/>
              <a:gdLst/>
              <a:ahLst/>
              <a:cxnLst/>
              <a:rect l="l" t="t" r="r" b="b"/>
              <a:pathLst>
                <a:path w="17371" h="9679" fill="none" extrusionOk="0">
                  <a:moveTo>
                    <a:pt x="0" y="1210"/>
                  </a:moveTo>
                  <a:cubicBezTo>
                    <a:pt x="1119" y="457"/>
                    <a:pt x="2465" y="0"/>
                    <a:pt x="3812" y="69"/>
                  </a:cubicBezTo>
                  <a:cubicBezTo>
                    <a:pt x="5182" y="160"/>
                    <a:pt x="6505" y="799"/>
                    <a:pt x="7282" y="1917"/>
                  </a:cubicBezTo>
                  <a:cubicBezTo>
                    <a:pt x="8149" y="3127"/>
                    <a:pt x="8240" y="4702"/>
                    <a:pt x="8811" y="6072"/>
                  </a:cubicBezTo>
                  <a:cubicBezTo>
                    <a:pt x="9518" y="7829"/>
                    <a:pt x="11139" y="9267"/>
                    <a:pt x="13033" y="9473"/>
                  </a:cubicBezTo>
                  <a:cubicBezTo>
                    <a:pt x="14905" y="9678"/>
                    <a:pt x="16937" y="8445"/>
                    <a:pt x="17370" y="6597"/>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6" name="Google Shape;5827;p42"/>
            <p:cNvSpPr/>
            <p:nvPr/>
          </p:nvSpPr>
          <p:spPr>
            <a:xfrm>
              <a:off x="5531567" y="2350450"/>
              <a:ext cx="228392" cy="368732"/>
            </a:xfrm>
            <a:custGeom>
              <a:avLst/>
              <a:gdLst/>
              <a:ahLst/>
              <a:cxnLst/>
              <a:rect l="l" t="t" r="r" b="b"/>
              <a:pathLst>
                <a:path w="8059" h="13011" fill="none" extrusionOk="0">
                  <a:moveTo>
                    <a:pt x="8058" y="0"/>
                  </a:moveTo>
                  <a:cubicBezTo>
                    <a:pt x="4840" y="1530"/>
                    <a:pt x="1690" y="3858"/>
                    <a:pt x="571" y="7259"/>
                  </a:cubicBezTo>
                  <a:cubicBezTo>
                    <a:pt x="1" y="8948"/>
                    <a:pt x="138" y="11116"/>
                    <a:pt x="1576" y="12212"/>
                  </a:cubicBezTo>
                  <a:cubicBezTo>
                    <a:pt x="2078" y="12577"/>
                    <a:pt x="2671" y="12782"/>
                    <a:pt x="3288" y="12874"/>
                  </a:cubicBezTo>
                  <a:cubicBezTo>
                    <a:pt x="4543" y="13011"/>
                    <a:pt x="5935" y="12509"/>
                    <a:pt x="6460" y="11367"/>
                  </a:cubicBezTo>
                  <a:cubicBezTo>
                    <a:pt x="7008" y="10249"/>
                    <a:pt x="6232" y="8605"/>
                    <a:pt x="4977" y="8628"/>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7" name="Google Shape;5828;p42"/>
            <p:cNvSpPr/>
            <p:nvPr/>
          </p:nvSpPr>
          <p:spPr>
            <a:xfrm>
              <a:off x="3909867" y="3461123"/>
              <a:ext cx="298250" cy="381683"/>
            </a:xfrm>
            <a:custGeom>
              <a:avLst/>
              <a:gdLst/>
              <a:ahLst/>
              <a:cxnLst/>
              <a:rect l="l" t="t" r="r" b="b"/>
              <a:pathLst>
                <a:path w="10524" h="13468" fill="none" extrusionOk="0">
                  <a:moveTo>
                    <a:pt x="1" y="434"/>
                  </a:moveTo>
                  <a:cubicBezTo>
                    <a:pt x="1439" y="0"/>
                    <a:pt x="3037" y="228"/>
                    <a:pt x="4383" y="868"/>
                  </a:cubicBezTo>
                  <a:cubicBezTo>
                    <a:pt x="5753" y="1507"/>
                    <a:pt x="6917" y="2534"/>
                    <a:pt x="7875" y="3698"/>
                  </a:cubicBezTo>
                  <a:cubicBezTo>
                    <a:pt x="9222" y="5319"/>
                    <a:pt x="10249" y="7259"/>
                    <a:pt x="10432" y="9359"/>
                  </a:cubicBezTo>
                  <a:cubicBezTo>
                    <a:pt x="10523" y="10363"/>
                    <a:pt x="10386" y="11459"/>
                    <a:pt x="9770" y="12280"/>
                  </a:cubicBezTo>
                  <a:cubicBezTo>
                    <a:pt x="9131" y="13079"/>
                    <a:pt x="7921" y="13467"/>
                    <a:pt x="7054" y="12942"/>
                  </a:cubicBezTo>
                  <a:cubicBezTo>
                    <a:pt x="6072" y="12326"/>
                    <a:pt x="5981" y="10934"/>
                    <a:pt x="6095" y="97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58" name="Google Shape;502;p33"/>
          <p:cNvGrpSpPr/>
          <p:nvPr/>
        </p:nvGrpSpPr>
        <p:grpSpPr>
          <a:xfrm>
            <a:off x="4800437" y="1085256"/>
            <a:ext cx="3799492" cy="2729310"/>
            <a:chOff x="309900" y="238100"/>
            <a:chExt cx="7048350" cy="5237800"/>
          </a:xfrm>
          <a:solidFill>
            <a:srgbClr val="5B9BD5">
              <a:lumMod val="20000"/>
              <a:lumOff val="80000"/>
            </a:srgbClr>
          </a:solidFill>
        </p:grpSpPr>
        <p:sp>
          <p:nvSpPr>
            <p:cNvPr id="1359" name="Google Shape;503;p33"/>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60" name="Google Shape;504;p33"/>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61" name="Google Shape;505;p33"/>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62" name="Google Shape;506;p33"/>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63" name="Google Shape;507;p33"/>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64" name="Google Shape;508;p33"/>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65" name="Google Shape;509;p33"/>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66" name="Google Shape;510;p33"/>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67" name="Google Shape;511;p33"/>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1368" name="TextBox 1367"/>
          <p:cNvSpPr txBox="1"/>
          <p:nvPr/>
        </p:nvSpPr>
        <p:spPr>
          <a:xfrm>
            <a:off x="5394678" y="1809504"/>
            <a:ext cx="2618025" cy="1477328"/>
          </a:xfrm>
          <a:prstGeom prst="rect">
            <a:avLst/>
          </a:prstGeom>
          <a:noFill/>
        </p:spPr>
        <p:txBody>
          <a:bodyPr wrap="square">
            <a:spAutoFit/>
          </a:bodyPr>
          <a:lstStyle/>
          <a:p>
            <a:pPr algn="ctr"/>
            <a:r>
              <a:rPr lang="en-US" sz="1800" i="1">
                <a:latin typeface="Times New Roman" panose="02020603050405020304" pitchFamily="18" charset="0"/>
                <a:cs typeface="Times New Roman" panose="02020603050405020304" pitchFamily="18" charset="0"/>
              </a:rPr>
              <a:t>Những chi tiết nào cho thấy cơm hến là món ăn bình dân?(Hs thảo luận nhóm đôi làm theo PHT số 1)</a:t>
            </a:r>
            <a:endParaRPr lang="en-US" sz="1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4"/>
          <a:srcRect l="-18348" t="3761" r="18348" b="-3761"/>
          <a:stretch>
            <a:fillRect/>
          </a:stretch>
        </p:blipFill>
        <p:spPr>
          <a:xfrm>
            <a:off x="-251999" y="353468"/>
            <a:ext cx="1380661" cy="920441"/>
          </a:xfrm>
          <a:prstGeom prst="ellipse">
            <a:avLst/>
          </a:prstGeom>
        </p:spPr>
      </p:pic>
      <p:sp>
        <p:nvSpPr>
          <p:cNvPr id="1225" name="矩形 9"/>
          <p:cNvSpPr/>
          <p:nvPr/>
        </p:nvSpPr>
        <p:spPr>
          <a:xfrm>
            <a:off x="1409700" y="521970"/>
            <a:ext cx="89535" cy="431165"/>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62;p19"/>
          <p:cNvGrpSpPr/>
          <p:nvPr/>
        </p:nvGrpSpPr>
        <p:grpSpPr>
          <a:xfrm>
            <a:off x="7025549" y="1431211"/>
            <a:ext cx="1518429" cy="3650410"/>
            <a:chOff x="6512311" y="1081665"/>
            <a:chExt cx="1518429" cy="3650410"/>
          </a:xfrm>
        </p:grpSpPr>
        <p:sp>
          <p:nvSpPr>
            <p:cNvPr id="23" name="Google Shape;263;p19"/>
            <p:cNvSpPr/>
            <p:nvPr/>
          </p:nvSpPr>
          <p:spPr>
            <a:xfrm>
              <a:off x="6528250" y="45343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4" name="Google Shape;264;p19"/>
            <p:cNvGrpSpPr/>
            <p:nvPr/>
          </p:nvGrpSpPr>
          <p:grpSpPr>
            <a:xfrm>
              <a:off x="6512311" y="1081665"/>
              <a:ext cx="1518429" cy="3551342"/>
              <a:chOff x="2690050" y="238125"/>
              <a:chExt cx="2239900" cy="5238750"/>
            </a:xfrm>
          </p:grpSpPr>
          <p:sp>
            <p:nvSpPr>
              <p:cNvPr id="25" name="Google Shape;265;p19"/>
              <p:cNvSpPr/>
              <p:nvPr/>
            </p:nvSpPr>
            <p:spPr>
              <a:xfrm>
                <a:off x="3041525" y="5282700"/>
                <a:ext cx="576250" cy="194175"/>
              </a:xfrm>
              <a:custGeom>
                <a:avLst/>
                <a:gdLst/>
                <a:ahLst/>
                <a:cxnLst/>
                <a:rect l="l" t="t" r="r" b="b"/>
                <a:pathLst>
                  <a:path w="23050" h="7767" extrusionOk="0">
                    <a:moveTo>
                      <a:pt x="14838" y="1"/>
                    </a:moveTo>
                    <a:lnTo>
                      <a:pt x="14700" y="84"/>
                    </a:lnTo>
                    <a:lnTo>
                      <a:pt x="14547" y="195"/>
                    </a:lnTo>
                    <a:lnTo>
                      <a:pt x="14311" y="334"/>
                    </a:lnTo>
                    <a:lnTo>
                      <a:pt x="14005" y="487"/>
                    </a:lnTo>
                    <a:lnTo>
                      <a:pt x="13644" y="682"/>
                    </a:lnTo>
                    <a:lnTo>
                      <a:pt x="13199" y="876"/>
                    </a:lnTo>
                    <a:lnTo>
                      <a:pt x="12685" y="1098"/>
                    </a:lnTo>
                    <a:lnTo>
                      <a:pt x="12102" y="1321"/>
                    </a:lnTo>
                    <a:lnTo>
                      <a:pt x="11435" y="1543"/>
                    </a:lnTo>
                    <a:lnTo>
                      <a:pt x="10712" y="1751"/>
                    </a:lnTo>
                    <a:lnTo>
                      <a:pt x="9893" y="1960"/>
                    </a:lnTo>
                    <a:lnTo>
                      <a:pt x="9462" y="2057"/>
                    </a:lnTo>
                    <a:lnTo>
                      <a:pt x="9003" y="2140"/>
                    </a:lnTo>
                    <a:lnTo>
                      <a:pt x="8531" y="2238"/>
                    </a:lnTo>
                    <a:lnTo>
                      <a:pt x="8045" y="2321"/>
                    </a:lnTo>
                    <a:lnTo>
                      <a:pt x="7531" y="2390"/>
                    </a:lnTo>
                    <a:lnTo>
                      <a:pt x="7003" y="2460"/>
                    </a:lnTo>
                    <a:lnTo>
                      <a:pt x="6447" y="2515"/>
                    </a:lnTo>
                    <a:lnTo>
                      <a:pt x="5877" y="2571"/>
                    </a:lnTo>
                    <a:lnTo>
                      <a:pt x="5614" y="2585"/>
                    </a:lnTo>
                    <a:lnTo>
                      <a:pt x="5238" y="2613"/>
                    </a:lnTo>
                    <a:lnTo>
                      <a:pt x="4877" y="2668"/>
                    </a:lnTo>
                    <a:lnTo>
                      <a:pt x="4863" y="2668"/>
                    </a:lnTo>
                    <a:lnTo>
                      <a:pt x="4613" y="2696"/>
                    </a:lnTo>
                    <a:lnTo>
                      <a:pt x="4377" y="2738"/>
                    </a:lnTo>
                    <a:lnTo>
                      <a:pt x="4099" y="2793"/>
                    </a:lnTo>
                    <a:lnTo>
                      <a:pt x="3821" y="2863"/>
                    </a:lnTo>
                    <a:lnTo>
                      <a:pt x="3571" y="2932"/>
                    </a:lnTo>
                    <a:lnTo>
                      <a:pt x="3321" y="3002"/>
                    </a:lnTo>
                    <a:lnTo>
                      <a:pt x="3085" y="3085"/>
                    </a:lnTo>
                    <a:lnTo>
                      <a:pt x="2863" y="3168"/>
                    </a:lnTo>
                    <a:lnTo>
                      <a:pt x="2640" y="3266"/>
                    </a:lnTo>
                    <a:lnTo>
                      <a:pt x="2446" y="3363"/>
                    </a:lnTo>
                    <a:lnTo>
                      <a:pt x="2251" y="3460"/>
                    </a:lnTo>
                    <a:lnTo>
                      <a:pt x="2071" y="3571"/>
                    </a:lnTo>
                    <a:lnTo>
                      <a:pt x="1890" y="3682"/>
                    </a:lnTo>
                    <a:lnTo>
                      <a:pt x="1723" y="3794"/>
                    </a:lnTo>
                    <a:lnTo>
                      <a:pt x="1432" y="4030"/>
                    </a:lnTo>
                    <a:lnTo>
                      <a:pt x="1168" y="4280"/>
                    </a:lnTo>
                    <a:lnTo>
                      <a:pt x="945" y="4530"/>
                    </a:lnTo>
                    <a:lnTo>
                      <a:pt x="751" y="4794"/>
                    </a:lnTo>
                    <a:lnTo>
                      <a:pt x="584" y="5058"/>
                    </a:lnTo>
                    <a:lnTo>
                      <a:pt x="445" y="5322"/>
                    </a:lnTo>
                    <a:lnTo>
                      <a:pt x="320" y="5586"/>
                    </a:lnTo>
                    <a:lnTo>
                      <a:pt x="223" y="5850"/>
                    </a:lnTo>
                    <a:lnTo>
                      <a:pt x="154" y="6100"/>
                    </a:lnTo>
                    <a:lnTo>
                      <a:pt x="98" y="6350"/>
                    </a:lnTo>
                    <a:lnTo>
                      <a:pt x="84" y="6419"/>
                    </a:lnTo>
                    <a:lnTo>
                      <a:pt x="70" y="6503"/>
                    </a:lnTo>
                    <a:lnTo>
                      <a:pt x="29" y="6850"/>
                    </a:lnTo>
                    <a:lnTo>
                      <a:pt x="1" y="7170"/>
                    </a:lnTo>
                    <a:lnTo>
                      <a:pt x="15" y="7420"/>
                    </a:lnTo>
                    <a:lnTo>
                      <a:pt x="29" y="7600"/>
                    </a:lnTo>
                    <a:lnTo>
                      <a:pt x="42" y="7767"/>
                    </a:lnTo>
                    <a:lnTo>
                      <a:pt x="22744" y="7767"/>
                    </a:lnTo>
                    <a:lnTo>
                      <a:pt x="22813" y="7461"/>
                    </a:lnTo>
                    <a:lnTo>
                      <a:pt x="22869" y="7156"/>
                    </a:lnTo>
                    <a:lnTo>
                      <a:pt x="22924" y="6822"/>
                    </a:lnTo>
                    <a:lnTo>
                      <a:pt x="22952" y="6503"/>
                    </a:lnTo>
                    <a:lnTo>
                      <a:pt x="22980" y="6350"/>
                    </a:lnTo>
                    <a:lnTo>
                      <a:pt x="23021" y="5864"/>
                    </a:lnTo>
                    <a:lnTo>
                      <a:pt x="23049" y="5405"/>
                    </a:lnTo>
                    <a:lnTo>
                      <a:pt x="23049" y="4947"/>
                    </a:lnTo>
                    <a:lnTo>
                      <a:pt x="23035" y="4502"/>
                    </a:lnTo>
                    <a:lnTo>
                      <a:pt x="23008" y="4099"/>
                    </a:lnTo>
                    <a:lnTo>
                      <a:pt x="22966" y="3710"/>
                    </a:lnTo>
                    <a:lnTo>
                      <a:pt x="22910" y="3335"/>
                    </a:lnTo>
                    <a:lnTo>
                      <a:pt x="22841" y="2974"/>
                    </a:lnTo>
                    <a:lnTo>
                      <a:pt x="22841" y="2946"/>
                    </a:lnTo>
                    <a:lnTo>
                      <a:pt x="22827" y="2918"/>
                    </a:lnTo>
                    <a:lnTo>
                      <a:pt x="22813" y="2835"/>
                    </a:lnTo>
                    <a:lnTo>
                      <a:pt x="22757" y="2557"/>
                    </a:lnTo>
                    <a:lnTo>
                      <a:pt x="22730" y="2418"/>
                    </a:lnTo>
                    <a:lnTo>
                      <a:pt x="22563" y="1793"/>
                    </a:lnTo>
                    <a:lnTo>
                      <a:pt x="22424" y="1390"/>
                    </a:lnTo>
                    <a:lnTo>
                      <a:pt x="22299" y="1029"/>
                    </a:lnTo>
                    <a:lnTo>
                      <a:pt x="22174" y="723"/>
                    </a:lnTo>
                    <a:lnTo>
                      <a:pt x="22049" y="459"/>
                    </a:lnTo>
                    <a:lnTo>
                      <a:pt x="21882" y="112"/>
                    </a:lnTo>
                    <a:lnTo>
                      <a:pt x="21813" y="1"/>
                    </a:lnTo>
                    <a:lnTo>
                      <a:pt x="21174" y="112"/>
                    </a:lnTo>
                    <a:lnTo>
                      <a:pt x="20548" y="195"/>
                    </a:lnTo>
                    <a:lnTo>
                      <a:pt x="19909" y="265"/>
                    </a:lnTo>
                    <a:lnTo>
                      <a:pt x="19298" y="293"/>
                    </a:lnTo>
                    <a:lnTo>
                      <a:pt x="18701" y="320"/>
                    </a:lnTo>
                    <a:lnTo>
                      <a:pt x="18117" y="306"/>
                    </a:lnTo>
                    <a:lnTo>
                      <a:pt x="17575" y="293"/>
                    </a:lnTo>
                    <a:lnTo>
                      <a:pt x="17061" y="265"/>
                    </a:lnTo>
                    <a:lnTo>
                      <a:pt x="16589" y="223"/>
                    </a:lnTo>
                    <a:lnTo>
                      <a:pt x="16158" y="181"/>
                    </a:lnTo>
                    <a:lnTo>
                      <a:pt x="15450" y="98"/>
                    </a:lnTo>
                    <a:lnTo>
                      <a:pt x="14991" y="29"/>
                    </a:lnTo>
                    <a:lnTo>
                      <a:pt x="1483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6;p19"/>
              <p:cNvSpPr/>
              <p:nvPr/>
            </p:nvSpPr>
            <p:spPr>
              <a:xfrm>
                <a:off x="3353075" y="5284100"/>
                <a:ext cx="49700" cy="42400"/>
              </a:xfrm>
              <a:custGeom>
                <a:avLst/>
                <a:gdLst/>
                <a:ahLst/>
                <a:cxnLst/>
                <a:rect l="l" t="t" r="r" b="b"/>
                <a:pathLst>
                  <a:path w="1988" h="1696" extrusionOk="0">
                    <a:moveTo>
                      <a:pt x="404" y="0"/>
                    </a:moveTo>
                    <a:lnTo>
                      <a:pt x="320" y="14"/>
                    </a:lnTo>
                    <a:lnTo>
                      <a:pt x="251" y="28"/>
                    </a:lnTo>
                    <a:lnTo>
                      <a:pt x="181" y="70"/>
                    </a:lnTo>
                    <a:lnTo>
                      <a:pt x="126" y="125"/>
                    </a:lnTo>
                    <a:lnTo>
                      <a:pt x="70" y="181"/>
                    </a:lnTo>
                    <a:lnTo>
                      <a:pt x="29" y="250"/>
                    </a:lnTo>
                    <a:lnTo>
                      <a:pt x="15" y="334"/>
                    </a:lnTo>
                    <a:lnTo>
                      <a:pt x="1" y="403"/>
                    </a:lnTo>
                    <a:lnTo>
                      <a:pt x="15" y="487"/>
                    </a:lnTo>
                    <a:lnTo>
                      <a:pt x="29" y="570"/>
                    </a:lnTo>
                    <a:lnTo>
                      <a:pt x="70" y="639"/>
                    </a:lnTo>
                    <a:lnTo>
                      <a:pt x="126" y="695"/>
                    </a:lnTo>
                    <a:lnTo>
                      <a:pt x="751" y="1181"/>
                    </a:lnTo>
                    <a:lnTo>
                      <a:pt x="1390" y="1640"/>
                    </a:lnTo>
                    <a:lnTo>
                      <a:pt x="1460" y="1681"/>
                    </a:lnTo>
                    <a:lnTo>
                      <a:pt x="1529" y="1695"/>
                    </a:lnTo>
                    <a:lnTo>
                      <a:pt x="1612" y="1695"/>
                    </a:lnTo>
                    <a:lnTo>
                      <a:pt x="1696" y="1681"/>
                    </a:lnTo>
                    <a:lnTo>
                      <a:pt x="1765" y="1654"/>
                    </a:lnTo>
                    <a:lnTo>
                      <a:pt x="1835" y="1612"/>
                    </a:lnTo>
                    <a:lnTo>
                      <a:pt x="1890" y="1556"/>
                    </a:lnTo>
                    <a:lnTo>
                      <a:pt x="1946" y="1501"/>
                    </a:lnTo>
                    <a:lnTo>
                      <a:pt x="1974" y="1431"/>
                    </a:lnTo>
                    <a:lnTo>
                      <a:pt x="1987" y="1348"/>
                    </a:lnTo>
                    <a:lnTo>
                      <a:pt x="1987" y="1265"/>
                    </a:lnTo>
                    <a:lnTo>
                      <a:pt x="1987" y="1181"/>
                    </a:lnTo>
                    <a:lnTo>
                      <a:pt x="1946" y="1112"/>
                    </a:lnTo>
                    <a:lnTo>
                      <a:pt x="1904" y="1042"/>
                    </a:lnTo>
                    <a:lnTo>
                      <a:pt x="1862" y="987"/>
                    </a:lnTo>
                    <a:lnTo>
                      <a:pt x="1793" y="945"/>
                    </a:lnTo>
                    <a:lnTo>
                      <a:pt x="1334" y="612"/>
                    </a:lnTo>
                    <a:lnTo>
                      <a:pt x="876" y="264"/>
                    </a:lnTo>
                    <a:lnTo>
                      <a:pt x="695" y="125"/>
                    </a:lnTo>
                    <a:lnTo>
                      <a:pt x="626" y="70"/>
                    </a:lnTo>
                    <a:lnTo>
                      <a:pt x="556" y="42"/>
                    </a:lnTo>
                    <a:lnTo>
                      <a:pt x="487" y="14"/>
                    </a:lnTo>
                    <a:lnTo>
                      <a:pt x="40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67;p19"/>
              <p:cNvSpPr/>
              <p:nvPr/>
            </p:nvSpPr>
            <p:spPr>
              <a:xfrm>
                <a:off x="3312800" y="5302150"/>
                <a:ext cx="51425" cy="48650"/>
              </a:xfrm>
              <a:custGeom>
                <a:avLst/>
                <a:gdLst/>
                <a:ahLst/>
                <a:cxnLst/>
                <a:rect l="l" t="t" r="r" b="b"/>
                <a:pathLst>
                  <a:path w="2057" h="1946" extrusionOk="0">
                    <a:moveTo>
                      <a:pt x="417" y="1"/>
                    </a:moveTo>
                    <a:lnTo>
                      <a:pt x="334" y="15"/>
                    </a:lnTo>
                    <a:lnTo>
                      <a:pt x="250" y="42"/>
                    </a:lnTo>
                    <a:lnTo>
                      <a:pt x="181" y="70"/>
                    </a:lnTo>
                    <a:lnTo>
                      <a:pt x="125" y="126"/>
                    </a:lnTo>
                    <a:lnTo>
                      <a:pt x="70" y="181"/>
                    </a:lnTo>
                    <a:lnTo>
                      <a:pt x="42" y="251"/>
                    </a:lnTo>
                    <a:lnTo>
                      <a:pt x="14" y="334"/>
                    </a:lnTo>
                    <a:lnTo>
                      <a:pt x="0" y="404"/>
                    </a:lnTo>
                    <a:lnTo>
                      <a:pt x="14" y="487"/>
                    </a:lnTo>
                    <a:lnTo>
                      <a:pt x="42" y="570"/>
                    </a:lnTo>
                    <a:lnTo>
                      <a:pt x="70" y="640"/>
                    </a:lnTo>
                    <a:lnTo>
                      <a:pt x="125" y="695"/>
                    </a:lnTo>
                    <a:lnTo>
                      <a:pt x="431" y="1029"/>
                    </a:lnTo>
                    <a:lnTo>
                      <a:pt x="750" y="1335"/>
                    </a:lnTo>
                    <a:lnTo>
                      <a:pt x="1098" y="1626"/>
                    </a:lnTo>
                    <a:lnTo>
                      <a:pt x="1445" y="1890"/>
                    </a:lnTo>
                    <a:lnTo>
                      <a:pt x="1528" y="1932"/>
                    </a:lnTo>
                    <a:lnTo>
                      <a:pt x="1598" y="1946"/>
                    </a:lnTo>
                    <a:lnTo>
                      <a:pt x="1681" y="1946"/>
                    </a:lnTo>
                    <a:lnTo>
                      <a:pt x="1751" y="1932"/>
                    </a:lnTo>
                    <a:lnTo>
                      <a:pt x="1834" y="1904"/>
                    </a:lnTo>
                    <a:lnTo>
                      <a:pt x="1904" y="1862"/>
                    </a:lnTo>
                    <a:lnTo>
                      <a:pt x="1959" y="1807"/>
                    </a:lnTo>
                    <a:lnTo>
                      <a:pt x="2001" y="1751"/>
                    </a:lnTo>
                    <a:lnTo>
                      <a:pt x="2042" y="1682"/>
                    </a:lnTo>
                    <a:lnTo>
                      <a:pt x="2056" y="1598"/>
                    </a:lnTo>
                    <a:lnTo>
                      <a:pt x="2056" y="1515"/>
                    </a:lnTo>
                    <a:lnTo>
                      <a:pt x="2042" y="1432"/>
                    </a:lnTo>
                    <a:lnTo>
                      <a:pt x="2015" y="1362"/>
                    </a:lnTo>
                    <a:lnTo>
                      <a:pt x="1973" y="1293"/>
                    </a:lnTo>
                    <a:lnTo>
                      <a:pt x="1917" y="1237"/>
                    </a:lnTo>
                    <a:lnTo>
                      <a:pt x="1862" y="1196"/>
                    </a:lnTo>
                    <a:lnTo>
                      <a:pt x="1681" y="1057"/>
                    </a:lnTo>
                    <a:lnTo>
                      <a:pt x="1417" y="848"/>
                    </a:lnTo>
                    <a:lnTo>
                      <a:pt x="1167" y="612"/>
                    </a:lnTo>
                    <a:lnTo>
                      <a:pt x="931" y="376"/>
                    </a:lnTo>
                    <a:lnTo>
                      <a:pt x="695" y="126"/>
                    </a:lnTo>
                    <a:lnTo>
                      <a:pt x="639" y="70"/>
                    </a:lnTo>
                    <a:lnTo>
                      <a:pt x="570" y="29"/>
                    </a:lnTo>
                    <a:lnTo>
                      <a:pt x="486" y="15"/>
                    </a:lnTo>
                    <a:lnTo>
                      <a:pt x="41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68;p19"/>
              <p:cNvSpPr/>
              <p:nvPr/>
            </p:nvSpPr>
            <p:spPr>
              <a:xfrm>
                <a:off x="3275975" y="5315350"/>
                <a:ext cx="43450" cy="50050"/>
              </a:xfrm>
              <a:custGeom>
                <a:avLst/>
                <a:gdLst/>
                <a:ahLst/>
                <a:cxnLst/>
                <a:rect l="l" t="t" r="r" b="b"/>
                <a:pathLst>
                  <a:path w="1738" h="2002" extrusionOk="0">
                    <a:moveTo>
                      <a:pt x="403" y="1"/>
                    </a:moveTo>
                    <a:lnTo>
                      <a:pt x="320" y="15"/>
                    </a:lnTo>
                    <a:lnTo>
                      <a:pt x="251" y="28"/>
                    </a:lnTo>
                    <a:lnTo>
                      <a:pt x="181" y="70"/>
                    </a:lnTo>
                    <a:lnTo>
                      <a:pt x="126" y="126"/>
                    </a:lnTo>
                    <a:lnTo>
                      <a:pt x="70" y="181"/>
                    </a:lnTo>
                    <a:lnTo>
                      <a:pt x="28" y="251"/>
                    </a:lnTo>
                    <a:lnTo>
                      <a:pt x="14" y="334"/>
                    </a:lnTo>
                    <a:lnTo>
                      <a:pt x="1" y="404"/>
                    </a:lnTo>
                    <a:lnTo>
                      <a:pt x="14" y="487"/>
                    </a:lnTo>
                    <a:lnTo>
                      <a:pt x="28" y="556"/>
                    </a:lnTo>
                    <a:lnTo>
                      <a:pt x="70" y="626"/>
                    </a:lnTo>
                    <a:lnTo>
                      <a:pt x="126" y="695"/>
                    </a:lnTo>
                    <a:lnTo>
                      <a:pt x="1042" y="1876"/>
                    </a:lnTo>
                    <a:lnTo>
                      <a:pt x="1098" y="1932"/>
                    </a:lnTo>
                    <a:lnTo>
                      <a:pt x="1168" y="1960"/>
                    </a:lnTo>
                    <a:lnTo>
                      <a:pt x="1251" y="1987"/>
                    </a:lnTo>
                    <a:lnTo>
                      <a:pt x="1320" y="2001"/>
                    </a:lnTo>
                    <a:lnTo>
                      <a:pt x="1404" y="1987"/>
                    </a:lnTo>
                    <a:lnTo>
                      <a:pt x="1487" y="1960"/>
                    </a:lnTo>
                    <a:lnTo>
                      <a:pt x="1557" y="1932"/>
                    </a:lnTo>
                    <a:lnTo>
                      <a:pt x="1612" y="1876"/>
                    </a:lnTo>
                    <a:lnTo>
                      <a:pt x="1668" y="1821"/>
                    </a:lnTo>
                    <a:lnTo>
                      <a:pt x="1695" y="1751"/>
                    </a:lnTo>
                    <a:lnTo>
                      <a:pt x="1723" y="1668"/>
                    </a:lnTo>
                    <a:lnTo>
                      <a:pt x="1737" y="1585"/>
                    </a:lnTo>
                    <a:lnTo>
                      <a:pt x="1723" y="1515"/>
                    </a:lnTo>
                    <a:lnTo>
                      <a:pt x="1695" y="1432"/>
                    </a:lnTo>
                    <a:lnTo>
                      <a:pt x="1668" y="1376"/>
                    </a:lnTo>
                    <a:lnTo>
                      <a:pt x="1612" y="1307"/>
                    </a:lnTo>
                    <a:lnTo>
                      <a:pt x="695" y="126"/>
                    </a:lnTo>
                    <a:lnTo>
                      <a:pt x="640" y="70"/>
                    </a:lnTo>
                    <a:lnTo>
                      <a:pt x="556" y="28"/>
                    </a:lnTo>
                    <a:lnTo>
                      <a:pt x="487" y="15"/>
                    </a:lnTo>
                    <a:lnTo>
                      <a:pt x="40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69;p19"/>
              <p:cNvSpPr/>
              <p:nvPr/>
            </p:nvSpPr>
            <p:spPr>
              <a:xfrm>
                <a:off x="3232900" y="5326475"/>
                <a:ext cx="35800" cy="46550"/>
              </a:xfrm>
              <a:custGeom>
                <a:avLst/>
                <a:gdLst/>
                <a:ahLst/>
                <a:cxnLst/>
                <a:rect l="l" t="t" r="r" b="b"/>
                <a:pathLst>
                  <a:path w="1432" h="1862" extrusionOk="0">
                    <a:moveTo>
                      <a:pt x="431" y="0"/>
                    </a:moveTo>
                    <a:lnTo>
                      <a:pt x="362" y="14"/>
                    </a:lnTo>
                    <a:lnTo>
                      <a:pt x="279" y="28"/>
                    </a:lnTo>
                    <a:lnTo>
                      <a:pt x="209" y="56"/>
                    </a:lnTo>
                    <a:lnTo>
                      <a:pt x="140" y="98"/>
                    </a:lnTo>
                    <a:lnTo>
                      <a:pt x="84" y="167"/>
                    </a:lnTo>
                    <a:lnTo>
                      <a:pt x="42" y="236"/>
                    </a:lnTo>
                    <a:lnTo>
                      <a:pt x="15" y="306"/>
                    </a:lnTo>
                    <a:lnTo>
                      <a:pt x="1" y="389"/>
                    </a:lnTo>
                    <a:lnTo>
                      <a:pt x="15" y="459"/>
                    </a:lnTo>
                    <a:lnTo>
                      <a:pt x="29" y="542"/>
                    </a:lnTo>
                    <a:lnTo>
                      <a:pt x="56" y="612"/>
                    </a:lnTo>
                    <a:lnTo>
                      <a:pt x="668" y="1667"/>
                    </a:lnTo>
                    <a:lnTo>
                      <a:pt x="723" y="1737"/>
                    </a:lnTo>
                    <a:lnTo>
                      <a:pt x="779" y="1779"/>
                    </a:lnTo>
                    <a:lnTo>
                      <a:pt x="848" y="1820"/>
                    </a:lnTo>
                    <a:lnTo>
                      <a:pt x="918" y="1848"/>
                    </a:lnTo>
                    <a:lnTo>
                      <a:pt x="1001" y="1862"/>
                    </a:lnTo>
                    <a:lnTo>
                      <a:pt x="1071" y="1862"/>
                    </a:lnTo>
                    <a:lnTo>
                      <a:pt x="1154" y="1848"/>
                    </a:lnTo>
                    <a:lnTo>
                      <a:pt x="1223" y="1806"/>
                    </a:lnTo>
                    <a:lnTo>
                      <a:pt x="1293" y="1765"/>
                    </a:lnTo>
                    <a:lnTo>
                      <a:pt x="1348" y="1709"/>
                    </a:lnTo>
                    <a:lnTo>
                      <a:pt x="1390" y="1640"/>
                    </a:lnTo>
                    <a:lnTo>
                      <a:pt x="1418" y="1570"/>
                    </a:lnTo>
                    <a:lnTo>
                      <a:pt x="1432" y="1487"/>
                    </a:lnTo>
                    <a:lnTo>
                      <a:pt x="1418" y="1403"/>
                    </a:lnTo>
                    <a:lnTo>
                      <a:pt x="1404" y="1334"/>
                    </a:lnTo>
                    <a:lnTo>
                      <a:pt x="1376" y="1251"/>
                    </a:lnTo>
                    <a:lnTo>
                      <a:pt x="765" y="209"/>
                    </a:lnTo>
                    <a:lnTo>
                      <a:pt x="709" y="139"/>
                    </a:lnTo>
                    <a:lnTo>
                      <a:pt x="654" y="84"/>
                    </a:lnTo>
                    <a:lnTo>
                      <a:pt x="584" y="42"/>
                    </a:lnTo>
                    <a:lnTo>
                      <a:pt x="515" y="14"/>
                    </a:lnTo>
                    <a:lnTo>
                      <a:pt x="43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270;p19"/>
              <p:cNvSpPr/>
              <p:nvPr/>
            </p:nvSpPr>
            <p:spPr>
              <a:xfrm>
                <a:off x="3041525" y="5445250"/>
                <a:ext cx="574150" cy="31625"/>
              </a:xfrm>
              <a:custGeom>
                <a:avLst/>
                <a:gdLst/>
                <a:ahLst/>
                <a:cxnLst/>
                <a:rect l="l" t="t" r="r" b="b"/>
                <a:pathLst>
                  <a:path w="22966" h="1265" extrusionOk="0">
                    <a:moveTo>
                      <a:pt x="70" y="1"/>
                    </a:moveTo>
                    <a:lnTo>
                      <a:pt x="42" y="181"/>
                    </a:lnTo>
                    <a:lnTo>
                      <a:pt x="29" y="348"/>
                    </a:lnTo>
                    <a:lnTo>
                      <a:pt x="1" y="668"/>
                    </a:lnTo>
                    <a:lnTo>
                      <a:pt x="15" y="918"/>
                    </a:lnTo>
                    <a:lnTo>
                      <a:pt x="29" y="1098"/>
                    </a:lnTo>
                    <a:lnTo>
                      <a:pt x="42" y="1265"/>
                    </a:lnTo>
                    <a:lnTo>
                      <a:pt x="22744" y="1265"/>
                    </a:lnTo>
                    <a:lnTo>
                      <a:pt x="22813" y="959"/>
                    </a:lnTo>
                    <a:lnTo>
                      <a:pt x="22869" y="654"/>
                    </a:lnTo>
                    <a:lnTo>
                      <a:pt x="22924" y="320"/>
                    </a:lnTo>
                    <a:lnTo>
                      <a:pt x="2296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271;p19"/>
              <p:cNvSpPr/>
              <p:nvPr/>
            </p:nvSpPr>
            <p:spPr>
              <a:xfrm>
                <a:off x="3812600" y="5282700"/>
                <a:ext cx="575875" cy="194175"/>
              </a:xfrm>
              <a:custGeom>
                <a:avLst/>
                <a:gdLst/>
                <a:ahLst/>
                <a:cxnLst/>
                <a:rect l="l" t="t" r="r" b="b"/>
                <a:pathLst>
                  <a:path w="23035" h="7767" extrusionOk="0">
                    <a:moveTo>
                      <a:pt x="1237" y="1"/>
                    </a:moveTo>
                    <a:lnTo>
                      <a:pt x="1167" y="112"/>
                    </a:lnTo>
                    <a:lnTo>
                      <a:pt x="987" y="459"/>
                    </a:lnTo>
                    <a:lnTo>
                      <a:pt x="875" y="723"/>
                    </a:lnTo>
                    <a:lnTo>
                      <a:pt x="750" y="1029"/>
                    </a:lnTo>
                    <a:lnTo>
                      <a:pt x="611" y="1390"/>
                    </a:lnTo>
                    <a:lnTo>
                      <a:pt x="486" y="1793"/>
                    </a:lnTo>
                    <a:lnTo>
                      <a:pt x="320" y="2418"/>
                    </a:lnTo>
                    <a:lnTo>
                      <a:pt x="278" y="2557"/>
                    </a:lnTo>
                    <a:lnTo>
                      <a:pt x="222" y="2835"/>
                    </a:lnTo>
                    <a:lnTo>
                      <a:pt x="209" y="2918"/>
                    </a:lnTo>
                    <a:lnTo>
                      <a:pt x="209" y="2946"/>
                    </a:lnTo>
                    <a:lnTo>
                      <a:pt x="195" y="2974"/>
                    </a:lnTo>
                    <a:lnTo>
                      <a:pt x="139" y="3335"/>
                    </a:lnTo>
                    <a:lnTo>
                      <a:pt x="84" y="3710"/>
                    </a:lnTo>
                    <a:lnTo>
                      <a:pt x="42" y="4099"/>
                    </a:lnTo>
                    <a:lnTo>
                      <a:pt x="14" y="4502"/>
                    </a:lnTo>
                    <a:lnTo>
                      <a:pt x="0" y="4947"/>
                    </a:lnTo>
                    <a:lnTo>
                      <a:pt x="0" y="5405"/>
                    </a:lnTo>
                    <a:lnTo>
                      <a:pt x="14" y="5864"/>
                    </a:lnTo>
                    <a:lnTo>
                      <a:pt x="56" y="6350"/>
                    </a:lnTo>
                    <a:lnTo>
                      <a:pt x="84" y="6503"/>
                    </a:lnTo>
                    <a:lnTo>
                      <a:pt x="125" y="6822"/>
                    </a:lnTo>
                    <a:lnTo>
                      <a:pt x="167" y="7156"/>
                    </a:lnTo>
                    <a:lnTo>
                      <a:pt x="236" y="7461"/>
                    </a:lnTo>
                    <a:lnTo>
                      <a:pt x="292" y="7767"/>
                    </a:lnTo>
                    <a:lnTo>
                      <a:pt x="22993" y="7767"/>
                    </a:lnTo>
                    <a:lnTo>
                      <a:pt x="23021" y="7600"/>
                    </a:lnTo>
                    <a:lnTo>
                      <a:pt x="23035" y="7420"/>
                    </a:lnTo>
                    <a:lnTo>
                      <a:pt x="23035" y="7170"/>
                    </a:lnTo>
                    <a:lnTo>
                      <a:pt x="23021" y="6850"/>
                    </a:lnTo>
                    <a:lnTo>
                      <a:pt x="22965" y="6503"/>
                    </a:lnTo>
                    <a:lnTo>
                      <a:pt x="22965" y="6419"/>
                    </a:lnTo>
                    <a:lnTo>
                      <a:pt x="22938" y="6350"/>
                    </a:lnTo>
                    <a:lnTo>
                      <a:pt x="22882" y="6100"/>
                    </a:lnTo>
                    <a:lnTo>
                      <a:pt x="22813" y="5850"/>
                    </a:lnTo>
                    <a:lnTo>
                      <a:pt x="22715" y="5586"/>
                    </a:lnTo>
                    <a:lnTo>
                      <a:pt x="22604" y="5322"/>
                    </a:lnTo>
                    <a:lnTo>
                      <a:pt x="22465" y="5058"/>
                    </a:lnTo>
                    <a:lnTo>
                      <a:pt x="22298" y="4794"/>
                    </a:lnTo>
                    <a:lnTo>
                      <a:pt x="22104" y="4530"/>
                    </a:lnTo>
                    <a:lnTo>
                      <a:pt x="21868" y="4280"/>
                    </a:lnTo>
                    <a:lnTo>
                      <a:pt x="21604" y="4030"/>
                    </a:lnTo>
                    <a:lnTo>
                      <a:pt x="21312" y="3794"/>
                    </a:lnTo>
                    <a:lnTo>
                      <a:pt x="21145" y="3682"/>
                    </a:lnTo>
                    <a:lnTo>
                      <a:pt x="20979" y="3571"/>
                    </a:lnTo>
                    <a:lnTo>
                      <a:pt x="20798" y="3460"/>
                    </a:lnTo>
                    <a:lnTo>
                      <a:pt x="20604" y="3363"/>
                    </a:lnTo>
                    <a:lnTo>
                      <a:pt x="20395" y="3266"/>
                    </a:lnTo>
                    <a:lnTo>
                      <a:pt x="20187" y="3168"/>
                    </a:lnTo>
                    <a:lnTo>
                      <a:pt x="19964" y="3085"/>
                    </a:lnTo>
                    <a:lnTo>
                      <a:pt x="19728" y="3002"/>
                    </a:lnTo>
                    <a:lnTo>
                      <a:pt x="19478" y="2932"/>
                    </a:lnTo>
                    <a:lnTo>
                      <a:pt x="19214" y="2863"/>
                    </a:lnTo>
                    <a:lnTo>
                      <a:pt x="18950" y="2793"/>
                    </a:lnTo>
                    <a:lnTo>
                      <a:pt x="18659" y="2738"/>
                    </a:lnTo>
                    <a:lnTo>
                      <a:pt x="18436" y="2696"/>
                    </a:lnTo>
                    <a:lnTo>
                      <a:pt x="18186" y="2668"/>
                    </a:lnTo>
                    <a:lnTo>
                      <a:pt x="18172" y="2668"/>
                    </a:lnTo>
                    <a:lnTo>
                      <a:pt x="17797" y="2613"/>
                    </a:lnTo>
                    <a:lnTo>
                      <a:pt x="17422" y="2585"/>
                    </a:lnTo>
                    <a:lnTo>
                      <a:pt x="17172" y="2571"/>
                    </a:lnTo>
                    <a:lnTo>
                      <a:pt x="16588" y="2515"/>
                    </a:lnTo>
                    <a:lnTo>
                      <a:pt x="16047" y="2460"/>
                    </a:lnTo>
                    <a:lnTo>
                      <a:pt x="15505" y="2390"/>
                    </a:lnTo>
                    <a:lnTo>
                      <a:pt x="15005" y="2321"/>
                    </a:lnTo>
                    <a:lnTo>
                      <a:pt x="14505" y="2238"/>
                    </a:lnTo>
                    <a:lnTo>
                      <a:pt x="14032" y="2140"/>
                    </a:lnTo>
                    <a:lnTo>
                      <a:pt x="13574" y="2057"/>
                    </a:lnTo>
                    <a:lnTo>
                      <a:pt x="13143" y="1960"/>
                    </a:lnTo>
                    <a:lnTo>
                      <a:pt x="12337" y="1751"/>
                    </a:lnTo>
                    <a:lnTo>
                      <a:pt x="11601" y="1543"/>
                    </a:lnTo>
                    <a:lnTo>
                      <a:pt x="10948" y="1321"/>
                    </a:lnTo>
                    <a:lnTo>
                      <a:pt x="10350" y="1098"/>
                    </a:lnTo>
                    <a:lnTo>
                      <a:pt x="9850" y="876"/>
                    </a:lnTo>
                    <a:lnTo>
                      <a:pt x="9406" y="682"/>
                    </a:lnTo>
                    <a:lnTo>
                      <a:pt x="9031" y="487"/>
                    </a:lnTo>
                    <a:lnTo>
                      <a:pt x="8739" y="334"/>
                    </a:lnTo>
                    <a:lnTo>
                      <a:pt x="8503" y="195"/>
                    </a:lnTo>
                    <a:lnTo>
                      <a:pt x="8336" y="84"/>
                    </a:lnTo>
                    <a:lnTo>
                      <a:pt x="8211" y="1"/>
                    </a:lnTo>
                    <a:lnTo>
                      <a:pt x="8044" y="29"/>
                    </a:lnTo>
                    <a:lnTo>
                      <a:pt x="7586" y="98"/>
                    </a:lnTo>
                    <a:lnTo>
                      <a:pt x="6891" y="181"/>
                    </a:lnTo>
                    <a:lnTo>
                      <a:pt x="6460" y="223"/>
                    </a:lnTo>
                    <a:lnTo>
                      <a:pt x="5988" y="265"/>
                    </a:lnTo>
                    <a:lnTo>
                      <a:pt x="5474" y="293"/>
                    </a:lnTo>
                    <a:lnTo>
                      <a:pt x="4918" y="306"/>
                    </a:lnTo>
                    <a:lnTo>
                      <a:pt x="4349" y="320"/>
                    </a:lnTo>
                    <a:lnTo>
                      <a:pt x="3751" y="293"/>
                    </a:lnTo>
                    <a:lnTo>
                      <a:pt x="3126" y="265"/>
                    </a:lnTo>
                    <a:lnTo>
                      <a:pt x="2501" y="195"/>
                    </a:lnTo>
                    <a:lnTo>
                      <a:pt x="1862" y="112"/>
                    </a:lnTo>
                    <a:lnTo>
                      <a:pt x="1237"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272;p19"/>
              <p:cNvSpPr/>
              <p:nvPr/>
            </p:nvSpPr>
            <p:spPr>
              <a:xfrm>
                <a:off x="4027250" y="5284100"/>
                <a:ext cx="49675" cy="42400"/>
              </a:xfrm>
              <a:custGeom>
                <a:avLst/>
                <a:gdLst/>
                <a:ahLst/>
                <a:cxnLst/>
                <a:rect l="l" t="t" r="r" b="b"/>
                <a:pathLst>
                  <a:path w="1987" h="1696" extrusionOk="0">
                    <a:moveTo>
                      <a:pt x="1584" y="0"/>
                    </a:moveTo>
                    <a:lnTo>
                      <a:pt x="1501" y="14"/>
                    </a:lnTo>
                    <a:lnTo>
                      <a:pt x="1431" y="42"/>
                    </a:lnTo>
                    <a:lnTo>
                      <a:pt x="1362" y="70"/>
                    </a:lnTo>
                    <a:lnTo>
                      <a:pt x="1306" y="125"/>
                    </a:lnTo>
                    <a:lnTo>
                      <a:pt x="1112" y="264"/>
                    </a:lnTo>
                    <a:lnTo>
                      <a:pt x="653" y="612"/>
                    </a:lnTo>
                    <a:lnTo>
                      <a:pt x="195" y="945"/>
                    </a:lnTo>
                    <a:lnTo>
                      <a:pt x="139" y="987"/>
                    </a:lnTo>
                    <a:lnTo>
                      <a:pt x="83" y="1042"/>
                    </a:lnTo>
                    <a:lnTo>
                      <a:pt x="42" y="1112"/>
                    </a:lnTo>
                    <a:lnTo>
                      <a:pt x="14" y="1181"/>
                    </a:lnTo>
                    <a:lnTo>
                      <a:pt x="0" y="1265"/>
                    </a:lnTo>
                    <a:lnTo>
                      <a:pt x="0" y="1348"/>
                    </a:lnTo>
                    <a:lnTo>
                      <a:pt x="14" y="1431"/>
                    </a:lnTo>
                    <a:lnTo>
                      <a:pt x="56" y="1501"/>
                    </a:lnTo>
                    <a:lnTo>
                      <a:pt x="97" y="1556"/>
                    </a:lnTo>
                    <a:lnTo>
                      <a:pt x="167" y="1612"/>
                    </a:lnTo>
                    <a:lnTo>
                      <a:pt x="222" y="1654"/>
                    </a:lnTo>
                    <a:lnTo>
                      <a:pt x="306" y="1681"/>
                    </a:lnTo>
                    <a:lnTo>
                      <a:pt x="375" y="1695"/>
                    </a:lnTo>
                    <a:lnTo>
                      <a:pt x="459" y="1695"/>
                    </a:lnTo>
                    <a:lnTo>
                      <a:pt x="542" y="1681"/>
                    </a:lnTo>
                    <a:lnTo>
                      <a:pt x="611" y="1640"/>
                    </a:lnTo>
                    <a:lnTo>
                      <a:pt x="1250" y="1181"/>
                    </a:lnTo>
                    <a:lnTo>
                      <a:pt x="1876" y="695"/>
                    </a:lnTo>
                    <a:lnTo>
                      <a:pt x="1931" y="639"/>
                    </a:lnTo>
                    <a:lnTo>
                      <a:pt x="1959" y="570"/>
                    </a:lnTo>
                    <a:lnTo>
                      <a:pt x="1987" y="487"/>
                    </a:lnTo>
                    <a:lnTo>
                      <a:pt x="1987" y="403"/>
                    </a:lnTo>
                    <a:lnTo>
                      <a:pt x="1987" y="334"/>
                    </a:lnTo>
                    <a:lnTo>
                      <a:pt x="1959" y="250"/>
                    </a:lnTo>
                    <a:lnTo>
                      <a:pt x="1917" y="181"/>
                    </a:lnTo>
                    <a:lnTo>
                      <a:pt x="1876" y="125"/>
                    </a:lnTo>
                    <a:lnTo>
                      <a:pt x="1806" y="70"/>
                    </a:lnTo>
                    <a:lnTo>
                      <a:pt x="1737" y="28"/>
                    </a:lnTo>
                    <a:lnTo>
                      <a:pt x="1667" y="14"/>
                    </a:lnTo>
                    <a:lnTo>
                      <a:pt x="1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273;p19"/>
              <p:cNvSpPr/>
              <p:nvPr/>
            </p:nvSpPr>
            <p:spPr>
              <a:xfrm>
                <a:off x="4065800" y="5302150"/>
                <a:ext cx="51425" cy="48650"/>
              </a:xfrm>
              <a:custGeom>
                <a:avLst/>
                <a:gdLst/>
                <a:ahLst/>
                <a:cxnLst/>
                <a:rect l="l" t="t" r="r" b="b"/>
                <a:pathLst>
                  <a:path w="2057" h="1946" extrusionOk="0">
                    <a:moveTo>
                      <a:pt x="1653" y="1"/>
                    </a:moveTo>
                    <a:lnTo>
                      <a:pt x="1570" y="15"/>
                    </a:lnTo>
                    <a:lnTo>
                      <a:pt x="1501" y="29"/>
                    </a:lnTo>
                    <a:lnTo>
                      <a:pt x="1431" y="70"/>
                    </a:lnTo>
                    <a:lnTo>
                      <a:pt x="1362" y="126"/>
                    </a:lnTo>
                    <a:lnTo>
                      <a:pt x="1139" y="376"/>
                    </a:lnTo>
                    <a:lnTo>
                      <a:pt x="889" y="612"/>
                    </a:lnTo>
                    <a:lnTo>
                      <a:pt x="639" y="848"/>
                    </a:lnTo>
                    <a:lnTo>
                      <a:pt x="375" y="1057"/>
                    </a:lnTo>
                    <a:lnTo>
                      <a:pt x="209" y="1196"/>
                    </a:lnTo>
                    <a:lnTo>
                      <a:pt x="139" y="1237"/>
                    </a:lnTo>
                    <a:lnTo>
                      <a:pt x="84" y="1293"/>
                    </a:lnTo>
                    <a:lnTo>
                      <a:pt x="42" y="1362"/>
                    </a:lnTo>
                    <a:lnTo>
                      <a:pt x="14" y="1432"/>
                    </a:lnTo>
                    <a:lnTo>
                      <a:pt x="0" y="1515"/>
                    </a:lnTo>
                    <a:lnTo>
                      <a:pt x="0" y="1598"/>
                    </a:lnTo>
                    <a:lnTo>
                      <a:pt x="28" y="1682"/>
                    </a:lnTo>
                    <a:lnTo>
                      <a:pt x="56" y="1751"/>
                    </a:lnTo>
                    <a:lnTo>
                      <a:pt x="111" y="1807"/>
                    </a:lnTo>
                    <a:lnTo>
                      <a:pt x="167" y="1862"/>
                    </a:lnTo>
                    <a:lnTo>
                      <a:pt x="236" y="1904"/>
                    </a:lnTo>
                    <a:lnTo>
                      <a:pt x="306" y="1932"/>
                    </a:lnTo>
                    <a:lnTo>
                      <a:pt x="389" y="1946"/>
                    </a:lnTo>
                    <a:lnTo>
                      <a:pt x="459" y="1946"/>
                    </a:lnTo>
                    <a:lnTo>
                      <a:pt x="542" y="1932"/>
                    </a:lnTo>
                    <a:lnTo>
                      <a:pt x="611" y="1890"/>
                    </a:lnTo>
                    <a:lnTo>
                      <a:pt x="973" y="1626"/>
                    </a:lnTo>
                    <a:lnTo>
                      <a:pt x="1306" y="1335"/>
                    </a:lnTo>
                    <a:lnTo>
                      <a:pt x="1640" y="1029"/>
                    </a:lnTo>
                    <a:lnTo>
                      <a:pt x="1945" y="695"/>
                    </a:lnTo>
                    <a:lnTo>
                      <a:pt x="1987" y="640"/>
                    </a:lnTo>
                    <a:lnTo>
                      <a:pt x="2029" y="570"/>
                    </a:lnTo>
                    <a:lnTo>
                      <a:pt x="2042" y="487"/>
                    </a:lnTo>
                    <a:lnTo>
                      <a:pt x="2056" y="404"/>
                    </a:lnTo>
                    <a:lnTo>
                      <a:pt x="2056" y="334"/>
                    </a:lnTo>
                    <a:lnTo>
                      <a:pt x="2029" y="251"/>
                    </a:lnTo>
                    <a:lnTo>
                      <a:pt x="1987" y="181"/>
                    </a:lnTo>
                    <a:lnTo>
                      <a:pt x="1945" y="126"/>
                    </a:lnTo>
                    <a:lnTo>
                      <a:pt x="1876" y="70"/>
                    </a:lnTo>
                    <a:lnTo>
                      <a:pt x="1806" y="42"/>
                    </a:lnTo>
                    <a:lnTo>
                      <a:pt x="1723" y="15"/>
                    </a:lnTo>
                    <a:lnTo>
                      <a:pt x="165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274;p19"/>
              <p:cNvSpPr/>
              <p:nvPr/>
            </p:nvSpPr>
            <p:spPr>
              <a:xfrm>
                <a:off x="4110950" y="5315350"/>
                <a:ext cx="43100" cy="50050"/>
              </a:xfrm>
              <a:custGeom>
                <a:avLst/>
                <a:gdLst/>
                <a:ahLst/>
                <a:cxnLst/>
                <a:rect l="l" t="t" r="r" b="b"/>
                <a:pathLst>
                  <a:path w="1724" h="2002" extrusionOk="0">
                    <a:moveTo>
                      <a:pt x="1320" y="1"/>
                    </a:moveTo>
                    <a:lnTo>
                      <a:pt x="1251" y="15"/>
                    </a:lnTo>
                    <a:lnTo>
                      <a:pt x="1167" y="28"/>
                    </a:lnTo>
                    <a:lnTo>
                      <a:pt x="1098" y="70"/>
                    </a:lnTo>
                    <a:lnTo>
                      <a:pt x="1042" y="126"/>
                    </a:lnTo>
                    <a:lnTo>
                      <a:pt x="111" y="1307"/>
                    </a:lnTo>
                    <a:lnTo>
                      <a:pt x="70" y="1376"/>
                    </a:lnTo>
                    <a:lnTo>
                      <a:pt x="28" y="1432"/>
                    </a:lnTo>
                    <a:lnTo>
                      <a:pt x="0" y="1515"/>
                    </a:lnTo>
                    <a:lnTo>
                      <a:pt x="0" y="1585"/>
                    </a:lnTo>
                    <a:lnTo>
                      <a:pt x="0" y="1668"/>
                    </a:lnTo>
                    <a:lnTo>
                      <a:pt x="28" y="1751"/>
                    </a:lnTo>
                    <a:lnTo>
                      <a:pt x="70" y="1821"/>
                    </a:lnTo>
                    <a:lnTo>
                      <a:pt x="111" y="1876"/>
                    </a:lnTo>
                    <a:lnTo>
                      <a:pt x="181" y="1932"/>
                    </a:lnTo>
                    <a:lnTo>
                      <a:pt x="250" y="1960"/>
                    </a:lnTo>
                    <a:lnTo>
                      <a:pt x="320" y="1987"/>
                    </a:lnTo>
                    <a:lnTo>
                      <a:pt x="403" y="2001"/>
                    </a:lnTo>
                    <a:lnTo>
                      <a:pt x="487" y="1987"/>
                    </a:lnTo>
                    <a:lnTo>
                      <a:pt x="556" y="1960"/>
                    </a:lnTo>
                    <a:lnTo>
                      <a:pt x="625" y="1932"/>
                    </a:lnTo>
                    <a:lnTo>
                      <a:pt x="695" y="1876"/>
                    </a:lnTo>
                    <a:lnTo>
                      <a:pt x="1612" y="695"/>
                    </a:lnTo>
                    <a:lnTo>
                      <a:pt x="1654" y="626"/>
                    </a:lnTo>
                    <a:lnTo>
                      <a:pt x="1695" y="556"/>
                    </a:lnTo>
                    <a:lnTo>
                      <a:pt x="1723" y="487"/>
                    </a:lnTo>
                    <a:lnTo>
                      <a:pt x="1723" y="404"/>
                    </a:lnTo>
                    <a:lnTo>
                      <a:pt x="1723" y="334"/>
                    </a:lnTo>
                    <a:lnTo>
                      <a:pt x="1695" y="251"/>
                    </a:lnTo>
                    <a:lnTo>
                      <a:pt x="1667" y="181"/>
                    </a:lnTo>
                    <a:lnTo>
                      <a:pt x="1612" y="126"/>
                    </a:lnTo>
                    <a:lnTo>
                      <a:pt x="1542" y="70"/>
                    </a:lnTo>
                    <a:lnTo>
                      <a:pt x="1473" y="28"/>
                    </a:lnTo>
                    <a:lnTo>
                      <a:pt x="1403" y="15"/>
                    </a:lnTo>
                    <a:lnTo>
                      <a:pt x="132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275;p19"/>
              <p:cNvSpPr/>
              <p:nvPr/>
            </p:nvSpPr>
            <p:spPr>
              <a:xfrm>
                <a:off x="4161650" y="5326475"/>
                <a:ext cx="35450" cy="46550"/>
              </a:xfrm>
              <a:custGeom>
                <a:avLst/>
                <a:gdLst/>
                <a:ahLst/>
                <a:cxnLst/>
                <a:rect l="l" t="t" r="r" b="b"/>
                <a:pathLst>
                  <a:path w="1418" h="1862" extrusionOk="0">
                    <a:moveTo>
                      <a:pt x="987" y="0"/>
                    </a:moveTo>
                    <a:lnTo>
                      <a:pt x="918" y="14"/>
                    </a:lnTo>
                    <a:lnTo>
                      <a:pt x="834" y="42"/>
                    </a:lnTo>
                    <a:lnTo>
                      <a:pt x="779" y="84"/>
                    </a:lnTo>
                    <a:lnTo>
                      <a:pt x="709" y="139"/>
                    </a:lnTo>
                    <a:lnTo>
                      <a:pt x="668" y="209"/>
                    </a:lnTo>
                    <a:lnTo>
                      <a:pt x="56" y="1251"/>
                    </a:lnTo>
                    <a:lnTo>
                      <a:pt x="15" y="1334"/>
                    </a:lnTo>
                    <a:lnTo>
                      <a:pt x="1" y="1403"/>
                    </a:lnTo>
                    <a:lnTo>
                      <a:pt x="1" y="1487"/>
                    </a:lnTo>
                    <a:lnTo>
                      <a:pt x="15" y="1570"/>
                    </a:lnTo>
                    <a:lnTo>
                      <a:pt x="42" y="1640"/>
                    </a:lnTo>
                    <a:lnTo>
                      <a:pt x="70" y="1709"/>
                    </a:lnTo>
                    <a:lnTo>
                      <a:pt x="126" y="1765"/>
                    </a:lnTo>
                    <a:lnTo>
                      <a:pt x="195" y="1806"/>
                    </a:lnTo>
                    <a:lnTo>
                      <a:pt x="265" y="1848"/>
                    </a:lnTo>
                    <a:lnTo>
                      <a:pt x="348" y="1862"/>
                    </a:lnTo>
                    <a:lnTo>
                      <a:pt x="431" y="1862"/>
                    </a:lnTo>
                    <a:lnTo>
                      <a:pt x="501" y="1848"/>
                    </a:lnTo>
                    <a:lnTo>
                      <a:pt x="570" y="1820"/>
                    </a:lnTo>
                    <a:lnTo>
                      <a:pt x="640" y="1779"/>
                    </a:lnTo>
                    <a:lnTo>
                      <a:pt x="709" y="1737"/>
                    </a:lnTo>
                    <a:lnTo>
                      <a:pt x="751" y="1667"/>
                    </a:lnTo>
                    <a:lnTo>
                      <a:pt x="1362" y="612"/>
                    </a:lnTo>
                    <a:lnTo>
                      <a:pt x="1404" y="542"/>
                    </a:lnTo>
                    <a:lnTo>
                      <a:pt x="1418" y="459"/>
                    </a:lnTo>
                    <a:lnTo>
                      <a:pt x="1418" y="389"/>
                    </a:lnTo>
                    <a:lnTo>
                      <a:pt x="1404" y="306"/>
                    </a:lnTo>
                    <a:lnTo>
                      <a:pt x="1376" y="236"/>
                    </a:lnTo>
                    <a:lnTo>
                      <a:pt x="1334" y="167"/>
                    </a:lnTo>
                    <a:lnTo>
                      <a:pt x="1293" y="98"/>
                    </a:lnTo>
                    <a:lnTo>
                      <a:pt x="1223" y="56"/>
                    </a:lnTo>
                    <a:lnTo>
                      <a:pt x="1140" y="28"/>
                    </a:lnTo>
                    <a:lnTo>
                      <a:pt x="1070" y="14"/>
                    </a:lnTo>
                    <a:lnTo>
                      <a:pt x="98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276;p19"/>
              <p:cNvSpPr/>
              <p:nvPr/>
            </p:nvSpPr>
            <p:spPr>
              <a:xfrm>
                <a:off x="3814675" y="5445250"/>
                <a:ext cx="573800" cy="31625"/>
              </a:xfrm>
              <a:custGeom>
                <a:avLst/>
                <a:gdLst/>
                <a:ahLst/>
                <a:cxnLst/>
                <a:rect l="l" t="t" r="r" b="b"/>
                <a:pathLst>
                  <a:path w="22952" h="1265" extrusionOk="0">
                    <a:moveTo>
                      <a:pt x="1" y="1"/>
                    </a:moveTo>
                    <a:lnTo>
                      <a:pt x="42" y="320"/>
                    </a:lnTo>
                    <a:lnTo>
                      <a:pt x="98" y="654"/>
                    </a:lnTo>
                    <a:lnTo>
                      <a:pt x="153" y="959"/>
                    </a:lnTo>
                    <a:lnTo>
                      <a:pt x="209" y="1265"/>
                    </a:lnTo>
                    <a:lnTo>
                      <a:pt x="22910" y="1265"/>
                    </a:lnTo>
                    <a:lnTo>
                      <a:pt x="22938" y="1098"/>
                    </a:lnTo>
                    <a:lnTo>
                      <a:pt x="22952" y="918"/>
                    </a:lnTo>
                    <a:lnTo>
                      <a:pt x="22952" y="668"/>
                    </a:lnTo>
                    <a:lnTo>
                      <a:pt x="22938" y="348"/>
                    </a:lnTo>
                    <a:lnTo>
                      <a:pt x="22910" y="181"/>
                    </a:lnTo>
                    <a:lnTo>
                      <a:pt x="228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277;p19"/>
              <p:cNvSpPr/>
              <p:nvPr/>
            </p:nvSpPr>
            <p:spPr>
              <a:xfrm>
                <a:off x="3238475" y="3090375"/>
                <a:ext cx="466125" cy="2208325"/>
              </a:xfrm>
              <a:custGeom>
                <a:avLst/>
                <a:gdLst/>
                <a:ahLst/>
                <a:cxnLst/>
                <a:rect l="l" t="t" r="r" b="b"/>
                <a:pathLst>
                  <a:path w="18645" h="88333" extrusionOk="0">
                    <a:moveTo>
                      <a:pt x="2153" y="0"/>
                    </a:moveTo>
                    <a:lnTo>
                      <a:pt x="1987" y="2765"/>
                    </a:lnTo>
                    <a:lnTo>
                      <a:pt x="1792" y="5599"/>
                    </a:lnTo>
                    <a:lnTo>
                      <a:pt x="1375" y="11448"/>
                    </a:lnTo>
                    <a:lnTo>
                      <a:pt x="959" y="17408"/>
                    </a:lnTo>
                    <a:lnTo>
                      <a:pt x="764" y="20382"/>
                    </a:lnTo>
                    <a:lnTo>
                      <a:pt x="570" y="23341"/>
                    </a:lnTo>
                    <a:lnTo>
                      <a:pt x="403" y="26258"/>
                    </a:lnTo>
                    <a:lnTo>
                      <a:pt x="264" y="29106"/>
                    </a:lnTo>
                    <a:lnTo>
                      <a:pt x="139" y="31899"/>
                    </a:lnTo>
                    <a:lnTo>
                      <a:pt x="56" y="34580"/>
                    </a:lnTo>
                    <a:lnTo>
                      <a:pt x="28" y="35886"/>
                    </a:lnTo>
                    <a:lnTo>
                      <a:pt x="0" y="37164"/>
                    </a:lnTo>
                    <a:lnTo>
                      <a:pt x="0" y="38415"/>
                    </a:lnTo>
                    <a:lnTo>
                      <a:pt x="0" y="39624"/>
                    </a:lnTo>
                    <a:lnTo>
                      <a:pt x="14" y="40791"/>
                    </a:lnTo>
                    <a:lnTo>
                      <a:pt x="42" y="41930"/>
                    </a:lnTo>
                    <a:lnTo>
                      <a:pt x="83" y="43027"/>
                    </a:lnTo>
                    <a:lnTo>
                      <a:pt x="125" y="44083"/>
                    </a:lnTo>
                    <a:lnTo>
                      <a:pt x="208" y="45181"/>
                    </a:lnTo>
                    <a:lnTo>
                      <a:pt x="306" y="46389"/>
                    </a:lnTo>
                    <a:lnTo>
                      <a:pt x="445" y="47709"/>
                    </a:lnTo>
                    <a:lnTo>
                      <a:pt x="611" y="49113"/>
                    </a:lnTo>
                    <a:lnTo>
                      <a:pt x="792" y="50613"/>
                    </a:lnTo>
                    <a:lnTo>
                      <a:pt x="1000" y="52197"/>
                    </a:lnTo>
                    <a:lnTo>
                      <a:pt x="1223" y="53836"/>
                    </a:lnTo>
                    <a:lnTo>
                      <a:pt x="1473" y="55545"/>
                    </a:lnTo>
                    <a:lnTo>
                      <a:pt x="2001" y="59074"/>
                    </a:lnTo>
                    <a:lnTo>
                      <a:pt x="2570" y="62714"/>
                    </a:lnTo>
                    <a:lnTo>
                      <a:pt x="3168" y="66396"/>
                    </a:lnTo>
                    <a:lnTo>
                      <a:pt x="3779" y="70008"/>
                    </a:lnTo>
                    <a:lnTo>
                      <a:pt x="4390" y="73509"/>
                    </a:lnTo>
                    <a:lnTo>
                      <a:pt x="4960" y="76788"/>
                    </a:lnTo>
                    <a:lnTo>
                      <a:pt x="5974" y="82414"/>
                    </a:lnTo>
                    <a:lnTo>
                      <a:pt x="6696" y="86263"/>
                    </a:lnTo>
                    <a:lnTo>
                      <a:pt x="6960" y="87680"/>
                    </a:lnTo>
                    <a:lnTo>
                      <a:pt x="7211" y="87819"/>
                    </a:lnTo>
                    <a:lnTo>
                      <a:pt x="7475" y="87930"/>
                    </a:lnTo>
                    <a:lnTo>
                      <a:pt x="7752" y="88027"/>
                    </a:lnTo>
                    <a:lnTo>
                      <a:pt x="8030" y="88097"/>
                    </a:lnTo>
                    <a:lnTo>
                      <a:pt x="8308" y="88166"/>
                    </a:lnTo>
                    <a:lnTo>
                      <a:pt x="8600" y="88222"/>
                    </a:lnTo>
                    <a:lnTo>
                      <a:pt x="8892" y="88263"/>
                    </a:lnTo>
                    <a:lnTo>
                      <a:pt x="9183" y="88305"/>
                    </a:lnTo>
                    <a:lnTo>
                      <a:pt x="9475" y="88319"/>
                    </a:lnTo>
                    <a:lnTo>
                      <a:pt x="9767" y="88333"/>
                    </a:lnTo>
                    <a:lnTo>
                      <a:pt x="10059" y="88333"/>
                    </a:lnTo>
                    <a:lnTo>
                      <a:pt x="10336" y="88319"/>
                    </a:lnTo>
                    <a:lnTo>
                      <a:pt x="10906" y="88291"/>
                    </a:lnTo>
                    <a:lnTo>
                      <a:pt x="11448" y="88236"/>
                    </a:lnTo>
                    <a:lnTo>
                      <a:pt x="11962" y="88152"/>
                    </a:lnTo>
                    <a:lnTo>
                      <a:pt x="12434" y="88069"/>
                    </a:lnTo>
                    <a:lnTo>
                      <a:pt x="12851" y="87972"/>
                    </a:lnTo>
                    <a:lnTo>
                      <a:pt x="13212" y="87888"/>
                    </a:lnTo>
                    <a:lnTo>
                      <a:pt x="13740" y="87749"/>
                    </a:lnTo>
                    <a:lnTo>
                      <a:pt x="13935" y="87680"/>
                    </a:lnTo>
                    <a:lnTo>
                      <a:pt x="13907" y="85124"/>
                    </a:lnTo>
                    <a:lnTo>
                      <a:pt x="13851" y="82442"/>
                    </a:lnTo>
                    <a:lnTo>
                      <a:pt x="13782" y="79650"/>
                    </a:lnTo>
                    <a:lnTo>
                      <a:pt x="13685" y="76788"/>
                    </a:lnTo>
                    <a:lnTo>
                      <a:pt x="13490" y="70883"/>
                    </a:lnTo>
                    <a:lnTo>
                      <a:pt x="13282" y="64923"/>
                    </a:lnTo>
                    <a:lnTo>
                      <a:pt x="13185" y="61978"/>
                    </a:lnTo>
                    <a:lnTo>
                      <a:pt x="13101" y="59074"/>
                    </a:lnTo>
                    <a:lnTo>
                      <a:pt x="13018" y="56240"/>
                    </a:lnTo>
                    <a:lnTo>
                      <a:pt x="12976" y="53503"/>
                    </a:lnTo>
                    <a:lnTo>
                      <a:pt x="12934" y="50877"/>
                    </a:lnTo>
                    <a:lnTo>
                      <a:pt x="12934" y="48390"/>
                    </a:lnTo>
                    <a:lnTo>
                      <a:pt x="12948" y="47209"/>
                    </a:lnTo>
                    <a:lnTo>
                      <a:pt x="12962" y="46056"/>
                    </a:lnTo>
                    <a:lnTo>
                      <a:pt x="12990" y="44958"/>
                    </a:lnTo>
                    <a:lnTo>
                      <a:pt x="13032" y="43917"/>
                    </a:lnTo>
                    <a:lnTo>
                      <a:pt x="13087" y="42819"/>
                    </a:lnTo>
                    <a:lnTo>
                      <a:pt x="13171" y="41596"/>
                    </a:lnTo>
                    <a:lnTo>
                      <a:pt x="13268" y="40277"/>
                    </a:lnTo>
                    <a:lnTo>
                      <a:pt x="13393" y="38846"/>
                    </a:lnTo>
                    <a:lnTo>
                      <a:pt x="13546" y="37345"/>
                    </a:lnTo>
                    <a:lnTo>
                      <a:pt x="13712" y="35747"/>
                    </a:lnTo>
                    <a:lnTo>
                      <a:pt x="13893" y="34094"/>
                    </a:lnTo>
                    <a:lnTo>
                      <a:pt x="14101" y="32385"/>
                    </a:lnTo>
                    <a:lnTo>
                      <a:pt x="14532" y="28829"/>
                    </a:lnTo>
                    <a:lnTo>
                      <a:pt x="15005" y="25161"/>
                    </a:lnTo>
                    <a:lnTo>
                      <a:pt x="15505" y="21465"/>
                    </a:lnTo>
                    <a:lnTo>
                      <a:pt x="16005" y="17811"/>
                    </a:lnTo>
                    <a:lnTo>
                      <a:pt x="16505" y="14296"/>
                    </a:lnTo>
                    <a:lnTo>
                      <a:pt x="16991" y="10976"/>
                    </a:lnTo>
                    <a:lnTo>
                      <a:pt x="17839" y="5308"/>
                    </a:lnTo>
                    <a:lnTo>
                      <a:pt x="18422" y="1431"/>
                    </a:lnTo>
                    <a:lnTo>
                      <a:pt x="18644"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278;p19"/>
              <p:cNvSpPr/>
              <p:nvPr/>
            </p:nvSpPr>
            <p:spPr>
              <a:xfrm>
                <a:off x="3675750" y="3090375"/>
                <a:ext cx="432100" cy="2199650"/>
              </a:xfrm>
              <a:custGeom>
                <a:avLst/>
                <a:gdLst/>
                <a:ahLst/>
                <a:cxnLst/>
                <a:rect l="l" t="t" r="r" b="b"/>
                <a:pathLst>
                  <a:path w="17284" h="87986" extrusionOk="0">
                    <a:moveTo>
                      <a:pt x="0" y="0"/>
                    </a:moveTo>
                    <a:lnTo>
                      <a:pt x="348" y="2723"/>
                    </a:lnTo>
                    <a:lnTo>
                      <a:pt x="681" y="5613"/>
                    </a:lnTo>
                    <a:lnTo>
                      <a:pt x="1028" y="8656"/>
                    </a:lnTo>
                    <a:lnTo>
                      <a:pt x="1348" y="11823"/>
                    </a:lnTo>
                    <a:lnTo>
                      <a:pt x="1681" y="15130"/>
                    </a:lnTo>
                    <a:lnTo>
                      <a:pt x="2001" y="18520"/>
                    </a:lnTo>
                    <a:lnTo>
                      <a:pt x="2307" y="21993"/>
                    </a:lnTo>
                    <a:lnTo>
                      <a:pt x="2612" y="25550"/>
                    </a:lnTo>
                    <a:lnTo>
                      <a:pt x="2918" y="29148"/>
                    </a:lnTo>
                    <a:lnTo>
                      <a:pt x="3196" y="32774"/>
                    </a:lnTo>
                    <a:lnTo>
                      <a:pt x="3488" y="36428"/>
                    </a:lnTo>
                    <a:lnTo>
                      <a:pt x="3751" y="40082"/>
                    </a:lnTo>
                    <a:lnTo>
                      <a:pt x="4266" y="47320"/>
                    </a:lnTo>
                    <a:lnTo>
                      <a:pt x="4752" y="54378"/>
                    </a:lnTo>
                    <a:lnTo>
                      <a:pt x="5182" y="61088"/>
                    </a:lnTo>
                    <a:lnTo>
                      <a:pt x="5571" y="67340"/>
                    </a:lnTo>
                    <a:lnTo>
                      <a:pt x="5905" y="73009"/>
                    </a:lnTo>
                    <a:lnTo>
                      <a:pt x="6183" y="77927"/>
                    </a:lnTo>
                    <a:lnTo>
                      <a:pt x="6572" y="85068"/>
                    </a:lnTo>
                    <a:lnTo>
                      <a:pt x="6711" y="87680"/>
                    </a:lnTo>
                    <a:lnTo>
                      <a:pt x="7447" y="87805"/>
                    </a:lnTo>
                    <a:lnTo>
                      <a:pt x="8156" y="87888"/>
                    </a:lnTo>
                    <a:lnTo>
                      <a:pt x="8836" y="87944"/>
                    </a:lnTo>
                    <a:lnTo>
                      <a:pt x="9489" y="87972"/>
                    </a:lnTo>
                    <a:lnTo>
                      <a:pt x="10101" y="87986"/>
                    </a:lnTo>
                    <a:lnTo>
                      <a:pt x="10684" y="87986"/>
                    </a:lnTo>
                    <a:lnTo>
                      <a:pt x="11212" y="87972"/>
                    </a:lnTo>
                    <a:lnTo>
                      <a:pt x="11698" y="87944"/>
                    </a:lnTo>
                    <a:lnTo>
                      <a:pt x="12143" y="87902"/>
                    </a:lnTo>
                    <a:lnTo>
                      <a:pt x="12532" y="87860"/>
                    </a:lnTo>
                    <a:lnTo>
                      <a:pt x="13157" y="87777"/>
                    </a:lnTo>
                    <a:lnTo>
                      <a:pt x="13546" y="87708"/>
                    </a:lnTo>
                    <a:lnTo>
                      <a:pt x="13685" y="87680"/>
                    </a:lnTo>
                    <a:lnTo>
                      <a:pt x="14130" y="83234"/>
                    </a:lnTo>
                    <a:lnTo>
                      <a:pt x="14532" y="78844"/>
                    </a:lnTo>
                    <a:lnTo>
                      <a:pt x="14908" y="74495"/>
                    </a:lnTo>
                    <a:lnTo>
                      <a:pt x="15255" y="70230"/>
                    </a:lnTo>
                    <a:lnTo>
                      <a:pt x="15561" y="66020"/>
                    </a:lnTo>
                    <a:lnTo>
                      <a:pt x="15838" y="61880"/>
                    </a:lnTo>
                    <a:lnTo>
                      <a:pt x="16088" y="57824"/>
                    </a:lnTo>
                    <a:lnTo>
                      <a:pt x="16297" y="53864"/>
                    </a:lnTo>
                    <a:lnTo>
                      <a:pt x="16491" y="49988"/>
                    </a:lnTo>
                    <a:lnTo>
                      <a:pt x="16658" y="46209"/>
                    </a:lnTo>
                    <a:lnTo>
                      <a:pt x="16811" y="42541"/>
                    </a:lnTo>
                    <a:lnTo>
                      <a:pt x="16922" y="38984"/>
                    </a:lnTo>
                    <a:lnTo>
                      <a:pt x="17033" y="35539"/>
                    </a:lnTo>
                    <a:lnTo>
                      <a:pt x="17103" y="32219"/>
                    </a:lnTo>
                    <a:lnTo>
                      <a:pt x="17172" y="29023"/>
                    </a:lnTo>
                    <a:lnTo>
                      <a:pt x="17228" y="25953"/>
                    </a:lnTo>
                    <a:lnTo>
                      <a:pt x="17255" y="23035"/>
                    </a:lnTo>
                    <a:lnTo>
                      <a:pt x="17269" y="20257"/>
                    </a:lnTo>
                    <a:lnTo>
                      <a:pt x="17283" y="17631"/>
                    </a:lnTo>
                    <a:lnTo>
                      <a:pt x="17283" y="15172"/>
                    </a:lnTo>
                    <a:lnTo>
                      <a:pt x="17269" y="12865"/>
                    </a:lnTo>
                    <a:lnTo>
                      <a:pt x="17255" y="10726"/>
                    </a:lnTo>
                    <a:lnTo>
                      <a:pt x="17214" y="6989"/>
                    </a:lnTo>
                    <a:lnTo>
                      <a:pt x="17144" y="4002"/>
                    </a:lnTo>
                    <a:lnTo>
                      <a:pt x="17089" y="1806"/>
                    </a:lnTo>
                    <a:lnTo>
                      <a:pt x="17033"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279;p19"/>
              <p:cNvSpPr/>
              <p:nvPr/>
            </p:nvSpPr>
            <p:spPr>
              <a:xfrm>
                <a:off x="3211725" y="3136575"/>
                <a:ext cx="927375" cy="2086775"/>
              </a:xfrm>
              <a:custGeom>
                <a:avLst/>
                <a:gdLst/>
                <a:ahLst/>
                <a:cxnLst/>
                <a:rect l="l" t="t" r="r" b="b"/>
                <a:pathLst>
                  <a:path w="37095" h="83471" extrusionOk="0">
                    <a:moveTo>
                      <a:pt x="2640" y="0"/>
                    </a:moveTo>
                    <a:lnTo>
                      <a:pt x="2515" y="1278"/>
                    </a:lnTo>
                    <a:lnTo>
                      <a:pt x="2195" y="4738"/>
                    </a:lnTo>
                    <a:lnTo>
                      <a:pt x="1723" y="9836"/>
                    </a:lnTo>
                    <a:lnTo>
                      <a:pt x="1473" y="12810"/>
                    </a:lnTo>
                    <a:lnTo>
                      <a:pt x="1209" y="15991"/>
                    </a:lnTo>
                    <a:lnTo>
                      <a:pt x="959" y="19298"/>
                    </a:lnTo>
                    <a:lnTo>
                      <a:pt x="709" y="22660"/>
                    </a:lnTo>
                    <a:lnTo>
                      <a:pt x="487" y="26022"/>
                    </a:lnTo>
                    <a:lnTo>
                      <a:pt x="292" y="29287"/>
                    </a:lnTo>
                    <a:lnTo>
                      <a:pt x="209" y="30871"/>
                    </a:lnTo>
                    <a:lnTo>
                      <a:pt x="139" y="32413"/>
                    </a:lnTo>
                    <a:lnTo>
                      <a:pt x="84" y="33885"/>
                    </a:lnTo>
                    <a:lnTo>
                      <a:pt x="42" y="35303"/>
                    </a:lnTo>
                    <a:lnTo>
                      <a:pt x="14" y="36650"/>
                    </a:lnTo>
                    <a:lnTo>
                      <a:pt x="0" y="37914"/>
                    </a:lnTo>
                    <a:lnTo>
                      <a:pt x="0" y="39095"/>
                    </a:lnTo>
                    <a:lnTo>
                      <a:pt x="28" y="40165"/>
                    </a:lnTo>
                    <a:lnTo>
                      <a:pt x="56" y="41068"/>
                    </a:lnTo>
                    <a:lnTo>
                      <a:pt x="111" y="42055"/>
                    </a:lnTo>
                    <a:lnTo>
                      <a:pt x="181" y="43124"/>
                    </a:lnTo>
                    <a:lnTo>
                      <a:pt x="264" y="44264"/>
                    </a:lnTo>
                    <a:lnTo>
                      <a:pt x="362" y="45472"/>
                    </a:lnTo>
                    <a:lnTo>
                      <a:pt x="473" y="46723"/>
                    </a:lnTo>
                    <a:lnTo>
                      <a:pt x="723" y="49404"/>
                    </a:lnTo>
                    <a:lnTo>
                      <a:pt x="1028" y="52252"/>
                    </a:lnTo>
                    <a:lnTo>
                      <a:pt x="1362" y="55211"/>
                    </a:lnTo>
                    <a:lnTo>
                      <a:pt x="1723" y="58254"/>
                    </a:lnTo>
                    <a:lnTo>
                      <a:pt x="2098" y="61310"/>
                    </a:lnTo>
                    <a:lnTo>
                      <a:pt x="2487" y="64353"/>
                    </a:lnTo>
                    <a:lnTo>
                      <a:pt x="2862" y="67326"/>
                    </a:lnTo>
                    <a:lnTo>
                      <a:pt x="3612" y="72883"/>
                    </a:lnTo>
                    <a:lnTo>
                      <a:pt x="4265" y="77593"/>
                    </a:lnTo>
                    <a:lnTo>
                      <a:pt x="4766" y="81094"/>
                    </a:lnTo>
                    <a:lnTo>
                      <a:pt x="4821" y="81567"/>
                    </a:lnTo>
                    <a:lnTo>
                      <a:pt x="5071" y="83262"/>
                    </a:lnTo>
                    <a:lnTo>
                      <a:pt x="6002" y="83331"/>
                    </a:lnTo>
                    <a:lnTo>
                      <a:pt x="7030" y="83387"/>
                    </a:lnTo>
                    <a:lnTo>
                      <a:pt x="8336" y="83428"/>
                    </a:lnTo>
                    <a:lnTo>
                      <a:pt x="9850" y="83470"/>
                    </a:lnTo>
                    <a:lnTo>
                      <a:pt x="10656" y="83470"/>
                    </a:lnTo>
                    <a:lnTo>
                      <a:pt x="11476" y="83456"/>
                    </a:lnTo>
                    <a:lnTo>
                      <a:pt x="12310" y="83442"/>
                    </a:lnTo>
                    <a:lnTo>
                      <a:pt x="13143" y="83414"/>
                    </a:lnTo>
                    <a:lnTo>
                      <a:pt x="13977" y="83359"/>
                    </a:lnTo>
                    <a:lnTo>
                      <a:pt x="14782" y="83289"/>
                    </a:lnTo>
                    <a:lnTo>
                      <a:pt x="15227" y="83248"/>
                    </a:lnTo>
                    <a:lnTo>
                      <a:pt x="15963" y="83150"/>
                    </a:lnTo>
                    <a:lnTo>
                      <a:pt x="16658" y="83025"/>
                    </a:lnTo>
                    <a:lnTo>
                      <a:pt x="16561" y="81080"/>
                    </a:lnTo>
                    <a:lnTo>
                      <a:pt x="16533" y="80622"/>
                    </a:lnTo>
                    <a:lnTo>
                      <a:pt x="16033" y="71258"/>
                    </a:lnTo>
                    <a:lnTo>
                      <a:pt x="15699" y="65145"/>
                    </a:lnTo>
                    <a:lnTo>
                      <a:pt x="15380" y="58810"/>
                    </a:lnTo>
                    <a:lnTo>
                      <a:pt x="15088" y="52808"/>
                    </a:lnTo>
                    <a:lnTo>
                      <a:pt x="14866" y="47667"/>
                    </a:lnTo>
                    <a:lnTo>
                      <a:pt x="14782" y="45583"/>
                    </a:lnTo>
                    <a:lnTo>
                      <a:pt x="14741" y="43930"/>
                    </a:lnTo>
                    <a:lnTo>
                      <a:pt x="14713" y="42763"/>
                    </a:lnTo>
                    <a:lnTo>
                      <a:pt x="14727" y="42388"/>
                    </a:lnTo>
                    <a:lnTo>
                      <a:pt x="14741" y="42152"/>
                    </a:lnTo>
                    <a:lnTo>
                      <a:pt x="19117" y="6974"/>
                    </a:lnTo>
                    <a:lnTo>
                      <a:pt x="19798" y="16283"/>
                    </a:lnTo>
                    <a:lnTo>
                      <a:pt x="20492" y="26133"/>
                    </a:lnTo>
                    <a:lnTo>
                      <a:pt x="21312" y="37887"/>
                    </a:lnTo>
                    <a:lnTo>
                      <a:pt x="22160" y="50349"/>
                    </a:lnTo>
                    <a:lnTo>
                      <a:pt x="22576" y="56476"/>
                    </a:lnTo>
                    <a:lnTo>
                      <a:pt x="22952" y="62339"/>
                    </a:lnTo>
                    <a:lnTo>
                      <a:pt x="23285" y="67799"/>
                    </a:lnTo>
                    <a:lnTo>
                      <a:pt x="23577" y="72703"/>
                    </a:lnTo>
                    <a:lnTo>
                      <a:pt x="23799" y="76885"/>
                    </a:lnTo>
                    <a:lnTo>
                      <a:pt x="23896" y="78677"/>
                    </a:lnTo>
                    <a:lnTo>
                      <a:pt x="23966" y="80233"/>
                    </a:lnTo>
                    <a:lnTo>
                      <a:pt x="23980" y="80678"/>
                    </a:lnTo>
                    <a:lnTo>
                      <a:pt x="24021" y="81845"/>
                    </a:lnTo>
                    <a:lnTo>
                      <a:pt x="24035" y="82761"/>
                    </a:lnTo>
                    <a:lnTo>
                      <a:pt x="24827" y="82845"/>
                    </a:lnTo>
                    <a:lnTo>
                      <a:pt x="25702" y="82942"/>
                    </a:lnTo>
                    <a:lnTo>
                      <a:pt x="26814" y="83039"/>
                    </a:lnTo>
                    <a:lnTo>
                      <a:pt x="28078" y="83123"/>
                    </a:lnTo>
                    <a:lnTo>
                      <a:pt x="28745" y="83150"/>
                    </a:lnTo>
                    <a:lnTo>
                      <a:pt x="29426" y="83178"/>
                    </a:lnTo>
                    <a:lnTo>
                      <a:pt x="30120" y="83206"/>
                    </a:lnTo>
                    <a:lnTo>
                      <a:pt x="30801" y="83206"/>
                    </a:lnTo>
                    <a:lnTo>
                      <a:pt x="31468" y="83192"/>
                    </a:lnTo>
                    <a:lnTo>
                      <a:pt x="32107" y="83164"/>
                    </a:lnTo>
                    <a:lnTo>
                      <a:pt x="32566" y="83150"/>
                    </a:lnTo>
                    <a:lnTo>
                      <a:pt x="33163" y="83081"/>
                    </a:lnTo>
                    <a:lnTo>
                      <a:pt x="33705" y="82998"/>
                    </a:lnTo>
                    <a:lnTo>
                      <a:pt x="33955" y="82956"/>
                    </a:lnTo>
                    <a:lnTo>
                      <a:pt x="34191" y="82900"/>
                    </a:lnTo>
                    <a:lnTo>
                      <a:pt x="34413" y="82831"/>
                    </a:lnTo>
                    <a:lnTo>
                      <a:pt x="34622" y="82761"/>
                    </a:lnTo>
                    <a:lnTo>
                      <a:pt x="34733" y="80302"/>
                    </a:lnTo>
                    <a:lnTo>
                      <a:pt x="34761" y="79830"/>
                    </a:lnTo>
                    <a:lnTo>
                      <a:pt x="35080" y="73245"/>
                    </a:lnTo>
                    <a:lnTo>
                      <a:pt x="35511" y="63839"/>
                    </a:lnTo>
                    <a:lnTo>
                      <a:pt x="35733" y="58379"/>
                    </a:lnTo>
                    <a:lnTo>
                      <a:pt x="35983" y="52572"/>
                    </a:lnTo>
                    <a:lnTo>
                      <a:pt x="36205" y="46500"/>
                    </a:lnTo>
                    <a:lnTo>
                      <a:pt x="36428" y="40318"/>
                    </a:lnTo>
                    <a:lnTo>
                      <a:pt x="36636" y="34122"/>
                    </a:lnTo>
                    <a:lnTo>
                      <a:pt x="36803" y="28023"/>
                    </a:lnTo>
                    <a:lnTo>
                      <a:pt x="36886" y="25049"/>
                    </a:lnTo>
                    <a:lnTo>
                      <a:pt x="36942" y="22146"/>
                    </a:lnTo>
                    <a:lnTo>
                      <a:pt x="36997" y="19325"/>
                    </a:lnTo>
                    <a:lnTo>
                      <a:pt x="37039" y="16589"/>
                    </a:lnTo>
                    <a:lnTo>
                      <a:pt x="37067" y="13977"/>
                    </a:lnTo>
                    <a:lnTo>
                      <a:pt x="37081" y="11490"/>
                    </a:lnTo>
                    <a:lnTo>
                      <a:pt x="37095" y="9142"/>
                    </a:lnTo>
                    <a:lnTo>
                      <a:pt x="37067" y="6947"/>
                    </a:lnTo>
                    <a:lnTo>
                      <a:pt x="37039" y="4918"/>
                    </a:lnTo>
                    <a:lnTo>
                      <a:pt x="36997" y="3084"/>
                    </a:lnTo>
                    <a:lnTo>
                      <a:pt x="36928" y="1431"/>
                    </a:lnTo>
                    <a:lnTo>
                      <a:pt x="36886" y="695"/>
                    </a:lnTo>
                    <a:lnTo>
                      <a:pt x="36831" y="0"/>
                    </a:ln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280;p19"/>
              <p:cNvSpPr/>
              <p:nvPr/>
            </p:nvSpPr>
            <p:spPr>
              <a:xfrm>
                <a:off x="3281175" y="868850"/>
                <a:ext cx="260175" cy="329300"/>
              </a:xfrm>
              <a:custGeom>
                <a:avLst/>
                <a:gdLst/>
                <a:ahLst/>
                <a:cxnLst/>
                <a:rect l="l" t="t" r="r" b="b"/>
                <a:pathLst>
                  <a:path w="10407" h="13172" extrusionOk="0">
                    <a:moveTo>
                      <a:pt x="6531" y="1"/>
                    </a:moveTo>
                    <a:lnTo>
                      <a:pt x="6447" y="15"/>
                    </a:lnTo>
                    <a:lnTo>
                      <a:pt x="6364" y="43"/>
                    </a:lnTo>
                    <a:lnTo>
                      <a:pt x="6294" y="84"/>
                    </a:lnTo>
                    <a:lnTo>
                      <a:pt x="6225" y="168"/>
                    </a:lnTo>
                    <a:lnTo>
                      <a:pt x="6142" y="251"/>
                    </a:lnTo>
                    <a:lnTo>
                      <a:pt x="6072" y="362"/>
                    </a:lnTo>
                    <a:lnTo>
                      <a:pt x="6003" y="487"/>
                    </a:lnTo>
                    <a:lnTo>
                      <a:pt x="5947" y="640"/>
                    </a:lnTo>
                    <a:lnTo>
                      <a:pt x="5822" y="960"/>
                    </a:lnTo>
                    <a:lnTo>
                      <a:pt x="5711" y="1321"/>
                    </a:lnTo>
                    <a:lnTo>
                      <a:pt x="5600" y="1710"/>
                    </a:lnTo>
                    <a:lnTo>
                      <a:pt x="5516" y="2113"/>
                    </a:lnTo>
                    <a:lnTo>
                      <a:pt x="5433" y="2516"/>
                    </a:lnTo>
                    <a:lnTo>
                      <a:pt x="5364" y="2905"/>
                    </a:lnTo>
                    <a:lnTo>
                      <a:pt x="5252" y="3599"/>
                    </a:lnTo>
                    <a:lnTo>
                      <a:pt x="5183" y="4099"/>
                    </a:lnTo>
                    <a:lnTo>
                      <a:pt x="5155" y="4280"/>
                    </a:lnTo>
                    <a:lnTo>
                      <a:pt x="4891" y="3669"/>
                    </a:lnTo>
                    <a:lnTo>
                      <a:pt x="4599" y="3044"/>
                    </a:lnTo>
                    <a:lnTo>
                      <a:pt x="4238" y="2349"/>
                    </a:lnTo>
                    <a:lnTo>
                      <a:pt x="4044" y="1988"/>
                    </a:lnTo>
                    <a:lnTo>
                      <a:pt x="3849" y="1654"/>
                    </a:lnTo>
                    <a:lnTo>
                      <a:pt x="3669" y="1335"/>
                    </a:lnTo>
                    <a:lnTo>
                      <a:pt x="3474" y="1071"/>
                    </a:lnTo>
                    <a:lnTo>
                      <a:pt x="3294" y="848"/>
                    </a:lnTo>
                    <a:lnTo>
                      <a:pt x="3210" y="751"/>
                    </a:lnTo>
                    <a:lnTo>
                      <a:pt x="3127" y="682"/>
                    </a:lnTo>
                    <a:lnTo>
                      <a:pt x="3057" y="626"/>
                    </a:lnTo>
                    <a:lnTo>
                      <a:pt x="2988" y="598"/>
                    </a:lnTo>
                    <a:lnTo>
                      <a:pt x="2918" y="584"/>
                    </a:lnTo>
                    <a:lnTo>
                      <a:pt x="2863" y="598"/>
                    </a:lnTo>
                    <a:lnTo>
                      <a:pt x="2807" y="640"/>
                    </a:lnTo>
                    <a:lnTo>
                      <a:pt x="2766" y="696"/>
                    </a:lnTo>
                    <a:lnTo>
                      <a:pt x="2738" y="765"/>
                    </a:lnTo>
                    <a:lnTo>
                      <a:pt x="2724" y="848"/>
                    </a:lnTo>
                    <a:lnTo>
                      <a:pt x="2710" y="960"/>
                    </a:lnTo>
                    <a:lnTo>
                      <a:pt x="2696" y="1071"/>
                    </a:lnTo>
                    <a:lnTo>
                      <a:pt x="2710" y="1349"/>
                    </a:lnTo>
                    <a:lnTo>
                      <a:pt x="2752" y="1654"/>
                    </a:lnTo>
                    <a:lnTo>
                      <a:pt x="2821" y="2002"/>
                    </a:lnTo>
                    <a:lnTo>
                      <a:pt x="2891" y="2363"/>
                    </a:lnTo>
                    <a:lnTo>
                      <a:pt x="2988" y="2724"/>
                    </a:lnTo>
                    <a:lnTo>
                      <a:pt x="3182" y="3433"/>
                    </a:lnTo>
                    <a:lnTo>
                      <a:pt x="3377" y="4058"/>
                    </a:lnTo>
                    <a:lnTo>
                      <a:pt x="3571" y="4655"/>
                    </a:lnTo>
                    <a:lnTo>
                      <a:pt x="3127" y="4252"/>
                    </a:lnTo>
                    <a:lnTo>
                      <a:pt x="2654" y="3849"/>
                    </a:lnTo>
                    <a:lnTo>
                      <a:pt x="2127" y="3405"/>
                    </a:lnTo>
                    <a:lnTo>
                      <a:pt x="1849" y="3196"/>
                    </a:lnTo>
                    <a:lnTo>
                      <a:pt x="1571" y="3002"/>
                    </a:lnTo>
                    <a:lnTo>
                      <a:pt x="1307" y="2835"/>
                    </a:lnTo>
                    <a:lnTo>
                      <a:pt x="1071" y="2696"/>
                    </a:lnTo>
                    <a:lnTo>
                      <a:pt x="862" y="2613"/>
                    </a:lnTo>
                    <a:lnTo>
                      <a:pt x="765" y="2585"/>
                    </a:lnTo>
                    <a:lnTo>
                      <a:pt x="682" y="2571"/>
                    </a:lnTo>
                    <a:lnTo>
                      <a:pt x="612" y="2571"/>
                    </a:lnTo>
                    <a:lnTo>
                      <a:pt x="557" y="2599"/>
                    </a:lnTo>
                    <a:lnTo>
                      <a:pt x="501" y="2641"/>
                    </a:lnTo>
                    <a:lnTo>
                      <a:pt x="473" y="2696"/>
                    </a:lnTo>
                    <a:lnTo>
                      <a:pt x="445" y="2766"/>
                    </a:lnTo>
                    <a:lnTo>
                      <a:pt x="445" y="2849"/>
                    </a:lnTo>
                    <a:lnTo>
                      <a:pt x="445" y="2932"/>
                    </a:lnTo>
                    <a:lnTo>
                      <a:pt x="473" y="3030"/>
                    </a:lnTo>
                    <a:lnTo>
                      <a:pt x="543" y="3252"/>
                    </a:lnTo>
                    <a:lnTo>
                      <a:pt x="654" y="3502"/>
                    </a:lnTo>
                    <a:lnTo>
                      <a:pt x="793" y="3766"/>
                    </a:lnTo>
                    <a:lnTo>
                      <a:pt x="960" y="4044"/>
                    </a:lnTo>
                    <a:lnTo>
                      <a:pt x="1140" y="4322"/>
                    </a:lnTo>
                    <a:lnTo>
                      <a:pt x="1335" y="4613"/>
                    </a:lnTo>
                    <a:lnTo>
                      <a:pt x="1724" y="5127"/>
                    </a:lnTo>
                    <a:lnTo>
                      <a:pt x="2071" y="5572"/>
                    </a:lnTo>
                    <a:lnTo>
                      <a:pt x="2418" y="5989"/>
                    </a:lnTo>
                    <a:lnTo>
                      <a:pt x="2349" y="6017"/>
                    </a:lnTo>
                    <a:lnTo>
                      <a:pt x="2154" y="6114"/>
                    </a:lnTo>
                    <a:lnTo>
                      <a:pt x="2015" y="6197"/>
                    </a:lnTo>
                    <a:lnTo>
                      <a:pt x="1863" y="6295"/>
                    </a:lnTo>
                    <a:lnTo>
                      <a:pt x="1696" y="6420"/>
                    </a:lnTo>
                    <a:lnTo>
                      <a:pt x="1529" y="6558"/>
                    </a:lnTo>
                    <a:lnTo>
                      <a:pt x="1335" y="6725"/>
                    </a:lnTo>
                    <a:lnTo>
                      <a:pt x="1154" y="6920"/>
                    </a:lnTo>
                    <a:lnTo>
                      <a:pt x="960" y="7142"/>
                    </a:lnTo>
                    <a:lnTo>
                      <a:pt x="779" y="7406"/>
                    </a:lnTo>
                    <a:lnTo>
                      <a:pt x="598" y="7684"/>
                    </a:lnTo>
                    <a:lnTo>
                      <a:pt x="432" y="8003"/>
                    </a:lnTo>
                    <a:lnTo>
                      <a:pt x="279" y="8351"/>
                    </a:lnTo>
                    <a:lnTo>
                      <a:pt x="154" y="8726"/>
                    </a:lnTo>
                    <a:lnTo>
                      <a:pt x="98" y="8934"/>
                    </a:lnTo>
                    <a:lnTo>
                      <a:pt x="56" y="9129"/>
                    </a:lnTo>
                    <a:lnTo>
                      <a:pt x="29" y="9323"/>
                    </a:lnTo>
                    <a:lnTo>
                      <a:pt x="15" y="9518"/>
                    </a:lnTo>
                    <a:lnTo>
                      <a:pt x="1" y="9712"/>
                    </a:lnTo>
                    <a:lnTo>
                      <a:pt x="15" y="9907"/>
                    </a:lnTo>
                    <a:lnTo>
                      <a:pt x="29" y="10087"/>
                    </a:lnTo>
                    <a:lnTo>
                      <a:pt x="56" y="10268"/>
                    </a:lnTo>
                    <a:lnTo>
                      <a:pt x="126" y="10615"/>
                    </a:lnTo>
                    <a:lnTo>
                      <a:pt x="223" y="10949"/>
                    </a:lnTo>
                    <a:lnTo>
                      <a:pt x="334" y="11268"/>
                    </a:lnTo>
                    <a:lnTo>
                      <a:pt x="473" y="11546"/>
                    </a:lnTo>
                    <a:lnTo>
                      <a:pt x="612" y="11810"/>
                    </a:lnTo>
                    <a:lnTo>
                      <a:pt x="751" y="12046"/>
                    </a:lnTo>
                    <a:lnTo>
                      <a:pt x="890" y="12255"/>
                    </a:lnTo>
                    <a:lnTo>
                      <a:pt x="1015" y="12421"/>
                    </a:lnTo>
                    <a:lnTo>
                      <a:pt x="1210" y="12658"/>
                    </a:lnTo>
                    <a:lnTo>
                      <a:pt x="1293" y="12741"/>
                    </a:lnTo>
                    <a:lnTo>
                      <a:pt x="1418" y="12838"/>
                    </a:lnTo>
                    <a:lnTo>
                      <a:pt x="1543" y="12922"/>
                    </a:lnTo>
                    <a:lnTo>
                      <a:pt x="1696" y="12991"/>
                    </a:lnTo>
                    <a:lnTo>
                      <a:pt x="1835" y="13047"/>
                    </a:lnTo>
                    <a:lnTo>
                      <a:pt x="1988" y="13088"/>
                    </a:lnTo>
                    <a:lnTo>
                      <a:pt x="2140" y="13130"/>
                    </a:lnTo>
                    <a:lnTo>
                      <a:pt x="2307" y="13144"/>
                    </a:lnTo>
                    <a:lnTo>
                      <a:pt x="2474" y="13172"/>
                    </a:lnTo>
                    <a:lnTo>
                      <a:pt x="2807" y="13172"/>
                    </a:lnTo>
                    <a:lnTo>
                      <a:pt x="3155" y="13158"/>
                    </a:lnTo>
                    <a:lnTo>
                      <a:pt x="3488" y="13116"/>
                    </a:lnTo>
                    <a:lnTo>
                      <a:pt x="3835" y="13047"/>
                    </a:lnTo>
                    <a:lnTo>
                      <a:pt x="4169" y="12963"/>
                    </a:lnTo>
                    <a:lnTo>
                      <a:pt x="4502" y="12880"/>
                    </a:lnTo>
                    <a:lnTo>
                      <a:pt x="5100" y="12685"/>
                    </a:lnTo>
                    <a:lnTo>
                      <a:pt x="5600" y="12519"/>
                    </a:lnTo>
                    <a:lnTo>
                      <a:pt x="5947" y="12394"/>
                    </a:lnTo>
                    <a:lnTo>
                      <a:pt x="6100" y="12366"/>
                    </a:lnTo>
                    <a:lnTo>
                      <a:pt x="6253" y="12338"/>
                    </a:lnTo>
                    <a:lnTo>
                      <a:pt x="6545" y="12296"/>
                    </a:lnTo>
                    <a:lnTo>
                      <a:pt x="6822" y="12296"/>
                    </a:lnTo>
                    <a:lnTo>
                      <a:pt x="7100" y="12324"/>
                    </a:lnTo>
                    <a:lnTo>
                      <a:pt x="7364" y="12366"/>
                    </a:lnTo>
                    <a:lnTo>
                      <a:pt x="7614" y="12407"/>
                    </a:lnTo>
                    <a:lnTo>
                      <a:pt x="8101" y="12505"/>
                    </a:lnTo>
                    <a:lnTo>
                      <a:pt x="8309" y="12533"/>
                    </a:lnTo>
                    <a:lnTo>
                      <a:pt x="8517" y="12560"/>
                    </a:lnTo>
                    <a:lnTo>
                      <a:pt x="8712" y="12546"/>
                    </a:lnTo>
                    <a:lnTo>
                      <a:pt x="8795" y="12546"/>
                    </a:lnTo>
                    <a:lnTo>
                      <a:pt x="8879" y="12519"/>
                    </a:lnTo>
                    <a:lnTo>
                      <a:pt x="8962" y="12491"/>
                    </a:lnTo>
                    <a:lnTo>
                      <a:pt x="9045" y="12449"/>
                    </a:lnTo>
                    <a:lnTo>
                      <a:pt x="9115" y="12407"/>
                    </a:lnTo>
                    <a:lnTo>
                      <a:pt x="9170" y="12338"/>
                    </a:lnTo>
                    <a:lnTo>
                      <a:pt x="9240" y="12269"/>
                    </a:lnTo>
                    <a:lnTo>
                      <a:pt x="9295" y="12185"/>
                    </a:lnTo>
                    <a:lnTo>
                      <a:pt x="9351" y="12074"/>
                    </a:lnTo>
                    <a:lnTo>
                      <a:pt x="9393" y="11963"/>
                    </a:lnTo>
                    <a:lnTo>
                      <a:pt x="9420" y="11838"/>
                    </a:lnTo>
                    <a:lnTo>
                      <a:pt x="9434" y="11727"/>
                    </a:lnTo>
                    <a:lnTo>
                      <a:pt x="9434" y="11602"/>
                    </a:lnTo>
                    <a:lnTo>
                      <a:pt x="9406" y="11491"/>
                    </a:lnTo>
                    <a:lnTo>
                      <a:pt x="9351" y="11393"/>
                    </a:lnTo>
                    <a:lnTo>
                      <a:pt x="9295" y="11282"/>
                    </a:lnTo>
                    <a:lnTo>
                      <a:pt x="9212" y="11185"/>
                    </a:lnTo>
                    <a:lnTo>
                      <a:pt x="9129" y="11102"/>
                    </a:lnTo>
                    <a:lnTo>
                      <a:pt x="9017" y="11004"/>
                    </a:lnTo>
                    <a:lnTo>
                      <a:pt x="8906" y="10921"/>
                    </a:lnTo>
                    <a:lnTo>
                      <a:pt x="8642" y="10768"/>
                    </a:lnTo>
                    <a:lnTo>
                      <a:pt x="8364" y="10615"/>
                    </a:lnTo>
                    <a:lnTo>
                      <a:pt x="8059" y="10490"/>
                    </a:lnTo>
                    <a:lnTo>
                      <a:pt x="7753" y="10379"/>
                    </a:lnTo>
                    <a:lnTo>
                      <a:pt x="7448" y="10282"/>
                    </a:lnTo>
                    <a:lnTo>
                      <a:pt x="6892" y="10129"/>
                    </a:lnTo>
                    <a:lnTo>
                      <a:pt x="6489" y="10046"/>
                    </a:lnTo>
                    <a:lnTo>
                      <a:pt x="6322" y="10004"/>
                    </a:lnTo>
                    <a:lnTo>
                      <a:pt x="6364" y="9921"/>
                    </a:lnTo>
                    <a:lnTo>
                      <a:pt x="6503" y="9740"/>
                    </a:lnTo>
                    <a:lnTo>
                      <a:pt x="7017" y="9101"/>
                    </a:lnTo>
                    <a:lnTo>
                      <a:pt x="7767" y="8170"/>
                    </a:lnTo>
                    <a:lnTo>
                      <a:pt x="8170" y="7642"/>
                    </a:lnTo>
                    <a:lnTo>
                      <a:pt x="8587" y="7100"/>
                    </a:lnTo>
                    <a:lnTo>
                      <a:pt x="9004" y="6531"/>
                    </a:lnTo>
                    <a:lnTo>
                      <a:pt x="9379" y="5975"/>
                    </a:lnTo>
                    <a:lnTo>
                      <a:pt x="9726" y="5447"/>
                    </a:lnTo>
                    <a:lnTo>
                      <a:pt x="9879" y="5183"/>
                    </a:lnTo>
                    <a:lnTo>
                      <a:pt x="10018" y="4947"/>
                    </a:lnTo>
                    <a:lnTo>
                      <a:pt x="10143" y="4711"/>
                    </a:lnTo>
                    <a:lnTo>
                      <a:pt x="10240" y="4488"/>
                    </a:lnTo>
                    <a:lnTo>
                      <a:pt x="10323" y="4280"/>
                    </a:lnTo>
                    <a:lnTo>
                      <a:pt x="10379" y="4099"/>
                    </a:lnTo>
                    <a:lnTo>
                      <a:pt x="10407" y="3933"/>
                    </a:lnTo>
                    <a:lnTo>
                      <a:pt x="10407" y="3794"/>
                    </a:lnTo>
                    <a:lnTo>
                      <a:pt x="10393" y="3724"/>
                    </a:lnTo>
                    <a:lnTo>
                      <a:pt x="10379" y="3669"/>
                    </a:lnTo>
                    <a:lnTo>
                      <a:pt x="10351" y="3627"/>
                    </a:lnTo>
                    <a:lnTo>
                      <a:pt x="10323" y="3571"/>
                    </a:lnTo>
                    <a:lnTo>
                      <a:pt x="10268" y="3530"/>
                    </a:lnTo>
                    <a:lnTo>
                      <a:pt x="10198" y="3502"/>
                    </a:lnTo>
                    <a:lnTo>
                      <a:pt x="10115" y="3488"/>
                    </a:lnTo>
                    <a:lnTo>
                      <a:pt x="10018" y="3488"/>
                    </a:lnTo>
                    <a:lnTo>
                      <a:pt x="9907" y="3502"/>
                    </a:lnTo>
                    <a:lnTo>
                      <a:pt x="9795" y="3530"/>
                    </a:lnTo>
                    <a:lnTo>
                      <a:pt x="9545" y="3627"/>
                    </a:lnTo>
                    <a:lnTo>
                      <a:pt x="9268" y="3752"/>
                    </a:lnTo>
                    <a:lnTo>
                      <a:pt x="8976" y="3919"/>
                    </a:lnTo>
                    <a:lnTo>
                      <a:pt x="8684" y="4113"/>
                    </a:lnTo>
                    <a:lnTo>
                      <a:pt x="8378" y="4308"/>
                    </a:lnTo>
                    <a:lnTo>
                      <a:pt x="7795" y="4738"/>
                    </a:lnTo>
                    <a:lnTo>
                      <a:pt x="7309" y="5114"/>
                    </a:lnTo>
                    <a:lnTo>
                      <a:pt x="6850" y="5503"/>
                    </a:lnTo>
                    <a:lnTo>
                      <a:pt x="6864" y="5280"/>
                    </a:lnTo>
                    <a:lnTo>
                      <a:pt x="6920" y="4655"/>
                    </a:lnTo>
                    <a:lnTo>
                      <a:pt x="6975" y="3794"/>
                    </a:lnTo>
                    <a:lnTo>
                      <a:pt x="7003" y="3294"/>
                    </a:lnTo>
                    <a:lnTo>
                      <a:pt x="7017" y="2793"/>
                    </a:lnTo>
                    <a:lnTo>
                      <a:pt x="7031" y="2279"/>
                    </a:lnTo>
                    <a:lnTo>
                      <a:pt x="7017" y="1793"/>
                    </a:lnTo>
                    <a:lnTo>
                      <a:pt x="7003" y="1321"/>
                    </a:lnTo>
                    <a:lnTo>
                      <a:pt x="6961" y="904"/>
                    </a:lnTo>
                    <a:lnTo>
                      <a:pt x="6934" y="723"/>
                    </a:lnTo>
                    <a:lnTo>
                      <a:pt x="6892" y="543"/>
                    </a:lnTo>
                    <a:lnTo>
                      <a:pt x="6850" y="404"/>
                    </a:lnTo>
                    <a:lnTo>
                      <a:pt x="6808" y="265"/>
                    </a:lnTo>
                    <a:lnTo>
                      <a:pt x="6753" y="168"/>
                    </a:lnTo>
                    <a:lnTo>
                      <a:pt x="6683" y="84"/>
                    </a:lnTo>
                    <a:lnTo>
                      <a:pt x="6614" y="29"/>
                    </a:lnTo>
                    <a:lnTo>
                      <a:pt x="6531" y="1"/>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281;p19"/>
              <p:cNvSpPr/>
              <p:nvPr/>
            </p:nvSpPr>
            <p:spPr>
              <a:xfrm>
                <a:off x="3267650" y="1081425"/>
                <a:ext cx="131300" cy="129575"/>
              </a:xfrm>
              <a:custGeom>
                <a:avLst/>
                <a:gdLst/>
                <a:ahLst/>
                <a:cxnLst/>
                <a:rect l="l" t="t" r="r" b="b"/>
                <a:pathLst>
                  <a:path w="5252" h="5183" extrusionOk="0">
                    <a:moveTo>
                      <a:pt x="639" y="1"/>
                    </a:moveTo>
                    <a:lnTo>
                      <a:pt x="556" y="28"/>
                    </a:lnTo>
                    <a:lnTo>
                      <a:pt x="472" y="70"/>
                    </a:lnTo>
                    <a:lnTo>
                      <a:pt x="403" y="126"/>
                    </a:lnTo>
                    <a:lnTo>
                      <a:pt x="334" y="195"/>
                    </a:lnTo>
                    <a:lnTo>
                      <a:pt x="278" y="264"/>
                    </a:lnTo>
                    <a:lnTo>
                      <a:pt x="181" y="417"/>
                    </a:lnTo>
                    <a:lnTo>
                      <a:pt x="97" y="584"/>
                    </a:lnTo>
                    <a:lnTo>
                      <a:pt x="42" y="723"/>
                    </a:lnTo>
                    <a:lnTo>
                      <a:pt x="0" y="862"/>
                    </a:lnTo>
                    <a:lnTo>
                      <a:pt x="4154" y="5183"/>
                    </a:lnTo>
                    <a:lnTo>
                      <a:pt x="4307" y="5141"/>
                    </a:lnTo>
                    <a:lnTo>
                      <a:pt x="4460" y="5085"/>
                    </a:lnTo>
                    <a:lnTo>
                      <a:pt x="4640" y="5002"/>
                    </a:lnTo>
                    <a:lnTo>
                      <a:pt x="4821" y="4905"/>
                    </a:lnTo>
                    <a:lnTo>
                      <a:pt x="4918" y="4849"/>
                    </a:lnTo>
                    <a:lnTo>
                      <a:pt x="5002" y="4780"/>
                    </a:lnTo>
                    <a:lnTo>
                      <a:pt x="5071" y="4710"/>
                    </a:lnTo>
                    <a:lnTo>
                      <a:pt x="5140" y="4627"/>
                    </a:lnTo>
                    <a:lnTo>
                      <a:pt x="5196" y="4544"/>
                    </a:lnTo>
                    <a:lnTo>
                      <a:pt x="5238" y="4460"/>
                    </a:lnTo>
                    <a:lnTo>
                      <a:pt x="5252" y="4391"/>
                    </a:lnTo>
                    <a:lnTo>
                      <a:pt x="5238" y="4293"/>
                    </a:lnTo>
                    <a:lnTo>
                      <a:pt x="5210" y="4196"/>
                    </a:lnTo>
                    <a:lnTo>
                      <a:pt x="5168" y="4085"/>
                    </a:lnTo>
                    <a:lnTo>
                      <a:pt x="5099" y="3946"/>
                    </a:lnTo>
                    <a:lnTo>
                      <a:pt x="5015" y="3807"/>
                    </a:lnTo>
                    <a:lnTo>
                      <a:pt x="4807" y="3488"/>
                    </a:lnTo>
                    <a:lnTo>
                      <a:pt x="4557" y="3140"/>
                    </a:lnTo>
                    <a:lnTo>
                      <a:pt x="4265" y="2779"/>
                    </a:lnTo>
                    <a:lnTo>
                      <a:pt x="3932" y="2390"/>
                    </a:lnTo>
                    <a:lnTo>
                      <a:pt x="3571" y="2015"/>
                    </a:lnTo>
                    <a:lnTo>
                      <a:pt x="3182" y="1640"/>
                    </a:lnTo>
                    <a:lnTo>
                      <a:pt x="2793" y="1279"/>
                    </a:lnTo>
                    <a:lnTo>
                      <a:pt x="2404" y="931"/>
                    </a:lnTo>
                    <a:lnTo>
                      <a:pt x="2028" y="640"/>
                    </a:lnTo>
                    <a:lnTo>
                      <a:pt x="1667" y="390"/>
                    </a:lnTo>
                    <a:lnTo>
                      <a:pt x="1487" y="278"/>
                    </a:lnTo>
                    <a:lnTo>
                      <a:pt x="1320" y="195"/>
                    </a:lnTo>
                    <a:lnTo>
                      <a:pt x="1153" y="112"/>
                    </a:lnTo>
                    <a:lnTo>
                      <a:pt x="1014" y="56"/>
                    </a:lnTo>
                    <a:lnTo>
                      <a:pt x="861" y="14"/>
                    </a:lnTo>
                    <a:lnTo>
                      <a:pt x="736" y="1"/>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282;p19"/>
              <p:cNvSpPr/>
              <p:nvPr/>
            </p:nvSpPr>
            <p:spPr>
              <a:xfrm>
                <a:off x="2690050" y="1095675"/>
                <a:ext cx="854425" cy="951700"/>
              </a:xfrm>
              <a:custGeom>
                <a:avLst/>
                <a:gdLst/>
                <a:ahLst/>
                <a:cxnLst/>
                <a:rect l="l" t="t" r="r" b="b"/>
                <a:pathLst>
                  <a:path w="34177" h="38068" extrusionOk="0">
                    <a:moveTo>
                      <a:pt x="23465" y="0"/>
                    </a:moveTo>
                    <a:lnTo>
                      <a:pt x="23326" y="14"/>
                    </a:lnTo>
                    <a:lnTo>
                      <a:pt x="23174" y="56"/>
                    </a:lnTo>
                    <a:lnTo>
                      <a:pt x="22979" y="111"/>
                    </a:lnTo>
                    <a:lnTo>
                      <a:pt x="22771" y="209"/>
                    </a:lnTo>
                    <a:lnTo>
                      <a:pt x="22534" y="334"/>
                    </a:lnTo>
                    <a:lnTo>
                      <a:pt x="22257" y="486"/>
                    </a:lnTo>
                    <a:lnTo>
                      <a:pt x="21979" y="667"/>
                    </a:lnTo>
                    <a:lnTo>
                      <a:pt x="21659" y="862"/>
                    </a:lnTo>
                    <a:lnTo>
                      <a:pt x="21326" y="1084"/>
                    </a:lnTo>
                    <a:lnTo>
                      <a:pt x="20603" y="1612"/>
                    </a:lnTo>
                    <a:lnTo>
                      <a:pt x="19811" y="2223"/>
                    </a:lnTo>
                    <a:lnTo>
                      <a:pt x="18950" y="2918"/>
                    </a:lnTo>
                    <a:lnTo>
                      <a:pt x="18033" y="3682"/>
                    </a:lnTo>
                    <a:lnTo>
                      <a:pt x="17061" y="4529"/>
                    </a:lnTo>
                    <a:lnTo>
                      <a:pt x="16046" y="5432"/>
                    </a:lnTo>
                    <a:lnTo>
                      <a:pt x="15004" y="6405"/>
                    </a:lnTo>
                    <a:lnTo>
                      <a:pt x="13949" y="7419"/>
                    </a:lnTo>
                    <a:lnTo>
                      <a:pt x="12865" y="8475"/>
                    </a:lnTo>
                    <a:lnTo>
                      <a:pt x="11781" y="9586"/>
                    </a:lnTo>
                    <a:lnTo>
                      <a:pt x="10684" y="10712"/>
                    </a:lnTo>
                    <a:lnTo>
                      <a:pt x="9614" y="11879"/>
                    </a:lnTo>
                    <a:lnTo>
                      <a:pt x="8544" y="13060"/>
                    </a:lnTo>
                    <a:lnTo>
                      <a:pt x="7502" y="14268"/>
                    </a:lnTo>
                    <a:lnTo>
                      <a:pt x="6502" y="15477"/>
                    </a:lnTo>
                    <a:lnTo>
                      <a:pt x="6016" y="16074"/>
                    </a:lnTo>
                    <a:lnTo>
                      <a:pt x="5543" y="16686"/>
                    </a:lnTo>
                    <a:lnTo>
                      <a:pt x="5071" y="17283"/>
                    </a:lnTo>
                    <a:lnTo>
                      <a:pt x="4626" y="17894"/>
                    </a:lnTo>
                    <a:lnTo>
                      <a:pt x="4196" y="18492"/>
                    </a:lnTo>
                    <a:lnTo>
                      <a:pt x="3779" y="19089"/>
                    </a:lnTo>
                    <a:lnTo>
                      <a:pt x="3376" y="19687"/>
                    </a:lnTo>
                    <a:lnTo>
                      <a:pt x="2987" y="20270"/>
                    </a:lnTo>
                    <a:lnTo>
                      <a:pt x="2612" y="20854"/>
                    </a:lnTo>
                    <a:lnTo>
                      <a:pt x="2265" y="21437"/>
                    </a:lnTo>
                    <a:lnTo>
                      <a:pt x="1945" y="22007"/>
                    </a:lnTo>
                    <a:lnTo>
                      <a:pt x="1639" y="22563"/>
                    </a:lnTo>
                    <a:lnTo>
                      <a:pt x="1362" y="23118"/>
                    </a:lnTo>
                    <a:lnTo>
                      <a:pt x="1098" y="23674"/>
                    </a:lnTo>
                    <a:lnTo>
                      <a:pt x="861" y="24202"/>
                    </a:lnTo>
                    <a:lnTo>
                      <a:pt x="653" y="24730"/>
                    </a:lnTo>
                    <a:lnTo>
                      <a:pt x="472" y="25244"/>
                    </a:lnTo>
                    <a:lnTo>
                      <a:pt x="320" y="25744"/>
                    </a:lnTo>
                    <a:lnTo>
                      <a:pt x="195" y="26230"/>
                    </a:lnTo>
                    <a:lnTo>
                      <a:pt x="97" y="26703"/>
                    </a:lnTo>
                    <a:lnTo>
                      <a:pt x="42" y="27161"/>
                    </a:lnTo>
                    <a:lnTo>
                      <a:pt x="0" y="27606"/>
                    </a:lnTo>
                    <a:lnTo>
                      <a:pt x="0" y="27814"/>
                    </a:lnTo>
                    <a:lnTo>
                      <a:pt x="0" y="28036"/>
                    </a:lnTo>
                    <a:lnTo>
                      <a:pt x="14" y="28245"/>
                    </a:lnTo>
                    <a:lnTo>
                      <a:pt x="42" y="28439"/>
                    </a:lnTo>
                    <a:lnTo>
                      <a:pt x="69" y="28648"/>
                    </a:lnTo>
                    <a:lnTo>
                      <a:pt x="111" y="28842"/>
                    </a:lnTo>
                    <a:lnTo>
                      <a:pt x="153" y="29023"/>
                    </a:lnTo>
                    <a:lnTo>
                      <a:pt x="208" y="29203"/>
                    </a:lnTo>
                    <a:lnTo>
                      <a:pt x="306" y="29454"/>
                    </a:lnTo>
                    <a:lnTo>
                      <a:pt x="431" y="29676"/>
                    </a:lnTo>
                    <a:lnTo>
                      <a:pt x="570" y="29912"/>
                    </a:lnTo>
                    <a:lnTo>
                      <a:pt x="722" y="30148"/>
                    </a:lnTo>
                    <a:lnTo>
                      <a:pt x="917" y="30370"/>
                    </a:lnTo>
                    <a:lnTo>
                      <a:pt x="1125" y="30593"/>
                    </a:lnTo>
                    <a:lnTo>
                      <a:pt x="1348" y="30815"/>
                    </a:lnTo>
                    <a:lnTo>
                      <a:pt x="1584" y="31023"/>
                    </a:lnTo>
                    <a:lnTo>
                      <a:pt x="1862" y="31232"/>
                    </a:lnTo>
                    <a:lnTo>
                      <a:pt x="2140" y="31440"/>
                    </a:lnTo>
                    <a:lnTo>
                      <a:pt x="2445" y="31649"/>
                    </a:lnTo>
                    <a:lnTo>
                      <a:pt x="2751" y="31857"/>
                    </a:lnTo>
                    <a:lnTo>
                      <a:pt x="3084" y="32052"/>
                    </a:lnTo>
                    <a:lnTo>
                      <a:pt x="3432" y="32246"/>
                    </a:lnTo>
                    <a:lnTo>
                      <a:pt x="3807" y="32441"/>
                    </a:lnTo>
                    <a:lnTo>
                      <a:pt x="4182" y="32635"/>
                    </a:lnTo>
                    <a:lnTo>
                      <a:pt x="4571" y="32816"/>
                    </a:lnTo>
                    <a:lnTo>
                      <a:pt x="4974" y="33010"/>
                    </a:lnTo>
                    <a:lnTo>
                      <a:pt x="5821" y="33358"/>
                    </a:lnTo>
                    <a:lnTo>
                      <a:pt x="6696" y="33705"/>
                    </a:lnTo>
                    <a:lnTo>
                      <a:pt x="7627" y="34038"/>
                    </a:lnTo>
                    <a:lnTo>
                      <a:pt x="8572" y="34358"/>
                    </a:lnTo>
                    <a:lnTo>
                      <a:pt x="9558" y="34663"/>
                    </a:lnTo>
                    <a:lnTo>
                      <a:pt x="10559" y="34955"/>
                    </a:lnTo>
                    <a:lnTo>
                      <a:pt x="11573" y="35233"/>
                    </a:lnTo>
                    <a:lnTo>
                      <a:pt x="12462" y="35469"/>
                    </a:lnTo>
                    <a:lnTo>
                      <a:pt x="13365" y="35692"/>
                    </a:lnTo>
                    <a:lnTo>
                      <a:pt x="14629" y="35983"/>
                    </a:lnTo>
                    <a:lnTo>
                      <a:pt x="15880" y="36261"/>
                    </a:lnTo>
                    <a:lnTo>
                      <a:pt x="16783" y="36456"/>
                    </a:lnTo>
                    <a:lnTo>
                      <a:pt x="17672" y="36636"/>
                    </a:lnTo>
                    <a:lnTo>
                      <a:pt x="19409" y="36970"/>
                    </a:lnTo>
                    <a:lnTo>
                      <a:pt x="21034" y="37261"/>
                    </a:lnTo>
                    <a:lnTo>
                      <a:pt x="22507" y="37512"/>
                    </a:lnTo>
                    <a:lnTo>
                      <a:pt x="23785" y="37706"/>
                    </a:lnTo>
                    <a:lnTo>
                      <a:pt x="24841" y="37873"/>
                    </a:lnTo>
                    <a:lnTo>
                      <a:pt x="25633" y="37984"/>
                    </a:lnTo>
                    <a:lnTo>
                      <a:pt x="26313" y="38067"/>
                    </a:lnTo>
                    <a:lnTo>
                      <a:pt x="34177" y="24383"/>
                    </a:lnTo>
                    <a:lnTo>
                      <a:pt x="32301" y="24396"/>
                    </a:lnTo>
                    <a:lnTo>
                      <a:pt x="30440" y="24396"/>
                    </a:lnTo>
                    <a:lnTo>
                      <a:pt x="28606" y="24369"/>
                    </a:lnTo>
                    <a:lnTo>
                      <a:pt x="26800" y="24327"/>
                    </a:lnTo>
                    <a:lnTo>
                      <a:pt x="25049" y="24244"/>
                    </a:lnTo>
                    <a:lnTo>
                      <a:pt x="23368" y="24160"/>
                    </a:lnTo>
                    <a:lnTo>
                      <a:pt x="21756" y="24063"/>
                    </a:lnTo>
                    <a:lnTo>
                      <a:pt x="20256" y="23952"/>
                    </a:lnTo>
                    <a:lnTo>
                      <a:pt x="19325" y="23869"/>
                    </a:lnTo>
                    <a:lnTo>
                      <a:pt x="18450" y="23785"/>
                    </a:lnTo>
                    <a:lnTo>
                      <a:pt x="17630" y="23702"/>
                    </a:lnTo>
                    <a:lnTo>
                      <a:pt x="16880" y="23618"/>
                    </a:lnTo>
                    <a:lnTo>
                      <a:pt x="15907" y="23507"/>
                    </a:lnTo>
                    <a:lnTo>
                      <a:pt x="15088" y="23382"/>
                    </a:lnTo>
                    <a:lnTo>
                      <a:pt x="14421" y="23271"/>
                    </a:lnTo>
                    <a:lnTo>
                      <a:pt x="13907" y="23174"/>
                    </a:lnTo>
                    <a:lnTo>
                      <a:pt x="13726" y="23118"/>
                    </a:lnTo>
                    <a:lnTo>
                      <a:pt x="13587" y="23077"/>
                    </a:lnTo>
                    <a:lnTo>
                      <a:pt x="13490" y="23035"/>
                    </a:lnTo>
                    <a:lnTo>
                      <a:pt x="13448" y="22993"/>
                    </a:lnTo>
                    <a:lnTo>
                      <a:pt x="13435" y="22938"/>
                    </a:lnTo>
                    <a:lnTo>
                      <a:pt x="13448" y="22854"/>
                    </a:lnTo>
                    <a:lnTo>
                      <a:pt x="13476" y="22771"/>
                    </a:lnTo>
                    <a:lnTo>
                      <a:pt x="13532" y="22660"/>
                    </a:lnTo>
                    <a:lnTo>
                      <a:pt x="13685" y="22396"/>
                    </a:lnTo>
                    <a:lnTo>
                      <a:pt x="13907" y="22062"/>
                    </a:lnTo>
                    <a:lnTo>
                      <a:pt x="14199" y="21673"/>
                    </a:lnTo>
                    <a:lnTo>
                      <a:pt x="14546" y="21243"/>
                    </a:lnTo>
                    <a:lnTo>
                      <a:pt x="14949" y="20743"/>
                    </a:lnTo>
                    <a:lnTo>
                      <a:pt x="15393" y="20215"/>
                    </a:lnTo>
                    <a:lnTo>
                      <a:pt x="16422" y="19034"/>
                    </a:lnTo>
                    <a:lnTo>
                      <a:pt x="17589" y="17714"/>
                    </a:lnTo>
                    <a:lnTo>
                      <a:pt x="20145" y="14824"/>
                    </a:lnTo>
                    <a:lnTo>
                      <a:pt x="21465" y="13324"/>
                    </a:lnTo>
                    <a:lnTo>
                      <a:pt x="22757" y="11823"/>
                    </a:lnTo>
                    <a:lnTo>
                      <a:pt x="23368" y="11087"/>
                    </a:lnTo>
                    <a:lnTo>
                      <a:pt x="23965" y="10378"/>
                    </a:lnTo>
                    <a:lnTo>
                      <a:pt x="24535" y="9670"/>
                    </a:lnTo>
                    <a:lnTo>
                      <a:pt x="25077" y="8989"/>
                    </a:lnTo>
                    <a:lnTo>
                      <a:pt x="25563" y="8336"/>
                    </a:lnTo>
                    <a:lnTo>
                      <a:pt x="26022" y="7711"/>
                    </a:lnTo>
                    <a:lnTo>
                      <a:pt x="26425" y="7113"/>
                    </a:lnTo>
                    <a:lnTo>
                      <a:pt x="26772" y="6572"/>
                    </a:lnTo>
                    <a:lnTo>
                      <a:pt x="27077" y="6071"/>
                    </a:lnTo>
                    <a:lnTo>
                      <a:pt x="27189" y="5835"/>
                    </a:lnTo>
                    <a:lnTo>
                      <a:pt x="27300" y="5613"/>
                    </a:lnTo>
                    <a:lnTo>
                      <a:pt x="27383" y="5391"/>
                    </a:lnTo>
                    <a:lnTo>
                      <a:pt x="27453" y="5196"/>
                    </a:lnTo>
                    <a:lnTo>
                      <a:pt x="27508" y="5016"/>
                    </a:lnTo>
                    <a:lnTo>
                      <a:pt x="27550" y="4849"/>
                    </a:lnTo>
                    <a:lnTo>
                      <a:pt x="27564" y="4696"/>
                    </a:lnTo>
                    <a:lnTo>
                      <a:pt x="27550" y="4529"/>
                    </a:lnTo>
                    <a:lnTo>
                      <a:pt x="27522" y="4363"/>
                    </a:lnTo>
                    <a:lnTo>
                      <a:pt x="27494" y="4182"/>
                    </a:lnTo>
                    <a:lnTo>
                      <a:pt x="27439" y="3987"/>
                    </a:lnTo>
                    <a:lnTo>
                      <a:pt x="27369" y="3793"/>
                    </a:lnTo>
                    <a:lnTo>
                      <a:pt x="27286" y="3598"/>
                    </a:lnTo>
                    <a:lnTo>
                      <a:pt x="27189" y="3390"/>
                    </a:lnTo>
                    <a:lnTo>
                      <a:pt x="27077" y="3182"/>
                    </a:lnTo>
                    <a:lnTo>
                      <a:pt x="26966" y="2973"/>
                    </a:lnTo>
                    <a:lnTo>
                      <a:pt x="26702" y="2556"/>
                    </a:lnTo>
                    <a:lnTo>
                      <a:pt x="26397" y="2154"/>
                    </a:lnTo>
                    <a:lnTo>
                      <a:pt x="26063" y="1751"/>
                    </a:lnTo>
                    <a:lnTo>
                      <a:pt x="25716" y="1376"/>
                    </a:lnTo>
                    <a:lnTo>
                      <a:pt x="25355" y="1028"/>
                    </a:lnTo>
                    <a:lnTo>
                      <a:pt x="25174" y="862"/>
                    </a:lnTo>
                    <a:lnTo>
                      <a:pt x="24994" y="709"/>
                    </a:lnTo>
                    <a:lnTo>
                      <a:pt x="24813" y="570"/>
                    </a:lnTo>
                    <a:lnTo>
                      <a:pt x="24632" y="445"/>
                    </a:lnTo>
                    <a:lnTo>
                      <a:pt x="24452" y="334"/>
                    </a:lnTo>
                    <a:lnTo>
                      <a:pt x="24271" y="236"/>
                    </a:lnTo>
                    <a:lnTo>
                      <a:pt x="24104" y="153"/>
                    </a:lnTo>
                    <a:lnTo>
                      <a:pt x="23938" y="83"/>
                    </a:lnTo>
                    <a:lnTo>
                      <a:pt x="23771" y="42"/>
                    </a:lnTo>
                    <a:lnTo>
                      <a:pt x="23618" y="14"/>
                    </a:lnTo>
                    <a:lnTo>
                      <a:pt x="2346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283;p19"/>
              <p:cNvSpPr/>
              <p:nvPr/>
            </p:nvSpPr>
            <p:spPr>
              <a:xfrm>
                <a:off x="3087025" y="1690300"/>
                <a:ext cx="109425" cy="321300"/>
              </a:xfrm>
              <a:custGeom>
                <a:avLst/>
                <a:gdLst/>
                <a:ahLst/>
                <a:cxnLst/>
                <a:rect l="l" t="t" r="r" b="b"/>
                <a:pathLst>
                  <a:path w="4377" h="12852" extrusionOk="0">
                    <a:moveTo>
                      <a:pt x="2571" y="0"/>
                    </a:moveTo>
                    <a:lnTo>
                      <a:pt x="2557" y="806"/>
                    </a:lnTo>
                    <a:lnTo>
                      <a:pt x="2515" y="1612"/>
                    </a:lnTo>
                    <a:lnTo>
                      <a:pt x="2460" y="2404"/>
                    </a:lnTo>
                    <a:lnTo>
                      <a:pt x="2390" y="3209"/>
                    </a:lnTo>
                    <a:lnTo>
                      <a:pt x="2293" y="4001"/>
                    </a:lnTo>
                    <a:lnTo>
                      <a:pt x="2182" y="4793"/>
                    </a:lnTo>
                    <a:lnTo>
                      <a:pt x="2043" y="5585"/>
                    </a:lnTo>
                    <a:lnTo>
                      <a:pt x="1890" y="6363"/>
                    </a:lnTo>
                    <a:lnTo>
                      <a:pt x="1723" y="7155"/>
                    </a:lnTo>
                    <a:lnTo>
                      <a:pt x="1529" y="7933"/>
                    </a:lnTo>
                    <a:lnTo>
                      <a:pt x="1321" y="8697"/>
                    </a:lnTo>
                    <a:lnTo>
                      <a:pt x="1098" y="9475"/>
                    </a:lnTo>
                    <a:lnTo>
                      <a:pt x="848" y="10225"/>
                    </a:lnTo>
                    <a:lnTo>
                      <a:pt x="584" y="10990"/>
                    </a:lnTo>
                    <a:lnTo>
                      <a:pt x="306" y="11740"/>
                    </a:lnTo>
                    <a:lnTo>
                      <a:pt x="1" y="12476"/>
                    </a:lnTo>
                    <a:lnTo>
                      <a:pt x="904" y="12671"/>
                    </a:lnTo>
                    <a:lnTo>
                      <a:pt x="1793" y="12851"/>
                    </a:lnTo>
                    <a:lnTo>
                      <a:pt x="2085" y="12087"/>
                    </a:lnTo>
                    <a:lnTo>
                      <a:pt x="2376" y="11323"/>
                    </a:lnTo>
                    <a:lnTo>
                      <a:pt x="2626" y="10559"/>
                    </a:lnTo>
                    <a:lnTo>
                      <a:pt x="2877" y="9781"/>
                    </a:lnTo>
                    <a:lnTo>
                      <a:pt x="3099" y="9003"/>
                    </a:lnTo>
                    <a:lnTo>
                      <a:pt x="3307" y="8211"/>
                    </a:lnTo>
                    <a:lnTo>
                      <a:pt x="3502" y="7419"/>
                    </a:lnTo>
                    <a:lnTo>
                      <a:pt x="3668" y="6627"/>
                    </a:lnTo>
                    <a:lnTo>
                      <a:pt x="3821" y="5835"/>
                    </a:lnTo>
                    <a:lnTo>
                      <a:pt x="3960" y="5029"/>
                    </a:lnTo>
                    <a:lnTo>
                      <a:pt x="4071" y="4224"/>
                    </a:lnTo>
                    <a:lnTo>
                      <a:pt x="4169" y="3418"/>
                    </a:lnTo>
                    <a:lnTo>
                      <a:pt x="4252" y="2612"/>
                    </a:lnTo>
                    <a:lnTo>
                      <a:pt x="4308" y="1792"/>
                    </a:lnTo>
                    <a:lnTo>
                      <a:pt x="4349" y="973"/>
                    </a:lnTo>
                    <a:lnTo>
                      <a:pt x="4377" y="167"/>
                    </a:lnTo>
                    <a:lnTo>
                      <a:pt x="3446" y="84"/>
                    </a:lnTo>
                    <a:lnTo>
                      <a:pt x="257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284;p19"/>
              <p:cNvSpPr/>
              <p:nvPr/>
            </p:nvSpPr>
            <p:spPr>
              <a:xfrm>
                <a:off x="2979350" y="1680225"/>
                <a:ext cx="132700" cy="307750"/>
              </a:xfrm>
              <a:custGeom>
                <a:avLst/>
                <a:gdLst/>
                <a:ahLst/>
                <a:cxnLst/>
                <a:rect l="l" t="t" r="r" b="b"/>
                <a:pathLst>
                  <a:path w="5308" h="12310" extrusionOk="0">
                    <a:moveTo>
                      <a:pt x="3516" y="0"/>
                    </a:moveTo>
                    <a:lnTo>
                      <a:pt x="3432" y="778"/>
                    </a:lnTo>
                    <a:lnTo>
                      <a:pt x="3335" y="1556"/>
                    </a:lnTo>
                    <a:lnTo>
                      <a:pt x="3210" y="2320"/>
                    </a:lnTo>
                    <a:lnTo>
                      <a:pt x="3071" y="3085"/>
                    </a:lnTo>
                    <a:lnTo>
                      <a:pt x="2918" y="3849"/>
                    </a:lnTo>
                    <a:lnTo>
                      <a:pt x="2738" y="4599"/>
                    </a:lnTo>
                    <a:lnTo>
                      <a:pt x="2543" y="5349"/>
                    </a:lnTo>
                    <a:lnTo>
                      <a:pt x="2335" y="6099"/>
                    </a:lnTo>
                    <a:lnTo>
                      <a:pt x="2099" y="6836"/>
                    </a:lnTo>
                    <a:lnTo>
                      <a:pt x="1849" y="7572"/>
                    </a:lnTo>
                    <a:lnTo>
                      <a:pt x="1585" y="8308"/>
                    </a:lnTo>
                    <a:lnTo>
                      <a:pt x="1307" y="9031"/>
                    </a:lnTo>
                    <a:lnTo>
                      <a:pt x="1001" y="9739"/>
                    </a:lnTo>
                    <a:lnTo>
                      <a:pt x="682" y="10448"/>
                    </a:lnTo>
                    <a:lnTo>
                      <a:pt x="348" y="11156"/>
                    </a:lnTo>
                    <a:lnTo>
                      <a:pt x="1" y="11851"/>
                    </a:lnTo>
                    <a:lnTo>
                      <a:pt x="890" y="12087"/>
                    </a:lnTo>
                    <a:lnTo>
                      <a:pt x="1793" y="12310"/>
                    </a:lnTo>
                    <a:lnTo>
                      <a:pt x="2140" y="11601"/>
                    </a:lnTo>
                    <a:lnTo>
                      <a:pt x="2474" y="10879"/>
                    </a:lnTo>
                    <a:lnTo>
                      <a:pt x="2779" y="10156"/>
                    </a:lnTo>
                    <a:lnTo>
                      <a:pt x="3085" y="9420"/>
                    </a:lnTo>
                    <a:lnTo>
                      <a:pt x="3363" y="8683"/>
                    </a:lnTo>
                    <a:lnTo>
                      <a:pt x="3627" y="7933"/>
                    </a:lnTo>
                    <a:lnTo>
                      <a:pt x="3877" y="7197"/>
                    </a:lnTo>
                    <a:lnTo>
                      <a:pt x="4099" y="6433"/>
                    </a:lnTo>
                    <a:lnTo>
                      <a:pt x="4322" y="5669"/>
                    </a:lnTo>
                    <a:lnTo>
                      <a:pt x="4516" y="4905"/>
                    </a:lnTo>
                    <a:lnTo>
                      <a:pt x="4683" y="4140"/>
                    </a:lnTo>
                    <a:lnTo>
                      <a:pt x="4850" y="3362"/>
                    </a:lnTo>
                    <a:lnTo>
                      <a:pt x="4988" y="2584"/>
                    </a:lnTo>
                    <a:lnTo>
                      <a:pt x="5114" y="1806"/>
                    </a:lnTo>
                    <a:lnTo>
                      <a:pt x="5211" y="1028"/>
                    </a:lnTo>
                    <a:lnTo>
                      <a:pt x="5308" y="236"/>
                    </a:lnTo>
                    <a:lnTo>
                      <a:pt x="4335" y="125"/>
                    </a:lnTo>
                    <a:lnTo>
                      <a:pt x="351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285;p19"/>
              <p:cNvSpPr/>
              <p:nvPr/>
            </p:nvSpPr>
            <p:spPr>
              <a:xfrm>
                <a:off x="3248875" y="3152200"/>
                <a:ext cx="913150" cy="235150"/>
              </a:xfrm>
              <a:custGeom>
                <a:avLst/>
                <a:gdLst/>
                <a:ahLst/>
                <a:cxnLst/>
                <a:rect l="l" t="t" r="r" b="b"/>
                <a:pathLst>
                  <a:path w="36526" h="9406" extrusionOk="0">
                    <a:moveTo>
                      <a:pt x="35609" y="0"/>
                    </a:moveTo>
                    <a:lnTo>
                      <a:pt x="1098" y="653"/>
                    </a:lnTo>
                    <a:lnTo>
                      <a:pt x="876" y="1667"/>
                    </a:lnTo>
                    <a:lnTo>
                      <a:pt x="654" y="2696"/>
                    </a:lnTo>
                    <a:lnTo>
                      <a:pt x="418" y="3877"/>
                    </a:lnTo>
                    <a:lnTo>
                      <a:pt x="306" y="4488"/>
                    </a:lnTo>
                    <a:lnTo>
                      <a:pt x="209" y="5071"/>
                    </a:lnTo>
                    <a:lnTo>
                      <a:pt x="112" y="5627"/>
                    </a:lnTo>
                    <a:lnTo>
                      <a:pt x="56" y="6141"/>
                    </a:lnTo>
                    <a:lnTo>
                      <a:pt x="15" y="6558"/>
                    </a:lnTo>
                    <a:lnTo>
                      <a:pt x="1" y="6905"/>
                    </a:lnTo>
                    <a:lnTo>
                      <a:pt x="15" y="7030"/>
                    </a:lnTo>
                    <a:lnTo>
                      <a:pt x="43" y="7127"/>
                    </a:lnTo>
                    <a:lnTo>
                      <a:pt x="70" y="7197"/>
                    </a:lnTo>
                    <a:lnTo>
                      <a:pt x="84" y="7225"/>
                    </a:lnTo>
                    <a:lnTo>
                      <a:pt x="112" y="7239"/>
                    </a:lnTo>
                    <a:lnTo>
                      <a:pt x="848" y="7489"/>
                    </a:lnTo>
                    <a:lnTo>
                      <a:pt x="1612" y="7725"/>
                    </a:lnTo>
                    <a:lnTo>
                      <a:pt x="2363" y="7947"/>
                    </a:lnTo>
                    <a:lnTo>
                      <a:pt x="3127" y="8142"/>
                    </a:lnTo>
                    <a:lnTo>
                      <a:pt x="3891" y="8322"/>
                    </a:lnTo>
                    <a:lnTo>
                      <a:pt x="4655" y="8503"/>
                    </a:lnTo>
                    <a:lnTo>
                      <a:pt x="5419" y="8656"/>
                    </a:lnTo>
                    <a:lnTo>
                      <a:pt x="6197" y="8781"/>
                    </a:lnTo>
                    <a:lnTo>
                      <a:pt x="6961" y="8906"/>
                    </a:lnTo>
                    <a:lnTo>
                      <a:pt x="7739" y="9017"/>
                    </a:lnTo>
                    <a:lnTo>
                      <a:pt x="8517" y="9114"/>
                    </a:lnTo>
                    <a:lnTo>
                      <a:pt x="9281" y="9184"/>
                    </a:lnTo>
                    <a:lnTo>
                      <a:pt x="10059" y="9253"/>
                    </a:lnTo>
                    <a:lnTo>
                      <a:pt x="10824" y="9309"/>
                    </a:lnTo>
                    <a:lnTo>
                      <a:pt x="11588" y="9350"/>
                    </a:lnTo>
                    <a:lnTo>
                      <a:pt x="12352" y="9378"/>
                    </a:lnTo>
                    <a:lnTo>
                      <a:pt x="13116" y="9392"/>
                    </a:lnTo>
                    <a:lnTo>
                      <a:pt x="13880" y="9406"/>
                    </a:lnTo>
                    <a:lnTo>
                      <a:pt x="14630" y="9392"/>
                    </a:lnTo>
                    <a:lnTo>
                      <a:pt x="15380" y="9378"/>
                    </a:lnTo>
                    <a:lnTo>
                      <a:pt x="16131" y="9350"/>
                    </a:lnTo>
                    <a:lnTo>
                      <a:pt x="16867" y="9323"/>
                    </a:lnTo>
                    <a:lnTo>
                      <a:pt x="17603" y="9281"/>
                    </a:lnTo>
                    <a:lnTo>
                      <a:pt x="18340" y="9225"/>
                    </a:lnTo>
                    <a:lnTo>
                      <a:pt x="19062" y="9170"/>
                    </a:lnTo>
                    <a:lnTo>
                      <a:pt x="19771" y="9100"/>
                    </a:lnTo>
                    <a:lnTo>
                      <a:pt x="21174" y="8934"/>
                    </a:lnTo>
                    <a:lnTo>
                      <a:pt x="22535" y="8753"/>
                    </a:lnTo>
                    <a:lnTo>
                      <a:pt x="23869" y="8545"/>
                    </a:lnTo>
                    <a:lnTo>
                      <a:pt x="25147" y="8322"/>
                    </a:lnTo>
                    <a:lnTo>
                      <a:pt x="26384" y="8072"/>
                    </a:lnTo>
                    <a:lnTo>
                      <a:pt x="27578" y="7808"/>
                    </a:lnTo>
                    <a:lnTo>
                      <a:pt x="28704" y="7544"/>
                    </a:lnTo>
                    <a:lnTo>
                      <a:pt x="29774" y="7266"/>
                    </a:lnTo>
                    <a:lnTo>
                      <a:pt x="30774" y="6989"/>
                    </a:lnTo>
                    <a:lnTo>
                      <a:pt x="31719" y="6725"/>
                    </a:lnTo>
                    <a:lnTo>
                      <a:pt x="32580" y="6447"/>
                    </a:lnTo>
                    <a:lnTo>
                      <a:pt x="33372" y="6183"/>
                    </a:lnTo>
                    <a:lnTo>
                      <a:pt x="34080" y="5919"/>
                    </a:lnTo>
                    <a:lnTo>
                      <a:pt x="34706" y="5683"/>
                    </a:lnTo>
                    <a:lnTo>
                      <a:pt x="35247" y="5460"/>
                    </a:lnTo>
                    <a:lnTo>
                      <a:pt x="35692" y="5252"/>
                    </a:lnTo>
                    <a:lnTo>
                      <a:pt x="36053" y="5071"/>
                    </a:lnTo>
                    <a:lnTo>
                      <a:pt x="36303" y="4918"/>
                    </a:lnTo>
                    <a:lnTo>
                      <a:pt x="36387" y="4863"/>
                    </a:lnTo>
                    <a:lnTo>
                      <a:pt x="36442" y="4793"/>
                    </a:lnTo>
                    <a:lnTo>
                      <a:pt x="36484" y="4738"/>
                    </a:lnTo>
                    <a:lnTo>
                      <a:pt x="36512" y="4668"/>
                    </a:lnTo>
                    <a:lnTo>
                      <a:pt x="36526" y="4571"/>
                    </a:lnTo>
                    <a:lnTo>
                      <a:pt x="36526" y="4460"/>
                    </a:lnTo>
                    <a:lnTo>
                      <a:pt x="36526" y="4182"/>
                    </a:lnTo>
                    <a:lnTo>
                      <a:pt x="36498" y="3849"/>
                    </a:lnTo>
                    <a:lnTo>
                      <a:pt x="36442" y="3474"/>
                    </a:lnTo>
                    <a:lnTo>
                      <a:pt x="36359" y="3071"/>
                    </a:lnTo>
                    <a:lnTo>
                      <a:pt x="36178" y="2223"/>
                    </a:lnTo>
                    <a:lnTo>
                      <a:pt x="35984" y="1390"/>
                    </a:lnTo>
                    <a:lnTo>
                      <a:pt x="35789" y="681"/>
                    </a:lnTo>
                    <a:lnTo>
                      <a:pt x="35609" y="0"/>
                    </a:ln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286;p19"/>
              <p:cNvSpPr/>
              <p:nvPr/>
            </p:nvSpPr>
            <p:spPr>
              <a:xfrm>
                <a:off x="3258600" y="1695150"/>
                <a:ext cx="905850" cy="1565100"/>
              </a:xfrm>
              <a:custGeom>
                <a:avLst/>
                <a:gdLst/>
                <a:ahLst/>
                <a:cxnLst/>
                <a:rect l="l" t="t" r="r" b="b"/>
                <a:pathLst>
                  <a:path w="36234" h="62604" extrusionOk="0">
                    <a:moveTo>
                      <a:pt x="11504" y="1"/>
                    </a:moveTo>
                    <a:lnTo>
                      <a:pt x="9823" y="84"/>
                    </a:lnTo>
                    <a:lnTo>
                      <a:pt x="8920" y="126"/>
                    </a:lnTo>
                    <a:lnTo>
                      <a:pt x="4613" y="362"/>
                    </a:lnTo>
                    <a:lnTo>
                      <a:pt x="3821" y="9642"/>
                    </a:lnTo>
                    <a:lnTo>
                      <a:pt x="3016" y="19159"/>
                    </a:lnTo>
                    <a:lnTo>
                      <a:pt x="2099" y="30079"/>
                    </a:lnTo>
                    <a:lnTo>
                      <a:pt x="1654" y="35637"/>
                    </a:lnTo>
                    <a:lnTo>
                      <a:pt x="1223" y="41013"/>
                    </a:lnTo>
                    <a:lnTo>
                      <a:pt x="834" y="46042"/>
                    </a:lnTo>
                    <a:lnTo>
                      <a:pt x="501" y="50558"/>
                    </a:lnTo>
                    <a:lnTo>
                      <a:pt x="237" y="54378"/>
                    </a:lnTo>
                    <a:lnTo>
                      <a:pt x="140" y="55976"/>
                    </a:lnTo>
                    <a:lnTo>
                      <a:pt x="70" y="57324"/>
                    </a:lnTo>
                    <a:lnTo>
                      <a:pt x="15" y="58421"/>
                    </a:lnTo>
                    <a:lnTo>
                      <a:pt x="1" y="59241"/>
                    </a:lnTo>
                    <a:lnTo>
                      <a:pt x="1" y="59533"/>
                    </a:lnTo>
                    <a:lnTo>
                      <a:pt x="15" y="59755"/>
                    </a:lnTo>
                    <a:lnTo>
                      <a:pt x="29" y="59894"/>
                    </a:lnTo>
                    <a:lnTo>
                      <a:pt x="43" y="59922"/>
                    </a:lnTo>
                    <a:lnTo>
                      <a:pt x="56" y="59936"/>
                    </a:lnTo>
                    <a:lnTo>
                      <a:pt x="959" y="60200"/>
                    </a:lnTo>
                    <a:lnTo>
                      <a:pt x="1849" y="60450"/>
                    </a:lnTo>
                    <a:lnTo>
                      <a:pt x="2738" y="60686"/>
                    </a:lnTo>
                    <a:lnTo>
                      <a:pt x="3627" y="60894"/>
                    </a:lnTo>
                    <a:lnTo>
                      <a:pt x="4502" y="61103"/>
                    </a:lnTo>
                    <a:lnTo>
                      <a:pt x="5377" y="61283"/>
                    </a:lnTo>
                    <a:lnTo>
                      <a:pt x="6253" y="61464"/>
                    </a:lnTo>
                    <a:lnTo>
                      <a:pt x="7114" y="61617"/>
                    </a:lnTo>
                    <a:lnTo>
                      <a:pt x="7962" y="61769"/>
                    </a:lnTo>
                    <a:lnTo>
                      <a:pt x="8809" y="61895"/>
                    </a:lnTo>
                    <a:lnTo>
                      <a:pt x="9656" y="62020"/>
                    </a:lnTo>
                    <a:lnTo>
                      <a:pt x="10476" y="62131"/>
                    </a:lnTo>
                    <a:lnTo>
                      <a:pt x="11310" y="62228"/>
                    </a:lnTo>
                    <a:lnTo>
                      <a:pt x="12116" y="62311"/>
                    </a:lnTo>
                    <a:lnTo>
                      <a:pt x="12921" y="62381"/>
                    </a:lnTo>
                    <a:lnTo>
                      <a:pt x="13727" y="62450"/>
                    </a:lnTo>
                    <a:lnTo>
                      <a:pt x="14505" y="62492"/>
                    </a:lnTo>
                    <a:lnTo>
                      <a:pt x="15283" y="62534"/>
                    </a:lnTo>
                    <a:lnTo>
                      <a:pt x="16047" y="62561"/>
                    </a:lnTo>
                    <a:lnTo>
                      <a:pt x="16811" y="62589"/>
                    </a:lnTo>
                    <a:lnTo>
                      <a:pt x="17562" y="62603"/>
                    </a:lnTo>
                    <a:lnTo>
                      <a:pt x="19020" y="62603"/>
                    </a:lnTo>
                    <a:lnTo>
                      <a:pt x="19743" y="62589"/>
                    </a:lnTo>
                    <a:lnTo>
                      <a:pt x="21132" y="62534"/>
                    </a:lnTo>
                    <a:lnTo>
                      <a:pt x="22480" y="62464"/>
                    </a:lnTo>
                    <a:lnTo>
                      <a:pt x="23786" y="62353"/>
                    </a:lnTo>
                    <a:lnTo>
                      <a:pt x="25036" y="62228"/>
                    </a:lnTo>
                    <a:lnTo>
                      <a:pt x="26231" y="62075"/>
                    </a:lnTo>
                    <a:lnTo>
                      <a:pt x="27370" y="61908"/>
                    </a:lnTo>
                    <a:lnTo>
                      <a:pt x="28440" y="61728"/>
                    </a:lnTo>
                    <a:lnTo>
                      <a:pt x="29468" y="61533"/>
                    </a:lnTo>
                    <a:lnTo>
                      <a:pt x="30413" y="61339"/>
                    </a:lnTo>
                    <a:lnTo>
                      <a:pt x="31316" y="61130"/>
                    </a:lnTo>
                    <a:lnTo>
                      <a:pt x="32135" y="60908"/>
                    </a:lnTo>
                    <a:lnTo>
                      <a:pt x="32886" y="60700"/>
                    </a:lnTo>
                    <a:lnTo>
                      <a:pt x="33580" y="60477"/>
                    </a:lnTo>
                    <a:lnTo>
                      <a:pt x="34192" y="60269"/>
                    </a:lnTo>
                    <a:lnTo>
                      <a:pt x="34719" y="60075"/>
                    </a:lnTo>
                    <a:lnTo>
                      <a:pt x="35178" y="59880"/>
                    </a:lnTo>
                    <a:lnTo>
                      <a:pt x="35567" y="59699"/>
                    </a:lnTo>
                    <a:lnTo>
                      <a:pt x="35859" y="59533"/>
                    </a:lnTo>
                    <a:lnTo>
                      <a:pt x="36067" y="59394"/>
                    </a:lnTo>
                    <a:lnTo>
                      <a:pt x="36150" y="59324"/>
                    </a:lnTo>
                    <a:lnTo>
                      <a:pt x="36192" y="59269"/>
                    </a:lnTo>
                    <a:lnTo>
                      <a:pt x="36206" y="59227"/>
                    </a:lnTo>
                    <a:lnTo>
                      <a:pt x="36220" y="59171"/>
                    </a:lnTo>
                    <a:lnTo>
                      <a:pt x="36234" y="59019"/>
                    </a:lnTo>
                    <a:lnTo>
                      <a:pt x="36220" y="58782"/>
                    </a:lnTo>
                    <a:lnTo>
                      <a:pt x="36192" y="58463"/>
                    </a:lnTo>
                    <a:lnTo>
                      <a:pt x="36095" y="57629"/>
                    </a:lnTo>
                    <a:lnTo>
                      <a:pt x="35928" y="56532"/>
                    </a:lnTo>
                    <a:lnTo>
                      <a:pt x="35720" y="55184"/>
                    </a:lnTo>
                    <a:lnTo>
                      <a:pt x="35456" y="53614"/>
                    </a:lnTo>
                    <a:lnTo>
                      <a:pt x="35150" y="51850"/>
                    </a:lnTo>
                    <a:lnTo>
                      <a:pt x="34803" y="49905"/>
                    </a:lnTo>
                    <a:lnTo>
                      <a:pt x="34011" y="45542"/>
                    </a:lnTo>
                    <a:lnTo>
                      <a:pt x="33094" y="40694"/>
                    </a:lnTo>
                    <a:lnTo>
                      <a:pt x="32108" y="35525"/>
                    </a:lnTo>
                    <a:lnTo>
                      <a:pt x="31066" y="30218"/>
                    </a:lnTo>
                    <a:lnTo>
                      <a:pt x="30038" y="24911"/>
                    </a:lnTo>
                    <a:lnTo>
                      <a:pt x="29023" y="19784"/>
                    </a:lnTo>
                    <a:lnTo>
                      <a:pt x="27203" y="10712"/>
                    </a:lnTo>
                    <a:lnTo>
                      <a:pt x="25425" y="1876"/>
                    </a:lnTo>
                    <a:lnTo>
                      <a:pt x="20688" y="626"/>
                    </a:lnTo>
                    <a:lnTo>
                      <a:pt x="19812" y="390"/>
                    </a:lnTo>
                    <a:lnTo>
                      <a:pt x="18326" y="1"/>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287;p19"/>
              <p:cNvSpPr/>
              <p:nvPr/>
            </p:nvSpPr>
            <p:spPr>
              <a:xfrm>
                <a:off x="3745550" y="2021650"/>
                <a:ext cx="127500" cy="175425"/>
              </a:xfrm>
              <a:custGeom>
                <a:avLst/>
                <a:gdLst/>
                <a:ahLst/>
                <a:cxnLst/>
                <a:rect l="l" t="t" r="r" b="b"/>
                <a:pathLst>
                  <a:path w="5100" h="7017" extrusionOk="0">
                    <a:moveTo>
                      <a:pt x="2543" y="0"/>
                    </a:moveTo>
                    <a:lnTo>
                      <a:pt x="2418" y="14"/>
                    </a:lnTo>
                    <a:lnTo>
                      <a:pt x="2279" y="28"/>
                    </a:lnTo>
                    <a:lnTo>
                      <a:pt x="2154" y="42"/>
                    </a:lnTo>
                    <a:lnTo>
                      <a:pt x="2029" y="70"/>
                    </a:lnTo>
                    <a:lnTo>
                      <a:pt x="1904" y="111"/>
                    </a:lnTo>
                    <a:lnTo>
                      <a:pt x="1793" y="167"/>
                    </a:lnTo>
                    <a:lnTo>
                      <a:pt x="1557" y="278"/>
                    </a:lnTo>
                    <a:lnTo>
                      <a:pt x="1335" y="431"/>
                    </a:lnTo>
                    <a:lnTo>
                      <a:pt x="1126" y="598"/>
                    </a:lnTo>
                    <a:lnTo>
                      <a:pt x="918" y="806"/>
                    </a:lnTo>
                    <a:lnTo>
                      <a:pt x="737" y="1028"/>
                    </a:lnTo>
                    <a:lnTo>
                      <a:pt x="584" y="1278"/>
                    </a:lnTo>
                    <a:lnTo>
                      <a:pt x="432" y="1556"/>
                    </a:lnTo>
                    <a:lnTo>
                      <a:pt x="307" y="1834"/>
                    </a:lnTo>
                    <a:lnTo>
                      <a:pt x="195" y="2140"/>
                    </a:lnTo>
                    <a:lnTo>
                      <a:pt x="112" y="2473"/>
                    </a:lnTo>
                    <a:lnTo>
                      <a:pt x="43" y="2807"/>
                    </a:lnTo>
                    <a:lnTo>
                      <a:pt x="15" y="3154"/>
                    </a:lnTo>
                    <a:lnTo>
                      <a:pt x="1" y="3515"/>
                    </a:lnTo>
                    <a:lnTo>
                      <a:pt x="15" y="3862"/>
                    </a:lnTo>
                    <a:lnTo>
                      <a:pt x="43" y="4210"/>
                    </a:lnTo>
                    <a:lnTo>
                      <a:pt x="112" y="4557"/>
                    </a:lnTo>
                    <a:lnTo>
                      <a:pt x="195" y="4877"/>
                    </a:lnTo>
                    <a:lnTo>
                      <a:pt x="307" y="5182"/>
                    </a:lnTo>
                    <a:lnTo>
                      <a:pt x="432" y="5474"/>
                    </a:lnTo>
                    <a:lnTo>
                      <a:pt x="584" y="5738"/>
                    </a:lnTo>
                    <a:lnTo>
                      <a:pt x="737" y="5988"/>
                    </a:lnTo>
                    <a:lnTo>
                      <a:pt x="918" y="6210"/>
                    </a:lnTo>
                    <a:lnTo>
                      <a:pt x="1126" y="6419"/>
                    </a:lnTo>
                    <a:lnTo>
                      <a:pt x="1335" y="6586"/>
                    </a:lnTo>
                    <a:lnTo>
                      <a:pt x="1557" y="6738"/>
                    </a:lnTo>
                    <a:lnTo>
                      <a:pt x="1793" y="6850"/>
                    </a:lnTo>
                    <a:lnTo>
                      <a:pt x="1904" y="6905"/>
                    </a:lnTo>
                    <a:lnTo>
                      <a:pt x="2029" y="6947"/>
                    </a:lnTo>
                    <a:lnTo>
                      <a:pt x="2154" y="6975"/>
                    </a:lnTo>
                    <a:lnTo>
                      <a:pt x="2279" y="7002"/>
                    </a:lnTo>
                    <a:lnTo>
                      <a:pt x="2418" y="7016"/>
                    </a:lnTo>
                    <a:lnTo>
                      <a:pt x="2682" y="7016"/>
                    </a:lnTo>
                    <a:lnTo>
                      <a:pt x="2807" y="7002"/>
                    </a:lnTo>
                    <a:lnTo>
                      <a:pt x="2932" y="6975"/>
                    </a:lnTo>
                    <a:lnTo>
                      <a:pt x="3057" y="6947"/>
                    </a:lnTo>
                    <a:lnTo>
                      <a:pt x="3182" y="6905"/>
                    </a:lnTo>
                    <a:lnTo>
                      <a:pt x="3307" y="6850"/>
                    </a:lnTo>
                    <a:lnTo>
                      <a:pt x="3544" y="6738"/>
                    </a:lnTo>
                    <a:lnTo>
                      <a:pt x="3766" y="6586"/>
                    </a:lnTo>
                    <a:lnTo>
                      <a:pt x="3974" y="6419"/>
                    </a:lnTo>
                    <a:lnTo>
                      <a:pt x="4169" y="6210"/>
                    </a:lnTo>
                    <a:lnTo>
                      <a:pt x="4349" y="5988"/>
                    </a:lnTo>
                    <a:lnTo>
                      <a:pt x="4516" y="5738"/>
                    </a:lnTo>
                    <a:lnTo>
                      <a:pt x="4655" y="5474"/>
                    </a:lnTo>
                    <a:lnTo>
                      <a:pt x="4780" y="5182"/>
                    </a:lnTo>
                    <a:lnTo>
                      <a:pt x="4891" y="4877"/>
                    </a:lnTo>
                    <a:lnTo>
                      <a:pt x="4975" y="4557"/>
                    </a:lnTo>
                    <a:lnTo>
                      <a:pt x="5044" y="4210"/>
                    </a:lnTo>
                    <a:lnTo>
                      <a:pt x="5086" y="3862"/>
                    </a:lnTo>
                    <a:lnTo>
                      <a:pt x="5100" y="3515"/>
                    </a:lnTo>
                    <a:lnTo>
                      <a:pt x="5086" y="3154"/>
                    </a:lnTo>
                    <a:lnTo>
                      <a:pt x="5044" y="2807"/>
                    </a:lnTo>
                    <a:lnTo>
                      <a:pt x="4975" y="2473"/>
                    </a:lnTo>
                    <a:lnTo>
                      <a:pt x="4891" y="2140"/>
                    </a:lnTo>
                    <a:lnTo>
                      <a:pt x="4780" y="1834"/>
                    </a:lnTo>
                    <a:lnTo>
                      <a:pt x="4655" y="1556"/>
                    </a:lnTo>
                    <a:lnTo>
                      <a:pt x="4516" y="1278"/>
                    </a:lnTo>
                    <a:lnTo>
                      <a:pt x="4349" y="1028"/>
                    </a:lnTo>
                    <a:lnTo>
                      <a:pt x="4169" y="806"/>
                    </a:lnTo>
                    <a:lnTo>
                      <a:pt x="3974" y="598"/>
                    </a:lnTo>
                    <a:lnTo>
                      <a:pt x="3766" y="431"/>
                    </a:lnTo>
                    <a:lnTo>
                      <a:pt x="3544" y="278"/>
                    </a:lnTo>
                    <a:lnTo>
                      <a:pt x="3307" y="167"/>
                    </a:lnTo>
                    <a:lnTo>
                      <a:pt x="3182" y="111"/>
                    </a:lnTo>
                    <a:lnTo>
                      <a:pt x="3057" y="70"/>
                    </a:lnTo>
                    <a:lnTo>
                      <a:pt x="2932" y="42"/>
                    </a:lnTo>
                    <a:lnTo>
                      <a:pt x="2807" y="28"/>
                    </a:lnTo>
                    <a:lnTo>
                      <a:pt x="2682" y="14"/>
                    </a:lnTo>
                    <a:lnTo>
                      <a:pt x="2543"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288;p19"/>
              <p:cNvSpPr/>
              <p:nvPr/>
            </p:nvSpPr>
            <p:spPr>
              <a:xfrm>
                <a:off x="3293350" y="886925"/>
                <a:ext cx="617900" cy="605750"/>
              </a:xfrm>
              <a:custGeom>
                <a:avLst/>
                <a:gdLst/>
                <a:ahLst/>
                <a:cxnLst/>
                <a:rect l="l" t="t" r="r" b="b"/>
                <a:pathLst>
                  <a:path w="24716" h="24230" extrusionOk="0">
                    <a:moveTo>
                      <a:pt x="5585" y="0"/>
                    </a:moveTo>
                    <a:lnTo>
                      <a:pt x="5293" y="14"/>
                    </a:lnTo>
                    <a:lnTo>
                      <a:pt x="5002" y="42"/>
                    </a:lnTo>
                    <a:lnTo>
                      <a:pt x="4710" y="84"/>
                    </a:lnTo>
                    <a:lnTo>
                      <a:pt x="4418" y="139"/>
                    </a:lnTo>
                    <a:lnTo>
                      <a:pt x="4140" y="209"/>
                    </a:lnTo>
                    <a:lnTo>
                      <a:pt x="3849" y="292"/>
                    </a:lnTo>
                    <a:lnTo>
                      <a:pt x="3585" y="389"/>
                    </a:lnTo>
                    <a:lnTo>
                      <a:pt x="3307" y="501"/>
                    </a:lnTo>
                    <a:lnTo>
                      <a:pt x="3043" y="626"/>
                    </a:lnTo>
                    <a:lnTo>
                      <a:pt x="2793" y="778"/>
                    </a:lnTo>
                    <a:lnTo>
                      <a:pt x="2543" y="931"/>
                    </a:lnTo>
                    <a:lnTo>
                      <a:pt x="2293" y="1084"/>
                    </a:lnTo>
                    <a:lnTo>
                      <a:pt x="2070" y="1265"/>
                    </a:lnTo>
                    <a:lnTo>
                      <a:pt x="1848" y="1459"/>
                    </a:lnTo>
                    <a:lnTo>
                      <a:pt x="1640" y="1668"/>
                    </a:lnTo>
                    <a:lnTo>
                      <a:pt x="1445" y="1876"/>
                    </a:lnTo>
                    <a:lnTo>
                      <a:pt x="1251" y="2112"/>
                    </a:lnTo>
                    <a:lnTo>
                      <a:pt x="1084" y="2348"/>
                    </a:lnTo>
                    <a:lnTo>
                      <a:pt x="931" y="2598"/>
                    </a:lnTo>
                    <a:lnTo>
                      <a:pt x="806" y="2862"/>
                    </a:lnTo>
                    <a:lnTo>
                      <a:pt x="695" y="3126"/>
                    </a:lnTo>
                    <a:lnTo>
                      <a:pt x="611" y="3404"/>
                    </a:lnTo>
                    <a:lnTo>
                      <a:pt x="556" y="3696"/>
                    </a:lnTo>
                    <a:lnTo>
                      <a:pt x="514" y="3974"/>
                    </a:lnTo>
                    <a:lnTo>
                      <a:pt x="514" y="4266"/>
                    </a:lnTo>
                    <a:lnTo>
                      <a:pt x="542" y="4557"/>
                    </a:lnTo>
                    <a:lnTo>
                      <a:pt x="598" y="4835"/>
                    </a:lnTo>
                    <a:lnTo>
                      <a:pt x="681" y="5113"/>
                    </a:lnTo>
                    <a:lnTo>
                      <a:pt x="723" y="5252"/>
                    </a:lnTo>
                    <a:lnTo>
                      <a:pt x="792" y="5377"/>
                    </a:lnTo>
                    <a:lnTo>
                      <a:pt x="862" y="5516"/>
                    </a:lnTo>
                    <a:lnTo>
                      <a:pt x="931" y="5641"/>
                    </a:lnTo>
                    <a:lnTo>
                      <a:pt x="806" y="5738"/>
                    </a:lnTo>
                    <a:lnTo>
                      <a:pt x="695" y="5849"/>
                    </a:lnTo>
                    <a:lnTo>
                      <a:pt x="584" y="5974"/>
                    </a:lnTo>
                    <a:lnTo>
                      <a:pt x="473" y="6099"/>
                    </a:lnTo>
                    <a:lnTo>
                      <a:pt x="389" y="6238"/>
                    </a:lnTo>
                    <a:lnTo>
                      <a:pt x="306" y="6377"/>
                    </a:lnTo>
                    <a:lnTo>
                      <a:pt x="222" y="6516"/>
                    </a:lnTo>
                    <a:lnTo>
                      <a:pt x="167" y="6669"/>
                    </a:lnTo>
                    <a:lnTo>
                      <a:pt x="111" y="6822"/>
                    </a:lnTo>
                    <a:lnTo>
                      <a:pt x="70" y="6975"/>
                    </a:lnTo>
                    <a:lnTo>
                      <a:pt x="28" y="7128"/>
                    </a:lnTo>
                    <a:lnTo>
                      <a:pt x="14" y="7294"/>
                    </a:lnTo>
                    <a:lnTo>
                      <a:pt x="0" y="7447"/>
                    </a:lnTo>
                    <a:lnTo>
                      <a:pt x="0" y="7614"/>
                    </a:lnTo>
                    <a:lnTo>
                      <a:pt x="0" y="7781"/>
                    </a:lnTo>
                    <a:lnTo>
                      <a:pt x="14" y="7933"/>
                    </a:lnTo>
                    <a:lnTo>
                      <a:pt x="42" y="8100"/>
                    </a:lnTo>
                    <a:lnTo>
                      <a:pt x="84" y="8253"/>
                    </a:lnTo>
                    <a:lnTo>
                      <a:pt x="139" y="8420"/>
                    </a:lnTo>
                    <a:lnTo>
                      <a:pt x="195" y="8572"/>
                    </a:lnTo>
                    <a:lnTo>
                      <a:pt x="264" y="8711"/>
                    </a:lnTo>
                    <a:lnTo>
                      <a:pt x="347" y="8864"/>
                    </a:lnTo>
                    <a:lnTo>
                      <a:pt x="445" y="9003"/>
                    </a:lnTo>
                    <a:lnTo>
                      <a:pt x="542" y="9142"/>
                    </a:lnTo>
                    <a:lnTo>
                      <a:pt x="639" y="9267"/>
                    </a:lnTo>
                    <a:lnTo>
                      <a:pt x="764" y="9378"/>
                    </a:lnTo>
                    <a:lnTo>
                      <a:pt x="889" y="9503"/>
                    </a:lnTo>
                    <a:lnTo>
                      <a:pt x="1014" y="9601"/>
                    </a:lnTo>
                    <a:lnTo>
                      <a:pt x="1153" y="9698"/>
                    </a:lnTo>
                    <a:lnTo>
                      <a:pt x="1292" y="9795"/>
                    </a:lnTo>
                    <a:lnTo>
                      <a:pt x="1445" y="9864"/>
                    </a:lnTo>
                    <a:lnTo>
                      <a:pt x="1598" y="9934"/>
                    </a:lnTo>
                    <a:lnTo>
                      <a:pt x="1473" y="10073"/>
                    </a:lnTo>
                    <a:lnTo>
                      <a:pt x="1376" y="10212"/>
                    </a:lnTo>
                    <a:lnTo>
                      <a:pt x="1278" y="10351"/>
                    </a:lnTo>
                    <a:lnTo>
                      <a:pt x="1181" y="10504"/>
                    </a:lnTo>
                    <a:lnTo>
                      <a:pt x="1112" y="10670"/>
                    </a:lnTo>
                    <a:lnTo>
                      <a:pt x="1042" y="10823"/>
                    </a:lnTo>
                    <a:lnTo>
                      <a:pt x="987" y="10990"/>
                    </a:lnTo>
                    <a:lnTo>
                      <a:pt x="931" y="11170"/>
                    </a:lnTo>
                    <a:lnTo>
                      <a:pt x="889" y="11337"/>
                    </a:lnTo>
                    <a:lnTo>
                      <a:pt x="862" y="11518"/>
                    </a:lnTo>
                    <a:lnTo>
                      <a:pt x="848" y="11684"/>
                    </a:lnTo>
                    <a:lnTo>
                      <a:pt x="834" y="11865"/>
                    </a:lnTo>
                    <a:lnTo>
                      <a:pt x="834" y="12032"/>
                    </a:lnTo>
                    <a:lnTo>
                      <a:pt x="848" y="12212"/>
                    </a:lnTo>
                    <a:lnTo>
                      <a:pt x="862" y="12393"/>
                    </a:lnTo>
                    <a:lnTo>
                      <a:pt x="903" y="12560"/>
                    </a:lnTo>
                    <a:lnTo>
                      <a:pt x="945" y="12726"/>
                    </a:lnTo>
                    <a:lnTo>
                      <a:pt x="987" y="12893"/>
                    </a:lnTo>
                    <a:lnTo>
                      <a:pt x="1056" y="13060"/>
                    </a:lnTo>
                    <a:lnTo>
                      <a:pt x="1125" y="13213"/>
                    </a:lnTo>
                    <a:lnTo>
                      <a:pt x="1209" y="13366"/>
                    </a:lnTo>
                    <a:lnTo>
                      <a:pt x="1306" y="13518"/>
                    </a:lnTo>
                    <a:lnTo>
                      <a:pt x="1403" y="13657"/>
                    </a:lnTo>
                    <a:lnTo>
                      <a:pt x="1514" y="13796"/>
                    </a:lnTo>
                    <a:lnTo>
                      <a:pt x="1626" y="13935"/>
                    </a:lnTo>
                    <a:lnTo>
                      <a:pt x="1751" y="14060"/>
                    </a:lnTo>
                    <a:lnTo>
                      <a:pt x="1876" y="14185"/>
                    </a:lnTo>
                    <a:lnTo>
                      <a:pt x="2015" y="14296"/>
                    </a:lnTo>
                    <a:lnTo>
                      <a:pt x="2154" y="14394"/>
                    </a:lnTo>
                    <a:lnTo>
                      <a:pt x="2306" y="14491"/>
                    </a:lnTo>
                    <a:lnTo>
                      <a:pt x="2459" y="14574"/>
                    </a:lnTo>
                    <a:lnTo>
                      <a:pt x="2626" y="14658"/>
                    </a:lnTo>
                    <a:lnTo>
                      <a:pt x="2501" y="14797"/>
                    </a:lnTo>
                    <a:lnTo>
                      <a:pt x="2390" y="14949"/>
                    </a:lnTo>
                    <a:lnTo>
                      <a:pt x="2293" y="15102"/>
                    </a:lnTo>
                    <a:lnTo>
                      <a:pt x="2223" y="15269"/>
                    </a:lnTo>
                    <a:lnTo>
                      <a:pt x="2167" y="15450"/>
                    </a:lnTo>
                    <a:lnTo>
                      <a:pt x="2112" y="15630"/>
                    </a:lnTo>
                    <a:lnTo>
                      <a:pt x="2098" y="15811"/>
                    </a:lnTo>
                    <a:lnTo>
                      <a:pt x="2084" y="16005"/>
                    </a:lnTo>
                    <a:lnTo>
                      <a:pt x="2084" y="16200"/>
                    </a:lnTo>
                    <a:lnTo>
                      <a:pt x="2098" y="16394"/>
                    </a:lnTo>
                    <a:lnTo>
                      <a:pt x="2112" y="16589"/>
                    </a:lnTo>
                    <a:lnTo>
                      <a:pt x="2154" y="16783"/>
                    </a:lnTo>
                    <a:lnTo>
                      <a:pt x="2209" y="16964"/>
                    </a:lnTo>
                    <a:lnTo>
                      <a:pt x="2265" y="17158"/>
                    </a:lnTo>
                    <a:lnTo>
                      <a:pt x="2334" y="17339"/>
                    </a:lnTo>
                    <a:lnTo>
                      <a:pt x="2404" y="17520"/>
                    </a:lnTo>
                    <a:lnTo>
                      <a:pt x="2529" y="17770"/>
                    </a:lnTo>
                    <a:lnTo>
                      <a:pt x="2654" y="18006"/>
                    </a:lnTo>
                    <a:lnTo>
                      <a:pt x="2807" y="18242"/>
                    </a:lnTo>
                    <a:lnTo>
                      <a:pt x="2959" y="18478"/>
                    </a:lnTo>
                    <a:lnTo>
                      <a:pt x="3126" y="18701"/>
                    </a:lnTo>
                    <a:lnTo>
                      <a:pt x="3307" y="18909"/>
                    </a:lnTo>
                    <a:lnTo>
                      <a:pt x="3487" y="19117"/>
                    </a:lnTo>
                    <a:lnTo>
                      <a:pt x="3682" y="19312"/>
                    </a:lnTo>
                    <a:lnTo>
                      <a:pt x="3890" y="19506"/>
                    </a:lnTo>
                    <a:lnTo>
                      <a:pt x="4099" y="19701"/>
                    </a:lnTo>
                    <a:lnTo>
                      <a:pt x="4321" y="19881"/>
                    </a:lnTo>
                    <a:lnTo>
                      <a:pt x="4543" y="20048"/>
                    </a:lnTo>
                    <a:lnTo>
                      <a:pt x="4779" y="20215"/>
                    </a:lnTo>
                    <a:lnTo>
                      <a:pt x="5016" y="20368"/>
                    </a:lnTo>
                    <a:lnTo>
                      <a:pt x="5252" y="20521"/>
                    </a:lnTo>
                    <a:lnTo>
                      <a:pt x="5488" y="20659"/>
                    </a:lnTo>
                    <a:lnTo>
                      <a:pt x="5988" y="20923"/>
                    </a:lnTo>
                    <a:lnTo>
                      <a:pt x="6502" y="21173"/>
                    </a:lnTo>
                    <a:lnTo>
                      <a:pt x="7030" y="21382"/>
                    </a:lnTo>
                    <a:lnTo>
                      <a:pt x="7558" y="21590"/>
                    </a:lnTo>
                    <a:lnTo>
                      <a:pt x="8086" y="21771"/>
                    </a:lnTo>
                    <a:lnTo>
                      <a:pt x="8628" y="21951"/>
                    </a:lnTo>
                    <a:lnTo>
                      <a:pt x="9183" y="22104"/>
                    </a:lnTo>
                    <a:lnTo>
                      <a:pt x="9725" y="22271"/>
                    </a:lnTo>
                    <a:lnTo>
                      <a:pt x="10267" y="22410"/>
                    </a:lnTo>
                    <a:lnTo>
                      <a:pt x="10823" y="22549"/>
                    </a:lnTo>
                    <a:lnTo>
                      <a:pt x="11365" y="22674"/>
                    </a:lnTo>
                    <a:lnTo>
                      <a:pt x="11920" y="22785"/>
                    </a:lnTo>
                    <a:lnTo>
                      <a:pt x="13018" y="23007"/>
                    </a:lnTo>
                    <a:lnTo>
                      <a:pt x="14115" y="23216"/>
                    </a:lnTo>
                    <a:lnTo>
                      <a:pt x="15227" y="23424"/>
                    </a:lnTo>
                    <a:lnTo>
                      <a:pt x="16324" y="23633"/>
                    </a:lnTo>
                    <a:lnTo>
                      <a:pt x="17422" y="23869"/>
                    </a:lnTo>
                    <a:lnTo>
                      <a:pt x="17964" y="23994"/>
                    </a:lnTo>
                    <a:lnTo>
                      <a:pt x="18520" y="24147"/>
                    </a:lnTo>
                    <a:lnTo>
                      <a:pt x="18700" y="24174"/>
                    </a:lnTo>
                    <a:lnTo>
                      <a:pt x="18881" y="24202"/>
                    </a:lnTo>
                    <a:lnTo>
                      <a:pt x="19061" y="24216"/>
                    </a:lnTo>
                    <a:lnTo>
                      <a:pt x="19242" y="24230"/>
                    </a:lnTo>
                    <a:lnTo>
                      <a:pt x="19423" y="24216"/>
                    </a:lnTo>
                    <a:lnTo>
                      <a:pt x="19603" y="24188"/>
                    </a:lnTo>
                    <a:lnTo>
                      <a:pt x="19784" y="24161"/>
                    </a:lnTo>
                    <a:lnTo>
                      <a:pt x="19964" y="24105"/>
                    </a:lnTo>
                    <a:lnTo>
                      <a:pt x="20131" y="24049"/>
                    </a:lnTo>
                    <a:lnTo>
                      <a:pt x="20298" y="23980"/>
                    </a:lnTo>
                    <a:lnTo>
                      <a:pt x="20465" y="23897"/>
                    </a:lnTo>
                    <a:lnTo>
                      <a:pt x="20617" y="23799"/>
                    </a:lnTo>
                    <a:lnTo>
                      <a:pt x="20770" y="23702"/>
                    </a:lnTo>
                    <a:lnTo>
                      <a:pt x="20909" y="23591"/>
                    </a:lnTo>
                    <a:lnTo>
                      <a:pt x="21048" y="23466"/>
                    </a:lnTo>
                    <a:lnTo>
                      <a:pt x="21159" y="23341"/>
                    </a:lnTo>
                    <a:lnTo>
                      <a:pt x="21270" y="23202"/>
                    </a:lnTo>
                    <a:lnTo>
                      <a:pt x="21381" y="23049"/>
                    </a:lnTo>
                    <a:lnTo>
                      <a:pt x="21465" y="22896"/>
                    </a:lnTo>
                    <a:lnTo>
                      <a:pt x="21534" y="22730"/>
                    </a:lnTo>
                    <a:lnTo>
                      <a:pt x="21604" y="22563"/>
                    </a:lnTo>
                    <a:lnTo>
                      <a:pt x="21659" y="22396"/>
                    </a:lnTo>
                    <a:lnTo>
                      <a:pt x="21701" y="22229"/>
                    </a:lnTo>
                    <a:lnTo>
                      <a:pt x="21729" y="22049"/>
                    </a:lnTo>
                    <a:lnTo>
                      <a:pt x="21743" y="21882"/>
                    </a:lnTo>
                    <a:lnTo>
                      <a:pt x="21743" y="21701"/>
                    </a:lnTo>
                    <a:lnTo>
                      <a:pt x="21743" y="21521"/>
                    </a:lnTo>
                    <a:lnTo>
                      <a:pt x="21715" y="21340"/>
                    </a:lnTo>
                    <a:lnTo>
                      <a:pt x="21687" y="21173"/>
                    </a:lnTo>
                    <a:lnTo>
                      <a:pt x="21632" y="21007"/>
                    </a:lnTo>
                    <a:lnTo>
                      <a:pt x="21576" y="20840"/>
                    </a:lnTo>
                    <a:lnTo>
                      <a:pt x="21507" y="20673"/>
                    </a:lnTo>
                    <a:lnTo>
                      <a:pt x="21771" y="20534"/>
                    </a:lnTo>
                    <a:lnTo>
                      <a:pt x="22034" y="20382"/>
                    </a:lnTo>
                    <a:lnTo>
                      <a:pt x="22285" y="20229"/>
                    </a:lnTo>
                    <a:lnTo>
                      <a:pt x="22535" y="20048"/>
                    </a:lnTo>
                    <a:lnTo>
                      <a:pt x="22771" y="19854"/>
                    </a:lnTo>
                    <a:lnTo>
                      <a:pt x="22993" y="19659"/>
                    </a:lnTo>
                    <a:lnTo>
                      <a:pt x="23201" y="19451"/>
                    </a:lnTo>
                    <a:lnTo>
                      <a:pt x="23410" y="19228"/>
                    </a:lnTo>
                    <a:lnTo>
                      <a:pt x="23590" y="18992"/>
                    </a:lnTo>
                    <a:lnTo>
                      <a:pt x="23771" y="18742"/>
                    </a:lnTo>
                    <a:lnTo>
                      <a:pt x="23938" y="18492"/>
                    </a:lnTo>
                    <a:lnTo>
                      <a:pt x="24077" y="18242"/>
                    </a:lnTo>
                    <a:lnTo>
                      <a:pt x="24216" y="17978"/>
                    </a:lnTo>
                    <a:lnTo>
                      <a:pt x="24327" y="17700"/>
                    </a:lnTo>
                    <a:lnTo>
                      <a:pt x="24438" y="17422"/>
                    </a:lnTo>
                    <a:lnTo>
                      <a:pt x="24521" y="17144"/>
                    </a:lnTo>
                    <a:lnTo>
                      <a:pt x="24591" y="16853"/>
                    </a:lnTo>
                    <a:lnTo>
                      <a:pt x="24646" y="16561"/>
                    </a:lnTo>
                    <a:lnTo>
                      <a:pt x="24688" y="16269"/>
                    </a:lnTo>
                    <a:lnTo>
                      <a:pt x="24702" y="15977"/>
                    </a:lnTo>
                    <a:lnTo>
                      <a:pt x="24716" y="15686"/>
                    </a:lnTo>
                    <a:lnTo>
                      <a:pt x="24702" y="15380"/>
                    </a:lnTo>
                    <a:lnTo>
                      <a:pt x="24674" y="15088"/>
                    </a:lnTo>
                    <a:lnTo>
                      <a:pt x="24632" y="14797"/>
                    </a:lnTo>
                    <a:lnTo>
                      <a:pt x="24563" y="14505"/>
                    </a:lnTo>
                    <a:lnTo>
                      <a:pt x="24494" y="14227"/>
                    </a:lnTo>
                    <a:lnTo>
                      <a:pt x="24396" y="13935"/>
                    </a:lnTo>
                    <a:lnTo>
                      <a:pt x="24299" y="13671"/>
                    </a:lnTo>
                    <a:lnTo>
                      <a:pt x="24174" y="13393"/>
                    </a:lnTo>
                    <a:lnTo>
                      <a:pt x="24035" y="13129"/>
                    </a:lnTo>
                    <a:lnTo>
                      <a:pt x="23896" y="12865"/>
                    </a:lnTo>
                    <a:lnTo>
                      <a:pt x="23729" y="12629"/>
                    </a:lnTo>
                    <a:lnTo>
                      <a:pt x="23868" y="12546"/>
                    </a:lnTo>
                    <a:lnTo>
                      <a:pt x="24007" y="12449"/>
                    </a:lnTo>
                    <a:lnTo>
                      <a:pt x="24132" y="12337"/>
                    </a:lnTo>
                    <a:lnTo>
                      <a:pt x="24243" y="12212"/>
                    </a:lnTo>
                    <a:lnTo>
                      <a:pt x="24341" y="12087"/>
                    </a:lnTo>
                    <a:lnTo>
                      <a:pt x="24424" y="11948"/>
                    </a:lnTo>
                    <a:lnTo>
                      <a:pt x="24507" y="11810"/>
                    </a:lnTo>
                    <a:lnTo>
                      <a:pt x="24577" y="11657"/>
                    </a:lnTo>
                    <a:lnTo>
                      <a:pt x="24619" y="11504"/>
                    </a:lnTo>
                    <a:lnTo>
                      <a:pt x="24660" y="11351"/>
                    </a:lnTo>
                    <a:lnTo>
                      <a:pt x="24688" y="11184"/>
                    </a:lnTo>
                    <a:lnTo>
                      <a:pt x="24716" y="11018"/>
                    </a:lnTo>
                    <a:lnTo>
                      <a:pt x="24716" y="10851"/>
                    </a:lnTo>
                    <a:lnTo>
                      <a:pt x="24716" y="10684"/>
                    </a:lnTo>
                    <a:lnTo>
                      <a:pt x="24702" y="10517"/>
                    </a:lnTo>
                    <a:lnTo>
                      <a:pt x="24674" y="10351"/>
                    </a:lnTo>
                    <a:lnTo>
                      <a:pt x="24646" y="10184"/>
                    </a:lnTo>
                    <a:lnTo>
                      <a:pt x="24591" y="10031"/>
                    </a:lnTo>
                    <a:lnTo>
                      <a:pt x="24521" y="9864"/>
                    </a:lnTo>
                    <a:lnTo>
                      <a:pt x="24452" y="9726"/>
                    </a:lnTo>
                    <a:lnTo>
                      <a:pt x="24355" y="9573"/>
                    </a:lnTo>
                    <a:lnTo>
                      <a:pt x="24257" y="9434"/>
                    </a:lnTo>
                    <a:lnTo>
                      <a:pt x="24146" y="9309"/>
                    </a:lnTo>
                    <a:lnTo>
                      <a:pt x="24021" y="9184"/>
                    </a:lnTo>
                    <a:lnTo>
                      <a:pt x="23896" y="9073"/>
                    </a:lnTo>
                    <a:lnTo>
                      <a:pt x="23757" y="8975"/>
                    </a:lnTo>
                    <a:lnTo>
                      <a:pt x="23618" y="8878"/>
                    </a:lnTo>
                    <a:lnTo>
                      <a:pt x="23465" y="8809"/>
                    </a:lnTo>
                    <a:lnTo>
                      <a:pt x="23299" y="8739"/>
                    </a:lnTo>
                    <a:lnTo>
                      <a:pt x="23146" y="8684"/>
                    </a:lnTo>
                    <a:lnTo>
                      <a:pt x="22979" y="8642"/>
                    </a:lnTo>
                    <a:lnTo>
                      <a:pt x="22799" y="8600"/>
                    </a:lnTo>
                    <a:lnTo>
                      <a:pt x="22868" y="8239"/>
                    </a:lnTo>
                    <a:lnTo>
                      <a:pt x="22910" y="7878"/>
                    </a:lnTo>
                    <a:lnTo>
                      <a:pt x="22924" y="7503"/>
                    </a:lnTo>
                    <a:lnTo>
                      <a:pt x="22910" y="7141"/>
                    </a:lnTo>
                    <a:lnTo>
                      <a:pt x="22868" y="6766"/>
                    </a:lnTo>
                    <a:lnTo>
                      <a:pt x="22799" y="6405"/>
                    </a:lnTo>
                    <a:lnTo>
                      <a:pt x="22715" y="6044"/>
                    </a:lnTo>
                    <a:lnTo>
                      <a:pt x="22590" y="5697"/>
                    </a:lnTo>
                    <a:lnTo>
                      <a:pt x="22451" y="5349"/>
                    </a:lnTo>
                    <a:lnTo>
                      <a:pt x="22285" y="5016"/>
                    </a:lnTo>
                    <a:lnTo>
                      <a:pt x="22090" y="4696"/>
                    </a:lnTo>
                    <a:lnTo>
                      <a:pt x="21882" y="4391"/>
                    </a:lnTo>
                    <a:lnTo>
                      <a:pt x="21645" y="4099"/>
                    </a:lnTo>
                    <a:lnTo>
                      <a:pt x="21395" y="3821"/>
                    </a:lnTo>
                    <a:lnTo>
                      <a:pt x="21118" y="3557"/>
                    </a:lnTo>
                    <a:lnTo>
                      <a:pt x="20826" y="3335"/>
                    </a:lnTo>
                    <a:lnTo>
                      <a:pt x="20506" y="3112"/>
                    </a:lnTo>
                    <a:lnTo>
                      <a:pt x="20173" y="2932"/>
                    </a:lnTo>
                    <a:lnTo>
                      <a:pt x="19839" y="2765"/>
                    </a:lnTo>
                    <a:lnTo>
                      <a:pt x="19478" y="2626"/>
                    </a:lnTo>
                    <a:lnTo>
                      <a:pt x="19117" y="2515"/>
                    </a:lnTo>
                    <a:lnTo>
                      <a:pt x="18742" y="2418"/>
                    </a:lnTo>
                    <a:lnTo>
                      <a:pt x="18367" y="2362"/>
                    </a:lnTo>
                    <a:lnTo>
                      <a:pt x="17992" y="2321"/>
                    </a:lnTo>
                    <a:lnTo>
                      <a:pt x="17603" y="2307"/>
                    </a:lnTo>
                    <a:lnTo>
                      <a:pt x="17227" y="2321"/>
                    </a:lnTo>
                    <a:lnTo>
                      <a:pt x="16838" y="2348"/>
                    </a:lnTo>
                    <a:lnTo>
                      <a:pt x="16463" y="2418"/>
                    </a:lnTo>
                    <a:lnTo>
                      <a:pt x="16102" y="2501"/>
                    </a:lnTo>
                    <a:lnTo>
                      <a:pt x="15741" y="2612"/>
                    </a:lnTo>
                    <a:lnTo>
                      <a:pt x="15380" y="2751"/>
                    </a:lnTo>
                    <a:lnTo>
                      <a:pt x="15032" y="2918"/>
                    </a:lnTo>
                    <a:lnTo>
                      <a:pt x="14949" y="2765"/>
                    </a:lnTo>
                    <a:lnTo>
                      <a:pt x="14852" y="2612"/>
                    </a:lnTo>
                    <a:lnTo>
                      <a:pt x="14755" y="2473"/>
                    </a:lnTo>
                    <a:lnTo>
                      <a:pt x="14643" y="2348"/>
                    </a:lnTo>
                    <a:lnTo>
                      <a:pt x="14518" y="2223"/>
                    </a:lnTo>
                    <a:lnTo>
                      <a:pt x="14393" y="2112"/>
                    </a:lnTo>
                    <a:lnTo>
                      <a:pt x="14254" y="2001"/>
                    </a:lnTo>
                    <a:lnTo>
                      <a:pt x="14115" y="1904"/>
                    </a:lnTo>
                    <a:lnTo>
                      <a:pt x="13977" y="1806"/>
                    </a:lnTo>
                    <a:lnTo>
                      <a:pt x="13824" y="1723"/>
                    </a:lnTo>
                    <a:lnTo>
                      <a:pt x="13671" y="1654"/>
                    </a:lnTo>
                    <a:lnTo>
                      <a:pt x="13504" y="1584"/>
                    </a:lnTo>
                    <a:lnTo>
                      <a:pt x="13337" y="1515"/>
                    </a:lnTo>
                    <a:lnTo>
                      <a:pt x="13171" y="1473"/>
                    </a:lnTo>
                    <a:lnTo>
                      <a:pt x="13004" y="1431"/>
                    </a:lnTo>
                    <a:lnTo>
                      <a:pt x="12823" y="1404"/>
                    </a:lnTo>
                    <a:lnTo>
                      <a:pt x="12643" y="1376"/>
                    </a:lnTo>
                    <a:lnTo>
                      <a:pt x="12462" y="1362"/>
                    </a:lnTo>
                    <a:lnTo>
                      <a:pt x="12268" y="1362"/>
                    </a:lnTo>
                    <a:lnTo>
                      <a:pt x="12087" y="1376"/>
                    </a:lnTo>
                    <a:lnTo>
                      <a:pt x="11906" y="1390"/>
                    </a:lnTo>
                    <a:lnTo>
                      <a:pt x="11726" y="1431"/>
                    </a:lnTo>
                    <a:lnTo>
                      <a:pt x="11559" y="1459"/>
                    </a:lnTo>
                    <a:lnTo>
                      <a:pt x="11379" y="1515"/>
                    </a:lnTo>
                    <a:lnTo>
                      <a:pt x="11198" y="1570"/>
                    </a:lnTo>
                    <a:lnTo>
                      <a:pt x="11031" y="1640"/>
                    </a:lnTo>
                    <a:lnTo>
                      <a:pt x="10878" y="1723"/>
                    </a:lnTo>
                    <a:lnTo>
                      <a:pt x="10712" y="1806"/>
                    </a:lnTo>
                    <a:lnTo>
                      <a:pt x="10559" y="1904"/>
                    </a:lnTo>
                    <a:lnTo>
                      <a:pt x="10406" y="2001"/>
                    </a:lnTo>
                    <a:lnTo>
                      <a:pt x="10267" y="2112"/>
                    </a:lnTo>
                    <a:lnTo>
                      <a:pt x="10142" y="2237"/>
                    </a:lnTo>
                    <a:lnTo>
                      <a:pt x="9961" y="2015"/>
                    </a:lnTo>
                    <a:lnTo>
                      <a:pt x="9767" y="1793"/>
                    </a:lnTo>
                    <a:lnTo>
                      <a:pt x="9572" y="1584"/>
                    </a:lnTo>
                    <a:lnTo>
                      <a:pt x="9350" y="1390"/>
                    </a:lnTo>
                    <a:lnTo>
                      <a:pt x="9128" y="1209"/>
                    </a:lnTo>
                    <a:lnTo>
                      <a:pt x="8892" y="1028"/>
                    </a:lnTo>
                    <a:lnTo>
                      <a:pt x="8656" y="876"/>
                    </a:lnTo>
                    <a:lnTo>
                      <a:pt x="8405" y="723"/>
                    </a:lnTo>
                    <a:lnTo>
                      <a:pt x="8141" y="584"/>
                    </a:lnTo>
                    <a:lnTo>
                      <a:pt x="7877" y="459"/>
                    </a:lnTo>
                    <a:lnTo>
                      <a:pt x="7600" y="348"/>
                    </a:lnTo>
                    <a:lnTo>
                      <a:pt x="7322" y="250"/>
                    </a:lnTo>
                    <a:lnTo>
                      <a:pt x="7044" y="167"/>
                    </a:lnTo>
                    <a:lnTo>
                      <a:pt x="6766" y="112"/>
                    </a:lnTo>
                    <a:lnTo>
                      <a:pt x="6474" y="56"/>
                    </a:lnTo>
                    <a:lnTo>
                      <a:pt x="6183" y="14"/>
                    </a:lnTo>
                    <a:lnTo>
                      <a:pt x="5877"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289;p19"/>
              <p:cNvSpPr/>
              <p:nvPr/>
            </p:nvSpPr>
            <p:spPr>
              <a:xfrm>
                <a:off x="3373925" y="1051550"/>
                <a:ext cx="415775" cy="723525"/>
              </a:xfrm>
              <a:custGeom>
                <a:avLst/>
                <a:gdLst/>
                <a:ahLst/>
                <a:cxnLst/>
                <a:rect l="l" t="t" r="r" b="b"/>
                <a:pathLst>
                  <a:path w="16631" h="28941" extrusionOk="0">
                    <a:moveTo>
                      <a:pt x="8503" y="1"/>
                    </a:moveTo>
                    <a:lnTo>
                      <a:pt x="7905" y="15"/>
                    </a:lnTo>
                    <a:lnTo>
                      <a:pt x="7322" y="56"/>
                    </a:lnTo>
                    <a:lnTo>
                      <a:pt x="6738" y="126"/>
                    </a:lnTo>
                    <a:lnTo>
                      <a:pt x="6155" y="223"/>
                    </a:lnTo>
                    <a:lnTo>
                      <a:pt x="5599" y="348"/>
                    </a:lnTo>
                    <a:lnTo>
                      <a:pt x="5071" y="501"/>
                    </a:lnTo>
                    <a:lnTo>
                      <a:pt x="4543" y="681"/>
                    </a:lnTo>
                    <a:lnTo>
                      <a:pt x="4057" y="890"/>
                    </a:lnTo>
                    <a:lnTo>
                      <a:pt x="3821" y="1001"/>
                    </a:lnTo>
                    <a:lnTo>
                      <a:pt x="3585" y="1112"/>
                    </a:lnTo>
                    <a:lnTo>
                      <a:pt x="3362" y="1237"/>
                    </a:lnTo>
                    <a:lnTo>
                      <a:pt x="3154" y="1376"/>
                    </a:lnTo>
                    <a:lnTo>
                      <a:pt x="2946" y="1501"/>
                    </a:lnTo>
                    <a:lnTo>
                      <a:pt x="2751" y="1640"/>
                    </a:lnTo>
                    <a:lnTo>
                      <a:pt x="2557" y="1793"/>
                    </a:lnTo>
                    <a:lnTo>
                      <a:pt x="2390" y="1946"/>
                    </a:lnTo>
                    <a:lnTo>
                      <a:pt x="2209" y="2099"/>
                    </a:lnTo>
                    <a:lnTo>
                      <a:pt x="2057" y="2265"/>
                    </a:lnTo>
                    <a:lnTo>
                      <a:pt x="1918" y="2432"/>
                    </a:lnTo>
                    <a:lnTo>
                      <a:pt x="1779" y="2613"/>
                    </a:lnTo>
                    <a:lnTo>
                      <a:pt x="1654" y="2779"/>
                    </a:lnTo>
                    <a:lnTo>
                      <a:pt x="1542" y="2974"/>
                    </a:lnTo>
                    <a:lnTo>
                      <a:pt x="1445" y="3154"/>
                    </a:lnTo>
                    <a:lnTo>
                      <a:pt x="1362" y="3349"/>
                    </a:lnTo>
                    <a:lnTo>
                      <a:pt x="1292" y="3543"/>
                    </a:lnTo>
                    <a:lnTo>
                      <a:pt x="1237" y="3752"/>
                    </a:lnTo>
                    <a:lnTo>
                      <a:pt x="1042" y="4530"/>
                    </a:lnTo>
                    <a:lnTo>
                      <a:pt x="876" y="5280"/>
                    </a:lnTo>
                    <a:lnTo>
                      <a:pt x="723" y="6003"/>
                    </a:lnTo>
                    <a:lnTo>
                      <a:pt x="584" y="6697"/>
                    </a:lnTo>
                    <a:lnTo>
                      <a:pt x="459" y="7378"/>
                    </a:lnTo>
                    <a:lnTo>
                      <a:pt x="348" y="8031"/>
                    </a:lnTo>
                    <a:lnTo>
                      <a:pt x="250" y="8656"/>
                    </a:lnTo>
                    <a:lnTo>
                      <a:pt x="181" y="9254"/>
                    </a:lnTo>
                    <a:lnTo>
                      <a:pt x="111" y="9837"/>
                    </a:lnTo>
                    <a:lnTo>
                      <a:pt x="70" y="10407"/>
                    </a:lnTo>
                    <a:lnTo>
                      <a:pt x="28" y="10948"/>
                    </a:lnTo>
                    <a:lnTo>
                      <a:pt x="14" y="11463"/>
                    </a:lnTo>
                    <a:lnTo>
                      <a:pt x="0" y="11963"/>
                    </a:lnTo>
                    <a:lnTo>
                      <a:pt x="14" y="12435"/>
                    </a:lnTo>
                    <a:lnTo>
                      <a:pt x="28" y="12907"/>
                    </a:lnTo>
                    <a:lnTo>
                      <a:pt x="56" y="13338"/>
                    </a:lnTo>
                    <a:lnTo>
                      <a:pt x="70" y="13421"/>
                    </a:lnTo>
                    <a:lnTo>
                      <a:pt x="84" y="13602"/>
                    </a:lnTo>
                    <a:lnTo>
                      <a:pt x="98" y="13713"/>
                    </a:lnTo>
                    <a:lnTo>
                      <a:pt x="153" y="14144"/>
                    </a:lnTo>
                    <a:lnTo>
                      <a:pt x="223" y="14575"/>
                    </a:lnTo>
                    <a:lnTo>
                      <a:pt x="306" y="14977"/>
                    </a:lnTo>
                    <a:lnTo>
                      <a:pt x="403" y="15366"/>
                    </a:lnTo>
                    <a:lnTo>
                      <a:pt x="514" y="15742"/>
                    </a:lnTo>
                    <a:lnTo>
                      <a:pt x="639" y="16089"/>
                    </a:lnTo>
                    <a:lnTo>
                      <a:pt x="778" y="16422"/>
                    </a:lnTo>
                    <a:lnTo>
                      <a:pt x="917" y="16742"/>
                    </a:lnTo>
                    <a:lnTo>
                      <a:pt x="1084" y="17048"/>
                    </a:lnTo>
                    <a:lnTo>
                      <a:pt x="1251" y="17339"/>
                    </a:lnTo>
                    <a:lnTo>
                      <a:pt x="1431" y="17617"/>
                    </a:lnTo>
                    <a:lnTo>
                      <a:pt x="1612" y="17895"/>
                    </a:lnTo>
                    <a:lnTo>
                      <a:pt x="1820" y="18145"/>
                    </a:lnTo>
                    <a:lnTo>
                      <a:pt x="2015" y="18381"/>
                    </a:lnTo>
                    <a:lnTo>
                      <a:pt x="2237" y="18617"/>
                    </a:lnTo>
                    <a:lnTo>
                      <a:pt x="2459" y="18840"/>
                    </a:lnTo>
                    <a:lnTo>
                      <a:pt x="2848" y="19187"/>
                    </a:lnTo>
                    <a:lnTo>
                      <a:pt x="3210" y="19507"/>
                    </a:lnTo>
                    <a:lnTo>
                      <a:pt x="3571" y="19812"/>
                    </a:lnTo>
                    <a:lnTo>
                      <a:pt x="3918" y="20076"/>
                    </a:lnTo>
                    <a:lnTo>
                      <a:pt x="4557" y="20576"/>
                    </a:lnTo>
                    <a:lnTo>
                      <a:pt x="4849" y="20813"/>
                    </a:lnTo>
                    <a:lnTo>
                      <a:pt x="5141" y="21049"/>
                    </a:lnTo>
                    <a:lnTo>
                      <a:pt x="5294" y="21188"/>
                    </a:lnTo>
                    <a:lnTo>
                      <a:pt x="5446" y="21327"/>
                    </a:lnTo>
                    <a:lnTo>
                      <a:pt x="5599" y="21479"/>
                    </a:lnTo>
                    <a:lnTo>
                      <a:pt x="5794" y="21702"/>
                    </a:lnTo>
                    <a:lnTo>
                      <a:pt x="5947" y="21868"/>
                    </a:lnTo>
                    <a:lnTo>
                      <a:pt x="6072" y="22063"/>
                    </a:lnTo>
                    <a:lnTo>
                      <a:pt x="6211" y="22257"/>
                    </a:lnTo>
                    <a:lnTo>
                      <a:pt x="6322" y="22466"/>
                    </a:lnTo>
                    <a:lnTo>
                      <a:pt x="6433" y="22702"/>
                    </a:lnTo>
                    <a:lnTo>
                      <a:pt x="6530" y="22938"/>
                    </a:lnTo>
                    <a:lnTo>
                      <a:pt x="6613" y="23188"/>
                    </a:lnTo>
                    <a:lnTo>
                      <a:pt x="6683" y="23466"/>
                    </a:lnTo>
                    <a:lnTo>
                      <a:pt x="6752" y="23758"/>
                    </a:lnTo>
                    <a:lnTo>
                      <a:pt x="6808" y="24077"/>
                    </a:lnTo>
                    <a:lnTo>
                      <a:pt x="6850" y="24411"/>
                    </a:lnTo>
                    <a:lnTo>
                      <a:pt x="6877" y="24772"/>
                    </a:lnTo>
                    <a:lnTo>
                      <a:pt x="6891" y="25161"/>
                    </a:lnTo>
                    <a:lnTo>
                      <a:pt x="6891" y="25578"/>
                    </a:lnTo>
                    <a:lnTo>
                      <a:pt x="6877" y="26036"/>
                    </a:lnTo>
                    <a:lnTo>
                      <a:pt x="6863" y="26509"/>
                    </a:lnTo>
                    <a:lnTo>
                      <a:pt x="6961" y="26773"/>
                    </a:lnTo>
                    <a:lnTo>
                      <a:pt x="7072" y="27009"/>
                    </a:lnTo>
                    <a:lnTo>
                      <a:pt x="7211" y="27245"/>
                    </a:lnTo>
                    <a:lnTo>
                      <a:pt x="7350" y="27467"/>
                    </a:lnTo>
                    <a:lnTo>
                      <a:pt x="7516" y="27676"/>
                    </a:lnTo>
                    <a:lnTo>
                      <a:pt x="7697" y="27870"/>
                    </a:lnTo>
                    <a:lnTo>
                      <a:pt x="7892" y="28037"/>
                    </a:lnTo>
                    <a:lnTo>
                      <a:pt x="8086" y="28204"/>
                    </a:lnTo>
                    <a:lnTo>
                      <a:pt x="8294" y="28357"/>
                    </a:lnTo>
                    <a:lnTo>
                      <a:pt x="8517" y="28482"/>
                    </a:lnTo>
                    <a:lnTo>
                      <a:pt x="8753" y="28593"/>
                    </a:lnTo>
                    <a:lnTo>
                      <a:pt x="8989" y="28690"/>
                    </a:lnTo>
                    <a:lnTo>
                      <a:pt x="9225" y="28773"/>
                    </a:lnTo>
                    <a:lnTo>
                      <a:pt x="9475" y="28843"/>
                    </a:lnTo>
                    <a:lnTo>
                      <a:pt x="9725" y="28898"/>
                    </a:lnTo>
                    <a:lnTo>
                      <a:pt x="9989" y="28926"/>
                    </a:lnTo>
                    <a:lnTo>
                      <a:pt x="10239" y="28940"/>
                    </a:lnTo>
                    <a:lnTo>
                      <a:pt x="10503" y="28940"/>
                    </a:lnTo>
                    <a:lnTo>
                      <a:pt x="10754" y="28926"/>
                    </a:lnTo>
                    <a:lnTo>
                      <a:pt x="11017" y="28885"/>
                    </a:lnTo>
                    <a:lnTo>
                      <a:pt x="11268" y="28829"/>
                    </a:lnTo>
                    <a:lnTo>
                      <a:pt x="11518" y="28746"/>
                    </a:lnTo>
                    <a:lnTo>
                      <a:pt x="11754" y="28648"/>
                    </a:lnTo>
                    <a:lnTo>
                      <a:pt x="11990" y="28537"/>
                    </a:lnTo>
                    <a:lnTo>
                      <a:pt x="12226" y="28412"/>
                    </a:lnTo>
                    <a:lnTo>
                      <a:pt x="12448" y="28259"/>
                    </a:lnTo>
                    <a:lnTo>
                      <a:pt x="12671" y="28079"/>
                    </a:lnTo>
                    <a:lnTo>
                      <a:pt x="12879" y="27884"/>
                    </a:lnTo>
                    <a:lnTo>
                      <a:pt x="13060" y="27676"/>
                    </a:lnTo>
                    <a:lnTo>
                      <a:pt x="13254" y="27440"/>
                    </a:lnTo>
                    <a:lnTo>
                      <a:pt x="13421" y="27176"/>
                    </a:lnTo>
                    <a:lnTo>
                      <a:pt x="13574" y="26898"/>
                    </a:lnTo>
                    <a:lnTo>
                      <a:pt x="13602" y="26259"/>
                    </a:lnTo>
                    <a:lnTo>
                      <a:pt x="13657" y="25634"/>
                    </a:lnTo>
                    <a:lnTo>
                      <a:pt x="13713" y="25008"/>
                    </a:lnTo>
                    <a:lnTo>
                      <a:pt x="13796" y="24397"/>
                    </a:lnTo>
                    <a:lnTo>
                      <a:pt x="13879" y="23814"/>
                    </a:lnTo>
                    <a:lnTo>
                      <a:pt x="13963" y="23230"/>
                    </a:lnTo>
                    <a:lnTo>
                      <a:pt x="14060" y="22660"/>
                    </a:lnTo>
                    <a:lnTo>
                      <a:pt x="14171" y="22105"/>
                    </a:lnTo>
                    <a:lnTo>
                      <a:pt x="14282" y="21577"/>
                    </a:lnTo>
                    <a:lnTo>
                      <a:pt x="14407" y="21049"/>
                    </a:lnTo>
                    <a:lnTo>
                      <a:pt x="14657" y="20062"/>
                    </a:lnTo>
                    <a:lnTo>
                      <a:pt x="14921" y="19145"/>
                    </a:lnTo>
                    <a:lnTo>
                      <a:pt x="15185" y="18298"/>
                    </a:lnTo>
                    <a:lnTo>
                      <a:pt x="15449" y="17548"/>
                    </a:lnTo>
                    <a:lnTo>
                      <a:pt x="15713" y="16867"/>
                    </a:lnTo>
                    <a:lnTo>
                      <a:pt x="15950" y="16283"/>
                    </a:lnTo>
                    <a:lnTo>
                      <a:pt x="16158" y="15797"/>
                    </a:lnTo>
                    <a:lnTo>
                      <a:pt x="16325" y="15408"/>
                    </a:lnTo>
                    <a:lnTo>
                      <a:pt x="16464" y="15130"/>
                    </a:lnTo>
                    <a:lnTo>
                      <a:pt x="16575" y="14894"/>
                    </a:lnTo>
                    <a:lnTo>
                      <a:pt x="16589" y="14519"/>
                    </a:lnTo>
                    <a:lnTo>
                      <a:pt x="16616" y="13505"/>
                    </a:lnTo>
                    <a:lnTo>
                      <a:pt x="16630" y="12018"/>
                    </a:lnTo>
                    <a:lnTo>
                      <a:pt x="16616" y="11171"/>
                    </a:lnTo>
                    <a:lnTo>
                      <a:pt x="16602" y="10254"/>
                    </a:lnTo>
                    <a:lnTo>
                      <a:pt x="16575" y="9323"/>
                    </a:lnTo>
                    <a:lnTo>
                      <a:pt x="16533" y="8392"/>
                    </a:lnTo>
                    <a:lnTo>
                      <a:pt x="16477" y="7461"/>
                    </a:lnTo>
                    <a:lnTo>
                      <a:pt x="16394" y="6572"/>
                    </a:lnTo>
                    <a:lnTo>
                      <a:pt x="16339" y="6155"/>
                    </a:lnTo>
                    <a:lnTo>
                      <a:pt x="16283" y="5752"/>
                    </a:lnTo>
                    <a:lnTo>
                      <a:pt x="16227" y="5363"/>
                    </a:lnTo>
                    <a:lnTo>
                      <a:pt x="16158" y="5002"/>
                    </a:lnTo>
                    <a:lnTo>
                      <a:pt x="16075" y="4669"/>
                    </a:lnTo>
                    <a:lnTo>
                      <a:pt x="15991" y="4363"/>
                    </a:lnTo>
                    <a:lnTo>
                      <a:pt x="15894" y="4085"/>
                    </a:lnTo>
                    <a:lnTo>
                      <a:pt x="15797" y="3849"/>
                    </a:lnTo>
                    <a:lnTo>
                      <a:pt x="15672" y="3585"/>
                    </a:lnTo>
                    <a:lnTo>
                      <a:pt x="15519" y="3335"/>
                    </a:lnTo>
                    <a:lnTo>
                      <a:pt x="15366" y="3085"/>
                    </a:lnTo>
                    <a:lnTo>
                      <a:pt x="15199" y="2863"/>
                    </a:lnTo>
                    <a:lnTo>
                      <a:pt x="15019" y="2627"/>
                    </a:lnTo>
                    <a:lnTo>
                      <a:pt x="14838" y="2418"/>
                    </a:lnTo>
                    <a:lnTo>
                      <a:pt x="14644" y="2210"/>
                    </a:lnTo>
                    <a:lnTo>
                      <a:pt x="14435" y="2015"/>
                    </a:lnTo>
                    <a:lnTo>
                      <a:pt x="14227" y="1835"/>
                    </a:lnTo>
                    <a:lnTo>
                      <a:pt x="14004" y="1654"/>
                    </a:lnTo>
                    <a:lnTo>
                      <a:pt x="13782" y="1487"/>
                    </a:lnTo>
                    <a:lnTo>
                      <a:pt x="13546" y="1334"/>
                    </a:lnTo>
                    <a:lnTo>
                      <a:pt x="13296" y="1196"/>
                    </a:lnTo>
                    <a:lnTo>
                      <a:pt x="13046" y="1057"/>
                    </a:lnTo>
                    <a:lnTo>
                      <a:pt x="12796" y="918"/>
                    </a:lnTo>
                    <a:lnTo>
                      <a:pt x="12532" y="807"/>
                    </a:lnTo>
                    <a:lnTo>
                      <a:pt x="12268" y="695"/>
                    </a:lnTo>
                    <a:lnTo>
                      <a:pt x="11990" y="584"/>
                    </a:lnTo>
                    <a:lnTo>
                      <a:pt x="11712" y="487"/>
                    </a:lnTo>
                    <a:lnTo>
                      <a:pt x="11434" y="404"/>
                    </a:lnTo>
                    <a:lnTo>
                      <a:pt x="11156" y="334"/>
                    </a:lnTo>
                    <a:lnTo>
                      <a:pt x="10865" y="265"/>
                    </a:lnTo>
                    <a:lnTo>
                      <a:pt x="10573" y="195"/>
                    </a:lnTo>
                    <a:lnTo>
                      <a:pt x="10281" y="140"/>
                    </a:lnTo>
                    <a:lnTo>
                      <a:pt x="9698" y="70"/>
                    </a:lnTo>
                    <a:lnTo>
                      <a:pt x="9100" y="15"/>
                    </a:lnTo>
                    <a:lnTo>
                      <a:pt x="8503" y="1"/>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290;p19"/>
              <p:cNvSpPr/>
              <p:nvPr/>
            </p:nvSpPr>
            <p:spPr>
              <a:xfrm>
                <a:off x="3382600" y="983475"/>
                <a:ext cx="461275" cy="387650"/>
              </a:xfrm>
              <a:custGeom>
                <a:avLst/>
                <a:gdLst/>
                <a:ahLst/>
                <a:cxnLst/>
                <a:rect l="l" t="t" r="r" b="b"/>
                <a:pathLst>
                  <a:path w="18451" h="15506" extrusionOk="0">
                    <a:moveTo>
                      <a:pt x="7183" y="1"/>
                    </a:moveTo>
                    <a:lnTo>
                      <a:pt x="6655" y="15"/>
                    </a:lnTo>
                    <a:lnTo>
                      <a:pt x="6127" y="56"/>
                    </a:lnTo>
                    <a:lnTo>
                      <a:pt x="5586" y="98"/>
                    </a:lnTo>
                    <a:lnTo>
                      <a:pt x="5058" y="153"/>
                    </a:lnTo>
                    <a:lnTo>
                      <a:pt x="3988" y="279"/>
                    </a:lnTo>
                    <a:lnTo>
                      <a:pt x="3404" y="348"/>
                    </a:lnTo>
                    <a:lnTo>
                      <a:pt x="3113" y="404"/>
                    </a:lnTo>
                    <a:lnTo>
                      <a:pt x="2821" y="459"/>
                    </a:lnTo>
                    <a:lnTo>
                      <a:pt x="2529" y="529"/>
                    </a:lnTo>
                    <a:lnTo>
                      <a:pt x="2251" y="626"/>
                    </a:lnTo>
                    <a:lnTo>
                      <a:pt x="1987" y="737"/>
                    </a:lnTo>
                    <a:lnTo>
                      <a:pt x="1723" y="876"/>
                    </a:lnTo>
                    <a:lnTo>
                      <a:pt x="1571" y="987"/>
                    </a:lnTo>
                    <a:lnTo>
                      <a:pt x="1418" y="1098"/>
                    </a:lnTo>
                    <a:lnTo>
                      <a:pt x="1279" y="1223"/>
                    </a:lnTo>
                    <a:lnTo>
                      <a:pt x="1140" y="1348"/>
                    </a:lnTo>
                    <a:lnTo>
                      <a:pt x="1015" y="1487"/>
                    </a:lnTo>
                    <a:lnTo>
                      <a:pt x="904" y="1640"/>
                    </a:lnTo>
                    <a:lnTo>
                      <a:pt x="793" y="1793"/>
                    </a:lnTo>
                    <a:lnTo>
                      <a:pt x="681" y="1946"/>
                    </a:lnTo>
                    <a:lnTo>
                      <a:pt x="598" y="2112"/>
                    </a:lnTo>
                    <a:lnTo>
                      <a:pt x="515" y="2279"/>
                    </a:lnTo>
                    <a:lnTo>
                      <a:pt x="431" y="2460"/>
                    </a:lnTo>
                    <a:lnTo>
                      <a:pt x="362" y="2626"/>
                    </a:lnTo>
                    <a:lnTo>
                      <a:pt x="237" y="2988"/>
                    </a:lnTo>
                    <a:lnTo>
                      <a:pt x="153" y="3363"/>
                    </a:lnTo>
                    <a:lnTo>
                      <a:pt x="84" y="3738"/>
                    </a:lnTo>
                    <a:lnTo>
                      <a:pt x="42" y="4127"/>
                    </a:lnTo>
                    <a:lnTo>
                      <a:pt x="15" y="4530"/>
                    </a:lnTo>
                    <a:lnTo>
                      <a:pt x="1" y="4933"/>
                    </a:lnTo>
                    <a:lnTo>
                      <a:pt x="15" y="5350"/>
                    </a:lnTo>
                    <a:lnTo>
                      <a:pt x="28" y="5752"/>
                    </a:lnTo>
                    <a:lnTo>
                      <a:pt x="84" y="6141"/>
                    </a:lnTo>
                    <a:lnTo>
                      <a:pt x="140" y="6517"/>
                    </a:lnTo>
                    <a:lnTo>
                      <a:pt x="167" y="6600"/>
                    </a:lnTo>
                    <a:lnTo>
                      <a:pt x="195" y="6683"/>
                    </a:lnTo>
                    <a:lnTo>
                      <a:pt x="237" y="6753"/>
                    </a:lnTo>
                    <a:lnTo>
                      <a:pt x="279" y="6822"/>
                    </a:lnTo>
                    <a:lnTo>
                      <a:pt x="334" y="6892"/>
                    </a:lnTo>
                    <a:lnTo>
                      <a:pt x="404" y="6961"/>
                    </a:lnTo>
                    <a:lnTo>
                      <a:pt x="542" y="7058"/>
                    </a:lnTo>
                    <a:lnTo>
                      <a:pt x="695" y="7142"/>
                    </a:lnTo>
                    <a:lnTo>
                      <a:pt x="862" y="7211"/>
                    </a:lnTo>
                    <a:lnTo>
                      <a:pt x="1043" y="7253"/>
                    </a:lnTo>
                    <a:lnTo>
                      <a:pt x="1223" y="7267"/>
                    </a:lnTo>
                    <a:lnTo>
                      <a:pt x="1418" y="7267"/>
                    </a:lnTo>
                    <a:lnTo>
                      <a:pt x="1598" y="7239"/>
                    </a:lnTo>
                    <a:lnTo>
                      <a:pt x="1779" y="7211"/>
                    </a:lnTo>
                    <a:lnTo>
                      <a:pt x="1946" y="7156"/>
                    </a:lnTo>
                    <a:lnTo>
                      <a:pt x="2126" y="7086"/>
                    </a:lnTo>
                    <a:lnTo>
                      <a:pt x="2293" y="7003"/>
                    </a:lnTo>
                    <a:lnTo>
                      <a:pt x="2446" y="6906"/>
                    </a:lnTo>
                    <a:lnTo>
                      <a:pt x="2585" y="6794"/>
                    </a:lnTo>
                    <a:lnTo>
                      <a:pt x="2724" y="6683"/>
                    </a:lnTo>
                    <a:lnTo>
                      <a:pt x="2849" y="6586"/>
                    </a:lnTo>
                    <a:lnTo>
                      <a:pt x="2918" y="6530"/>
                    </a:lnTo>
                    <a:lnTo>
                      <a:pt x="2988" y="6503"/>
                    </a:lnTo>
                    <a:lnTo>
                      <a:pt x="3071" y="6475"/>
                    </a:lnTo>
                    <a:lnTo>
                      <a:pt x="3252" y="6475"/>
                    </a:lnTo>
                    <a:lnTo>
                      <a:pt x="3363" y="6503"/>
                    </a:lnTo>
                    <a:lnTo>
                      <a:pt x="3557" y="6586"/>
                    </a:lnTo>
                    <a:lnTo>
                      <a:pt x="3668" y="6628"/>
                    </a:lnTo>
                    <a:lnTo>
                      <a:pt x="3780" y="6655"/>
                    </a:lnTo>
                    <a:lnTo>
                      <a:pt x="3891" y="6669"/>
                    </a:lnTo>
                    <a:lnTo>
                      <a:pt x="4127" y="6669"/>
                    </a:lnTo>
                    <a:lnTo>
                      <a:pt x="4238" y="6655"/>
                    </a:lnTo>
                    <a:lnTo>
                      <a:pt x="4363" y="6642"/>
                    </a:lnTo>
                    <a:lnTo>
                      <a:pt x="4474" y="6614"/>
                    </a:lnTo>
                    <a:lnTo>
                      <a:pt x="4585" y="6572"/>
                    </a:lnTo>
                    <a:lnTo>
                      <a:pt x="4683" y="6530"/>
                    </a:lnTo>
                    <a:lnTo>
                      <a:pt x="4794" y="6475"/>
                    </a:lnTo>
                    <a:lnTo>
                      <a:pt x="4891" y="6405"/>
                    </a:lnTo>
                    <a:lnTo>
                      <a:pt x="4988" y="6336"/>
                    </a:lnTo>
                    <a:lnTo>
                      <a:pt x="5072" y="6266"/>
                    </a:lnTo>
                    <a:lnTo>
                      <a:pt x="5155" y="6183"/>
                    </a:lnTo>
                    <a:lnTo>
                      <a:pt x="5224" y="6086"/>
                    </a:lnTo>
                    <a:lnTo>
                      <a:pt x="5336" y="6239"/>
                    </a:lnTo>
                    <a:lnTo>
                      <a:pt x="5447" y="6378"/>
                    </a:lnTo>
                    <a:lnTo>
                      <a:pt x="5586" y="6503"/>
                    </a:lnTo>
                    <a:lnTo>
                      <a:pt x="5711" y="6642"/>
                    </a:lnTo>
                    <a:lnTo>
                      <a:pt x="5864" y="6753"/>
                    </a:lnTo>
                    <a:lnTo>
                      <a:pt x="6002" y="6864"/>
                    </a:lnTo>
                    <a:lnTo>
                      <a:pt x="6155" y="6975"/>
                    </a:lnTo>
                    <a:lnTo>
                      <a:pt x="6322" y="7072"/>
                    </a:lnTo>
                    <a:lnTo>
                      <a:pt x="6475" y="7156"/>
                    </a:lnTo>
                    <a:lnTo>
                      <a:pt x="6655" y="7225"/>
                    </a:lnTo>
                    <a:lnTo>
                      <a:pt x="6822" y="7295"/>
                    </a:lnTo>
                    <a:lnTo>
                      <a:pt x="6989" y="7364"/>
                    </a:lnTo>
                    <a:lnTo>
                      <a:pt x="7169" y="7406"/>
                    </a:lnTo>
                    <a:lnTo>
                      <a:pt x="7350" y="7447"/>
                    </a:lnTo>
                    <a:lnTo>
                      <a:pt x="7531" y="7489"/>
                    </a:lnTo>
                    <a:lnTo>
                      <a:pt x="7725" y="7503"/>
                    </a:lnTo>
                    <a:lnTo>
                      <a:pt x="7906" y="7517"/>
                    </a:lnTo>
                    <a:lnTo>
                      <a:pt x="8086" y="7517"/>
                    </a:lnTo>
                    <a:lnTo>
                      <a:pt x="8281" y="7503"/>
                    </a:lnTo>
                    <a:lnTo>
                      <a:pt x="8462" y="7489"/>
                    </a:lnTo>
                    <a:lnTo>
                      <a:pt x="8642" y="7447"/>
                    </a:lnTo>
                    <a:lnTo>
                      <a:pt x="8823" y="7420"/>
                    </a:lnTo>
                    <a:lnTo>
                      <a:pt x="9003" y="7364"/>
                    </a:lnTo>
                    <a:lnTo>
                      <a:pt x="9184" y="7308"/>
                    </a:lnTo>
                    <a:lnTo>
                      <a:pt x="9351" y="7239"/>
                    </a:lnTo>
                    <a:lnTo>
                      <a:pt x="9517" y="7156"/>
                    </a:lnTo>
                    <a:lnTo>
                      <a:pt x="9684" y="7072"/>
                    </a:lnTo>
                    <a:lnTo>
                      <a:pt x="9837" y="6975"/>
                    </a:lnTo>
                    <a:lnTo>
                      <a:pt x="10004" y="6878"/>
                    </a:lnTo>
                    <a:lnTo>
                      <a:pt x="10143" y="6767"/>
                    </a:lnTo>
                    <a:lnTo>
                      <a:pt x="10281" y="6655"/>
                    </a:lnTo>
                    <a:lnTo>
                      <a:pt x="10420" y="6517"/>
                    </a:lnTo>
                    <a:lnTo>
                      <a:pt x="10407" y="6655"/>
                    </a:lnTo>
                    <a:lnTo>
                      <a:pt x="10407" y="6794"/>
                    </a:lnTo>
                    <a:lnTo>
                      <a:pt x="10420" y="7058"/>
                    </a:lnTo>
                    <a:lnTo>
                      <a:pt x="10462" y="7322"/>
                    </a:lnTo>
                    <a:lnTo>
                      <a:pt x="10532" y="7572"/>
                    </a:lnTo>
                    <a:lnTo>
                      <a:pt x="10629" y="7822"/>
                    </a:lnTo>
                    <a:lnTo>
                      <a:pt x="10768" y="8045"/>
                    </a:lnTo>
                    <a:lnTo>
                      <a:pt x="10921" y="8267"/>
                    </a:lnTo>
                    <a:lnTo>
                      <a:pt x="11004" y="8364"/>
                    </a:lnTo>
                    <a:lnTo>
                      <a:pt x="11101" y="8462"/>
                    </a:lnTo>
                    <a:lnTo>
                      <a:pt x="11198" y="8545"/>
                    </a:lnTo>
                    <a:lnTo>
                      <a:pt x="11310" y="8628"/>
                    </a:lnTo>
                    <a:lnTo>
                      <a:pt x="11532" y="8781"/>
                    </a:lnTo>
                    <a:lnTo>
                      <a:pt x="11768" y="8892"/>
                    </a:lnTo>
                    <a:lnTo>
                      <a:pt x="12018" y="8976"/>
                    </a:lnTo>
                    <a:lnTo>
                      <a:pt x="12282" y="9031"/>
                    </a:lnTo>
                    <a:lnTo>
                      <a:pt x="12546" y="9059"/>
                    </a:lnTo>
                    <a:lnTo>
                      <a:pt x="12810" y="9059"/>
                    </a:lnTo>
                    <a:lnTo>
                      <a:pt x="12949" y="9045"/>
                    </a:lnTo>
                    <a:lnTo>
                      <a:pt x="13074" y="9031"/>
                    </a:lnTo>
                    <a:lnTo>
                      <a:pt x="13005" y="9142"/>
                    </a:lnTo>
                    <a:lnTo>
                      <a:pt x="12935" y="9267"/>
                    </a:lnTo>
                    <a:lnTo>
                      <a:pt x="12893" y="9392"/>
                    </a:lnTo>
                    <a:lnTo>
                      <a:pt x="12852" y="9531"/>
                    </a:lnTo>
                    <a:lnTo>
                      <a:pt x="12824" y="9670"/>
                    </a:lnTo>
                    <a:lnTo>
                      <a:pt x="12796" y="9809"/>
                    </a:lnTo>
                    <a:lnTo>
                      <a:pt x="12782" y="9948"/>
                    </a:lnTo>
                    <a:lnTo>
                      <a:pt x="12782" y="10087"/>
                    </a:lnTo>
                    <a:lnTo>
                      <a:pt x="12796" y="10379"/>
                    </a:lnTo>
                    <a:lnTo>
                      <a:pt x="12838" y="10657"/>
                    </a:lnTo>
                    <a:lnTo>
                      <a:pt x="12921" y="10935"/>
                    </a:lnTo>
                    <a:lnTo>
                      <a:pt x="13018" y="11199"/>
                    </a:lnTo>
                    <a:lnTo>
                      <a:pt x="13074" y="11324"/>
                    </a:lnTo>
                    <a:lnTo>
                      <a:pt x="13143" y="11449"/>
                    </a:lnTo>
                    <a:lnTo>
                      <a:pt x="13227" y="11560"/>
                    </a:lnTo>
                    <a:lnTo>
                      <a:pt x="13310" y="11671"/>
                    </a:lnTo>
                    <a:lnTo>
                      <a:pt x="13394" y="11782"/>
                    </a:lnTo>
                    <a:lnTo>
                      <a:pt x="13491" y="11879"/>
                    </a:lnTo>
                    <a:lnTo>
                      <a:pt x="13602" y="11977"/>
                    </a:lnTo>
                    <a:lnTo>
                      <a:pt x="13699" y="12060"/>
                    </a:lnTo>
                    <a:lnTo>
                      <a:pt x="13824" y="12143"/>
                    </a:lnTo>
                    <a:lnTo>
                      <a:pt x="13935" y="12227"/>
                    </a:lnTo>
                    <a:lnTo>
                      <a:pt x="14060" y="12282"/>
                    </a:lnTo>
                    <a:lnTo>
                      <a:pt x="14185" y="12352"/>
                    </a:lnTo>
                    <a:lnTo>
                      <a:pt x="14310" y="12393"/>
                    </a:lnTo>
                    <a:lnTo>
                      <a:pt x="14449" y="12449"/>
                    </a:lnTo>
                    <a:lnTo>
                      <a:pt x="14588" y="12477"/>
                    </a:lnTo>
                    <a:lnTo>
                      <a:pt x="14713" y="12504"/>
                    </a:lnTo>
                    <a:lnTo>
                      <a:pt x="14686" y="12643"/>
                    </a:lnTo>
                    <a:lnTo>
                      <a:pt x="14658" y="12796"/>
                    </a:lnTo>
                    <a:lnTo>
                      <a:pt x="14644" y="12935"/>
                    </a:lnTo>
                    <a:lnTo>
                      <a:pt x="14630" y="13088"/>
                    </a:lnTo>
                    <a:lnTo>
                      <a:pt x="14630" y="13227"/>
                    </a:lnTo>
                    <a:lnTo>
                      <a:pt x="14644" y="13380"/>
                    </a:lnTo>
                    <a:lnTo>
                      <a:pt x="14658" y="13519"/>
                    </a:lnTo>
                    <a:lnTo>
                      <a:pt x="14686" y="13671"/>
                    </a:lnTo>
                    <a:lnTo>
                      <a:pt x="14727" y="13810"/>
                    </a:lnTo>
                    <a:lnTo>
                      <a:pt x="14769" y="13949"/>
                    </a:lnTo>
                    <a:lnTo>
                      <a:pt x="14825" y="14088"/>
                    </a:lnTo>
                    <a:lnTo>
                      <a:pt x="14894" y="14227"/>
                    </a:lnTo>
                    <a:lnTo>
                      <a:pt x="14963" y="14352"/>
                    </a:lnTo>
                    <a:lnTo>
                      <a:pt x="15033" y="14477"/>
                    </a:lnTo>
                    <a:lnTo>
                      <a:pt x="15116" y="14602"/>
                    </a:lnTo>
                    <a:lnTo>
                      <a:pt x="15214" y="14713"/>
                    </a:lnTo>
                    <a:lnTo>
                      <a:pt x="15311" y="14811"/>
                    </a:lnTo>
                    <a:lnTo>
                      <a:pt x="15422" y="14922"/>
                    </a:lnTo>
                    <a:lnTo>
                      <a:pt x="15533" y="15005"/>
                    </a:lnTo>
                    <a:lnTo>
                      <a:pt x="15658" y="15102"/>
                    </a:lnTo>
                    <a:lnTo>
                      <a:pt x="15783" y="15172"/>
                    </a:lnTo>
                    <a:lnTo>
                      <a:pt x="15908" y="15241"/>
                    </a:lnTo>
                    <a:lnTo>
                      <a:pt x="16047" y="15311"/>
                    </a:lnTo>
                    <a:lnTo>
                      <a:pt x="16186" y="15366"/>
                    </a:lnTo>
                    <a:lnTo>
                      <a:pt x="16325" y="15408"/>
                    </a:lnTo>
                    <a:lnTo>
                      <a:pt x="16464" y="15450"/>
                    </a:lnTo>
                    <a:lnTo>
                      <a:pt x="16603" y="15478"/>
                    </a:lnTo>
                    <a:lnTo>
                      <a:pt x="16756" y="15491"/>
                    </a:lnTo>
                    <a:lnTo>
                      <a:pt x="16908" y="15505"/>
                    </a:lnTo>
                    <a:lnTo>
                      <a:pt x="17047" y="15505"/>
                    </a:lnTo>
                    <a:lnTo>
                      <a:pt x="17200" y="15491"/>
                    </a:lnTo>
                    <a:lnTo>
                      <a:pt x="17339" y="15478"/>
                    </a:lnTo>
                    <a:lnTo>
                      <a:pt x="17575" y="14700"/>
                    </a:lnTo>
                    <a:lnTo>
                      <a:pt x="17798" y="13922"/>
                    </a:lnTo>
                    <a:lnTo>
                      <a:pt x="17978" y="13144"/>
                    </a:lnTo>
                    <a:lnTo>
                      <a:pt x="18131" y="12366"/>
                    </a:lnTo>
                    <a:lnTo>
                      <a:pt x="18256" y="11574"/>
                    </a:lnTo>
                    <a:lnTo>
                      <a:pt x="18353" y="10782"/>
                    </a:lnTo>
                    <a:lnTo>
                      <a:pt x="18409" y="9976"/>
                    </a:lnTo>
                    <a:lnTo>
                      <a:pt x="18437" y="9156"/>
                    </a:lnTo>
                    <a:lnTo>
                      <a:pt x="18451" y="8642"/>
                    </a:lnTo>
                    <a:lnTo>
                      <a:pt x="18437" y="8114"/>
                    </a:lnTo>
                    <a:lnTo>
                      <a:pt x="18409" y="7586"/>
                    </a:lnTo>
                    <a:lnTo>
                      <a:pt x="18353" y="7058"/>
                    </a:lnTo>
                    <a:lnTo>
                      <a:pt x="18270" y="6544"/>
                    </a:lnTo>
                    <a:lnTo>
                      <a:pt x="18173" y="6016"/>
                    </a:lnTo>
                    <a:lnTo>
                      <a:pt x="18048" y="5516"/>
                    </a:lnTo>
                    <a:lnTo>
                      <a:pt x="17964" y="5266"/>
                    </a:lnTo>
                    <a:lnTo>
                      <a:pt x="17881" y="5016"/>
                    </a:lnTo>
                    <a:lnTo>
                      <a:pt x="17756" y="4697"/>
                    </a:lnTo>
                    <a:lnTo>
                      <a:pt x="17603" y="4391"/>
                    </a:lnTo>
                    <a:lnTo>
                      <a:pt x="17436" y="4099"/>
                    </a:lnTo>
                    <a:lnTo>
                      <a:pt x="17256" y="3807"/>
                    </a:lnTo>
                    <a:lnTo>
                      <a:pt x="17061" y="3543"/>
                    </a:lnTo>
                    <a:lnTo>
                      <a:pt x="16839" y="3279"/>
                    </a:lnTo>
                    <a:lnTo>
                      <a:pt x="16617" y="3029"/>
                    </a:lnTo>
                    <a:lnTo>
                      <a:pt x="16367" y="2793"/>
                    </a:lnTo>
                    <a:lnTo>
                      <a:pt x="16103" y="2571"/>
                    </a:lnTo>
                    <a:lnTo>
                      <a:pt x="15839" y="2362"/>
                    </a:lnTo>
                    <a:lnTo>
                      <a:pt x="15547" y="2154"/>
                    </a:lnTo>
                    <a:lnTo>
                      <a:pt x="15255" y="1960"/>
                    </a:lnTo>
                    <a:lnTo>
                      <a:pt x="14950" y="1779"/>
                    </a:lnTo>
                    <a:lnTo>
                      <a:pt x="14630" y="1598"/>
                    </a:lnTo>
                    <a:lnTo>
                      <a:pt x="14310" y="1432"/>
                    </a:lnTo>
                    <a:lnTo>
                      <a:pt x="13977" y="1279"/>
                    </a:lnTo>
                    <a:lnTo>
                      <a:pt x="13644" y="1140"/>
                    </a:lnTo>
                    <a:lnTo>
                      <a:pt x="13296" y="1001"/>
                    </a:lnTo>
                    <a:lnTo>
                      <a:pt x="12949" y="876"/>
                    </a:lnTo>
                    <a:lnTo>
                      <a:pt x="12588" y="765"/>
                    </a:lnTo>
                    <a:lnTo>
                      <a:pt x="12227" y="654"/>
                    </a:lnTo>
                    <a:lnTo>
                      <a:pt x="11865" y="556"/>
                    </a:lnTo>
                    <a:lnTo>
                      <a:pt x="11504" y="459"/>
                    </a:lnTo>
                    <a:lnTo>
                      <a:pt x="11143" y="390"/>
                    </a:lnTo>
                    <a:lnTo>
                      <a:pt x="10407" y="251"/>
                    </a:lnTo>
                    <a:lnTo>
                      <a:pt x="9670" y="140"/>
                    </a:lnTo>
                    <a:lnTo>
                      <a:pt x="8962" y="56"/>
                    </a:lnTo>
                    <a:lnTo>
                      <a:pt x="8253" y="15"/>
                    </a:lnTo>
                    <a:lnTo>
                      <a:pt x="772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291;p19"/>
              <p:cNvSpPr/>
              <p:nvPr/>
            </p:nvSpPr>
            <p:spPr>
              <a:xfrm>
                <a:off x="3559050" y="1334275"/>
                <a:ext cx="34400" cy="34075"/>
              </a:xfrm>
              <a:custGeom>
                <a:avLst/>
                <a:gdLst/>
                <a:ahLst/>
                <a:cxnLst/>
                <a:rect l="l" t="t" r="r" b="b"/>
                <a:pathLst>
                  <a:path w="1376" h="1363" extrusionOk="0">
                    <a:moveTo>
                      <a:pt x="584" y="1"/>
                    </a:moveTo>
                    <a:lnTo>
                      <a:pt x="459" y="42"/>
                    </a:lnTo>
                    <a:lnTo>
                      <a:pt x="334" y="98"/>
                    </a:lnTo>
                    <a:lnTo>
                      <a:pt x="236" y="167"/>
                    </a:lnTo>
                    <a:lnTo>
                      <a:pt x="139" y="265"/>
                    </a:lnTo>
                    <a:lnTo>
                      <a:pt x="70" y="376"/>
                    </a:lnTo>
                    <a:lnTo>
                      <a:pt x="28" y="501"/>
                    </a:lnTo>
                    <a:lnTo>
                      <a:pt x="0" y="640"/>
                    </a:lnTo>
                    <a:lnTo>
                      <a:pt x="14" y="779"/>
                    </a:lnTo>
                    <a:lnTo>
                      <a:pt x="42" y="918"/>
                    </a:lnTo>
                    <a:lnTo>
                      <a:pt x="98" y="1029"/>
                    </a:lnTo>
                    <a:lnTo>
                      <a:pt x="181" y="1140"/>
                    </a:lnTo>
                    <a:lnTo>
                      <a:pt x="278" y="1223"/>
                    </a:lnTo>
                    <a:lnTo>
                      <a:pt x="389" y="1293"/>
                    </a:lnTo>
                    <a:lnTo>
                      <a:pt x="514" y="1348"/>
                    </a:lnTo>
                    <a:lnTo>
                      <a:pt x="653" y="1362"/>
                    </a:lnTo>
                    <a:lnTo>
                      <a:pt x="792" y="1362"/>
                    </a:lnTo>
                    <a:lnTo>
                      <a:pt x="917" y="1334"/>
                    </a:lnTo>
                    <a:lnTo>
                      <a:pt x="1042" y="1279"/>
                    </a:lnTo>
                    <a:lnTo>
                      <a:pt x="1140" y="1196"/>
                    </a:lnTo>
                    <a:lnTo>
                      <a:pt x="1237" y="1098"/>
                    </a:lnTo>
                    <a:lnTo>
                      <a:pt x="1306" y="987"/>
                    </a:lnTo>
                    <a:lnTo>
                      <a:pt x="1348" y="862"/>
                    </a:lnTo>
                    <a:lnTo>
                      <a:pt x="1376" y="723"/>
                    </a:lnTo>
                    <a:lnTo>
                      <a:pt x="1362" y="584"/>
                    </a:lnTo>
                    <a:lnTo>
                      <a:pt x="1334" y="459"/>
                    </a:lnTo>
                    <a:lnTo>
                      <a:pt x="1278" y="334"/>
                    </a:lnTo>
                    <a:lnTo>
                      <a:pt x="1195" y="223"/>
                    </a:lnTo>
                    <a:lnTo>
                      <a:pt x="1098" y="140"/>
                    </a:lnTo>
                    <a:lnTo>
                      <a:pt x="987" y="70"/>
                    </a:lnTo>
                    <a:lnTo>
                      <a:pt x="862" y="28"/>
                    </a:lnTo>
                    <a:lnTo>
                      <a:pt x="72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92;p19"/>
              <p:cNvSpPr/>
              <p:nvPr/>
            </p:nvSpPr>
            <p:spPr>
              <a:xfrm>
                <a:off x="3563900" y="1340175"/>
                <a:ext cx="12525" cy="12550"/>
              </a:xfrm>
              <a:custGeom>
                <a:avLst/>
                <a:gdLst/>
                <a:ahLst/>
                <a:cxnLst/>
                <a:rect l="l" t="t" r="r" b="b"/>
                <a:pathLst>
                  <a:path w="501" h="502" extrusionOk="0">
                    <a:moveTo>
                      <a:pt x="223" y="1"/>
                    </a:moveTo>
                    <a:lnTo>
                      <a:pt x="168" y="15"/>
                    </a:lnTo>
                    <a:lnTo>
                      <a:pt x="126" y="29"/>
                    </a:lnTo>
                    <a:lnTo>
                      <a:pt x="84" y="56"/>
                    </a:lnTo>
                    <a:lnTo>
                      <a:pt x="56" y="98"/>
                    </a:lnTo>
                    <a:lnTo>
                      <a:pt x="29" y="140"/>
                    </a:lnTo>
                    <a:lnTo>
                      <a:pt x="15" y="181"/>
                    </a:lnTo>
                    <a:lnTo>
                      <a:pt x="1" y="237"/>
                    </a:lnTo>
                    <a:lnTo>
                      <a:pt x="1" y="279"/>
                    </a:lnTo>
                    <a:lnTo>
                      <a:pt x="15" y="334"/>
                    </a:lnTo>
                    <a:lnTo>
                      <a:pt x="42" y="376"/>
                    </a:lnTo>
                    <a:lnTo>
                      <a:pt x="70" y="418"/>
                    </a:lnTo>
                    <a:lnTo>
                      <a:pt x="98" y="445"/>
                    </a:lnTo>
                    <a:lnTo>
                      <a:pt x="140" y="473"/>
                    </a:lnTo>
                    <a:lnTo>
                      <a:pt x="195" y="487"/>
                    </a:lnTo>
                    <a:lnTo>
                      <a:pt x="237" y="501"/>
                    </a:lnTo>
                    <a:lnTo>
                      <a:pt x="293" y="487"/>
                    </a:lnTo>
                    <a:lnTo>
                      <a:pt x="334" y="487"/>
                    </a:lnTo>
                    <a:lnTo>
                      <a:pt x="376" y="459"/>
                    </a:lnTo>
                    <a:lnTo>
                      <a:pt x="418" y="432"/>
                    </a:lnTo>
                    <a:lnTo>
                      <a:pt x="459" y="404"/>
                    </a:lnTo>
                    <a:lnTo>
                      <a:pt x="473" y="362"/>
                    </a:lnTo>
                    <a:lnTo>
                      <a:pt x="501" y="307"/>
                    </a:lnTo>
                    <a:lnTo>
                      <a:pt x="501" y="265"/>
                    </a:lnTo>
                    <a:lnTo>
                      <a:pt x="501" y="209"/>
                    </a:lnTo>
                    <a:lnTo>
                      <a:pt x="487" y="168"/>
                    </a:lnTo>
                    <a:lnTo>
                      <a:pt x="473" y="112"/>
                    </a:lnTo>
                    <a:lnTo>
                      <a:pt x="445" y="84"/>
                    </a:lnTo>
                    <a:lnTo>
                      <a:pt x="404" y="43"/>
                    </a:lnTo>
                    <a:lnTo>
                      <a:pt x="362" y="15"/>
                    </a:lnTo>
                    <a:lnTo>
                      <a:pt x="32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93;p19"/>
              <p:cNvSpPr/>
              <p:nvPr/>
            </p:nvSpPr>
            <p:spPr>
              <a:xfrm>
                <a:off x="3427050" y="1326650"/>
                <a:ext cx="34075" cy="34050"/>
              </a:xfrm>
              <a:custGeom>
                <a:avLst/>
                <a:gdLst/>
                <a:ahLst/>
                <a:cxnLst/>
                <a:rect l="l" t="t" r="r" b="b"/>
                <a:pathLst>
                  <a:path w="1363" h="1362" extrusionOk="0">
                    <a:moveTo>
                      <a:pt x="584" y="0"/>
                    </a:moveTo>
                    <a:lnTo>
                      <a:pt x="446" y="28"/>
                    </a:lnTo>
                    <a:lnTo>
                      <a:pt x="334" y="83"/>
                    </a:lnTo>
                    <a:lnTo>
                      <a:pt x="223" y="167"/>
                    </a:lnTo>
                    <a:lnTo>
                      <a:pt x="140" y="264"/>
                    </a:lnTo>
                    <a:lnTo>
                      <a:pt x="70" y="375"/>
                    </a:lnTo>
                    <a:lnTo>
                      <a:pt x="15" y="500"/>
                    </a:lnTo>
                    <a:lnTo>
                      <a:pt x="1" y="639"/>
                    </a:lnTo>
                    <a:lnTo>
                      <a:pt x="1" y="778"/>
                    </a:lnTo>
                    <a:lnTo>
                      <a:pt x="29" y="903"/>
                    </a:lnTo>
                    <a:lnTo>
                      <a:pt x="98" y="1028"/>
                    </a:lnTo>
                    <a:lnTo>
                      <a:pt x="168" y="1125"/>
                    </a:lnTo>
                    <a:lnTo>
                      <a:pt x="265" y="1223"/>
                    </a:lnTo>
                    <a:lnTo>
                      <a:pt x="376" y="1292"/>
                    </a:lnTo>
                    <a:lnTo>
                      <a:pt x="501" y="1334"/>
                    </a:lnTo>
                    <a:lnTo>
                      <a:pt x="640" y="1362"/>
                    </a:lnTo>
                    <a:lnTo>
                      <a:pt x="779" y="1348"/>
                    </a:lnTo>
                    <a:lnTo>
                      <a:pt x="904" y="1320"/>
                    </a:lnTo>
                    <a:lnTo>
                      <a:pt x="1029" y="1264"/>
                    </a:lnTo>
                    <a:lnTo>
                      <a:pt x="1140" y="1195"/>
                    </a:lnTo>
                    <a:lnTo>
                      <a:pt x="1224" y="1098"/>
                    </a:lnTo>
                    <a:lnTo>
                      <a:pt x="1293" y="986"/>
                    </a:lnTo>
                    <a:lnTo>
                      <a:pt x="1349" y="848"/>
                    </a:lnTo>
                    <a:lnTo>
                      <a:pt x="1362" y="722"/>
                    </a:lnTo>
                    <a:lnTo>
                      <a:pt x="1362" y="584"/>
                    </a:lnTo>
                    <a:lnTo>
                      <a:pt x="1321" y="445"/>
                    </a:lnTo>
                    <a:lnTo>
                      <a:pt x="1265" y="333"/>
                    </a:lnTo>
                    <a:lnTo>
                      <a:pt x="1196" y="222"/>
                    </a:lnTo>
                    <a:lnTo>
                      <a:pt x="1099" y="139"/>
                    </a:lnTo>
                    <a:lnTo>
                      <a:pt x="987" y="56"/>
                    </a:lnTo>
                    <a:lnTo>
                      <a:pt x="862" y="14"/>
                    </a:lnTo>
                    <a:lnTo>
                      <a:pt x="7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94;p19"/>
              <p:cNvSpPr/>
              <p:nvPr/>
            </p:nvSpPr>
            <p:spPr>
              <a:xfrm>
                <a:off x="3431925" y="1332200"/>
                <a:ext cx="12525" cy="12525"/>
              </a:xfrm>
              <a:custGeom>
                <a:avLst/>
                <a:gdLst/>
                <a:ahLst/>
                <a:cxnLst/>
                <a:rect l="l" t="t" r="r" b="b"/>
                <a:pathLst>
                  <a:path w="501" h="501" extrusionOk="0">
                    <a:moveTo>
                      <a:pt x="209" y="0"/>
                    </a:moveTo>
                    <a:lnTo>
                      <a:pt x="167" y="14"/>
                    </a:lnTo>
                    <a:lnTo>
                      <a:pt x="126" y="42"/>
                    </a:lnTo>
                    <a:lnTo>
                      <a:pt x="84" y="70"/>
                    </a:lnTo>
                    <a:lnTo>
                      <a:pt x="42" y="98"/>
                    </a:lnTo>
                    <a:lnTo>
                      <a:pt x="28" y="139"/>
                    </a:lnTo>
                    <a:lnTo>
                      <a:pt x="0" y="195"/>
                    </a:lnTo>
                    <a:lnTo>
                      <a:pt x="0" y="237"/>
                    </a:lnTo>
                    <a:lnTo>
                      <a:pt x="0" y="292"/>
                    </a:lnTo>
                    <a:lnTo>
                      <a:pt x="14" y="334"/>
                    </a:lnTo>
                    <a:lnTo>
                      <a:pt x="28" y="375"/>
                    </a:lnTo>
                    <a:lnTo>
                      <a:pt x="56" y="417"/>
                    </a:lnTo>
                    <a:lnTo>
                      <a:pt x="98" y="459"/>
                    </a:lnTo>
                    <a:lnTo>
                      <a:pt x="139" y="473"/>
                    </a:lnTo>
                    <a:lnTo>
                      <a:pt x="181" y="500"/>
                    </a:lnTo>
                    <a:lnTo>
                      <a:pt x="278" y="500"/>
                    </a:lnTo>
                    <a:lnTo>
                      <a:pt x="334" y="487"/>
                    </a:lnTo>
                    <a:lnTo>
                      <a:pt x="376" y="473"/>
                    </a:lnTo>
                    <a:lnTo>
                      <a:pt x="417" y="445"/>
                    </a:lnTo>
                    <a:lnTo>
                      <a:pt x="445" y="403"/>
                    </a:lnTo>
                    <a:lnTo>
                      <a:pt x="473" y="362"/>
                    </a:lnTo>
                    <a:lnTo>
                      <a:pt x="487" y="320"/>
                    </a:lnTo>
                    <a:lnTo>
                      <a:pt x="501" y="264"/>
                    </a:lnTo>
                    <a:lnTo>
                      <a:pt x="501" y="223"/>
                    </a:lnTo>
                    <a:lnTo>
                      <a:pt x="487" y="167"/>
                    </a:lnTo>
                    <a:lnTo>
                      <a:pt x="459" y="125"/>
                    </a:lnTo>
                    <a:lnTo>
                      <a:pt x="431" y="84"/>
                    </a:lnTo>
                    <a:lnTo>
                      <a:pt x="403" y="56"/>
                    </a:lnTo>
                    <a:lnTo>
                      <a:pt x="362" y="28"/>
                    </a:lnTo>
                    <a:lnTo>
                      <a:pt x="306" y="14"/>
                    </a:lnTo>
                    <a:lnTo>
                      <a:pt x="26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95;p19"/>
              <p:cNvSpPr/>
              <p:nvPr/>
            </p:nvSpPr>
            <p:spPr>
              <a:xfrm>
                <a:off x="3402750" y="1272450"/>
                <a:ext cx="76775" cy="29900"/>
              </a:xfrm>
              <a:custGeom>
                <a:avLst/>
                <a:gdLst/>
                <a:ahLst/>
                <a:cxnLst/>
                <a:rect l="l" t="t" r="r" b="b"/>
                <a:pathLst>
                  <a:path w="3071" h="1196" extrusionOk="0">
                    <a:moveTo>
                      <a:pt x="1376" y="1"/>
                    </a:moveTo>
                    <a:lnTo>
                      <a:pt x="1195" y="15"/>
                    </a:lnTo>
                    <a:lnTo>
                      <a:pt x="1015" y="56"/>
                    </a:lnTo>
                    <a:lnTo>
                      <a:pt x="834" y="112"/>
                    </a:lnTo>
                    <a:lnTo>
                      <a:pt x="667" y="167"/>
                    </a:lnTo>
                    <a:lnTo>
                      <a:pt x="487" y="251"/>
                    </a:lnTo>
                    <a:lnTo>
                      <a:pt x="320" y="348"/>
                    </a:lnTo>
                    <a:lnTo>
                      <a:pt x="153" y="473"/>
                    </a:lnTo>
                    <a:lnTo>
                      <a:pt x="112" y="515"/>
                    </a:lnTo>
                    <a:lnTo>
                      <a:pt x="70" y="584"/>
                    </a:lnTo>
                    <a:lnTo>
                      <a:pt x="28" y="654"/>
                    </a:lnTo>
                    <a:lnTo>
                      <a:pt x="14" y="723"/>
                    </a:lnTo>
                    <a:lnTo>
                      <a:pt x="0" y="807"/>
                    </a:lnTo>
                    <a:lnTo>
                      <a:pt x="14" y="890"/>
                    </a:lnTo>
                    <a:lnTo>
                      <a:pt x="28" y="959"/>
                    </a:lnTo>
                    <a:lnTo>
                      <a:pt x="70" y="1029"/>
                    </a:lnTo>
                    <a:lnTo>
                      <a:pt x="112" y="1098"/>
                    </a:lnTo>
                    <a:lnTo>
                      <a:pt x="167" y="1140"/>
                    </a:lnTo>
                    <a:lnTo>
                      <a:pt x="223" y="1168"/>
                    </a:lnTo>
                    <a:lnTo>
                      <a:pt x="292" y="1196"/>
                    </a:lnTo>
                    <a:lnTo>
                      <a:pt x="417" y="1196"/>
                    </a:lnTo>
                    <a:lnTo>
                      <a:pt x="487" y="1168"/>
                    </a:lnTo>
                    <a:lnTo>
                      <a:pt x="556" y="1126"/>
                    </a:lnTo>
                    <a:lnTo>
                      <a:pt x="681" y="1043"/>
                    </a:lnTo>
                    <a:lnTo>
                      <a:pt x="834" y="959"/>
                    </a:lnTo>
                    <a:lnTo>
                      <a:pt x="973" y="904"/>
                    </a:lnTo>
                    <a:lnTo>
                      <a:pt x="1126" y="848"/>
                    </a:lnTo>
                    <a:lnTo>
                      <a:pt x="1279" y="820"/>
                    </a:lnTo>
                    <a:lnTo>
                      <a:pt x="1431" y="807"/>
                    </a:lnTo>
                    <a:lnTo>
                      <a:pt x="1584" y="807"/>
                    </a:lnTo>
                    <a:lnTo>
                      <a:pt x="1737" y="820"/>
                    </a:lnTo>
                    <a:lnTo>
                      <a:pt x="1904" y="848"/>
                    </a:lnTo>
                    <a:lnTo>
                      <a:pt x="2057" y="890"/>
                    </a:lnTo>
                    <a:lnTo>
                      <a:pt x="2196" y="945"/>
                    </a:lnTo>
                    <a:lnTo>
                      <a:pt x="2334" y="1015"/>
                    </a:lnTo>
                    <a:lnTo>
                      <a:pt x="2460" y="1098"/>
                    </a:lnTo>
                    <a:lnTo>
                      <a:pt x="2585" y="1168"/>
                    </a:lnTo>
                    <a:lnTo>
                      <a:pt x="2654" y="1196"/>
                    </a:lnTo>
                    <a:lnTo>
                      <a:pt x="2793" y="1196"/>
                    </a:lnTo>
                    <a:lnTo>
                      <a:pt x="2862" y="1168"/>
                    </a:lnTo>
                    <a:lnTo>
                      <a:pt x="2932" y="1126"/>
                    </a:lnTo>
                    <a:lnTo>
                      <a:pt x="2987" y="1070"/>
                    </a:lnTo>
                    <a:lnTo>
                      <a:pt x="3015" y="1001"/>
                    </a:lnTo>
                    <a:lnTo>
                      <a:pt x="3043" y="932"/>
                    </a:lnTo>
                    <a:lnTo>
                      <a:pt x="3071" y="848"/>
                    </a:lnTo>
                    <a:lnTo>
                      <a:pt x="3071" y="765"/>
                    </a:lnTo>
                    <a:lnTo>
                      <a:pt x="3057" y="695"/>
                    </a:lnTo>
                    <a:lnTo>
                      <a:pt x="3043" y="612"/>
                    </a:lnTo>
                    <a:lnTo>
                      <a:pt x="3001" y="556"/>
                    </a:lnTo>
                    <a:lnTo>
                      <a:pt x="2946" y="501"/>
                    </a:lnTo>
                    <a:lnTo>
                      <a:pt x="2793" y="376"/>
                    </a:lnTo>
                    <a:lnTo>
                      <a:pt x="2626" y="279"/>
                    </a:lnTo>
                    <a:lnTo>
                      <a:pt x="2460" y="195"/>
                    </a:lnTo>
                    <a:lnTo>
                      <a:pt x="2293" y="126"/>
                    </a:lnTo>
                    <a:lnTo>
                      <a:pt x="2112" y="70"/>
                    </a:lnTo>
                    <a:lnTo>
                      <a:pt x="1932" y="29"/>
                    </a:lnTo>
                    <a:lnTo>
                      <a:pt x="175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96;p19"/>
              <p:cNvSpPr/>
              <p:nvPr/>
            </p:nvSpPr>
            <p:spPr>
              <a:xfrm>
                <a:off x="3541325" y="1263775"/>
                <a:ext cx="87550" cy="34050"/>
              </a:xfrm>
              <a:custGeom>
                <a:avLst/>
                <a:gdLst/>
                <a:ahLst/>
                <a:cxnLst/>
                <a:rect l="l" t="t" r="r" b="b"/>
                <a:pathLst>
                  <a:path w="3502" h="1362" extrusionOk="0">
                    <a:moveTo>
                      <a:pt x="1404" y="0"/>
                    </a:moveTo>
                    <a:lnTo>
                      <a:pt x="1196" y="28"/>
                    </a:lnTo>
                    <a:lnTo>
                      <a:pt x="987" y="56"/>
                    </a:lnTo>
                    <a:lnTo>
                      <a:pt x="779" y="98"/>
                    </a:lnTo>
                    <a:lnTo>
                      <a:pt x="570" y="167"/>
                    </a:lnTo>
                    <a:lnTo>
                      <a:pt x="376" y="250"/>
                    </a:lnTo>
                    <a:lnTo>
                      <a:pt x="181" y="334"/>
                    </a:lnTo>
                    <a:lnTo>
                      <a:pt x="112" y="389"/>
                    </a:lnTo>
                    <a:lnTo>
                      <a:pt x="70" y="445"/>
                    </a:lnTo>
                    <a:lnTo>
                      <a:pt x="29" y="514"/>
                    </a:lnTo>
                    <a:lnTo>
                      <a:pt x="15" y="598"/>
                    </a:lnTo>
                    <a:lnTo>
                      <a:pt x="1" y="681"/>
                    </a:lnTo>
                    <a:lnTo>
                      <a:pt x="15" y="751"/>
                    </a:lnTo>
                    <a:lnTo>
                      <a:pt x="42" y="834"/>
                    </a:lnTo>
                    <a:lnTo>
                      <a:pt x="70" y="903"/>
                    </a:lnTo>
                    <a:lnTo>
                      <a:pt x="126" y="959"/>
                    </a:lnTo>
                    <a:lnTo>
                      <a:pt x="195" y="1015"/>
                    </a:lnTo>
                    <a:lnTo>
                      <a:pt x="279" y="1056"/>
                    </a:lnTo>
                    <a:lnTo>
                      <a:pt x="348" y="1070"/>
                    </a:lnTo>
                    <a:lnTo>
                      <a:pt x="431" y="1056"/>
                    </a:lnTo>
                    <a:lnTo>
                      <a:pt x="501" y="1042"/>
                    </a:lnTo>
                    <a:lnTo>
                      <a:pt x="654" y="1001"/>
                    </a:lnTo>
                    <a:lnTo>
                      <a:pt x="807" y="931"/>
                    </a:lnTo>
                    <a:lnTo>
                      <a:pt x="973" y="876"/>
                    </a:lnTo>
                    <a:lnTo>
                      <a:pt x="1154" y="848"/>
                    </a:lnTo>
                    <a:lnTo>
                      <a:pt x="1334" y="820"/>
                    </a:lnTo>
                    <a:lnTo>
                      <a:pt x="1515" y="806"/>
                    </a:lnTo>
                    <a:lnTo>
                      <a:pt x="1696" y="820"/>
                    </a:lnTo>
                    <a:lnTo>
                      <a:pt x="1862" y="834"/>
                    </a:lnTo>
                    <a:lnTo>
                      <a:pt x="2043" y="876"/>
                    </a:lnTo>
                    <a:lnTo>
                      <a:pt x="2210" y="917"/>
                    </a:lnTo>
                    <a:lnTo>
                      <a:pt x="2376" y="987"/>
                    </a:lnTo>
                    <a:lnTo>
                      <a:pt x="2543" y="1070"/>
                    </a:lnTo>
                    <a:lnTo>
                      <a:pt x="2696" y="1167"/>
                    </a:lnTo>
                    <a:lnTo>
                      <a:pt x="2835" y="1265"/>
                    </a:lnTo>
                    <a:lnTo>
                      <a:pt x="2891" y="1320"/>
                    </a:lnTo>
                    <a:lnTo>
                      <a:pt x="2974" y="1348"/>
                    </a:lnTo>
                    <a:lnTo>
                      <a:pt x="3043" y="1362"/>
                    </a:lnTo>
                    <a:lnTo>
                      <a:pt x="3127" y="1362"/>
                    </a:lnTo>
                    <a:lnTo>
                      <a:pt x="3196" y="1348"/>
                    </a:lnTo>
                    <a:lnTo>
                      <a:pt x="3280" y="1334"/>
                    </a:lnTo>
                    <a:lnTo>
                      <a:pt x="3335" y="1292"/>
                    </a:lnTo>
                    <a:lnTo>
                      <a:pt x="3405" y="1237"/>
                    </a:lnTo>
                    <a:lnTo>
                      <a:pt x="3446" y="1167"/>
                    </a:lnTo>
                    <a:lnTo>
                      <a:pt x="3474" y="1098"/>
                    </a:lnTo>
                    <a:lnTo>
                      <a:pt x="3488" y="1015"/>
                    </a:lnTo>
                    <a:lnTo>
                      <a:pt x="3502" y="945"/>
                    </a:lnTo>
                    <a:lnTo>
                      <a:pt x="3488" y="862"/>
                    </a:lnTo>
                    <a:lnTo>
                      <a:pt x="3460" y="792"/>
                    </a:lnTo>
                    <a:lnTo>
                      <a:pt x="3418" y="723"/>
                    </a:lnTo>
                    <a:lnTo>
                      <a:pt x="3363" y="667"/>
                    </a:lnTo>
                    <a:lnTo>
                      <a:pt x="3196" y="528"/>
                    </a:lnTo>
                    <a:lnTo>
                      <a:pt x="3016" y="403"/>
                    </a:lnTo>
                    <a:lnTo>
                      <a:pt x="2821" y="306"/>
                    </a:lnTo>
                    <a:lnTo>
                      <a:pt x="2627" y="223"/>
                    </a:lnTo>
                    <a:lnTo>
                      <a:pt x="2432" y="139"/>
                    </a:lnTo>
                    <a:lnTo>
                      <a:pt x="2238" y="84"/>
                    </a:lnTo>
                    <a:lnTo>
                      <a:pt x="2029" y="42"/>
                    </a:lnTo>
                    <a:lnTo>
                      <a:pt x="1821" y="14"/>
                    </a:lnTo>
                    <a:lnTo>
                      <a:pt x="161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97;p19"/>
              <p:cNvSpPr/>
              <p:nvPr/>
            </p:nvSpPr>
            <p:spPr>
              <a:xfrm>
                <a:off x="3476375" y="1369350"/>
                <a:ext cx="26425" cy="22950"/>
              </a:xfrm>
              <a:custGeom>
                <a:avLst/>
                <a:gdLst/>
                <a:ahLst/>
                <a:cxnLst/>
                <a:rect l="l" t="t" r="r" b="b"/>
                <a:pathLst>
                  <a:path w="1057" h="918" extrusionOk="0">
                    <a:moveTo>
                      <a:pt x="404" y="1"/>
                    </a:moveTo>
                    <a:lnTo>
                      <a:pt x="320" y="15"/>
                    </a:lnTo>
                    <a:lnTo>
                      <a:pt x="251" y="43"/>
                    </a:lnTo>
                    <a:lnTo>
                      <a:pt x="181" y="84"/>
                    </a:lnTo>
                    <a:lnTo>
                      <a:pt x="112" y="140"/>
                    </a:lnTo>
                    <a:lnTo>
                      <a:pt x="56" y="223"/>
                    </a:lnTo>
                    <a:lnTo>
                      <a:pt x="29" y="334"/>
                    </a:lnTo>
                    <a:lnTo>
                      <a:pt x="1" y="473"/>
                    </a:lnTo>
                    <a:lnTo>
                      <a:pt x="15" y="640"/>
                    </a:lnTo>
                    <a:lnTo>
                      <a:pt x="42" y="848"/>
                    </a:lnTo>
                    <a:lnTo>
                      <a:pt x="56" y="876"/>
                    </a:lnTo>
                    <a:lnTo>
                      <a:pt x="84" y="890"/>
                    </a:lnTo>
                    <a:lnTo>
                      <a:pt x="98" y="904"/>
                    </a:lnTo>
                    <a:lnTo>
                      <a:pt x="126" y="918"/>
                    </a:lnTo>
                    <a:lnTo>
                      <a:pt x="154" y="904"/>
                    </a:lnTo>
                    <a:lnTo>
                      <a:pt x="195" y="890"/>
                    </a:lnTo>
                    <a:lnTo>
                      <a:pt x="209" y="876"/>
                    </a:lnTo>
                    <a:lnTo>
                      <a:pt x="223" y="834"/>
                    </a:lnTo>
                    <a:lnTo>
                      <a:pt x="223" y="807"/>
                    </a:lnTo>
                    <a:lnTo>
                      <a:pt x="195" y="668"/>
                    </a:lnTo>
                    <a:lnTo>
                      <a:pt x="181" y="557"/>
                    </a:lnTo>
                    <a:lnTo>
                      <a:pt x="181" y="459"/>
                    </a:lnTo>
                    <a:lnTo>
                      <a:pt x="195" y="376"/>
                    </a:lnTo>
                    <a:lnTo>
                      <a:pt x="223" y="307"/>
                    </a:lnTo>
                    <a:lnTo>
                      <a:pt x="265" y="251"/>
                    </a:lnTo>
                    <a:lnTo>
                      <a:pt x="306" y="209"/>
                    </a:lnTo>
                    <a:lnTo>
                      <a:pt x="376" y="182"/>
                    </a:lnTo>
                    <a:lnTo>
                      <a:pt x="431" y="182"/>
                    </a:lnTo>
                    <a:lnTo>
                      <a:pt x="487" y="168"/>
                    </a:lnTo>
                    <a:lnTo>
                      <a:pt x="626" y="195"/>
                    </a:lnTo>
                    <a:lnTo>
                      <a:pt x="765" y="265"/>
                    </a:lnTo>
                    <a:lnTo>
                      <a:pt x="918" y="348"/>
                    </a:lnTo>
                    <a:lnTo>
                      <a:pt x="945" y="362"/>
                    </a:lnTo>
                    <a:lnTo>
                      <a:pt x="987" y="376"/>
                    </a:lnTo>
                    <a:lnTo>
                      <a:pt x="1015" y="362"/>
                    </a:lnTo>
                    <a:lnTo>
                      <a:pt x="1043" y="334"/>
                    </a:lnTo>
                    <a:lnTo>
                      <a:pt x="1057" y="307"/>
                    </a:lnTo>
                    <a:lnTo>
                      <a:pt x="1057" y="265"/>
                    </a:lnTo>
                    <a:lnTo>
                      <a:pt x="1043" y="237"/>
                    </a:lnTo>
                    <a:lnTo>
                      <a:pt x="1029" y="209"/>
                    </a:lnTo>
                    <a:lnTo>
                      <a:pt x="834" y="98"/>
                    </a:lnTo>
                    <a:lnTo>
                      <a:pt x="737" y="56"/>
                    </a:lnTo>
                    <a:lnTo>
                      <a:pt x="654" y="29"/>
                    </a:lnTo>
                    <a:lnTo>
                      <a:pt x="570" y="1"/>
                    </a:lnTo>
                    <a:close/>
                  </a:path>
                </a:pathLst>
              </a:custGeom>
              <a:solidFill>
                <a:srgbClr val="662D1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98;p19"/>
              <p:cNvSpPr/>
              <p:nvPr/>
            </p:nvSpPr>
            <p:spPr>
              <a:xfrm>
                <a:off x="3465950" y="1413475"/>
                <a:ext cx="80975" cy="31625"/>
              </a:xfrm>
              <a:custGeom>
                <a:avLst/>
                <a:gdLst/>
                <a:ahLst/>
                <a:cxnLst/>
                <a:rect l="l" t="t" r="r" b="b"/>
                <a:pathLst>
                  <a:path w="3239" h="1265" extrusionOk="0">
                    <a:moveTo>
                      <a:pt x="2543" y="0"/>
                    </a:moveTo>
                    <a:lnTo>
                      <a:pt x="2196" y="28"/>
                    </a:lnTo>
                    <a:lnTo>
                      <a:pt x="1849" y="84"/>
                    </a:lnTo>
                    <a:lnTo>
                      <a:pt x="1501" y="139"/>
                    </a:lnTo>
                    <a:lnTo>
                      <a:pt x="1168" y="223"/>
                    </a:lnTo>
                    <a:lnTo>
                      <a:pt x="835" y="334"/>
                    </a:lnTo>
                    <a:lnTo>
                      <a:pt x="501" y="459"/>
                    </a:lnTo>
                    <a:lnTo>
                      <a:pt x="182" y="598"/>
                    </a:lnTo>
                    <a:lnTo>
                      <a:pt x="126" y="639"/>
                    </a:lnTo>
                    <a:lnTo>
                      <a:pt x="70" y="681"/>
                    </a:lnTo>
                    <a:lnTo>
                      <a:pt x="43" y="737"/>
                    </a:lnTo>
                    <a:lnTo>
                      <a:pt x="15" y="806"/>
                    </a:lnTo>
                    <a:lnTo>
                      <a:pt x="1" y="876"/>
                    </a:lnTo>
                    <a:lnTo>
                      <a:pt x="1" y="959"/>
                    </a:lnTo>
                    <a:lnTo>
                      <a:pt x="15" y="1028"/>
                    </a:lnTo>
                    <a:lnTo>
                      <a:pt x="43" y="1084"/>
                    </a:lnTo>
                    <a:lnTo>
                      <a:pt x="98" y="1167"/>
                    </a:lnTo>
                    <a:lnTo>
                      <a:pt x="168" y="1223"/>
                    </a:lnTo>
                    <a:lnTo>
                      <a:pt x="251" y="1251"/>
                    </a:lnTo>
                    <a:lnTo>
                      <a:pt x="348" y="1265"/>
                    </a:lnTo>
                    <a:lnTo>
                      <a:pt x="432" y="1251"/>
                    </a:lnTo>
                    <a:lnTo>
                      <a:pt x="515" y="1223"/>
                    </a:lnTo>
                    <a:lnTo>
                      <a:pt x="793" y="1098"/>
                    </a:lnTo>
                    <a:lnTo>
                      <a:pt x="1071" y="987"/>
                    </a:lnTo>
                    <a:lnTo>
                      <a:pt x="1362" y="903"/>
                    </a:lnTo>
                    <a:lnTo>
                      <a:pt x="1654" y="820"/>
                    </a:lnTo>
                    <a:lnTo>
                      <a:pt x="1960" y="764"/>
                    </a:lnTo>
                    <a:lnTo>
                      <a:pt x="2266" y="723"/>
                    </a:lnTo>
                    <a:lnTo>
                      <a:pt x="2571" y="709"/>
                    </a:lnTo>
                    <a:lnTo>
                      <a:pt x="2891" y="695"/>
                    </a:lnTo>
                    <a:lnTo>
                      <a:pt x="2974" y="695"/>
                    </a:lnTo>
                    <a:lnTo>
                      <a:pt x="3057" y="667"/>
                    </a:lnTo>
                    <a:lnTo>
                      <a:pt x="3127" y="612"/>
                    </a:lnTo>
                    <a:lnTo>
                      <a:pt x="3182" y="542"/>
                    </a:lnTo>
                    <a:lnTo>
                      <a:pt x="3224" y="445"/>
                    </a:lnTo>
                    <a:lnTo>
                      <a:pt x="3238" y="348"/>
                    </a:lnTo>
                    <a:lnTo>
                      <a:pt x="3224" y="250"/>
                    </a:lnTo>
                    <a:lnTo>
                      <a:pt x="3182" y="167"/>
                    </a:lnTo>
                    <a:lnTo>
                      <a:pt x="3127" y="98"/>
                    </a:lnTo>
                    <a:lnTo>
                      <a:pt x="3057" y="42"/>
                    </a:lnTo>
                    <a:lnTo>
                      <a:pt x="29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99;p19"/>
              <p:cNvSpPr/>
              <p:nvPr/>
            </p:nvSpPr>
            <p:spPr>
              <a:xfrm>
                <a:off x="3751475" y="1338450"/>
                <a:ext cx="115675" cy="117075"/>
              </a:xfrm>
              <a:custGeom>
                <a:avLst/>
                <a:gdLst/>
                <a:ahLst/>
                <a:cxnLst/>
                <a:rect l="l" t="t" r="r" b="b"/>
                <a:pathLst>
                  <a:path w="4627" h="4683" extrusionOk="0">
                    <a:moveTo>
                      <a:pt x="2723" y="0"/>
                    </a:moveTo>
                    <a:lnTo>
                      <a:pt x="2515" y="28"/>
                    </a:lnTo>
                    <a:lnTo>
                      <a:pt x="2292" y="70"/>
                    </a:lnTo>
                    <a:lnTo>
                      <a:pt x="2070" y="125"/>
                    </a:lnTo>
                    <a:lnTo>
                      <a:pt x="1848" y="209"/>
                    </a:lnTo>
                    <a:lnTo>
                      <a:pt x="1626" y="320"/>
                    </a:lnTo>
                    <a:lnTo>
                      <a:pt x="1417" y="445"/>
                    </a:lnTo>
                    <a:lnTo>
                      <a:pt x="1209" y="584"/>
                    </a:lnTo>
                    <a:lnTo>
                      <a:pt x="1014" y="751"/>
                    </a:lnTo>
                    <a:lnTo>
                      <a:pt x="820" y="945"/>
                    </a:lnTo>
                    <a:lnTo>
                      <a:pt x="653" y="1140"/>
                    </a:lnTo>
                    <a:lnTo>
                      <a:pt x="486" y="1348"/>
                    </a:lnTo>
                    <a:lnTo>
                      <a:pt x="361" y="1556"/>
                    </a:lnTo>
                    <a:lnTo>
                      <a:pt x="250" y="1779"/>
                    </a:lnTo>
                    <a:lnTo>
                      <a:pt x="153" y="2001"/>
                    </a:lnTo>
                    <a:lnTo>
                      <a:pt x="83" y="2223"/>
                    </a:lnTo>
                    <a:lnTo>
                      <a:pt x="28" y="2460"/>
                    </a:lnTo>
                    <a:lnTo>
                      <a:pt x="0" y="2682"/>
                    </a:lnTo>
                    <a:lnTo>
                      <a:pt x="0" y="2904"/>
                    </a:lnTo>
                    <a:lnTo>
                      <a:pt x="14" y="3112"/>
                    </a:lnTo>
                    <a:lnTo>
                      <a:pt x="42" y="3321"/>
                    </a:lnTo>
                    <a:lnTo>
                      <a:pt x="97" y="3529"/>
                    </a:lnTo>
                    <a:lnTo>
                      <a:pt x="181" y="3724"/>
                    </a:lnTo>
                    <a:lnTo>
                      <a:pt x="278" y="3904"/>
                    </a:lnTo>
                    <a:lnTo>
                      <a:pt x="389" y="4071"/>
                    </a:lnTo>
                    <a:lnTo>
                      <a:pt x="542" y="4224"/>
                    </a:lnTo>
                    <a:lnTo>
                      <a:pt x="695" y="4349"/>
                    </a:lnTo>
                    <a:lnTo>
                      <a:pt x="875" y="4460"/>
                    </a:lnTo>
                    <a:lnTo>
                      <a:pt x="1056" y="4557"/>
                    </a:lnTo>
                    <a:lnTo>
                      <a:pt x="1250" y="4627"/>
                    </a:lnTo>
                    <a:lnTo>
                      <a:pt x="1459" y="4669"/>
                    </a:lnTo>
                    <a:lnTo>
                      <a:pt x="1667" y="4682"/>
                    </a:lnTo>
                    <a:lnTo>
                      <a:pt x="1889" y="4682"/>
                    </a:lnTo>
                    <a:lnTo>
                      <a:pt x="2112" y="4669"/>
                    </a:lnTo>
                    <a:lnTo>
                      <a:pt x="2334" y="4627"/>
                    </a:lnTo>
                    <a:lnTo>
                      <a:pt x="2556" y="4557"/>
                    </a:lnTo>
                    <a:lnTo>
                      <a:pt x="2779" y="4474"/>
                    </a:lnTo>
                    <a:lnTo>
                      <a:pt x="2987" y="4377"/>
                    </a:lnTo>
                    <a:lnTo>
                      <a:pt x="3209" y="4252"/>
                    </a:lnTo>
                    <a:lnTo>
                      <a:pt x="3404" y="4099"/>
                    </a:lnTo>
                    <a:lnTo>
                      <a:pt x="3612" y="3932"/>
                    </a:lnTo>
                    <a:lnTo>
                      <a:pt x="3793" y="3752"/>
                    </a:lnTo>
                    <a:lnTo>
                      <a:pt x="3973" y="3557"/>
                    </a:lnTo>
                    <a:lnTo>
                      <a:pt x="4126" y="3349"/>
                    </a:lnTo>
                    <a:lnTo>
                      <a:pt x="4251" y="3126"/>
                    </a:lnTo>
                    <a:lnTo>
                      <a:pt x="4376" y="2904"/>
                    </a:lnTo>
                    <a:lnTo>
                      <a:pt x="4460" y="2682"/>
                    </a:lnTo>
                    <a:lnTo>
                      <a:pt x="4529" y="2460"/>
                    </a:lnTo>
                    <a:lnTo>
                      <a:pt x="4585" y="2237"/>
                    </a:lnTo>
                    <a:lnTo>
                      <a:pt x="4613" y="2015"/>
                    </a:lnTo>
                    <a:lnTo>
                      <a:pt x="4626" y="1793"/>
                    </a:lnTo>
                    <a:lnTo>
                      <a:pt x="4613" y="1570"/>
                    </a:lnTo>
                    <a:lnTo>
                      <a:pt x="4571" y="1362"/>
                    </a:lnTo>
                    <a:lnTo>
                      <a:pt x="4515" y="1167"/>
                    </a:lnTo>
                    <a:lnTo>
                      <a:pt x="4446" y="973"/>
                    </a:lnTo>
                    <a:lnTo>
                      <a:pt x="4349" y="792"/>
                    </a:lnTo>
                    <a:lnTo>
                      <a:pt x="4224" y="626"/>
                    </a:lnTo>
                    <a:lnTo>
                      <a:pt x="4085" y="473"/>
                    </a:lnTo>
                    <a:lnTo>
                      <a:pt x="3918" y="334"/>
                    </a:lnTo>
                    <a:lnTo>
                      <a:pt x="3737" y="223"/>
                    </a:lnTo>
                    <a:lnTo>
                      <a:pt x="3557" y="139"/>
                    </a:lnTo>
                    <a:lnTo>
                      <a:pt x="3362" y="70"/>
                    </a:lnTo>
                    <a:lnTo>
                      <a:pt x="3154" y="28"/>
                    </a:lnTo>
                    <a:lnTo>
                      <a:pt x="2945"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300;p19"/>
              <p:cNvSpPr/>
              <p:nvPr/>
            </p:nvSpPr>
            <p:spPr>
              <a:xfrm>
                <a:off x="3779950" y="1357900"/>
                <a:ext cx="70875" cy="72950"/>
              </a:xfrm>
              <a:custGeom>
                <a:avLst/>
                <a:gdLst/>
                <a:ahLst/>
                <a:cxnLst/>
                <a:rect l="l" t="t" r="r" b="b"/>
                <a:pathLst>
                  <a:path w="2835" h="2918" extrusionOk="0">
                    <a:moveTo>
                      <a:pt x="1487" y="0"/>
                    </a:moveTo>
                    <a:lnTo>
                      <a:pt x="1292" y="28"/>
                    </a:lnTo>
                    <a:lnTo>
                      <a:pt x="1112" y="70"/>
                    </a:lnTo>
                    <a:lnTo>
                      <a:pt x="931" y="139"/>
                    </a:lnTo>
                    <a:lnTo>
                      <a:pt x="750" y="209"/>
                    </a:lnTo>
                    <a:lnTo>
                      <a:pt x="612" y="306"/>
                    </a:lnTo>
                    <a:lnTo>
                      <a:pt x="473" y="403"/>
                    </a:lnTo>
                    <a:lnTo>
                      <a:pt x="375" y="514"/>
                    </a:lnTo>
                    <a:lnTo>
                      <a:pt x="320" y="598"/>
                    </a:lnTo>
                    <a:lnTo>
                      <a:pt x="264" y="681"/>
                    </a:lnTo>
                    <a:lnTo>
                      <a:pt x="223" y="778"/>
                    </a:lnTo>
                    <a:lnTo>
                      <a:pt x="209" y="862"/>
                    </a:lnTo>
                    <a:lnTo>
                      <a:pt x="195" y="959"/>
                    </a:lnTo>
                    <a:lnTo>
                      <a:pt x="181" y="1056"/>
                    </a:lnTo>
                    <a:lnTo>
                      <a:pt x="195" y="1140"/>
                    </a:lnTo>
                    <a:lnTo>
                      <a:pt x="223" y="1237"/>
                    </a:lnTo>
                    <a:lnTo>
                      <a:pt x="250" y="1306"/>
                    </a:lnTo>
                    <a:lnTo>
                      <a:pt x="278" y="1376"/>
                    </a:lnTo>
                    <a:lnTo>
                      <a:pt x="361" y="1501"/>
                    </a:lnTo>
                    <a:lnTo>
                      <a:pt x="473" y="1612"/>
                    </a:lnTo>
                    <a:lnTo>
                      <a:pt x="570" y="1709"/>
                    </a:lnTo>
                    <a:lnTo>
                      <a:pt x="709" y="1834"/>
                    </a:lnTo>
                    <a:lnTo>
                      <a:pt x="764" y="1904"/>
                    </a:lnTo>
                    <a:lnTo>
                      <a:pt x="806" y="1973"/>
                    </a:lnTo>
                    <a:lnTo>
                      <a:pt x="834" y="2029"/>
                    </a:lnTo>
                    <a:lnTo>
                      <a:pt x="848" y="2098"/>
                    </a:lnTo>
                    <a:lnTo>
                      <a:pt x="848" y="2154"/>
                    </a:lnTo>
                    <a:lnTo>
                      <a:pt x="848" y="2223"/>
                    </a:lnTo>
                    <a:lnTo>
                      <a:pt x="834" y="2279"/>
                    </a:lnTo>
                    <a:lnTo>
                      <a:pt x="806" y="2348"/>
                    </a:lnTo>
                    <a:lnTo>
                      <a:pt x="778" y="2404"/>
                    </a:lnTo>
                    <a:lnTo>
                      <a:pt x="737" y="2446"/>
                    </a:lnTo>
                    <a:lnTo>
                      <a:pt x="681" y="2487"/>
                    </a:lnTo>
                    <a:lnTo>
                      <a:pt x="625" y="2515"/>
                    </a:lnTo>
                    <a:lnTo>
                      <a:pt x="570" y="2543"/>
                    </a:lnTo>
                    <a:lnTo>
                      <a:pt x="514" y="2557"/>
                    </a:lnTo>
                    <a:lnTo>
                      <a:pt x="375" y="2557"/>
                    </a:lnTo>
                    <a:lnTo>
                      <a:pt x="320" y="2543"/>
                    </a:lnTo>
                    <a:lnTo>
                      <a:pt x="264" y="2515"/>
                    </a:lnTo>
                    <a:lnTo>
                      <a:pt x="195" y="2487"/>
                    </a:lnTo>
                    <a:lnTo>
                      <a:pt x="125" y="2501"/>
                    </a:lnTo>
                    <a:lnTo>
                      <a:pt x="70" y="2529"/>
                    </a:lnTo>
                    <a:lnTo>
                      <a:pt x="14" y="2585"/>
                    </a:lnTo>
                    <a:lnTo>
                      <a:pt x="0" y="2654"/>
                    </a:lnTo>
                    <a:lnTo>
                      <a:pt x="0" y="2723"/>
                    </a:lnTo>
                    <a:lnTo>
                      <a:pt x="42" y="2779"/>
                    </a:lnTo>
                    <a:lnTo>
                      <a:pt x="98" y="2821"/>
                    </a:lnTo>
                    <a:lnTo>
                      <a:pt x="167" y="2862"/>
                    </a:lnTo>
                    <a:lnTo>
                      <a:pt x="236" y="2890"/>
                    </a:lnTo>
                    <a:lnTo>
                      <a:pt x="320" y="2904"/>
                    </a:lnTo>
                    <a:lnTo>
                      <a:pt x="403" y="2918"/>
                    </a:lnTo>
                    <a:lnTo>
                      <a:pt x="556" y="2904"/>
                    </a:lnTo>
                    <a:lnTo>
                      <a:pt x="709" y="2862"/>
                    </a:lnTo>
                    <a:lnTo>
                      <a:pt x="792" y="2835"/>
                    </a:lnTo>
                    <a:lnTo>
                      <a:pt x="862" y="2793"/>
                    </a:lnTo>
                    <a:lnTo>
                      <a:pt x="917" y="2751"/>
                    </a:lnTo>
                    <a:lnTo>
                      <a:pt x="987" y="2696"/>
                    </a:lnTo>
                    <a:lnTo>
                      <a:pt x="1056" y="2612"/>
                    </a:lnTo>
                    <a:lnTo>
                      <a:pt x="1126" y="2501"/>
                    </a:lnTo>
                    <a:lnTo>
                      <a:pt x="1167" y="2390"/>
                    </a:lnTo>
                    <a:lnTo>
                      <a:pt x="1195" y="2279"/>
                    </a:lnTo>
                    <a:lnTo>
                      <a:pt x="1209" y="2168"/>
                    </a:lnTo>
                    <a:lnTo>
                      <a:pt x="1195" y="2043"/>
                    </a:lnTo>
                    <a:lnTo>
                      <a:pt x="1181" y="1932"/>
                    </a:lnTo>
                    <a:lnTo>
                      <a:pt x="1126" y="1807"/>
                    </a:lnTo>
                    <a:lnTo>
                      <a:pt x="1056" y="1709"/>
                    </a:lnTo>
                    <a:lnTo>
                      <a:pt x="987" y="1612"/>
                    </a:lnTo>
                    <a:lnTo>
                      <a:pt x="806" y="1445"/>
                    </a:lnTo>
                    <a:lnTo>
                      <a:pt x="653" y="1292"/>
                    </a:lnTo>
                    <a:lnTo>
                      <a:pt x="598" y="1209"/>
                    </a:lnTo>
                    <a:lnTo>
                      <a:pt x="556" y="1126"/>
                    </a:lnTo>
                    <a:lnTo>
                      <a:pt x="542" y="1029"/>
                    </a:lnTo>
                    <a:lnTo>
                      <a:pt x="556" y="931"/>
                    </a:lnTo>
                    <a:lnTo>
                      <a:pt x="598" y="834"/>
                    </a:lnTo>
                    <a:lnTo>
                      <a:pt x="653" y="737"/>
                    </a:lnTo>
                    <a:lnTo>
                      <a:pt x="723" y="667"/>
                    </a:lnTo>
                    <a:lnTo>
                      <a:pt x="792" y="612"/>
                    </a:lnTo>
                    <a:lnTo>
                      <a:pt x="931" y="626"/>
                    </a:lnTo>
                    <a:lnTo>
                      <a:pt x="1070" y="667"/>
                    </a:lnTo>
                    <a:lnTo>
                      <a:pt x="1195" y="737"/>
                    </a:lnTo>
                    <a:lnTo>
                      <a:pt x="1251" y="765"/>
                    </a:lnTo>
                    <a:lnTo>
                      <a:pt x="1292" y="820"/>
                    </a:lnTo>
                    <a:lnTo>
                      <a:pt x="1376" y="931"/>
                    </a:lnTo>
                    <a:lnTo>
                      <a:pt x="1417" y="1070"/>
                    </a:lnTo>
                    <a:lnTo>
                      <a:pt x="1431" y="1209"/>
                    </a:lnTo>
                    <a:lnTo>
                      <a:pt x="1417" y="1348"/>
                    </a:lnTo>
                    <a:lnTo>
                      <a:pt x="1417" y="1418"/>
                    </a:lnTo>
                    <a:lnTo>
                      <a:pt x="1445" y="1487"/>
                    </a:lnTo>
                    <a:lnTo>
                      <a:pt x="1487" y="1529"/>
                    </a:lnTo>
                    <a:lnTo>
                      <a:pt x="1556" y="1556"/>
                    </a:lnTo>
                    <a:lnTo>
                      <a:pt x="1584" y="1570"/>
                    </a:lnTo>
                    <a:lnTo>
                      <a:pt x="1654" y="1556"/>
                    </a:lnTo>
                    <a:lnTo>
                      <a:pt x="1695" y="1529"/>
                    </a:lnTo>
                    <a:lnTo>
                      <a:pt x="1751" y="1487"/>
                    </a:lnTo>
                    <a:lnTo>
                      <a:pt x="1765" y="1431"/>
                    </a:lnTo>
                    <a:lnTo>
                      <a:pt x="1792" y="1320"/>
                    </a:lnTo>
                    <a:lnTo>
                      <a:pt x="1792" y="1209"/>
                    </a:lnTo>
                    <a:lnTo>
                      <a:pt x="1792" y="1098"/>
                    </a:lnTo>
                    <a:lnTo>
                      <a:pt x="1765" y="987"/>
                    </a:lnTo>
                    <a:lnTo>
                      <a:pt x="1737" y="876"/>
                    </a:lnTo>
                    <a:lnTo>
                      <a:pt x="1695" y="778"/>
                    </a:lnTo>
                    <a:lnTo>
                      <a:pt x="1640" y="681"/>
                    </a:lnTo>
                    <a:lnTo>
                      <a:pt x="1570" y="584"/>
                    </a:lnTo>
                    <a:lnTo>
                      <a:pt x="1515" y="528"/>
                    </a:lnTo>
                    <a:lnTo>
                      <a:pt x="1459" y="473"/>
                    </a:lnTo>
                    <a:lnTo>
                      <a:pt x="1320" y="389"/>
                    </a:lnTo>
                    <a:lnTo>
                      <a:pt x="1431" y="376"/>
                    </a:lnTo>
                    <a:lnTo>
                      <a:pt x="1542" y="362"/>
                    </a:lnTo>
                    <a:lnTo>
                      <a:pt x="1654" y="362"/>
                    </a:lnTo>
                    <a:lnTo>
                      <a:pt x="1751" y="376"/>
                    </a:lnTo>
                    <a:lnTo>
                      <a:pt x="1848" y="389"/>
                    </a:lnTo>
                    <a:lnTo>
                      <a:pt x="1945" y="417"/>
                    </a:lnTo>
                    <a:lnTo>
                      <a:pt x="2043" y="445"/>
                    </a:lnTo>
                    <a:lnTo>
                      <a:pt x="2126" y="501"/>
                    </a:lnTo>
                    <a:lnTo>
                      <a:pt x="2223" y="570"/>
                    </a:lnTo>
                    <a:lnTo>
                      <a:pt x="2307" y="653"/>
                    </a:lnTo>
                    <a:lnTo>
                      <a:pt x="2376" y="765"/>
                    </a:lnTo>
                    <a:lnTo>
                      <a:pt x="2432" y="876"/>
                    </a:lnTo>
                    <a:lnTo>
                      <a:pt x="2473" y="1001"/>
                    </a:lnTo>
                    <a:lnTo>
                      <a:pt x="2487" y="1112"/>
                    </a:lnTo>
                    <a:lnTo>
                      <a:pt x="2473" y="1237"/>
                    </a:lnTo>
                    <a:lnTo>
                      <a:pt x="2418" y="1362"/>
                    </a:lnTo>
                    <a:lnTo>
                      <a:pt x="2404" y="1418"/>
                    </a:lnTo>
                    <a:lnTo>
                      <a:pt x="2418" y="1487"/>
                    </a:lnTo>
                    <a:lnTo>
                      <a:pt x="2445" y="1556"/>
                    </a:lnTo>
                    <a:lnTo>
                      <a:pt x="2501" y="1598"/>
                    </a:lnTo>
                    <a:lnTo>
                      <a:pt x="2570" y="1612"/>
                    </a:lnTo>
                    <a:lnTo>
                      <a:pt x="2640" y="1612"/>
                    </a:lnTo>
                    <a:lnTo>
                      <a:pt x="2696" y="1584"/>
                    </a:lnTo>
                    <a:lnTo>
                      <a:pt x="2737" y="1529"/>
                    </a:lnTo>
                    <a:lnTo>
                      <a:pt x="2779" y="1445"/>
                    </a:lnTo>
                    <a:lnTo>
                      <a:pt x="2807" y="1348"/>
                    </a:lnTo>
                    <a:lnTo>
                      <a:pt x="2834" y="1265"/>
                    </a:lnTo>
                    <a:lnTo>
                      <a:pt x="2834" y="1167"/>
                    </a:lnTo>
                    <a:lnTo>
                      <a:pt x="2834" y="1070"/>
                    </a:lnTo>
                    <a:lnTo>
                      <a:pt x="2834" y="987"/>
                    </a:lnTo>
                    <a:lnTo>
                      <a:pt x="2821" y="890"/>
                    </a:lnTo>
                    <a:lnTo>
                      <a:pt x="2793" y="792"/>
                    </a:lnTo>
                    <a:lnTo>
                      <a:pt x="2751" y="709"/>
                    </a:lnTo>
                    <a:lnTo>
                      <a:pt x="2709" y="626"/>
                    </a:lnTo>
                    <a:lnTo>
                      <a:pt x="2668" y="542"/>
                    </a:lnTo>
                    <a:lnTo>
                      <a:pt x="2612" y="459"/>
                    </a:lnTo>
                    <a:lnTo>
                      <a:pt x="2543" y="376"/>
                    </a:lnTo>
                    <a:lnTo>
                      <a:pt x="2473" y="306"/>
                    </a:lnTo>
                    <a:lnTo>
                      <a:pt x="2404" y="251"/>
                    </a:lnTo>
                    <a:lnTo>
                      <a:pt x="2307" y="195"/>
                    </a:lnTo>
                    <a:lnTo>
                      <a:pt x="2168" y="112"/>
                    </a:lnTo>
                    <a:lnTo>
                      <a:pt x="2001" y="56"/>
                    </a:lnTo>
                    <a:lnTo>
                      <a:pt x="1834" y="14"/>
                    </a:lnTo>
                    <a:lnTo>
                      <a:pt x="1667" y="0"/>
                    </a:lnTo>
                    <a:close/>
                  </a:path>
                </a:pathLst>
              </a:custGeom>
              <a:solidFill>
                <a:srgbClr val="662D1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301;p19"/>
              <p:cNvSpPr/>
              <p:nvPr/>
            </p:nvSpPr>
            <p:spPr>
              <a:xfrm>
                <a:off x="4607275" y="1446475"/>
                <a:ext cx="322675" cy="286900"/>
              </a:xfrm>
              <a:custGeom>
                <a:avLst/>
                <a:gdLst/>
                <a:ahLst/>
                <a:cxnLst/>
                <a:rect l="l" t="t" r="r" b="b"/>
                <a:pathLst>
                  <a:path w="12907" h="11476" extrusionOk="0">
                    <a:moveTo>
                      <a:pt x="8225" y="0"/>
                    </a:moveTo>
                    <a:lnTo>
                      <a:pt x="8086" y="42"/>
                    </a:lnTo>
                    <a:lnTo>
                      <a:pt x="7933" y="97"/>
                    </a:lnTo>
                    <a:lnTo>
                      <a:pt x="7767" y="195"/>
                    </a:lnTo>
                    <a:lnTo>
                      <a:pt x="7572" y="320"/>
                    </a:lnTo>
                    <a:lnTo>
                      <a:pt x="7391" y="459"/>
                    </a:lnTo>
                    <a:lnTo>
                      <a:pt x="7183" y="625"/>
                    </a:lnTo>
                    <a:lnTo>
                      <a:pt x="6975" y="806"/>
                    </a:lnTo>
                    <a:lnTo>
                      <a:pt x="6752" y="1014"/>
                    </a:lnTo>
                    <a:lnTo>
                      <a:pt x="6294" y="1459"/>
                    </a:lnTo>
                    <a:lnTo>
                      <a:pt x="5835" y="1959"/>
                    </a:lnTo>
                    <a:lnTo>
                      <a:pt x="5377" y="2473"/>
                    </a:lnTo>
                    <a:lnTo>
                      <a:pt x="4919" y="2987"/>
                    </a:lnTo>
                    <a:lnTo>
                      <a:pt x="4488" y="3501"/>
                    </a:lnTo>
                    <a:lnTo>
                      <a:pt x="3738" y="4418"/>
                    </a:lnTo>
                    <a:lnTo>
                      <a:pt x="3210" y="5057"/>
                    </a:lnTo>
                    <a:lnTo>
                      <a:pt x="3057" y="5238"/>
                    </a:lnTo>
                    <a:lnTo>
                      <a:pt x="3001" y="5293"/>
                    </a:lnTo>
                    <a:lnTo>
                      <a:pt x="2918" y="5141"/>
                    </a:lnTo>
                    <a:lnTo>
                      <a:pt x="2751" y="4752"/>
                    </a:lnTo>
                    <a:lnTo>
                      <a:pt x="2487" y="4251"/>
                    </a:lnTo>
                    <a:lnTo>
                      <a:pt x="2334" y="3974"/>
                    </a:lnTo>
                    <a:lnTo>
                      <a:pt x="2154" y="3696"/>
                    </a:lnTo>
                    <a:lnTo>
                      <a:pt x="1973" y="3418"/>
                    </a:lnTo>
                    <a:lnTo>
                      <a:pt x="1765" y="3168"/>
                    </a:lnTo>
                    <a:lnTo>
                      <a:pt x="1556" y="2959"/>
                    </a:lnTo>
                    <a:lnTo>
                      <a:pt x="1459" y="2862"/>
                    </a:lnTo>
                    <a:lnTo>
                      <a:pt x="1348" y="2779"/>
                    </a:lnTo>
                    <a:lnTo>
                      <a:pt x="1237" y="2709"/>
                    </a:lnTo>
                    <a:lnTo>
                      <a:pt x="1126" y="2654"/>
                    </a:lnTo>
                    <a:lnTo>
                      <a:pt x="1015" y="2612"/>
                    </a:lnTo>
                    <a:lnTo>
                      <a:pt x="903" y="2584"/>
                    </a:lnTo>
                    <a:lnTo>
                      <a:pt x="778" y="2584"/>
                    </a:lnTo>
                    <a:lnTo>
                      <a:pt x="667" y="2598"/>
                    </a:lnTo>
                    <a:lnTo>
                      <a:pt x="556" y="2640"/>
                    </a:lnTo>
                    <a:lnTo>
                      <a:pt x="445" y="2695"/>
                    </a:lnTo>
                    <a:lnTo>
                      <a:pt x="334" y="2765"/>
                    </a:lnTo>
                    <a:lnTo>
                      <a:pt x="250" y="2834"/>
                    </a:lnTo>
                    <a:lnTo>
                      <a:pt x="181" y="2904"/>
                    </a:lnTo>
                    <a:lnTo>
                      <a:pt x="125" y="2987"/>
                    </a:lnTo>
                    <a:lnTo>
                      <a:pt x="70" y="3057"/>
                    </a:lnTo>
                    <a:lnTo>
                      <a:pt x="42" y="3140"/>
                    </a:lnTo>
                    <a:lnTo>
                      <a:pt x="14" y="3223"/>
                    </a:lnTo>
                    <a:lnTo>
                      <a:pt x="0" y="3307"/>
                    </a:lnTo>
                    <a:lnTo>
                      <a:pt x="0" y="3390"/>
                    </a:lnTo>
                    <a:lnTo>
                      <a:pt x="0" y="3487"/>
                    </a:lnTo>
                    <a:lnTo>
                      <a:pt x="42" y="3668"/>
                    </a:lnTo>
                    <a:lnTo>
                      <a:pt x="98" y="3862"/>
                    </a:lnTo>
                    <a:lnTo>
                      <a:pt x="181" y="4071"/>
                    </a:lnTo>
                    <a:lnTo>
                      <a:pt x="376" y="4515"/>
                    </a:lnTo>
                    <a:lnTo>
                      <a:pt x="473" y="4766"/>
                    </a:lnTo>
                    <a:lnTo>
                      <a:pt x="570" y="5016"/>
                    </a:lnTo>
                    <a:lnTo>
                      <a:pt x="639" y="5280"/>
                    </a:lnTo>
                    <a:lnTo>
                      <a:pt x="695" y="5557"/>
                    </a:lnTo>
                    <a:lnTo>
                      <a:pt x="737" y="5849"/>
                    </a:lnTo>
                    <a:lnTo>
                      <a:pt x="737" y="5988"/>
                    </a:lnTo>
                    <a:lnTo>
                      <a:pt x="737" y="6141"/>
                    </a:lnTo>
                    <a:lnTo>
                      <a:pt x="695" y="6516"/>
                    </a:lnTo>
                    <a:lnTo>
                      <a:pt x="626" y="7044"/>
                    </a:lnTo>
                    <a:lnTo>
                      <a:pt x="556" y="7669"/>
                    </a:lnTo>
                    <a:lnTo>
                      <a:pt x="542" y="8003"/>
                    </a:lnTo>
                    <a:lnTo>
                      <a:pt x="528" y="8350"/>
                    </a:lnTo>
                    <a:lnTo>
                      <a:pt x="542" y="8697"/>
                    </a:lnTo>
                    <a:lnTo>
                      <a:pt x="570" y="9045"/>
                    </a:lnTo>
                    <a:lnTo>
                      <a:pt x="626" y="9392"/>
                    </a:lnTo>
                    <a:lnTo>
                      <a:pt x="695" y="9711"/>
                    </a:lnTo>
                    <a:lnTo>
                      <a:pt x="751" y="9878"/>
                    </a:lnTo>
                    <a:lnTo>
                      <a:pt x="806" y="10031"/>
                    </a:lnTo>
                    <a:lnTo>
                      <a:pt x="876" y="10170"/>
                    </a:lnTo>
                    <a:lnTo>
                      <a:pt x="945" y="10309"/>
                    </a:lnTo>
                    <a:lnTo>
                      <a:pt x="1042" y="10434"/>
                    </a:lnTo>
                    <a:lnTo>
                      <a:pt x="1140" y="10559"/>
                    </a:lnTo>
                    <a:lnTo>
                      <a:pt x="1237" y="10684"/>
                    </a:lnTo>
                    <a:lnTo>
                      <a:pt x="1362" y="10781"/>
                    </a:lnTo>
                    <a:lnTo>
                      <a:pt x="1459" y="10837"/>
                    </a:lnTo>
                    <a:lnTo>
                      <a:pt x="1723" y="10976"/>
                    </a:lnTo>
                    <a:lnTo>
                      <a:pt x="1918" y="11073"/>
                    </a:lnTo>
                    <a:lnTo>
                      <a:pt x="2154" y="11156"/>
                    </a:lnTo>
                    <a:lnTo>
                      <a:pt x="2404" y="11254"/>
                    </a:lnTo>
                    <a:lnTo>
                      <a:pt x="2696" y="11337"/>
                    </a:lnTo>
                    <a:lnTo>
                      <a:pt x="3001" y="11406"/>
                    </a:lnTo>
                    <a:lnTo>
                      <a:pt x="3335" y="11448"/>
                    </a:lnTo>
                    <a:lnTo>
                      <a:pt x="3682" y="11476"/>
                    </a:lnTo>
                    <a:lnTo>
                      <a:pt x="4029" y="11476"/>
                    </a:lnTo>
                    <a:lnTo>
                      <a:pt x="4210" y="11462"/>
                    </a:lnTo>
                    <a:lnTo>
                      <a:pt x="4404" y="11448"/>
                    </a:lnTo>
                    <a:lnTo>
                      <a:pt x="4585" y="11406"/>
                    </a:lnTo>
                    <a:lnTo>
                      <a:pt x="4766" y="11365"/>
                    </a:lnTo>
                    <a:lnTo>
                      <a:pt x="4960" y="11309"/>
                    </a:lnTo>
                    <a:lnTo>
                      <a:pt x="5141" y="11240"/>
                    </a:lnTo>
                    <a:lnTo>
                      <a:pt x="5335" y="11156"/>
                    </a:lnTo>
                    <a:lnTo>
                      <a:pt x="5516" y="11073"/>
                    </a:lnTo>
                    <a:lnTo>
                      <a:pt x="5863" y="10865"/>
                    </a:lnTo>
                    <a:lnTo>
                      <a:pt x="6183" y="10642"/>
                    </a:lnTo>
                    <a:lnTo>
                      <a:pt x="6447" y="10420"/>
                    </a:lnTo>
                    <a:lnTo>
                      <a:pt x="6697" y="10184"/>
                    </a:lnTo>
                    <a:lnTo>
                      <a:pt x="6905" y="9948"/>
                    </a:lnTo>
                    <a:lnTo>
                      <a:pt x="7072" y="9711"/>
                    </a:lnTo>
                    <a:lnTo>
                      <a:pt x="7225" y="9489"/>
                    </a:lnTo>
                    <a:lnTo>
                      <a:pt x="7364" y="9267"/>
                    </a:lnTo>
                    <a:lnTo>
                      <a:pt x="7461" y="9072"/>
                    </a:lnTo>
                    <a:lnTo>
                      <a:pt x="7544" y="8878"/>
                    </a:lnTo>
                    <a:lnTo>
                      <a:pt x="7614" y="8711"/>
                    </a:lnTo>
                    <a:lnTo>
                      <a:pt x="7655" y="8558"/>
                    </a:lnTo>
                    <a:lnTo>
                      <a:pt x="7711" y="8350"/>
                    </a:lnTo>
                    <a:lnTo>
                      <a:pt x="7725" y="8280"/>
                    </a:lnTo>
                    <a:lnTo>
                      <a:pt x="8211" y="8531"/>
                    </a:lnTo>
                    <a:lnTo>
                      <a:pt x="8711" y="8781"/>
                    </a:lnTo>
                    <a:lnTo>
                      <a:pt x="9309" y="9045"/>
                    </a:lnTo>
                    <a:lnTo>
                      <a:pt x="9614" y="9184"/>
                    </a:lnTo>
                    <a:lnTo>
                      <a:pt x="9934" y="9295"/>
                    </a:lnTo>
                    <a:lnTo>
                      <a:pt x="10240" y="9406"/>
                    </a:lnTo>
                    <a:lnTo>
                      <a:pt x="10531" y="9489"/>
                    </a:lnTo>
                    <a:lnTo>
                      <a:pt x="10795" y="9545"/>
                    </a:lnTo>
                    <a:lnTo>
                      <a:pt x="11018" y="9573"/>
                    </a:lnTo>
                    <a:lnTo>
                      <a:pt x="11129" y="9573"/>
                    </a:lnTo>
                    <a:lnTo>
                      <a:pt x="11212" y="9559"/>
                    </a:lnTo>
                    <a:lnTo>
                      <a:pt x="11295" y="9531"/>
                    </a:lnTo>
                    <a:lnTo>
                      <a:pt x="11365" y="9503"/>
                    </a:lnTo>
                    <a:lnTo>
                      <a:pt x="11407" y="9461"/>
                    </a:lnTo>
                    <a:lnTo>
                      <a:pt x="11434" y="9406"/>
                    </a:lnTo>
                    <a:lnTo>
                      <a:pt x="11448" y="9336"/>
                    </a:lnTo>
                    <a:lnTo>
                      <a:pt x="11434" y="9267"/>
                    </a:lnTo>
                    <a:lnTo>
                      <a:pt x="11407" y="9184"/>
                    </a:lnTo>
                    <a:lnTo>
                      <a:pt x="11365" y="9100"/>
                    </a:lnTo>
                    <a:lnTo>
                      <a:pt x="11226" y="8920"/>
                    </a:lnTo>
                    <a:lnTo>
                      <a:pt x="11045" y="8711"/>
                    </a:lnTo>
                    <a:lnTo>
                      <a:pt x="10823" y="8489"/>
                    </a:lnTo>
                    <a:lnTo>
                      <a:pt x="10587" y="8267"/>
                    </a:lnTo>
                    <a:lnTo>
                      <a:pt x="10323" y="8030"/>
                    </a:lnTo>
                    <a:lnTo>
                      <a:pt x="9781" y="7600"/>
                    </a:lnTo>
                    <a:lnTo>
                      <a:pt x="9295" y="7225"/>
                    </a:lnTo>
                    <a:lnTo>
                      <a:pt x="8809" y="6877"/>
                    </a:lnTo>
                    <a:lnTo>
                      <a:pt x="9420" y="6947"/>
                    </a:lnTo>
                    <a:lnTo>
                      <a:pt x="10073" y="7002"/>
                    </a:lnTo>
                    <a:lnTo>
                      <a:pt x="10809" y="7044"/>
                    </a:lnTo>
                    <a:lnTo>
                      <a:pt x="11184" y="7058"/>
                    </a:lnTo>
                    <a:lnTo>
                      <a:pt x="11559" y="7058"/>
                    </a:lnTo>
                    <a:lnTo>
                      <a:pt x="11907" y="7044"/>
                    </a:lnTo>
                    <a:lnTo>
                      <a:pt x="12212" y="7030"/>
                    </a:lnTo>
                    <a:lnTo>
                      <a:pt x="12490" y="6988"/>
                    </a:lnTo>
                    <a:lnTo>
                      <a:pt x="12601" y="6961"/>
                    </a:lnTo>
                    <a:lnTo>
                      <a:pt x="12699" y="6919"/>
                    </a:lnTo>
                    <a:lnTo>
                      <a:pt x="12782" y="6877"/>
                    </a:lnTo>
                    <a:lnTo>
                      <a:pt x="12838" y="6836"/>
                    </a:lnTo>
                    <a:lnTo>
                      <a:pt x="12893" y="6780"/>
                    </a:lnTo>
                    <a:lnTo>
                      <a:pt x="12907" y="6724"/>
                    </a:lnTo>
                    <a:lnTo>
                      <a:pt x="12907" y="6669"/>
                    </a:lnTo>
                    <a:lnTo>
                      <a:pt x="12879" y="6599"/>
                    </a:lnTo>
                    <a:lnTo>
                      <a:pt x="12838" y="6544"/>
                    </a:lnTo>
                    <a:lnTo>
                      <a:pt x="12768" y="6474"/>
                    </a:lnTo>
                    <a:lnTo>
                      <a:pt x="12685" y="6419"/>
                    </a:lnTo>
                    <a:lnTo>
                      <a:pt x="12587" y="6349"/>
                    </a:lnTo>
                    <a:lnTo>
                      <a:pt x="12324" y="6224"/>
                    </a:lnTo>
                    <a:lnTo>
                      <a:pt x="12018" y="6099"/>
                    </a:lnTo>
                    <a:lnTo>
                      <a:pt x="11671" y="5974"/>
                    </a:lnTo>
                    <a:lnTo>
                      <a:pt x="11309" y="5849"/>
                    </a:lnTo>
                    <a:lnTo>
                      <a:pt x="10920" y="5738"/>
                    </a:lnTo>
                    <a:lnTo>
                      <a:pt x="10156" y="5544"/>
                    </a:lnTo>
                    <a:lnTo>
                      <a:pt x="9489" y="5377"/>
                    </a:lnTo>
                    <a:lnTo>
                      <a:pt x="8836" y="5238"/>
                    </a:lnTo>
                    <a:lnTo>
                      <a:pt x="9017" y="5182"/>
                    </a:lnTo>
                    <a:lnTo>
                      <a:pt x="9475" y="5016"/>
                    </a:lnTo>
                    <a:lnTo>
                      <a:pt x="10142" y="4766"/>
                    </a:lnTo>
                    <a:lnTo>
                      <a:pt x="10504" y="4613"/>
                    </a:lnTo>
                    <a:lnTo>
                      <a:pt x="10893" y="4446"/>
                    </a:lnTo>
                    <a:lnTo>
                      <a:pt x="11268" y="4279"/>
                    </a:lnTo>
                    <a:lnTo>
                      <a:pt x="11615" y="4099"/>
                    </a:lnTo>
                    <a:lnTo>
                      <a:pt x="11948" y="3904"/>
                    </a:lnTo>
                    <a:lnTo>
                      <a:pt x="12240" y="3724"/>
                    </a:lnTo>
                    <a:lnTo>
                      <a:pt x="12365" y="3626"/>
                    </a:lnTo>
                    <a:lnTo>
                      <a:pt x="12476" y="3529"/>
                    </a:lnTo>
                    <a:lnTo>
                      <a:pt x="12574" y="3446"/>
                    </a:lnTo>
                    <a:lnTo>
                      <a:pt x="12643" y="3348"/>
                    </a:lnTo>
                    <a:lnTo>
                      <a:pt x="12699" y="3265"/>
                    </a:lnTo>
                    <a:lnTo>
                      <a:pt x="12740" y="3182"/>
                    </a:lnTo>
                    <a:lnTo>
                      <a:pt x="12740" y="3098"/>
                    </a:lnTo>
                    <a:lnTo>
                      <a:pt x="12726" y="3015"/>
                    </a:lnTo>
                    <a:lnTo>
                      <a:pt x="12699" y="2946"/>
                    </a:lnTo>
                    <a:lnTo>
                      <a:pt x="12629" y="2876"/>
                    </a:lnTo>
                    <a:lnTo>
                      <a:pt x="12532" y="2834"/>
                    </a:lnTo>
                    <a:lnTo>
                      <a:pt x="12421" y="2807"/>
                    </a:lnTo>
                    <a:lnTo>
                      <a:pt x="12282" y="2779"/>
                    </a:lnTo>
                    <a:lnTo>
                      <a:pt x="11768" y="2779"/>
                    </a:lnTo>
                    <a:lnTo>
                      <a:pt x="11351" y="2834"/>
                    </a:lnTo>
                    <a:lnTo>
                      <a:pt x="10893" y="2904"/>
                    </a:lnTo>
                    <a:lnTo>
                      <a:pt x="10406" y="3001"/>
                    </a:lnTo>
                    <a:lnTo>
                      <a:pt x="9906" y="3112"/>
                    </a:lnTo>
                    <a:lnTo>
                      <a:pt x="9406" y="3237"/>
                    </a:lnTo>
                    <a:lnTo>
                      <a:pt x="8934" y="3362"/>
                    </a:lnTo>
                    <a:lnTo>
                      <a:pt x="8100" y="3599"/>
                    </a:lnTo>
                    <a:lnTo>
                      <a:pt x="7517" y="3779"/>
                    </a:lnTo>
                    <a:lnTo>
                      <a:pt x="7280" y="3849"/>
                    </a:lnTo>
                    <a:lnTo>
                      <a:pt x="7572" y="3307"/>
                    </a:lnTo>
                    <a:lnTo>
                      <a:pt x="7836" y="2751"/>
                    </a:lnTo>
                    <a:lnTo>
                      <a:pt x="8142" y="2098"/>
                    </a:lnTo>
                    <a:lnTo>
                      <a:pt x="8267" y="1765"/>
                    </a:lnTo>
                    <a:lnTo>
                      <a:pt x="8392" y="1431"/>
                    </a:lnTo>
                    <a:lnTo>
                      <a:pt x="8503" y="1112"/>
                    </a:lnTo>
                    <a:lnTo>
                      <a:pt x="8572" y="806"/>
                    </a:lnTo>
                    <a:lnTo>
                      <a:pt x="8614" y="542"/>
                    </a:lnTo>
                    <a:lnTo>
                      <a:pt x="8614" y="431"/>
                    </a:lnTo>
                    <a:lnTo>
                      <a:pt x="8600" y="320"/>
                    </a:lnTo>
                    <a:lnTo>
                      <a:pt x="8586" y="236"/>
                    </a:lnTo>
                    <a:lnTo>
                      <a:pt x="8558" y="153"/>
                    </a:lnTo>
                    <a:lnTo>
                      <a:pt x="8517" y="97"/>
                    </a:lnTo>
                    <a:lnTo>
                      <a:pt x="8447" y="42"/>
                    </a:lnTo>
                    <a:lnTo>
                      <a:pt x="8406" y="28"/>
                    </a:lnTo>
                    <a:lnTo>
                      <a:pt x="8350" y="14"/>
                    </a:lnTo>
                    <a:lnTo>
                      <a:pt x="8295"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302;p19"/>
              <p:cNvSpPr/>
              <p:nvPr/>
            </p:nvSpPr>
            <p:spPr>
              <a:xfrm>
                <a:off x="4609000" y="1674325"/>
                <a:ext cx="159800" cy="74000"/>
              </a:xfrm>
              <a:custGeom>
                <a:avLst/>
                <a:gdLst/>
                <a:ahLst/>
                <a:cxnLst/>
                <a:rect l="l" t="t" r="r" b="b"/>
                <a:pathLst>
                  <a:path w="6392" h="2960" extrusionOk="0">
                    <a:moveTo>
                      <a:pt x="834" y="0"/>
                    </a:moveTo>
                    <a:lnTo>
                      <a:pt x="668" y="14"/>
                    </a:lnTo>
                    <a:lnTo>
                      <a:pt x="529" y="28"/>
                    </a:lnTo>
                    <a:lnTo>
                      <a:pt x="390" y="56"/>
                    </a:lnTo>
                    <a:lnTo>
                      <a:pt x="279" y="83"/>
                    </a:lnTo>
                    <a:lnTo>
                      <a:pt x="209" y="139"/>
                    </a:lnTo>
                    <a:lnTo>
                      <a:pt x="140" y="195"/>
                    </a:lnTo>
                    <a:lnTo>
                      <a:pt x="84" y="264"/>
                    </a:lnTo>
                    <a:lnTo>
                      <a:pt x="43" y="347"/>
                    </a:lnTo>
                    <a:lnTo>
                      <a:pt x="29" y="445"/>
                    </a:lnTo>
                    <a:lnTo>
                      <a:pt x="1" y="528"/>
                    </a:lnTo>
                    <a:lnTo>
                      <a:pt x="1" y="723"/>
                    </a:lnTo>
                    <a:lnTo>
                      <a:pt x="1" y="903"/>
                    </a:lnTo>
                    <a:lnTo>
                      <a:pt x="29" y="1056"/>
                    </a:lnTo>
                    <a:lnTo>
                      <a:pt x="56" y="1195"/>
                    </a:lnTo>
                    <a:lnTo>
                      <a:pt x="5794" y="2959"/>
                    </a:lnTo>
                    <a:lnTo>
                      <a:pt x="5892" y="2848"/>
                    </a:lnTo>
                    <a:lnTo>
                      <a:pt x="6003" y="2723"/>
                    </a:lnTo>
                    <a:lnTo>
                      <a:pt x="6114" y="2570"/>
                    </a:lnTo>
                    <a:lnTo>
                      <a:pt x="6239" y="2390"/>
                    </a:lnTo>
                    <a:lnTo>
                      <a:pt x="6281" y="2292"/>
                    </a:lnTo>
                    <a:lnTo>
                      <a:pt x="6322" y="2195"/>
                    </a:lnTo>
                    <a:lnTo>
                      <a:pt x="6364" y="2098"/>
                    </a:lnTo>
                    <a:lnTo>
                      <a:pt x="6378" y="2001"/>
                    </a:lnTo>
                    <a:lnTo>
                      <a:pt x="6392" y="1903"/>
                    </a:lnTo>
                    <a:lnTo>
                      <a:pt x="6378" y="1806"/>
                    </a:lnTo>
                    <a:lnTo>
                      <a:pt x="6350" y="1737"/>
                    </a:lnTo>
                    <a:lnTo>
                      <a:pt x="6308" y="1667"/>
                    </a:lnTo>
                    <a:lnTo>
                      <a:pt x="6225" y="1584"/>
                    </a:lnTo>
                    <a:lnTo>
                      <a:pt x="6128" y="1514"/>
                    </a:lnTo>
                    <a:lnTo>
                      <a:pt x="6003" y="1431"/>
                    </a:lnTo>
                    <a:lnTo>
                      <a:pt x="5864" y="1348"/>
                    </a:lnTo>
                    <a:lnTo>
                      <a:pt x="5516" y="1181"/>
                    </a:lnTo>
                    <a:lnTo>
                      <a:pt x="5113" y="1014"/>
                    </a:lnTo>
                    <a:lnTo>
                      <a:pt x="4669" y="834"/>
                    </a:lnTo>
                    <a:lnTo>
                      <a:pt x="4183" y="667"/>
                    </a:lnTo>
                    <a:lnTo>
                      <a:pt x="3669" y="514"/>
                    </a:lnTo>
                    <a:lnTo>
                      <a:pt x="3155" y="375"/>
                    </a:lnTo>
                    <a:lnTo>
                      <a:pt x="2641" y="250"/>
                    </a:lnTo>
                    <a:lnTo>
                      <a:pt x="2126" y="153"/>
                    </a:lnTo>
                    <a:lnTo>
                      <a:pt x="1654" y="70"/>
                    </a:lnTo>
                    <a:lnTo>
                      <a:pt x="1223" y="14"/>
                    </a:lnTo>
                    <a:lnTo>
                      <a:pt x="1029" y="0"/>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303;p19"/>
              <p:cNvSpPr/>
              <p:nvPr/>
            </p:nvSpPr>
            <p:spPr>
              <a:xfrm>
                <a:off x="3891100" y="1695500"/>
                <a:ext cx="877000" cy="806875"/>
              </a:xfrm>
              <a:custGeom>
                <a:avLst/>
                <a:gdLst/>
                <a:ahLst/>
                <a:cxnLst/>
                <a:rect l="l" t="t" r="r" b="b"/>
                <a:pathLst>
                  <a:path w="35080" h="32275" extrusionOk="0">
                    <a:moveTo>
                      <a:pt x="29467" y="1"/>
                    </a:moveTo>
                    <a:lnTo>
                      <a:pt x="29231" y="14"/>
                    </a:lnTo>
                    <a:lnTo>
                      <a:pt x="29009" y="28"/>
                    </a:lnTo>
                    <a:lnTo>
                      <a:pt x="28814" y="70"/>
                    </a:lnTo>
                    <a:lnTo>
                      <a:pt x="28634" y="112"/>
                    </a:lnTo>
                    <a:lnTo>
                      <a:pt x="28481" y="181"/>
                    </a:lnTo>
                    <a:lnTo>
                      <a:pt x="28342" y="251"/>
                    </a:lnTo>
                    <a:lnTo>
                      <a:pt x="28245" y="348"/>
                    </a:lnTo>
                    <a:lnTo>
                      <a:pt x="28147" y="459"/>
                    </a:lnTo>
                    <a:lnTo>
                      <a:pt x="28036" y="598"/>
                    </a:lnTo>
                    <a:lnTo>
                      <a:pt x="27814" y="931"/>
                    </a:lnTo>
                    <a:lnTo>
                      <a:pt x="27578" y="1348"/>
                    </a:lnTo>
                    <a:lnTo>
                      <a:pt x="27314" y="1834"/>
                    </a:lnTo>
                    <a:lnTo>
                      <a:pt x="27050" y="2376"/>
                    </a:lnTo>
                    <a:lnTo>
                      <a:pt x="26758" y="2988"/>
                    </a:lnTo>
                    <a:lnTo>
                      <a:pt x="26466" y="3654"/>
                    </a:lnTo>
                    <a:lnTo>
                      <a:pt x="26161" y="4349"/>
                    </a:lnTo>
                    <a:lnTo>
                      <a:pt x="25508" y="5891"/>
                    </a:lnTo>
                    <a:lnTo>
                      <a:pt x="24855" y="7545"/>
                    </a:lnTo>
                    <a:lnTo>
                      <a:pt x="24174" y="9267"/>
                    </a:lnTo>
                    <a:lnTo>
                      <a:pt x="23507" y="11004"/>
                    </a:lnTo>
                    <a:lnTo>
                      <a:pt x="22243" y="14366"/>
                    </a:lnTo>
                    <a:lnTo>
                      <a:pt x="21145" y="17256"/>
                    </a:lnTo>
                    <a:lnTo>
                      <a:pt x="20701" y="18395"/>
                    </a:lnTo>
                    <a:lnTo>
                      <a:pt x="20339" y="19270"/>
                    </a:lnTo>
                    <a:lnTo>
                      <a:pt x="20187" y="19590"/>
                    </a:lnTo>
                    <a:lnTo>
                      <a:pt x="20075" y="19826"/>
                    </a:lnTo>
                    <a:lnTo>
                      <a:pt x="19978" y="19979"/>
                    </a:lnTo>
                    <a:lnTo>
                      <a:pt x="19936" y="20021"/>
                    </a:lnTo>
                    <a:lnTo>
                      <a:pt x="19909" y="20034"/>
                    </a:lnTo>
                    <a:lnTo>
                      <a:pt x="19867" y="20021"/>
                    </a:lnTo>
                    <a:lnTo>
                      <a:pt x="19811" y="19993"/>
                    </a:lnTo>
                    <a:lnTo>
                      <a:pt x="19631" y="19854"/>
                    </a:lnTo>
                    <a:lnTo>
                      <a:pt x="19395" y="19618"/>
                    </a:lnTo>
                    <a:lnTo>
                      <a:pt x="19103" y="19312"/>
                    </a:lnTo>
                    <a:lnTo>
                      <a:pt x="18325" y="18478"/>
                    </a:lnTo>
                    <a:lnTo>
                      <a:pt x="17352" y="17381"/>
                    </a:lnTo>
                    <a:lnTo>
                      <a:pt x="16158" y="16033"/>
                    </a:lnTo>
                    <a:lnTo>
                      <a:pt x="14921" y="14644"/>
                    </a:lnTo>
                    <a:lnTo>
                      <a:pt x="13712" y="13310"/>
                    </a:lnTo>
                    <a:lnTo>
                      <a:pt x="12879" y="12407"/>
                    </a:lnTo>
                    <a:lnTo>
                      <a:pt x="12031" y="11490"/>
                    </a:lnTo>
                    <a:lnTo>
                      <a:pt x="11156" y="10573"/>
                    </a:lnTo>
                    <a:lnTo>
                      <a:pt x="10253" y="9642"/>
                    </a:lnTo>
                    <a:lnTo>
                      <a:pt x="9350" y="8739"/>
                    </a:lnTo>
                    <a:lnTo>
                      <a:pt x="8447" y="7850"/>
                    </a:lnTo>
                    <a:lnTo>
                      <a:pt x="7544" y="6989"/>
                    </a:lnTo>
                    <a:lnTo>
                      <a:pt x="6627" y="6155"/>
                    </a:lnTo>
                    <a:lnTo>
                      <a:pt x="5738" y="5377"/>
                    </a:lnTo>
                    <a:lnTo>
                      <a:pt x="5293" y="5002"/>
                    </a:lnTo>
                    <a:lnTo>
                      <a:pt x="4849" y="4655"/>
                    </a:lnTo>
                    <a:lnTo>
                      <a:pt x="4418" y="4307"/>
                    </a:lnTo>
                    <a:lnTo>
                      <a:pt x="3987" y="3988"/>
                    </a:lnTo>
                    <a:lnTo>
                      <a:pt x="3571" y="3682"/>
                    </a:lnTo>
                    <a:lnTo>
                      <a:pt x="3154" y="3390"/>
                    </a:lnTo>
                    <a:lnTo>
                      <a:pt x="2737" y="3113"/>
                    </a:lnTo>
                    <a:lnTo>
                      <a:pt x="2334" y="2863"/>
                    </a:lnTo>
                    <a:lnTo>
                      <a:pt x="1945" y="2640"/>
                    </a:lnTo>
                    <a:lnTo>
                      <a:pt x="1556" y="2432"/>
                    </a:lnTo>
                    <a:lnTo>
                      <a:pt x="1195" y="2251"/>
                    </a:lnTo>
                    <a:lnTo>
                      <a:pt x="820" y="2098"/>
                    </a:lnTo>
                    <a:lnTo>
                      <a:pt x="472" y="1973"/>
                    </a:lnTo>
                    <a:lnTo>
                      <a:pt x="125" y="1862"/>
                    </a:lnTo>
                    <a:lnTo>
                      <a:pt x="83" y="2265"/>
                    </a:lnTo>
                    <a:lnTo>
                      <a:pt x="56" y="2738"/>
                    </a:lnTo>
                    <a:lnTo>
                      <a:pt x="14" y="3390"/>
                    </a:lnTo>
                    <a:lnTo>
                      <a:pt x="0" y="4182"/>
                    </a:lnTo>
                    <a:lnTo>
                      <a:pt x="0" y="5127"/>
                    </a:lnTo>
                    <a:lnTo>
                      <a:pt x="0" y="5641"/>
                    </a:lnTo>
                    <a:lnTo>
                      <a:pt x="28" y="6183"/>
                    </a:lnTo>
                    <a:lnTo>
                      <a:pt x="56" y="6753"/>
                    </a:lnTo>
                    <a:lnTo>
                      <a:pt x="97" y="7364"/>
                    </a:lnTo>
                    <a:lnTo>
                      <a:pt x="153" y="7975"/>
                    </a:lnTo>
                    <a:lnTo>
                      <a:pt x="208" y="8628"/>
                    </a:lnTo>
                    <a:lnTo>
                      <a:pt x="292" y="9295"/>
                    </a:lnTo>
                    <a:lnTo>
                      <a:pt x="389" y="9976"/>
                    </a:lnTo>
                    <a:lnTo>
                      <a:pt x="500" y="10670"/>
                    </a:lnTo>
                    <a:lnTo>
                      <a:pt x="639" y="11393"/>
                    </a:lnTo>
                    <a:lnTo>
                      <a:pt x="792" y="12115"/>
                    </a:lnTo>
                    <a:lnTo>
                      <a:pt x="959" y="12852"/>
                    </a:lnTo>
                    <a:lnTo>
                      <a:pt x="1167" y="13602"/>
                    </a:lnTo>
                    <a:lnTo>
                      <a:pt x="1375" y="14366"/>
                    </a:lnTo>
                    <a:lnTo>
                      <a:pt x="1626" y="15130"/>
                    </a:lnTo>
                    <a:lnTo>
                      <a:pt x="1889" y="15894"/>
                    </a:lnTo>
                    <a:lnTo>
                      <a:pt x="2181" y="16672"/>
                    </a:lnTo>
                    <a:lnTo>
                      <a:pt x="2501" y="17436"/>
                    </a:lnTo>
                    <a:lnTo>
                      <a:pt x="2862" y="18201"/>
                    </a:lnTo>
                    <a:lnTo>
                      <a:pt x="3237" y="18979"/>
                    </a:lnTo>
                    <a:lnTo>
                      <a:pt x="3529" y="19507"/>
                    </a:lnTo>
                    <a:lnTo>
                      <a:pt x="3862" y="20062"/>
                    </a:lnTo>
                    <a:lnTo>
                      <a:pt x="4237" y="20632"/>
                    </a:lnTo>
                    <a:lnTo>
                      <a:pt x="4654" y="21215"/>
                    </a:lnTo>
                    <a:lnTo>
                      <a:pt x="5099" y="21827"/>
                    </a:lnTo>
                    <a:lnTo>
                      <a:pt x="5585" y="22438"/>
                    </a:lnTo>
                    <a:lnTo>
                      <a:pt x="6099" y="23049"/>
                    </a:lnTo>
                    <a:lnTo>
                      <a:pt x="6641" y="23674"/>
                    </a:lnTo>
                    <a:lnTo>
                      <a:pt x="7322" y="24425"/>
                    </a:lnTo>
                    <a:lnTo>
                      <a:pt x="8058" y="25175"/>
                    </a:lnTo>
                    <a:lnTo>
                      <a:pt x="8628" y="25731"/>
                    </a:lnTo>
                    <a:lnTo>
                      <a:pt x="9211" y="26272"/>
                    </a:lnTo>
                    <a:lnTo>
                      <a:pt x="9947" y="26925"/>
                    </a:lnTo>
                    <a:lnTo>
                      <a:pt x="10684" y="27551"/>
                    </a:lnTo>
                    <a:lnTo>
                      <a:pt x="11351" y="28079"/>
                    </a:lnTo>
                    <a:lnTo>
                      <a:pt x="12017" y="28579"/>
                    </a:lnTo>
                    <a:lnTo>
                      <a:pt x="12712" y="29065"/>
                    </a:lnTo>
                    <a:lnTo>
                      <a:pt x="13393" y="29523"/>
                    </a:lnTo>
                    <a:lnTo>
                      <a:pt x="14101" y="29954"/>
                    </a:lnTo>
                    <a:lnTo>
                      <a:pt x="14796" y="30357"/>
                    </a:lnTo>
                    <a:lnTo>
                      <a:pt x="15505" y="30732"/>
                    </a:lnTo>
                    <a:lnTo>
                      <a:pt x="16213" y="31066"/>
                    </a:lnTo>
                    <a:lnTo>
                      <a:pt x="16560" y="31232"/>
                    </a:lnTo>
                    <a:lnTo>
                      <a:pt x="16922" y="31371"/>
                    </a:lnTo>
                    <a:lnTo>
                      <a:pt x="17269" y="31510"/>
                    </a:lnTo>
                    <a:lnTo>
                      <a:pt x="17630" y="31635"/>
                    </a:lnTo>
                    <a:lnTo>
                      <a:pt x="17978" y="31746"/>
                    </a:lnTo>
                    <a:lnTo>
                      <a:pt x="18325" y="31857"/>
                    </a:lnTo>
                    <a:lnTo>
                      <a:pt x="18686" y="31955"/>
                    </a:lnTo>
                    <a:lnTo>
                      <a:pt x="19033" y="32038"/>
                    </a:lnTo>
                    <a:lnTo>
                      <a:pt x="19381" y="32108"/>
                    </a:lnTo>
                    <a:lnTo>
                      <a:pt x="19714" y="32163"/>
                    </a:lnTo>
                    <a:lnTo>
                      <a:pt x="20062" y="32219"/>
                    </a:lnTo>
                    <a:lnTo>
                      <a:pt x="20409" y="32246"/>
                    </a:lnTo>
                    <a:lnTo>
                      <a:pt x="20742" y="32274"/>
                    </a:lnTo>
                    <a:lnTo>
                      <a:pt x="21409" y="32274"/>
                    </a:lnTo>
                    <a:lnTo>
                      <a:pt x="21743" y="32260"/>
                    </a:lnTo>
                    <a:lnTo>
                      <a:pt x="21909" y="32233"/>
                    </a:lnTo>
                    <a:lnTo>
                      <a:pt x="22076" y="32205"/>
                    </a:lnTo>
                    <a:lnTo>
                      <a:pt x="22257" y="32177"/>
                    </a:lnTo>
                    <a:lnTo>
                      <a:pt x="22423" y="32121"/>
                    </a:lnTo>
                    <a:lnTo>
                      <a:pt x="22590" y="32066"/>
                    </a:lnTo>
                    <a:lnTo>
                      <a:pt x="22757" y="32010"/>
                    </a:lnTo>
                    <a:lnTo>
                      <a:pt x="23104" y="31857"/>
                    </a:lnTo>
                    <a:lnTo>
                      <a:pt x="23438" y="31677"/>
                    </a:lnTo>
                    <a:lnTo>
                      <a:pt x="23771" y="31455"/>
                    </a:lnTo>
                    <a:lnTo>
                      <a:pt x="24090" y="31205"/>
                    </a:lnTo>
                    <a:lnTo>
                      <a:pt x="24424" y="30927"/>
                    </a:lnTo>
                    <a:lnTo>
                      <a:pt x="24743" y="30621"/>
                    </a:lnTo>
                    <a:lnTo>
                      <a:pt x="25077" y="30288"/>
                    </a:lnTo>
                    <a:lnTo>
                      <a:pt x="25396" y="29926"/>
                    </a:lnTo>
                    <a:lnTo>
                      <a:pt x="25702" y="29551"/>
                    </a:lnTo>
                    <a:lnTo>
                      <a:pt x="26022" y="29134"/>
                    </a:lnTo>
                    <a:lnTo>
                      <a:pt x="26327" y="28704"/>
                    </a:lnTo>
                    <a:lnTo>
                      <a:pt x="26633" y="28245"/>
                    </a:lnTo>
                    <a:lnTo>
                      <a:pt x="26939" y="27773"/>
                    </a:lnTo>
                    <a:lnTo>
                      <a:pt x="27230" y="27287"/>
                    </a:lnTo>
                    <a:lnTo>
                      <a:pt x="27536" y="26773"/>
                    </a:lnTo>
                    <a:lnTo>
                      <a:pt x="27828" y="26231"/>
                    </a:lnTo>
                    <a:lnTo>
                      <a:pt x="28106" y="25689"/>
                    </a:lnTo>
                    <a:lnTo>
                      <a:pt x="28397" y="25133"/>
                    </a:lnTo>
                    <a:lnTo>
                      <a:pt x="28675" y="24550"/>
                    </a:lnTo>
                    <a:lnTo>
                      <a:pt x="28953" y="23966"/>
                    </a:lnTo>
                    <a:lnTo>
                      <a:pt x="29217" y="23355"/>
                    </a:lnTo>
                    <a:lnTo>
                      <a:pt x="29745" y="22118"/>
                    </a:lnTo>
                    <a:lnTo>
                      <a:pt x="30259" y="20854"/>
                    </a:lnTo>
                    <a:lnTo>
                      <a:pt x="30745" y="19562"/>
                    </a:lnTo>
                    <a:lnTo>
                      <a:pt x="31218" y="18242"/>
                    </a:lnTo>
                    <a:lnTo>
                      <a:pt x="31662" y="16922"/>
                    </a:lnTo>
                    <a:lnTo>
                      <a:pt x="32079" y="15603"/>
                    </a:lnTo>
                    <a:lnTo>
                      <a:pt x="32482" y="14297"/>
                    </a:lnTo>
                    <a:lnTo>
                      <a:pt x="32857" y="13005"/>
                    </a:lnTo>
                    <a:lnTo>
                      <a:pt x="33204" y="11754"/>
                    </a:lnTo>
                    <a:lnTo>
                      <a:pt x="33524" y="10518"/>
                    </a:lnTo>
                    <a:lnTo>
                      <a:pt x="33816" y="9351"/>
                    </a:lnTo>
                    <a:lnTo>
                      <a:pt x="34080" y="8225"/>
                    </a:lnTo>
                    <a:lnTo>
                      <a:pt x="34316" y="7156"/>
                    </a:lnTo>
                    <a:lnTo>
                      <a:pt x="34524" y="6169"/>
                    </a:lnTo>
                    <a:lnTo>
                      <a:pt x="34705" y="5252"/>
                    </a:lnTo>
                    <a:lnTo>
                      <a:pt x="34844" y="4432"/>
                    </a:lnTo>
                    <a:lnTo>
                      <a:pt x="34955" y="3724"/>
                    </a:lnTo>
                    <a:lnTo>
                      <a:pt x="35024" y="3113"/>
                    </a:lnTo>
                    <a:lnTo>
                      <a:pt x="35066" y="2612"/>
                    </a:lnTo>
                    <a:lnTo>
                      <a:pt x="35080" y="2404"/>
                    </a:lnTo>
                    <a:lnTo>
                      <a:pt x="35080" y="2237"/>
                    </a:lnTo>
                    <a:lnTo>
                      <a:pt x="35052" y="2112"/>
                    </a:lnTo>
                    <a:lnTo>
                      <a:pt x="34997" y="1973"/>
                    </a:lnTo>
                    <a:lnTo>
                      <a:pt x="34913" y="1834"/>
                    </a:lnTo>
                    <a:lnTo>
                      <a:pt x="34802" y="1709"/>
                    </a:lnTo>
                    <a:lnTo>
                      <a:pt x="34663" y="1570"/>
                    </a:lnTo>
                    <a:lnTo>
                      <a:pt x="34496" y="1445"/>
                    </a:lnTo>
                    <a:lnTo>
                      <a:pt x="34316" y="1320"/>
                    </a:lnTo>
                    <a:lnTo>
                      <a:pt x="34121" y="1195"/>
                    </a:lnTo>
                    <a:lnTo>
                      <a:pt x="33899" y="1070"/>
                    </a:lnTo>
                    <a:lnTo>
                      <a:pt x="33663" y="959"/>
                    </a:lnTo>
                    <a:lnTo>
                      <a:pt x="33399" y="848"/>
                    </a:lnTo>
                    <a:lnTo>
                      <a:pt x="33135" y="737"/>
                    </a:lnTo>
                    <a:lnTo>
                      <a:pt x="32871" y="640"/>
                    </a:lnTo>
                    <a:lnTo>
                      <a:pt x="32579" y="542"/>
                    </a:lnTo>
                    <a:lnTo>
                      <a:pt x="31996" y="362"/>
                    </a:lnTo>
                    <a:lnTo>
                      <a:pt x="31398" y="223"/>
                    </a:lnTo>
                    <a:lnTo>
                      <a:pt x="30815" y="112"/>
                    </a:lnTo>
                    <a:lnTo>
                      <a:pt x="30523" y="70"/>
                    </a:lnTo>
                    <a:lnTo>
                      <a:pt x="30245" y="28"/>
                    </a:lnTo>
                    <a:lnTo>
                      <a:pt x="29967" y="14"/>
                    </a:lnTo>
                    <a:lnTo>
                      <a:pt x="297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7" name="Google Shape;304;p19"/>
              <p:cNvSpPr/>
              <p:nvPr/>
            </p:nvSpPr>
            <p:spPr>
              <a:xfrm>
                <a:off x="4121375" y="2096325"/>
                <a:ext cx="203550" cy="287950"/>
              </a:xfrm>
              <a:custGeom>
                <a:avLst/>
                <a:gdLst/>
                <a:ahLst/>
                <a:cxnLst/>
                <a:rect l="l" t="t" r="r" b="b"/>
                <a:pathLst>
                  <a:path w="8142" h="11518" extrusionOk="0">
                    <a:moveTo>
                      <a:pt x="6947" y="0"/>
                    </a:moveTo>
                    <a:lnTo>
                      <a:pt x="6405" y="570"/>
                    </a:lnTo>
                    <a:lnTo>
                      <a:pt x="5863" y="1139"/>
                    </a:lnTo>
                    <a:lnTo>
                      <a:pt x="5335" y="1723"/>
                    </a:lnTo>
                    <a:lnTo>
                      <a:pt x="4807" y="2306"/>
                    </a:lnTo>
                    <a:lnTo>
                      <a:pt x="4307" y="2918"/>
                    </a:lnTo>
                    <a:lnTo>
                      <a:pt x="3807" y="3515"/>
                    </a:lnTo>
                    <a:lnTo>
                      <a:pt x="3321" y="4140"/>
                    </a:lnTo>
                    <a:lnTo>
                      <a:pt x="2862" y="4766"/>
                    </a:lnTo>
                    <a:lnTo>
                      <a:pt x="2417" y="5419"/>
                    </a:lnTo>
                    <a:lnTo>
                      <a:pt x="2001" y="6072"/>
                    </a:lnTo>
                    <a:lnTo>
                      <a:pt x="1598" y="6724"/>
                    </a:lnTo>
                    <a:lnTo>
                      <a:pt x="1223" y="7405"/>
                    </a:lnTo>
                    <a:lnTo>
                      <a:pt x="875" y="8100"/>
                    </a:lnTo>
                    <a:lnTo>
                      <a:pt x="556" y="8795"/>
                    </a:lnTo>
                    <a:lnTo>
                      <a:pt x="403" y="9156"/>
                    </a:lnTo>
                    <a:lnTo>
                      <a:pt x="264" y="9517"/>
                    </a:lnTo>
                    <a:lnTo>
                      <a:pt x="125" y="9878"/>
                    </a:lnTo>
                    <a:lnTo>
                      <a:pt x="0" y="10239"/>
                    </a:lnTo>
                    <a:lnTo>
                      <a:pt x="736" y="10892"/>
                    </a:lnTo>
                    <a:lnTo>
                      <a:pt x="1473" y="11518"/>
                    </a:lnTo>
                    <a:lnTo>
                      <a:pt x="1584" y="11143"/>
                    </a:lnTo>
                    <a:lnTo>
                      <a:pt x="1695" y="10781"/>
                    </a:lnTo>
                    <a:lnTo>
                      <a:pt x="1820" y="10420"/>
                    </a:lnTo>
                    <a:lnTo>
                      <a:pt x="1945" y="10073"/>
                    </a:lnTo>
                    <a:lnTo>
                      <a:pt x="2084" y="9712"/>
                    </a:lnTo>
                    <a:lnTo>
                      <a:pt x="2237" y="9364"/>
                    </a:lnTo>
                    <a:lnTo>
                      <a:pt x="2390" y="9017"/>
                    </a:lnTo>
                    <a:lnTo>
                      <a:pt x="2556" y="8683"/>
                    </a:lnTo>
                    <a:lnTo>
                      <a:pt x="2904" y="8003"/>
                    </a:lnTo>
                    <a:lnTo>
                      <a:pt x="3293" y="7336"/>
                    </a:lnTo>
                    <a:lnTo>
                      <a:pt x="3696" y="6697"/>
                    </a:lnTo>
                    <a:lnTo>
                      <a:pt x="4126" y="6058"/>
                    </a:lnTo>
                    <a:lnTo>
                      <a:pt x="4585" y="5432"/>
                    </a:lnTo>
                    <a:lnTo>
                      <a:pt x="5043" y="4807"/>
                    </a:lnTo>
                    <a:lnTo>
                      <a:pt x="5530" y="4210"/>
                    </a:lnTo>
                    <a:lnTo>
                      <a:pt x="6030" y="3612"/>
                    </a:lnTo>
                    <a:lnTo>
                      <a:pt x="6544" y="3029"/>
                    </a:lnTo>
                    <a:lnTo>
                      <a:pt x="7072" y="2459"/>
                    </a:lnTo>
                    <a:lnTo>
                      <a:pt x="7600" y="1904"/>
                    </a:lnTo>
                    <a:lnTo>
                      <a:pt x="8141" y="1348"/>
                    </a:lnTo>
                    <a:lnTo>
                      <a:pt x="694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8" name="Google Shape;305;p19"/>
              <p:cNvSpPr/>
              <p:nvPr/>
            </p:nvSpPr>
            <p:spPr>
              <a:xfrm>
                <a:off x="4057100" y="2028250"/>
                <a:ext cx="207050" cy="296625"/>
              </a:xfrm>
              <a:custGeom>
                <a:avLst/>
                <a:gdLst/>
                <a:ahLst/>
                <a:cxnLst/>
                <a:rect l="l" t="t" r="r" b="b"/>
                <a:pathLst>
                  <a:path w="8282" h="11865" extrusionOk="0">
                    <a:moveTo>
                      <a:pt x="7072" y="0"/>
                    </a:moveTo>
                    <a:lnTo>
                      <a:pt x="6517" y="570"/>
                    </a:lnTo>
                    <a:lnTo>
                      <a:pt x="5975" y="1153"/>
                    </a:lnTo>
                    <a:lnTo>
                      <a:pt x="5433" y="1737"/>
                    </a:lnTo>
                    <a:lnTo>
                      <a:pt x="4905" y="2334"/>
                    </a:lnTo>
                    <a:lnTo>
                      <a:pt x="4377" y="2946"/>
                    </a:lnTo>
                    <a:lnTo>
                      <a:pt x="3877" y="3557"/>
                    </a:lnTo>
                    <a:lnTo>
                      <a:pt x="3391" y="4196"/>
                    </a:lnTo>
                    <a:lnTo>
                      <a:pt x="2918" y="4821"/>
                    </a:lnTo>
                    <a:lnTo>
                      <a:pt x="2460" y="5474"/>
                    </a:lnTo>
                    <a:lnTo>
                      <a:pt x="2029" y="6141"/>
                    </a:lnTo>
                    <a:lnTo>
                      <a:pt x="1626" y="6808"/>
                    </a:lnTo>
                    <a:lnTo>
                      <a:pt x="1237" y="7489"/>
                    </a:lnTo>
                    <a:lnTo>
                      <a:pt x="876" y="8197"/>
                    </a:lnTo>
                    <a:lnTo>
                      <a:pt x="557" y="8906"/>
                    </a:lnTo>
                    <a:lnTo>
                      <a:pt x="404" y="9267"/>
                    </a:lnTo>
                    <a:lnTo>
                      <a:pt x="265" y="9628"/>
                    </a:lnTo>
                    <a:lnTo>
                      <a:pt x="126" y="9989"/>
                    </a:lnTo>
                    <a:lnTo>
                      <a:pt x="1" y="10364"/>
                    </a:lnTo>
                    <a:lnTo>
                      <a:pt x="682" y="11115"/>
                    </a:lnTo>
                    <a:lnTo>
                      <a:pt x="1418" y="11865"/>
                    </a:lnTo>
                    <a:lnTo>
                      <a:pt x="1515" y="11476"/>
                    </a:lnTo>
                    <a:lnTo>
                      <a:pt x="1626" y="11101"/>
                    </a:lnTo>
                    <a:lnTo>
                      <a:pt x="1751" y="10726"/>
                    </a:lnTo>
                    <a:lnTo>
                      <a:pt x="1876" y="10351"/>
                    </a:lnTo>
                    <a:lnTo>
                      <a:pt x="2029" y="9989"/>
                    </a:lnTo>
                    <a:lnTo>
                      <a:pt x="2168" y="9628"/>
                    </a:lnTo>
                    <a:lnTo>
                      <a:pt x="2335" y="9267"/>
                    </a:lnTo>
                    <a:lnTo>
                      <a:pt x="2502" y="8920"/>
                    </a:lnTo>
                    <a:lnTo>
                      <a:pt x="2682" y="8558"/>
                    </a:lnTo>
                    <a:lnTo>
                      <a:pt x="2863" y="8211"/>
                    </a:lnTo>
                    <a:lnTo>
                      <a:pt x="3252" y="7530"/>
                    </a:lnTo>
                    <a:lnTo>
                      <a:pt x="3669" y="6849"/>
                    </a:lnTo>
                    <a:lnTo>
                      <a:pt x="4113" y="6197"/>
                    </a:lnTo>
                    <a:lnTo>
                      <a:pt x="4586" y="5544"/>
                    </a:lnTo>
                    <a:lnTo>
                      <a:pt x="5072" y="4918"/>
                    </a:lnTo>
                    <a:lnTo>
                      <a:pt x="5572" y="4293"/>
                    </a:lnTo>
                    <a:lnTo>
                      <a:pt x="6100" y="3682"/>
                    </a:lnTo>
                    <a:lnTo>
                      <a:pt x="6628" y="3084"/>
                    </a:lnTo>
                    <a:lnTo>
                      <a:pt x="7170" y="2487"/>
                    </a:lnTo>
                    <a:lnTo>
                      <a:pt x="7725" y="1904"/>
                    </a:lnTo>
                    <a:lnTo>
                      <a:pt x="8281" y="1334"/>
                    </a:lnTo>
                    <a:lnTo>
                      <a:pt x="7072"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9" name="Google Shape;306;p19"/>
              <p:cNvSpPr/>
              <p:nvPr/>
            </p:nvSpPr>
            <p:spPr>
              <a:xfrm>
                <a:off x="3850450" y="238125"/>
                <a:ext cx="316775" cy="497725"/>
              </a:xfrm>
              <a:custGeom>
                <a:avLst/>
                <a:gdLst/>
                <a:ahLst/>
                <a:cxnLst/>
                <a:rect l="l" t="t" r="r" b="b"/>
                <a:pathLst>
                  <a:path w="12671" h="19909" extrusionOk="0">
                    <a:moveTo>
                      <a:pt x="5349" y="0"/>
                    </a:moveTo>
                    <a:lnTo>
                      <a:pt x="5030" y="14"/>
                    </a:lnTo>
                    <a:lnTo>
                      <a:pt x="4724" y="42"/>
                    </a:lnTo>
                    <a:lnTo>
                      <a:pt x="4419" y="69"/>
                    </a:lnTo>
                    <a:lnTo>
                      <a:pt x="4127" y="125"/>
                    </a:lnTo>
                    <a:lnTo>
                      <a:pt x="3835" y="195"/>
                    </a:lnTo>
                    <a:lnTo>
                      <a:pt x="3557" y="278"/>
                    </a:lnTo>
                    <a:lnTo>
                      <a:pt x="3279" y="361"/>
                    </a:lnTo>
                    <a:lnTo>
                      <a:pt x="3015" y="472"/>
                    </a:lnTo>
                    <a:lnTo>
                      <a:pt x="2765" y="597"/>
                    </a:lnTo>
                    <a:lnTo>
                      <a:pt x="2515" y="736"/>
                    </a:lnTo>
                    <a:lnTo>
                      <a:pt x="2279" y="875"/>
                    </a:lnTo>
                    <a:lnTo>
                      <a:pt x="2057" y="1042"/>
                    </a:lnTo>
                    <a:lnTo>
                      <a:pt x="1834" y="1209"/>
                    </a:lnTo>
                    <a:lnTo>
                      <a:pt x="1626" y="1389"/>
                    </a:lnTo>
                    <a:lnTo>
                      <a:pt x="1432" y="1584"/>
                    </a:lnTo>
                    <a:lnTo>
                      <a:pt x="1251" y="1792"/>
                    </a:lnTo>
                    <a:lnTo>
                      <a:pt x="1084" y="2015"/>
                    </a:lnTo>
                    <a:lnTo>
                      <a:pt x="917" y="2237"/>
                    </a:lnTo>
                    <a:lnTo>
                      <a:pt x="765" y="2487"/>
                    </a:lnTo>
                    <a:lnTo>
                      <a:pt x="626" y="2737"/>
                    </a:lnTo>
                    <a:lnTo>
                      <a:pt x="487" y="3001"/>
                    </a:lnTo>
                    <a:lnTo>
                      <a:pt x="376" y="3279"/>
                    </a:lnTo>
                    <a:lnTo>
                      <a:pt x="265" y="3571"/>
                    </a:lnTo>
                    <a:lnTo>
                      <a:pt x="167" y="3862"/>
                    </a:lnTo>
                    <a:lnTo>
                      <a:pt x="70" y="4182"/>
                    </a:lnTo>
                    <a:lnTo>
                      <a:pt x="1" y="4501"/>
                    </a:lnTo>
                    <a:lnTo>
                      <a:pt x="4460" y="5432"/>
                    </a:lnTo>
                    <a:lnTo>
                      <a:pt x="4530" y="5196"/>
                    </a:lnTo>
                    <a:lnTo>
                      <a:pt x="4613" y="4974"/>
                    </a:lnTo>
                    <a:lnTo>
                      <a:pt x="4696" y="4765"/>
                    </a:lnTo>
                    <a:lnTo>
                      <a:pt x="4794" y="4571"/>
                    </a:lnTo>
                    <a:lnTo>
                      <a:pt x="4905" y="4390"/>
                    </a:lnTo>
                    <a:lnTo>
                      <a:pt x="5030" y="4237"/>
                    </a:lnTo>
                    <a:lnTo>
                      <a:pt x="5169" y="4098"/>
                    </a:lnTo>
                    <a:lnTo>
                      <a:pt x="5308" y="3960"/>
                    </a:lnTo>
                    <a:lnTo>
                      <a:pt x="5460" y="3862"/>
                    </a:lnTo>
                    <a:lnTo>
                      <a:pt x="5627" y="3765"/>
                    </a:lnTo>
                    <a:lnTo>
                      <a:pt x="5794" y="3696"/>
                    </a:lnTo>
                    <a:lnTo>
                      <a:pt x="5961" y="3640"/>
                    </a:lnTo>
                    <a:lnTo>
                      <a:pt x="6141" y="3612"/>
                    </a:lnTo>
                    <a:lnTo>
                      <a:pt x="6516" y="3612"/>
                    </a:lnTo>
                    <a:lnTo>
                      <a:pt x="6711" y="3654"/>
                    </a:lnTo>
                    <a:lnTo>
                      <a:pt x="6919" y="3696"/>
                    </a:lnTo>
                    <a:lnTo>
                      <a:pt x="7114" y="3765"/>
                    </a:lnTo>
                    <a:lnTo>
                      <a:pt x="7280" y="3848"/>
                    </a:lnTo>
                    <a:lnTo>
                      <a:pt x="7433" y="3932"/>
                    </a:lnTo>
                    <a:lnTo>
                      <a:pt x="7572" y="4029"/>
                    </a:lnTo>
                    <a:lnTo>
                      <a:pt x="7697" y="4154"/>
                    </a:lnTo>
                    <a:lnTo>
                      <a:pt x="7808" y="4279"/>
                    </a:lnTo>
                    <a:lnTo>
                      <a:pt x="7892" y="4418"/>
                    </a:lnTo>
                    <a:lnTo>
                      <a:pt x="7975" y="4571"/>
                    </a:lnTo>
                    <a:lnTo>
                      <a:pt x="8031" y="4738"/>
                    </a:lnTo>
                    <a:lnTo>
                      <a:pt x="8072" y="4918"/>
                    </a:lnTo>
                    <a:lnTo>
                      <a:pt x="8086" y="5113"/>
                    </a:lnTo>
                    <a:lnTo>
                      <a:pt x="8100" y="5307"/>
                    </a:lnTo>
                    <a:lnTo>
                      <a:pt x="8086" y="5529"/>
                    </a:lnTo>
                    <a:lnTo>
                      <a:pt x="8058" y="5766"/>
                    </a:lnTo>
                    <a:lnTo>
                      <a:pt x="8017" y="6002"/>
                    </a:lnTo>
                    <a:lnTo>
                      <a:pt x="7961" y="6210"/>
                    </a:lnTo>
                    <a:lnTo>
                      <a:pt x="7906" y="6391"/>
                    </a:lnTo>
                    <a:lnTo>
                      <a:pt x="7822" y="6585"/>
                    </a:lnTo>
                    <a:lnTo>
                      <a:pt x="7725" y="6766"/>
                    </a:lnTo>
                    <a:lnTo>
                      <a:pt x="7614" y="6933"/>
                    </a:lnTo>
                    <a:lnTo>
                      <a:pt x="7489" y="7099"/>
                    </a:lnTo>
                    <a:lnTo>
                      <a:pt x="7350" y="7252"/>
                    </a:lnTo>
                    <a:lnTo>
                      <a:pt x="7197" y="7391"/>
                    </a:lnTo>
                    <a:lnTo>
                      <a:pt x="7030" y="7544"/>
                    </a:lnTo>
                    <a:lnTo>
                      <a:pt x="6836" y="7683"/>
                    </a:lnTo>
                    <a:lnTo>
                      <a:pt x="6419" y="7989"/>
                    </a:lnTo>
                    <a:lnTo>
                      <a:pt x="5947" y="8280"/>
                    </a:lnTo>
                    <a:lnTo>
                      <a:pt x="5391" y="8586"/>
                    </a:lnTo>
                    <a:lnTo>
                      <a:pt x="5113" y="8753"/>
                    </a:lnTo>
                    <a:lnTo>
                      <a:pt x="4849" y="8919"/>
                    </a:lnTo>
                    <a:lnTo>
                      <a:pt x="4599" y="9114"/>
                    </a:lnTo>
                    <a:lnTo>
                      <a:pt x="4363" y="9308"/>
                    </a:lnTo>
                    <a:lnTo>
                      <a:pt x="4155" y="9517"/>
                    </a:lnTo>
                    <a:lnTo>
                      <a:pt x="3946" y="9739"/>
                    </a:lnTo>
                    <a:lnTo>
                      <a:pt x="3752" y="9975"/>
                    </a:lnTo>
                    <a:lnTo>
                      <a:pt x="3585" y="10239"/>
                    </a:lnTo>
                    <a:lnTo>
                      <a:pt x="3418" y="10503"/>
                    </a:lnTo>
                    <a:lnTo>
                      <a:pt x="3265" y="10809"/>
                    </a:lnTo>
                    <a:lnTo>
                      <a:pt x="3113" y="11128"/>
                    </a:lnTo>
                    <a:lnTo>
                      <a:pt x="2974" y="11490"/>
                    </a:lnTo>
                    <a:lnTo>
                      <a:pt x="2849" y="11865"/>
                    </a:lnTo>
                    <a:lnTo>
                      <a:pt x="2724" y="12282"/>
                    </a:lnTo>
                    <a:lnTo>
                      <a:pt x="2612" y="12726"/>
                    </a:lnTo>
                    <a:lnTo>
                      <a:pt x="2515" y="13185"/>
                    </a:lnTo>
                    <a:lnTo>
                      <a:pt x="6294" y="13976"/>
                    </a:lnTo>
                    <a:lnTo>
                      <a:pt x="6419" y="13504"/>
                    </a:lnTo>
                    <a:lnTo>
                      <a:pt x="6489" y="13282"/>
                    </a:lnTo>
                    <a:lnTo>
                      <a:pt x="6572" y="13073"/>
                    </a:lnTo>
                    <a:lnTo>
                      <a:pt x="6641" y="12879"/>
                    </a:lnTo>
                    <a:lnTo>
                      <a:pt x="6725" y="12698"/>
                    </a:lnTo>
                    <a:lnTo>
                      <a:pt x="6822" y="12532"/>
                    </a:lnTo>
                    <a:lnTo>
                      <a:pt x="6919" y="12379"/>
                    </a:lnTo>
                    <a:lnTo>
                      <a:pt x="7017" y="12226"/>
                    </a:lnTo>
                    <a:lnTo>
                      <a:pt x="7128" y="12073"/>
                    </a:lnTo>
                    <a:lnTo>
                      <a:pt x="7253" y="11934"/>
                    </a:lnTo>
                    <a:lnTo>
                      <a:pt x="7406" y="11795"/>
                    </a:lnTo>
                    <a:lnTo>
                      <a:pt x="7544" y="11670"/>
                    </a:lnTo>
                    <a:lnTo>
                      <a:pt x="7711" y="11531"/>
                    </a:lnTo>
                    <a:lnTo>
                      <a:pt x="7892" y="11406"/>
                    </a:lnTo>
                    <a:lnTo>
                      <a:pt x="8072" y="11281"/>
                    </a:lnTo>
                    <a:lnTo>
                      <a:pt x="9892" y="10184"/>
                    </a:lnTo>
                    <a:lnTo>
                      <a:pt x="10170" y="10003"/>
                    </a:lnTo>
                    <a:lnTo>
                      <a:pt x="10434" y="9809"/>
                    </a:lnTo>
                    <a:lnTo>
                      <a:pt x="10684" y="9628"/>
                    </a:lnTo>
                    <a:lnTo>
                      <a:pt x="10920" y="9433"/>
                    </a:lnTo>
                    <a:lnTo>
                      <a:pt x="11129" y="9239"/>
                    </a:lnTo>
                    <a:lnTo>
                      <a:pt x="11323" y="9044"/>
                    </a:lnTo>
                    <a:lnTo>
                      <a:pt x="11504" y="8836"/>
                    </a:lnTo>
                    <a:lnTo>
                      <a:pt x="11671" y="8642"/>
                    </a:lnTo>
                    <a:lnTo>
                      <a:pt x="11823" y="8433"/>
                    </a:lnTo>
                    <a:lnTo>
                      <a:pt x="11962" y="8211"/>
                    </a:lnTo>
                    <a:lnTo>
                      <a:pt x="12087" y="7989"/>
                    </a:lnTo>
                    <a:lnTo>
                      <a:pt x="12199" y="7752"/>
                    </a:lnTo>
                    <a:lnTo>
                      <a:pt x="12296" y="7516"/>
                    </a:lnTo>
                    <a:lnTo>
                      <a:pt x="12393" y="7266"/>
                    </a:lnTo>
                    <a:lnTo>
                      <a:pt x="12463" y="7002"/>
                    </a:lnTo>
                    <a:lnTo>
                      <a:pt x="12532" y="6738"/>
                    </a:lnTo>
                    <a:lnTo>
                      <a:pt x="12588" y="6419"/>
                    </a:lnTo>
                    <a:lnTo>
                      <a:pt x="12629" y="6113"/>
                    </a:lnTo>
                    <a:lnTo>
                      <a:pt x="12657" y="5821"/>
                    </a:lnTo>
                    <a:lnTo>
                      <a:pt x="12671" y="5529"/>
                    </a:lnTo>
                    <a:lnTo>
                      <a:pt x="12671" y="5238"/>
                    </a:lnTo>
                    <a:lnTo>
                      <a:pt x="12657" y="4960"/>
                    </a:lnTo>
                    <a:lnTo>
                      <a:pt x="12629" y="4696"/>
                    </a:lnTo>
                    <a:lnTo>
                      <a:pt x="12588" y="4418"/>
                    </a:lnTo>
                    <a:lnTo>
                      <a:pt x="12518" y="4168"/>
                    </a:lnTo>
                    <a:lnTo>
                      <a:pt x="12449" y="3904"/>
                    </a:lnTo>
                    <a:lnTo>
                      <a:pt x="12365" y="3668"/>
                    </a:lnTo>
                    <a:lnTo>
                      <a:pt x="12268" y="3418"/>
                    </a:lnTo>
                    <a:lnTo>
                      <a:pt x="12143" y="3182"/>
                    </a:lnTo>
                    <a:lnTo>
                      <a:pt x="12018" y="2959"/>
                    </a:lnTo>
                    <a:lnTo>
                      <a:pt x="11865" y="2737"/>
                    </a:lnTo>
                    <a:lnTo>
                      <a:pt x="11712" y="2529"/>
                    </a:lnTo>
                    <a:lnTo>
                      <a:pt x="11532" y="2320"/>
                    </a:lnTo>
                    <a:lnTo>
                      <a:pt x="11351" y="2112"/>
                    </a:lnTo>
                    <a:lnTo>
                      <a:pt x="11157" y="1931"/>
                    </a:lnTo>
                    <a:lnTo>
                      <a:pt x="10948" y="1737"/>
                    </a:lnTo>
                    <a:lnTo>
                      <a:pt x="10712" y="1570"/>
                    </a:lnTo>
                    <a:lnTo>
                      <a:pt x="10476" y="1403"/>
                    </a:lnTo>
                    <a:lnTo>
                      <a:pt x="10226" y="1250"/>
                    </a:lnTo>
                    <a:lnTo>
                      <a:pt x="9976" y="1098"/>
                    </a:lnTo>
                    <a:lnTo>
                      <a:pt x="9698" y="959"/>
                    </a:lnTo>
                    <a:lnTo>
                      <a:pt x="9406" y="820"/>
                    </a:lnTo>
                    <a:lnTo>
                      <a:pt x="9114" y="695"/>
                    </a:lnTo>
                    <a:lnTo>
                      <a:pt x="8795" y="584"/>
                    </a:lnTo>
                    <a:lnTo>
                      <a:pt x="8475" y="486"/>
                    </a:lnTo>
                    <a:lnTo>
                      <a:pt x="8142" y="389"/>
                    </a:lnTo>
                    <a:lnTo>
                      <a:pt x="7795" y="292"/>
                    </a:lnTo>
                    <a:lnTo>
                      <a:pt x="7419" y="208"/>
                    </a:lnTo>
                    <a:lnTo>
                      <a:pt x="7058" y="139"/>
                    </a:lnTo>
                    <a:lnTo>
                      <a:pt x="6697" y="83"/>
                    </a:lnTo>
                    <a:lnTo>
                      <a:pt x="6350" y="42"/>
                    </a:lnTo>
                    <a:lnTo>
                      <a:pt x="6002" y="14"/>
                    </a:lnTo>
                    <a:lnTo>
                      <a:pt x="5669" y="0"/>
                    </a:lnTo>
                    <a:close/>
                    <a:moveTo>
                      <a:pt x="3307" y="15310"/>
                    </a:moveTo>
                    <a:lnTo>
                      <a:pt x="3071" y="15324"/>
                    </a:lnTo>
                    <a:lnTo>
                      <a:pt x="2835" y="15380"/>
                    </a:lnTo>
                    <a:lnTo>
                      <a:pt x="2612" y="15435"/>
                    </a:lnTo>
                    <a:lnTo>
                      <a:pt x="2390" y="15533"/>
                    </a:lnTo>
                    <a:lnTo>
                      <a:pt x="2182" y="15630"/>
                    </a:lnTo>
                    <a:lnTo>
                      <a:pt x="1973" y="15769"/>
                    </a:lnTo>
                    <a:lnTo>
                      <a:pt x="1793" y="15908"/>
                    </a:lnTo>
                    <a:lnTo>
                      <a:pt x="1640" y="16060"/>
                    </a:lnTo>
                    <a:lnTo>
                      <a:pt x="1501" y="16241"/>
                    </a:lnTo>
                    <a:lnTo>
                      <a:pt x="1376" y="16436"/>
                    </a:lnTo>
                    <a:lnTo>
                      <a:pt x="1279" y="16644"/>
                    </a:lnTo>
                    <a:lnTo>
                      <a:pt x="1195" y="16852"/>
                    </a:lnTo>
                    <a:lnTo>
                      <a:pt x="1140" y="17089"/>
                    </a:lnTo>
                    <a:lnTo>
                      <a:pt x="1098" y="17339"/>
                    </a:lnTo>
                    <a:lnTo>
                      <a:pt x="1084" y="17575"/>
                    </a:lnTo>
                    <a:lnTo>
                      <a:pt x="1098" y="17797"/>
                    </a:lnTo>
                    <a:lnTo>
                      <a:pt x="1126" y="18019"/>
                    </a:lnTo>
                    <a:lnTo>
                      <a:pt x="1181" y="18242"/>
                    </a:lnTo>
                    <a:lnTo>
                      <a:pt x="1265" y="18450"/>
                    </a:lnTo>
                    <a:lnTo>
                      <a:pt x="1376" y="18645"/>
                    </a:lnTo>
                    <a:lnTo>
                      <a:pt x="1515" y="18853"/>
                    </a:lnTo>
                    <a:lnTo>
                      <a:pt x="1654" y="19034"/>
                    </a:lnTo>
                    <a:lnTo>
                      <a:pt x="1821" y="19200"/>
                    </a:lnTo>
                    <a:lnTo>
                      <a:pt x="2015" y="19353"/>
                    </a:lnTo>
                    <a:lnTo>
                      <a:pt x="2210" y="19478"/>
                    </a:lnTo>
                    <a:lnTo>
                      <a:pt x="2418" y="19603"/>
                    </a:lnTo>
                    <a:lnTo>
                      <a:pt x="2640" y="19700"/>
                    </a:lnTo>
                    <a:lnTo>
                      <a:pt x="2890" y="19784"/>
                    </a:lnTo>
                    <a:lnTo>
                      <a:pt x="3140" y="19839"/>
                    </a:lnTo>
                    <a:lnTo>
                      <a:pt x="3404" y="19881"/>
                    </a:lnTo>
                    <a:lnTo>
                      <a:pt x="3654" y="19909"/>
                    </a:lnTo>
                    <a:lnTo>
                      <a:pt x="3904" y="19909"/>
                    </a:lnTo>
                    <a:lnTo>
                      <a:pt x="4141" y="19881"/>
                    </a:lnTo>
                    <a:lnTo>
                      <a:pt x="4377" y="19839"/>
                    </a:lnTo>
                    <a:lnTo>
                      <a:pt x="4599" y="19784"/>
                    </a:lnTo>
                    <a:lnTo>
                      <a:pt x="4821" y="19687"/>
                    </a:lnTo>
                    <a:lnTo>
                      <a:pt x="5044" y="19575"/>
                    </a:lnTo>
                    <a:lnTo>
                      <a:pt x="5238" y="19450"/>
                    </a:lnTo>
                    <a:lnTo>
                      <a:pt x="5419" y="19311"/>
                    </a:lnTo>
                    <a:lnTo>
                      <a:pt x="5572" y="19145"/>
                    </a:lnTo>
                    <a:lnTo>
                      <a:pt x="5711" y="18978"/>
                    </a:lnTo>
                    <a:lnTo>
                      <a:pt x="5836" y="18784"/>
                    </a:lnTo>
                    <a:lnTo>
                      <a:pt x="5933" y="18575"/>
                    </a:lnTo>
                    <a:lnTo>
                      <a:pt x="6016" y="18353"/>
                    </a:lnTo>
                    <a:lnTo>
                      <a:pt x="6086" y="18117"/>
                    </a:lnTo>
                    <a:lnTo>
                      <a:pt x="6113" y="17880"/>
                    </a:lnTo>
                    <a:lnTo>
                      <a:pt x="6127" y="17644"/>
                    </a:lnTo>
                    <a:lnTo>
                      <a:pt x="6127" y="17422"/>
                    </a:lnTo>
                    <a:lnTo>
                      <a:pt x="6086" y="17200"/>
                    </a:lnTo>
                    <a:lnTo>
                      <a:pt x="6030" y="16977"/>
                    </a:lnTo>
                    <a:lnTo>
                      <a:pt x="5947" y="16769"/>
                    </a:lnTo>
                    <a:lnTo>
                      <a:pt x="5836" y="16561"/>
                    </a:lnTo>
                    <a:lnTo>
                      <a:pt x="5711" y="16366"/>
                    </a:lnTo>
                    <a:lnTo>
                      <a:pt x="5558" y="16185"/>
                    </a:lnTo>
                    <a:lnTo>
                      <a:pt x="5391" y="16019"/>
                    </a:lnTo>
                    <a:lnTo>
                      <a:pt x="5210" y="15866"/>
                    </a:lnTo>
                    <a:lnTo>
                      <a:pt x="5002" y="15727"/>
                    </a:lnTo>
                    <a:lnTo>
                      <a:pt x="4794" y="15616"/>
                    </a:lnTo>
                    <a:lnTo>
                      <a:pt x="4571" y="15519"/>
                    </a:lnTo>
                    <a:lnTo>
                      <a:pt x="4321" y="15435"/>
                    </a:lnTo>
                    <a:lnTo>
                      <a:pt x="4071" y="15380"/>
                    </a:lnTo>
                    <a:lnTo>
                      <a:pt x="3807" y="15324"/>
                    </a:lnTo>
                    <a:lnTo>
                      <a:pt x="3557" y="1531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0" name="Google Shape;307;p19"/>
              <p:cNvSpPr/>
              <p:nvPr/>
            </p:nvSpPr>
            <p:spPr>
              <a:xfrm>
                <a:off x="2918925" y="529875"/>
                <a:ext cx="333800" cy="348050"/>
              </a:xfrm>
              <a:custGeom>
                <a:avLst/>
                <a:gdLst/>
                <a:ahLst/>
                <a:cxnLst/>
                <a:rect l="l" t="t" r="r" b="b"/>
                <a:pathLst>
                  <a:path w="13352" h="13922" extrusionOk="0">
                    <a:moveTo>
                      <a:pt x="5488" y="0"/>
                    </a:moveTo>
                    <a:lnTo>
                      <a:pt x="5266" y="14"/>
                    </a:lnTo>
                    <a:lnTo>
                      <a:pt x="5058" y="28"/>
                    </a:lnTo>
                    <a:lnTo>
                      <a:pt x="4849" y="56"/>
                    </a:lnTo>
                    <a:lnTo>
                      <a:pt x="4641" y="97"/>
                    </a:lnTo>
                    <a:lnTo>
                      <a:pt x="4418" y="153"/>
                    </a:lnTo>
                    <a:lnTo>
                      <a:pt x="4210" y="223"/>
                    </a:lnTo>
                    <a:lnTo>
                      <a:pt x="4002" y="306"/>
                    </a:lnTo>
                    <a:lnTo>
                      <a:pt x="3779" y="389"/>
                    </a:lnTo>
                    <a:lnTo>
                      <a:pt x="3571" y="500"/>
                    </a:lnTo>
                    <a:lnTo>
                      <a:pt x="3363" y="612"/>
                    </a:lnTo>
                    <a:lnTo>
                      <a:pt x="3140" y="737"/>
                    </a:lnTo>
                    <a:lnTo>
                      <a:pt x="2932" y="875"/>
                    </a:lnTo>
                    <a:lnTo>
                      <a:pt x="2710" y="1028"/>
                    </a:lnTo>
                    <a:lnTo>
                      <a:pt x="2501" y="1195"/>
                    </a:lnTo>
                    <a:lnTo>
                      <a:pt x="2293" y="1362"/>
                    </a:lnTo>
                    <a:lnTo>
                      <a:pt x="2071" y="1556"/>
                    </a:lnTo>
                    <a:lnTo>
                      <a:pt x="1862" y="1751"/>
                    </a:lnTo>
                    <a:lnTo>
                      <a:pt x="1654" y="1959"/>
                    </a:lnTo>
                    <a:lnTo>
                      <a:pt x="1459" y="2168"/>
                    </a:lnTo>
                    <a:lnTo>
                      <a:pt x="1265" y="2376"/>
                    </a:lnTo>
                    <a:lnTo>
                      <a:pt x="1098" y="2584"/>
                    </a:lnTo>
                    <a:lnTo>
                      <a:pt x="945" y="2793"/>
                    </a:lnTo>
                    <a:lnTo>
                      <a:pt x="792" y="3001"/>
                    </a:lnTo>
                    <a:lnTo>
                      <a:pt x="653" y="3223"/>
                    </a:lnTo>
                    <a:lnTo>
                      <a:pt x="542" y="3432"/>
                    </a:lnTo>
                    <a:lnTo>
                      <a:pt x="431" y="3640"/>
                    </a:lnTo>
                    <a:lnTo>
                      <a:pt x="334" y="3863"/>
                    </a:lnTo>
                    <a:lnTo>
                      <a:pt x="251" y="4071"/>
                    </a:lnTo>
                    <a:lnTo>
                      <a:pt x="167" y="4293"/>
                    </a:lnTo>
                    <a:lnTo>
                      <a:pt x="112" y="4502"/>
                    </a:lnTo>
                    <a:lnTo>
                      <a:pt x="70" y="4724"/>
                    </a:lnTo>
                    <a:lnTo>
                      <a:pt x="28" y="4946"/>
                    </a:lnTo>
                    <a:lnTo>
                      <a:pt x="0" y="5168"/>
                    </a:lnTo>
                    <a:lnTo>
                      <a:pt x="0" y="5391"/>
                    </a:lnTo>
                    <a:lnTo>
                      <a:pt x="0" y="5599"/>
                    </a:lnTo>
                    <a:lnTo>
                      <a:pt x="14" y="5821"/>
                    </a:lnTo>
                    <a:lnTo>
                      <a:pt x="42" y="6044"/>
                    </a:lnTo>
                    <a:lnTo>
                      <a:pt x="70" y="6252"/>
                    </a:lnTo>
                    <a:lnTo>
                      <a:pt x="126" y="6461"/>
                    </a:lnTo>
                    <a:lnTo>
                      <a:pt x="195" y="6669"/>
                    </a:lnTo>
                    <a:lnTo>
                      <a:pt x="264" y="6877"/>
                    </a:lnTo>
                    <a:lnTo>
                      <a:pt x="362" y="7086"/>
                    </a:lnTo>
                    <a:lnTo>
                      <a:pt x="459" y="7294"/>
                    </a:lnTo>
                    <a:lnTo>
                      <a:pt x="570" y="7489"/>
                    </a:lnTo>
                    <a:lnTo>
                      <a:pt x="695" y="7697"/>
                    </a:lnTo>
                    <a:lnTo>
                      <a:pt x="834" y="7892"/>
                    </a:lnTo>
                    <a:lnTo>
                      <a:pt x="987" y="8100"/>
                    </a:lnTo>
                    <a:lnTo>
                      <a:pt x="1154" y="8294"/>
                    </a:lnTo>
                    <a:lnTo>
                      <a:pt x="1320" y="8489"/>
                    </a:lnTo>
                    <a:lnTo>
                      <a:pt x="3918" y="6002"/>
                    </a:lnTo>
                    <a:lnTo>
                      <a:pt x="3793" y="5849"/>
                    </a:lnTo>
                    <a:lnTo>
                      <a:pt x="3682" y="5710"/>
                    </a:lnTo>
                    <a:lnTo>
                      <a:pt x="3585" y="5557"/>
                    </a:lnTo>
                    <a:lnTo>
                      <a:pt x="3515" y="5405"/>
                    </a:lnTo>
                    <a:lnTo>
                      <a:pt x="3446" y="5252"/>
                    </a:lnTo>
                    <a:lnTo>
                      <a:pt x="3404" y="5113"/>
                    </a:lnTo>
                    <a:lnTo>
                      <a:pt x="3363" y="4960"/>
                    </a:lnTo>
                    <a:lnTo>
                      <a:pt x="3349" y="4807"/>
                    </a:lnTo>
                    <a:lnTo>
                      <a:pt x="3349" y="4654"/>
                    </a:lnTo>
                    <a:lnTo>
                      <a:pt x="3363" y="4502"/>
                    </a:lnTo>
                    <a:lnTo>
                      <a:pt x="3390" y="4363"/>
                    </a:lnTo>
                    <a:lnTo>
                      <a:pt x="3432" y="4238"/>
                    </a:lnTo>
                    <a:lnTo>
                      <a:pt x="3488" y="4113"/>
                    </a:lnTo>
                    <a:lnTo>
                      <a:pt x="3571" y="3988"/>
                    </a:lnTo>
                    <a:lnTo>
                      <a:pt x="3668" y="3863"/>
                    </a:lnTo>
                    <a:lnTo>
                      <a:pt x="3766" y="3751"/>
                    </a:lnTo>
                    <a:lnTo>
                      <a:pt x="3891" y="3640"/>
                    </a:lnTo>
                    <a:lnTo>
                      <a:pt x="4016" y="3543"/>
                    </a:lnTo>
                    <a:lnTo>
                      <a:pt x="4155" y="3474"/>
                    </a:lnTo>
                    <a:lnTo>
                      <a:pt x="4280" y="3404"/>
                    </a:lnTo>
                    <a:lnTo>
                      <a:pt x="4405" y="3362"/>
                    </a:lnTo>
                    <a:lnTo>
                      <a:pt x="4530" y="3335"/>
                    </a:lnTo>
                    <a:lnTo>
                      <a:pt x="4669" y="3321"/>
                    </a:lnTo>
                    <a:lnTo>
                      <a:pt x="4794" y="3321"/>
                    </a:lnTo>
                    <a:lnTo>
                      <a:pt x="4933" y="3348"/>
                    </a:lnTo>
                    <a:lnTo>
                      <a:pt x="5058" y="3390"/>
                    </a:lnTo>
                    <a:lnTo>
                      <a:pt x="5196" y="3446"/>
                    </a:lnTo>
                    <a:lnTo>
                      <a:pt x="5335" y="3515"/>
                    </a:lnTo>
                    <a:lnTo>
                      <a:pt x="5460" y="3599"/>
                    </a:lnTo>
                    <a:lnTo>
                      <a:pt x="5599" y="3696"/>
                    </a:lnTo>
                    <a:lnTo>
                      <a:pt x="5738" y="3821"/>
                    </a:lnTo>
                    <a:lnTo>
                      <a:pt x="5877" y="3960"/>
                    </a:lnTo>
                    <a:lnTo>
                      <a:pt x="5988" y="4085"/>
                    </a:lnTo>
                    <a:lnTo>
                      <a:pt x="6086" y="4210"/>
                    </a:lnTo>
                    <a:lnTo>
                      <a:pt x="6169" y="4349"/>
                    </a:lnTo>
                    <a:lnTo>
                      <a:pt x="6238" y="4488"/>
                    </a:lnTo>
                    <a:lnTo>
                      <a:pt x="6308" y="4627"/>
                    </a:lnTo>
                    <a:lnTo>
                      <a:pt x="6350" y="4779"/>
                    </a:lnTo>
                    <a:lnTo>
                      <a:pt x="6391" y="4946"/>
                    </a:lnTo>
                    <a:lnTo>
                      <a:pt x="6419" y="5113"/>
                    </a:lnTo>
                    <a:lnTo>
                      <a:pt x="6447" y="5474"/>
                    </a:lnTo>
                    <a:lnTo>
                      <a:pt x="6447" y="5877"/>
                    </a:lnTo>
                    <a:lnTo>
                      <a:pt x="6433" y="6322"/>
                    </a:lnTo>
                    <a:lnTo>
                      <a:pt x="6391" y="6808"/>
                    </a:lnTo>
                    <a:lnTo>
                      <a:pt x="6363" y="7058"/>
                    </a:lnTo>
                    <a:lnTo>
                      <a:pt x="6363" y="7308"/>
                    </a:lnTo>
                    <a:lnTo>
                      <a:pt x="6363" y="7558"/>
                    </a:lnTo>
                    <a:lnTo>
                      <a:pt x="6391" y="7794"/>
                    </a:lnTo>
                    <a:lnTo>
                      <a:pt x="6433" y="8030"/>
                    </a:lnTo>
                    <a:lnTo>
                      <a:pt x="6489" y="8267"/>
                    </a:lnTo>
                    <a:lnTo>
                      <a:pt x="6558" y="8503"/>
                    </a:lnTo>
                    <a:lnTo>
                      <a:pt x="6641" y="8725"/>
                    </a:lnTo>
                    <a:lnTo>
                      <a:pt x="6739" y="8947"/>
                    </a:lnTo>
                    <a:lnTo>
                      <a:pt x="6864" y="9184"/>
                    </a:lnTo>
                    <a:lnTo>
                      <a:pt x="7016" y="9420"/>
                    </a:lnTo>
                    <a:lnTo>
                      <a:pt x="7183" y="9670"/>
                    </a:lnTo>
                    <a:lnTo>
                      <a:pt x="7378" y="9934"/>
                    </a:lnTo>
                    <a:lnTo>
                      <a:pt x="7586" y="10184"/>
                    </a:lnTo>
                    <a:lnTo>
                      <a:pt x="7822" y="10462"/>
                    </a:lnTo>
                    <a:lnTo>
                      <a:pt x="8072" y="10740"/>
                    </a:lnTo>
                    <a:lnTo>
                      <a:pt x="10281" y="8642"/>
                    </a:lnTo>
                    <a:lnTo>
                      <a:pt x="10031" y="8336"/>
                    </a:lnTo>
                    <a:lnTo>
                      <a:pt x="9809" y="8058"/>
                    </a:lnTo>
                    <a:lnTo>
                      <a:pt x="9642" y="7780"/>
                    </a:lnTo>
                    <a:lnTo>
                      <a:pt x="9517" y="7516"/>
                    </a:lnTo>
                    <a:lnTo>
                      <a:pt x="9462" y="7377"/>
                    </a:lnTo>
                    <a:lnTo>
                      <a:pt x="9420" y="7239"/>
                    </a:lnTo>
                    <a:lnTo>
                      <a:pt x="9392" y="7100"/>
                    </a:lnTo>
                    <a:lnTo>
                      <a:pt x="9364" y="6947"/>
                    </a:lnTo>
                    <a:lnTo>
                      <a:pt x="9337" y="6794"/>
                    </a:lnTo>
                    <a:lnTo>
                      <a:pt x="9323" y="6627"/>
                    </a:lnTo>
                    <a:lnTo>
                      <a:pt x="9323" y="6280"/>
                    </a:lnTo>
                    <a:lnTo>
                      <a:pt x="9434" y="4613"/>
                    </a:lnTo>
                    <a:lnTo>
                      <a:pt x="9434" y="4349"/>
                    </a:lnTo>
                    <a:lnTo>
                      <a:pt x="9434" y="4085"/>
                    </a:lnTo>
                    <a:lnTo>
                      <a:pt x="9420" y="3849"/>
                    </a:lnTo>
                    <a:lnTo>
                      <a:pt x="9392" y="3612"/>
                    </a:lnTo>
                    <a:lnTo>
                      <a:pt x="9364" y="3376"/>
                    </a:lnTo>
                    <a:lnTo>
                      <a:pt x="9323" y="3168"/>
                    </a:lnTo>
                    <a:lnTo>
                      <a:pt x="9281" y="2959"/>
                    </a:lnTo>
                    <a:lnTo>
                      <a:pt x="9225" y="2765"/>
                    </a:lnTo>
                    <a:lnTo>
                      <a:pt x="9156" y="2570"/>
                    </a:lnTo>
                    <a:lnTo>
                      <a:pt x="9073" y="2390"/>
                    </a:lnTo>
                    <a:lnTo>
                      <a:pt x="8989" y="2209"/>
                    </a:lnTo>
                    <a:lnTo>
                      <a:pt x="8878" y="2029"/>
                    </a:lnTo>
                    <a:lnTo>
                      <a:pt x="8767" y="1862"/>
                    </a:lnTo>
                    <a:lnTo>
                      <a:pt x="8642" y="1681"/>
                    </a:lnTo>
                    <a:lnTo>
                      <a:pt x="8517" y="1528"/>
                    </a:lnTo>
                    <a:lnTo>
                      <a:pt x="8364" y="1362"/>
                    </a:lnTo>
                    <a:lnTo>
                      <a:pt x="8183" y="1181"/>
                    </a:lnTo>
                    <a:lnTo>
                      <a:pt x="8017" y="1014"/>
                    </a:lnTo>
                    <a:lnTo>
                      <a:pt x="7836" y="862"/>
                    </a:lnTo>
                    <a:lnTo>
                      <a:pt x="7656" y="723"/>
                    </a:lnTo>
                    <a:lnTo>
                      <a:pt x="7461" y="598"/>
                    </a:lnTo>
                    <a:lnTo>
                      <a:pt x="7280" y="486"/>
                    </a:lnTo>
                    <a:lnTo>
                      <a:pt x="7086" y="389"/>
                    </a:lnTo>
                    <a:lnTo>
                      <a:pt x="6891" y="292"/>
                    </a:lnTo>
                    <a:lnTo>
                      <a:pt x="6697" y="209"/>
                    </a:lnTo>
                    <a:lnTo>
                      <a:pt x="6502" y="153"/>
                    </a:lnTo>
                    <a:lnTo>
                      <a:pt x="6308" y="97"/>
                    </a:lnTo>
                    <a:lnTo>
                      <a:pt x="6100" y="56"/>
                    </a:lnTo>
                    <a:lnTo>
                      <a:pt x="5905" y="28"/>
                    </a:lnTo>
                    <a:lnTo>
                      <a:pt x="5697" y="0"/>
                    </a:lnTo>
                    <a:close/>
                    <a:moveTo>
                      <a:pt x="11559" y="10087"/>
                    </a:moveTo>
                    <a:lnTo>
                      <a:pt x="11379" y="10101"/>
                    </a:lnTo>
                    <a:lnTo>
                      <a:pt x="11198" y="10128"/>
                    </a:lnTo>
                    <a:lnTo>
                      <a:pt x="11018" y="10184"/>
                    </a:lnTo>
                    <a:lnTo>
                      <a:pt x="10837" y="10253"/>
                    </a:lnTo>
                    <a:lnTo>
                      <a:pt x="10670" y="10337"/>
                    </a:lnTo>
                    <a:lnTo>
                      <a:pt x="10504" y="10448"/>
                    </a:lnTo>
                    <a:lnTo>
                      <a:pt x="10351" y="10559"/>
                    </a:lnTo>
                    <a:lnTo>
                      <a:pt x="10198" y="10698"/>
                    </a:lnTo>
                    <a:lnTo>
                      <a:pt x="10045" y="10851"/>
                    </a:lnTo>
                    <a:lnTo>
                      <a:pt x="9920" y="11004"/>
                    </a:lnTo>
                    <a:lnTo>
                      <a:pt x="9809" y="11170"/>
                    </a:lnTo>
                    <a:lnTo>
                      <a:pt x="9712" y="11337"/>
                    </a:lnTo>
                    <a:lnTo>
                      <a:pt x="9642" y="11504"/>
                    </a:lnTo>
                    <a:lnTo>
                      <a:pt x="9573" y="11684"/>
                    </a:lnTo>
                    <a:lnTo>
                      <a:pt x="9545" y="11865"/>
                    </a:lnTo>
                    <a:lnTo>
                      <a:pt x="9517" y="12046"/>
                    </a:lnTo>
                    <a:lnTo>
                      <a:pt x="9503" y="12240"/>
                    </a:lnTo>
                    <a:lnTo>
                      <a:pt x="9517" y="12421"/>
                    </a:lnTo>
                    <a:lnTo>
                      <a:pt x="9559" y="12587"/>
                    </a:lnTo>
                    <a:lnTo>
                      <a:pt x="9601" y="12754"/>
                    </a:lnTo>
                    <a:lnTo>
                      <a:pt x="9670" y="12921"/>
                    </a:lnTo>
                    <a:lnTo>
                      <a:pt x="9767" y="13074"/>
                    </a:lnTo>
                    <a:lnTo>
                      <a:pt x="9865" y="13226"/>
                    </a:lnTo>
                    <a:lnTo>
                      <a:pt x="9990" y="13379"/>
                    </a:lnTo>
                    <a:lnTo>
                      <a:pt x="10128" y="13504"/>
                    </a:lnTo>
                    <a:lnTo>
                      <a:pt x="10281" y="13615"/>
                    </a:lnTo>
                    <a:lnTo>
                      <a:pt x="10434" y="13713"/>
                    </a:lnTo>
                    <a:lnTo>
                      <a:pt x="10587" y="13796"/>
                    </a:lnTo>
                    <a:lnTo>
                      <a:pt x="10754" y="13852"/>
                    </a:lnTo>
                    <a:lnTo>
                      <a:pt x="10934" y="13893"/>
                    </a:lnTo>
                    <a:lnTo>
                      <a:pt x="11115" y="13907"/>
                    </a:lnTo>
                    <a:lnTo>
                      <a:pt x="11296" y="13921"/>
                    </a:lnTo>
                    <a:lnTo>
                      <a:pt x="11490" y="13893"/>
                    </a:lnTo>
                    <a:lnTo>
                      <a:pt x="11671" y="13866"/>
                    </a:lnTo>
                    <a:lnTo>
                      <a:pt x="11851" y="13810"/>
                    </a:lnTo>
                    <a:lnTo>
                      <a:pt x="12018" y="13741"/>
                    </a:lnTo>
                    <a:lnTo>
                      <a:pt x="12199" y="13657"/>
                    </a:lnTo>
                    <a:lnTo>
                      <a:pt x="12351" y="13560"/>
                    </a:lnTo>
                    <a:lnTo>
                      <a:pt x="12518" y="13435"/>
                    </a:lnTo>
                    <a:lnTo>
                      <a:pt x="12671" y="13296"/>
                    </a:lnTo>
                    <a:lnTo>
                      <a:pt x="12824" y="13143"/>
                    </a:lnTo>
                    <a:lnTo>
                      <a:pt x="12949" y="12990"/>
                    </a:lnTo>
                    <a:lnTo>
                      <a:pt x="13060" y="12837"/>
                    </a:lnTo>
                    <a:lnTo>
                      <a:pt x="13143" y="12671"/>
                    </a:lnTo>
                    <a:lnTo>
                      <a:pt x="13227" y="12504"/>
                    </a:lnTo>
                    <a:lnTo>
                      <a:pt x="13282" y="12323"/>
                    </a:lnTo>
                    <a:lnTo>
                      <a:pt x="13324" y="12143"/>
                    </a:lnTo>
                    <a:lnTo>
                      <a:pt x="13352" y="11948"/>
                    </a:lnTo>
                    <a:lnTo>
                      <a:pt x="13352" y="11768"/>
                    </a:lnTo>
                    <a:lnTo>
                      <a:pt x="13338" y="11587"/>
                    </a:lnTo>
                    <a:lnTo>
                      <a:pt x="13310" y="11406"/>
                    </a:lnTo>
                    <a:lnTo>
                      <a:pt x="13254" y="11240"/>
                    </a:lnTo>
                    <a:lnTo>
                      <a:pt x="13185" y="11087"/>
                    </a:lnTo>
                    <a:lnTo>
                      <a:pt x="13102" y="10920"/>
                    </a:lnTo>
                    <a:lnTo>
                      <a:pt x="12990" y="10767"/>
                    </a:lnTo>
                    <a:lnTo>
                      <a:pt x="12865" y="10628"/>
                    </a:lnTo>
                    <a:lnTo>
                      <a:pt x="12726" y="10490"/>
                    </a:lnTo>
                    <a:lnTo>
                      <a:pt x="12588" y="10378"/>
                    </a:lnTo>
                    <a:lnTo>
                      <a:pt x="12435" y="10281"/>
                    </a:lnTo>
                    <a:lnTo>
                      <a:pt x="12268" y="10212"/>
                    </a:lnTo>
                    <a:lnTo>
                      <a:pt x="12101" y="10156"/>
                    </a:lnTo>
                    <a:lnTo>
                      <a:pt x="11935" y="10114"/>
                    </a:lnTo>
                    <a:lnTo>
                      <a:pt x="11754" y="10087"/>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1" name="Google Shape;308;p19"/>
              <p:cNvSpPr/>
              <p:nvPr/>
            </p:nvSpPr>
            <p:spPr>
              <a:xfrm>
                <a:off x="4107825" y="1077600"/>
                <a:ext cx="191050" cy="218500"/>
              </a:xfrm>
              <a:custGeom>
                <a:avLst/>
                <a:gdLst/>
                <a:ahLst/>
                <a:cxnLst/>
                <a:rect l="l" t="t" r="r" b="b"/>
                <a:pathLst>
                  <a:path w="7642" h="8740" extrusionOk="0">
                    <a:moveTo>
                      <a:pt x="4154" y="1"/>
                    </a:moveTo>
                    <a:lnTo>
                      <a:pt x="3890" y="15"/>
                    </a:lnTo>
                    <a:lnTo>
                      <a:pt x="3626" y="56"/>
                    </a:lnTo>
                    <a:lnTo>
                      <a:pt x="3376" y="140"/>
                    </a:lnTo>
                    <a:lnTo>
                      <a:pt x="3140" y="237"/>
                    </a:lnTo>
                    <a:lnTo>
                      <a:pt x="2904" y="376"/>
                    </a:lnTo>
                    <a:lnTo>
                      <a:pt x="2682" y="529"/>
                    </a:lnTo>
                    <a:lnTo>
                      <a:pt x="2473" y="723"/>
                    </a:lnTo>
                    <a:lnTo>
                      <a:pt x="2265" y="945"/>
                    </a:lnTo>
                    <a:lnTo>
                      <a:pt x="2070" y="1182"/>
                    </a:lnTo>
                    <a:lnTo>
                      <a:pt x="3849" y="2432"/>
                    </a:lnTo>
                    <a:lnTo>
                      <a:pt x="4001" y="2265"/>
                    </a:lnTo>
                    <a:lnTo>
                      <a:pt x="4154" y="2126"/>
                    </a:lnTo>
                    <a:lnTo>
                      <a:pt x="4238" y="2071"/>
                    </a:lnTo>
                    <a:lnTo>
                      <a:pt x="4321" y="2015"/>
                    </a:lnTo>
                    <a:lnTo>
                      <a:pt x="4404" y="1987"/>
                    </a:lnTo>
                    <a:lnTo>
                      <a:pt x="4502" y="1960"/>
                    </a:lnTo>
                    <a:lnTo>
                      <a:pt x="4585" y="1932"/>
                    </a:lnTo>
                    <a:lnTo>
                      <a:pt x="4849" y="1932"/>
                    </a:lnTo>
                    <a:lnTo>
                      <a:pt x="4932" y="1960"/>
                    </a:lnTo>
                    <a:lnTo>
                      <a:pt x="5016" y="1987"/>
                    </a:lnTo>
                    <a:lnTo>
                      <a:pt x="5099" y="2029"/>
                    </a:lnTo>
                    <a:lnTo>
                      <a:pt x="5168" y="2085"/>
                    </a:lnTo>
                    <a:lnTo>
                      <a:pt x="5321" y="2210"/>
                    </a:lnTo>
                    <a:lnTo>
                      <a:pt x="5391" y="2279"/>
                    </a:lnTo>
                    <a:lnTo>
                      <a:pt x="5432" y="2335"/>
                    </a:lnTo>
                    <a:lnTo>
                      <a:pt x="5474" y="2418"/>
                    </a:lnTo>
                    <a:lnTo>
                      <a:pt x="5516" y="2488"/>
                    </a:lnTo>
                    <a:lnTo>
                      <a:pt x="5530" y="2557"/>
                    </a:lnTo>
                    <a:lnTo>
                      <a:pt x="5544" y="2640"/>
                    </a:lnTo>
                    <a:lnTo>
                      <a:pt x="5544" y="2724"/>
                    </a:lnTo>
                    <a:lnTo>
                      <a:pt x="5544" y="2807"/>
                    </a:lnTo>
                    <a:lnTo>
                      <a:pt x="5530" y="2890"/>
                    </a:lnTo>
                    <a:lnTo>
                      <a:pt x="5502" y="2974"/>
                    </a:lnTo>
                    <a:lnTo>
                      <a:pt x="5419" y="3168"/>
                    </a:lnTo>
                    <a:lnTo>
                      <a:pt x="5293" y="3363"/>
                    </a:lnTo>
                    <a:lnTo>
                      <a:pt x="5168" y="3502"/>
                    </a:lnTo>
                    <a:lnTo>
                      <a:pt x="5030" y="3641"/>
                    </a:lnTo>
                    <a:lnTo>
                      <a:pt x="4863" y="3738"/>
                    </a:lnTo>
                    <a:lnTo>
                      <a:pt x="4682" y="3807"/>
                    </a:lnTo>
                    <a:lnTo>
                      <a:pt x="4460" y="3877"/>
                    </a:lnTo>
                    <a:lnTo>
                      <a:pt x="4224" y="3919"/>
                    </a:lnTo>
                    <a:lnTo>
                      <a:pt x="3960" y="3960"/>
                    </a:lnTo>
                    <a:lnTo>
                      <a:pt x="3668" y="3988"/>
                    </a:lnTo>
                    <a:lnTo>
                      <a:pt x="3515" y="4016"/>
                    </a:lnTo>
                    <a:lnTo>
                      <a:pt x="3362" y="4044"/>
                    </a:lnTo>
                    <a:lnTo>
                      <a:pt x="3223" y="4071"/>
                    </a:lnTo>
                    <a:lnTo>
                      <a:pt x="3085" y="4113"/>
                    </a:lnTo>
                    <a:lnTo>
                      <a:pt x="2946" y="4169"/>
                    </a:lnTo>
                    <a:lnTo>
                      <a:pt x="2807" y="4224"/>
                    </a:lnTo>
                    <a:lnTo>
                      <a:pt x="2682" y="4294"/>
                    </a:lnTo>
                    <a:lnTo>
                      <a:pt x="2557" y="4377"/>
                    </a:lnTo>
                    <a:lnTo>
                      <a:pt x="2432" y="4460"/>
                    </a:lnTo>
                    <a:lnTo>
                      <a:pt x="2307" y="4558"/>
                    </a:lnTo>
                    <a:lnTo>
                      <a:pt x="2181" y="4669"/>
                    </a:lnTo>
                    <a:lnTo>
                      <a:pt x="2056" y="4808"/>
                    </a:lnTo>
                    <a:lnTo>
                      <a:pt x="1792" y="5099"/>
                    </a:lnTo>
                    <a:lnTo>
                      <a:pt x="1528" y="5461"/>
                    </a:lnTo>
                    <a:lnTo>
                      <a:pt x="3043" y="6517"/>
                    </a:lnTo>
                    <a:lnTo>
                      <a:pt x="3182" y="6336"/>
                    </a:lnTo>
                    <a:lnTo>
                      <a:pt x="3335" y="6183"/>
                    </a:lnTo>
                    <a:lnTo>
                      <a:pt x="3474" y="6044"/>
                    </a:lnTo>
                    <a:lnTo>
                      <a:pt x="3612" y="5933"/>
                    </a:lnTo>
                    <a:lnTo>
                      <a:pt x="3765" y="5850"/>
                    </a:lnTo>
                    <a:lnTo>
                      <a:pt x="3932" y="5780"/>
                    </a:lnTo>
                    <a:lnTo>
                      <a:pt x="4126" y="5725"/>
                    </a:lnTo>
                    <a:lnTo>
                      <a:pt x="4335" y="5683"/>
                    </a:lnTo>
                    <a:lnTo>
                      <a:pt x="5335" y="5544"/>
                    </a:lnTo>
                    <a:lnTo>
                      <a:pt x="5641" y="5488"/>
                    </a:lnTo>
                    <a:lnTo>
                      <a:pt x="5919" y="5405"/>
                    </a:lnTo>
                    <a:lnTo>
                      <a:pt x="6183" y="5308"/>
                    </a:lnTo>
                    <a:lnTo>
                      <a:pt x="6405" y="5197"/>
                    </a:lnTo>
                    <a:lnTo>
                      <a:pt x="6613" y="5072"/>
                    </a:lnTo>
                    <a:lnTo>
                      <a:pt x="6794" y="4919"/>
                    </a:lnTo>
                    <a:lnTo>
                      <a:pt x="6975" y="4738"/>
                    </a:lnTo>
                    <a:lnTo>
                      <a:pt x="7141" y="4530"/>
                    </a:lnTo>
                    <a:lnTo>
                      <a:pt x="7294" y="4280"/>
                    </a:lnTo>
                    <a:lnTo>
                      <a:pt x="7419" y="4030"/>
                    </a:lnTo>
                    <a:lnTo>
                      <a:pt x="7530" y="3780"/>
                    </a:lnTo>
                    <a:lnTo>
                      <a:pt x="7600" y="3530"/>
                    </a:lnTo>
                    <a:lnTo>
                      <a:pt x="7641" y="3279"/>
                    </a:lnTo>
                    <a:lnTo>
                      <a:pt x="7641" y="3029"/>
                    </a:lnTo>
                    <a:lnTo>
                      <a:pt x="7628" y="2779"/>
                    </a:lnTo>
                    <a:lnTo>
                      <a:pt x="7572" y="2529"/>
                    </a:lnTo>
                    <a:lnTo>
                      <a:pt x="7489" y="2293"/>
                    </a:lnTo>
                    <a:lnTo>
                      <a:pt x="7391" y="2043"/>
                    </a:lnTo>
                    <a:lnTo>
                      <a:pt x="7252" y="1807"/>
                    </a:lnTo>
                    <a:lnTo>
                      <a:pt x="7086" y="1585"/>
                    </a:lnTo>
                    <a:lnTo>
                      <a:pt x="6891" y="1348"/>
                    </a:lnTo>
                    <a:lnTo>
                      <a:pt x="6669" y="1140"/>
                    </a:lnTo>
                    <a:lnTo>
                      <a:pt x="6419" y="918"/>
                    </a:lnTo>
                    <a:lnTo>
                      <a:pt x="6141" y="709"/>
                    </a:lnTo>
                    <a:lnTo>
                      <a:pt x="5835" y="515"/>
                    </a:lnTo>
                    <a:lnTo>
                      <a:pt x="5557" y="362"/>
                    </a:lnTo>
                    <a:lnTo>
                      <a:pt x="5266" y="223"/>
                    </a:lnTo>
                    <a:lnTo>
                      <a:pt x="4988" y="126"/>
                    </a:lnTo>
                    <a:lnTo>
                      <a:pt x="4710" y="56"/>
                    </a:lnTo>
                    <a:lnTo>
                      <a:pt x="4432" y="1"/>
                    </a:lnTo>
                    <a:close/>
                    <a:moveTo>
                      <a:pt x="1042" y="6461"/>
                    </a:moveTo>
                    <a:lnTo>
                      <a:pt x="917" y="6475"/>
                    </a:lnTo>
                    <a:lnTo>
                      <a:pt x="806" y="6489"/>
                    </a:lnTo>
                    <a:lnTo>
                      <a:pt x="709" y="6517"/>
                    </a:lnTo>
                    <a:lnTo>
                      <a:pt x="612" y="6558"/>
                    </a:lnTo>
                    <a:lnTo>
                      <a:pt x="514" y="6614"/>
                    </a:lnTo>
                    <a:lnTo>
                      <a:pt x="417" y="6669"/>
                    </a:lnTo>
                    <a:lnTo>
                      <a:pt x="334" y="6739"/>
                    </a:lnTo>
                    <a:lnTo>
                      <a:pt x="264" y="6822"/>
                    </a:lnTo>
                    <a:lnTo>
                      <a:pt x="195" y="6906"/>
                    </a:lnTo>
                    <a:lnTo>
                      <a:pt x="125" y="7017"/>
                    </a:lnTo>
                    <a:lnTo>
                      <a:pt x="84" y="7114"/>
                    </a:lnTo>
                    <a:lnTo>
                      <a:pt x="42" y="7211"/>
                    </a:lnTo>
                    <a:lnTo>
                      <a:pt x="14" y="7322"/>
                    </a:lnTo>
                    <a:lnTo>
                      <a:pt x="0" y="7420"/>
                    </a:lnTo>
                    <a:lnTo>
                      <a:pt x="0" y="7531"/>
                    </a:lnTo>
                    <a:lnTo>
                      <a:pt x="0" y="7642"/>
                    </a:lnTo>
                    <a:lnTo>
                      <a:pt x="28" y="7753"/>
                    </a:lnTo>
                    <a:lnTo>
                      <a:pt x="56" y="7864"/>
                    </a:lnTo>
                    <a:lnTo>
                      <a:pt x="98" y="7961"/>
                    </a:lnTo>
                    <a:lnTo>
                      <a:pt x="153" y="8059"/>
                    </a:lnTo>
                    <a:lnTo>
                      <a:pt x="209" y="8156"/>
                    </a:lnTo>
                    <a:lnTo>
                      <a:pt x="278" y="8253"/>
                    </a:lnTo>
                    <a:lnTo>
                      <a:pt x="361" y="8337"/>
                    </a:lnTo>
                    <a:lnTo>
                      <a:pt x="445" y="8420"/>
                    </a:lnTo>
                    <a:lnTo>
                      <a:pt x="556" y="8489"/>
                    </a:lnTo>
                    <a:lnTo>
                      <a:pt x="653" y="8559"/>
                    </a:lnTo>
                    <a:lnTo>
                      <a:pt x="764" y="8614"/>
                    </a:lnTo>
                    <a:lnTo>
                      <a:pt x="876" y="8670"/>
                    </a:lnTo>
                    <a:lnTo>
                      <a:pt x="987" y="8698"/>
                    </a:lnTo>
                    <a:lnTo>
                      <a:pt x="1098" y="8726"/>
                    </a:lnTo>
                    <a:lnTo>
                      <a:pt x="1209" y="8739"/>
                    </a:lnTo>
                    <a:lnTo>
                      <a:pt x="1431" y="8739"/>
                    </a:lnTo>
                    <a:lnTo>
                      <a:pt x="1542" y="8726"/>
                    </a:lnTo>
                    <a:lnTo>
                      <a:pt x="1654" y="8684"/>
                    </a:lnTo>
                    <a:lnTo>
                      <a:pt x="1751" y="8656"/>
                    </a:lnTo>
                    <a:lnTo>
                      <a:pt x="1848" y="8601"/>
                    </a:lnTo>
                    <a:lnTo>
                      <a:pt x="1931" y="8545"/>
                    </a:lnTo>
                    <a:lnTo>
                      <a:pt x="2015" y="8475"/>
                    </a:lnTo>
                    <a:lnTo>
                      <a:pt x="2084" y="8392"/>
                    </a:lnTo>
                    <a:lnTo>
                      <a:pt x="2168" y="8295"/>
                    </a:lnTo>
                    <a:lnTo>
                      <a:pt x="2223" y="8198"/>
                    </a:lnTo>
                    <a:lnTo>
                      <a:pt x="2279" y="8100"/>
                    </a:lnTo>
                    <a:lnTo>
                      <a:pt x="2320" y="7989"/>
                    </a:lnTo>
                    <a:lnTo>
                      <a:pt x="2334" y="7892"/>
                    </a:lnTo>
                    <a:lnTo>
                      <a:pt x="2362" y="7781"/>
                    </a:lnTo>
                    <a:lnTo>
                      <a:pt x="2362" y="7684"/>
                    </a:lnTo>
                    <a:lnTo>
                      <a:pt x="2348" y="7572"/>
                    </a:lnTo>
                    <a:lnTo>
                      <a:pt x="2334" y="7461"/>
                    </a:lnTo>
                    <a:lnTo>
                      <a:pt x="2293" y="7350"/>
                    </a:lnTo>
                    <a:lnTo>
                      <a:pt x="2251" y="7239"/>
                    </a:lnTo>
                    <a:lnTo>
                      <a:pt x="2209" y="7142"/>
                    </a:lnTo>
                    <a:lnTo>
                      <a:pt x="2140" y="7044"/>
                    </a:lnTo>
                    <a:lnTo>
                      <a:pt x="2070" y="6961"/>
                    </a:lnTo>
                    <a:lnTo>
                      <a:pt x="1987" y="6878"/>
                    </a:lnTo>
                    <a:lnTo>
                      <a:pt x="1904" y="6794"/>
                    </a:lnTo>
                    <a:lnTo>
                      <a:pt x="1806" y="6711"/>
                    </a:lnTo>
                    <a:lnTo>
                      <a:pt x="1695" y="6642"/>
                    </a:lnTo>
                    <a:lnTo>
                      <a:pt x="1584" y="6586"/>
                    </a:lnTo>
                    <a:lnTo>
                      <a:pt x="1487" y="6544"/>
                    </a:lnTo>
                    <a:lnTo>
                      <a:pt x="1376" y="6503"/>
                    </a:lnTo>
                    <a:lnTo>
                      <a:pt x="1265" y="6475"/>
                    </a:lnTo>
                    <a:lnTo>
                      <a:pt x="1153" y="646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aphicFrame>
        <p:nvGraphicFramePr>
          <p:cNvPr id="65" name="Table 64"/>
          <p:cNvGraphicFramePr/>
          <p:nvPr>
            <p:custDataLst>
              <p:tags r:id="rId1"/>
            </p:custDataLst>
          </p:nvPr>
        </p:nvGraphicFramePr>
        <p:xfrm>
          <a:off x="365125" y="1858010"/>
          <a:ext cx="7404100" cy="1818640"/>
        </p:xfrm>
        <a:graphic>
          <a:graphicData uri="http://schemas.openxmlformats.org/drawingml/2006/table">
            <a:tbl>
              <a:tblPr firstRow="1" bandRow="1">
                <a:tableStyleId>{5C22544A-7EE6-4342-B048-85BDC9FD1C3A}</a:tableStyleId>
              </a:tblPr>
              <a:tblGrid>
                <a:gridCol w="1480820">
                  <a:extLst>
                    <a:ext uri="{9D8B030D-6E8A-4147-A177-3AD203B41FA5}">
                      <a16:colId xmlns:a16="http://schemas.microsoft.com/office/drawing/2014/main" val="20000"/>
                    </a:ext>
                  </a:extLst>
                </a:gridCol>
                <a:gridCol w="1480820">
                  <a:extLst>
                    <a:ext uri="{9D8B030D-6E8A-4147-A177-3AD203B41FA5}">
                      <a16:colId xmlns:a16="http://schemas.microsoft.com/office/drawing/2014/main" val="20001"/>
                    </a:ext>
                  </a:extLst>
                </a:gridCol>
                <a:gridCol w="1480820">
                  <a:extLst>
                    <a:ext uri="{9D8B030D-6E8A-4147-A177-3AD203B41FA5}">
                      <a16:colId xmlns:a16="http://schemas.microsoft.com/office/drawing/2014/main" val="20002"/>
                    </a:ext>
                  </a:extLst>
                </a:gridCol>
                <a:gridCol w="1480820">
                  <a:extLst>
                    <a:ext uri="{9D8B030D-6E8A-4147-A177-3AD203B41FA5}">
                      <a16:colId xmlns:a16="http://schemas.microsoft.com/office/drawing/2014/main" val="20003"/>
                    </a:ext>
                  </a:extLst>
                </a:gridCol>
                <a:gridCol w="1480820">
                  <a:extLst>
                    <a:ext uri="{9D8B030D-6E8A-4147-A177-3AD203B41FA5}">
                      <a16:colId xmlns:a16="http://schemas.microsoft.com/office/drawing/2014/main" val="20004"/>
                    </a:ext>
                  </a:extLst>
                </a:gridCol>
              </a:tblGrid>
              <a:tr h="991870">
                <a:tc>
                  <a:txBody>
                    <a:bodyPr/>
                    <a:lstStyle/>
                    <a:p>
                      <a:pPr>
                        <a:buNone/>
                      </a:pPr>
                      <a:r>
                        <a:rPr lang="en-US" altLang="en-US" sz="1800">
                          <a:latin typeface="Times New Roman" panose="02020603050405020304" pitchFamily="18" charset="0"/>
                          <a:cs typeface="Times New Roman" panose="02020603050405020304" pitchFamily="18" charset="0"/>
                        </a:rPr>
                        <a:t>Nguyên liệu </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Gia vị</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Nơi bán</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Người thưởng thức</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Giá thành</a:t>
                      </a:r>
                    </a:p>
                  </a:txBody>
                  <a:tcPr/>
                </a:tc>
                <a:extLst>
                  <a:ext uri="{0D108BD9-81ED-4DB2-BD59-A6C34878D82A}">
                    <a16:rowId xmlns:a16="http://schemas.microsoft.com/office/drawing/2014/main" val="10000"/>
                  </a:ext>
                </a:extLst>
              </a:tr>
              <a:tr h="41338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r h="41338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4"/>
          <a:srcRect l="-18348" t="3761" r="18348" b="-3761"/>
          <a:stretch>
            <a:fillRect/>
          </a:stretch>
        </p:blipFill>
        <p:spPr>
          <a:xfrm>
            <a:off x="-251999" y="353468"/>
            <a:ext cx="1380661" cy="920441"/>
          </a:xfrm>
          <a:prstGeom prst="ellipse">
            <a:avLst/>
          </a:prstGeom>
        </p:spPr>
      </p:pic>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1" name="Table 20"/>
          <p:cNvGraphicFramePr/>
          <p:nvPr>
            <p:custDataLst>
              <p:tags r:id="rId1"/>
            </p:custDataLst>
          </p:nvPr>
        </p:nvGraphicFramePr>
        <p:xfrm>
          <a:off x="1169035" y="615950"/>
          <a:ext cx="7105650" cy="3646170"/>
        </p:xfrm>
        <a:graphic>
          <a:graphicData uri="http://schemas.openxmlformats.org/drawingml/2006/table">
            <a:tbl>
              <a:tblPr firstRow="1" bandRow="1">
                <a:tableStyleId>{5C22544A-7EE6-4342-B048-85BDC9FD1C3A}</a:tableStyleId>
              </a:tblPr>
              <a:tblGrid>
                <a:gridCol w="1421130">
                  <a:extLst>
                    <a:ext uri="{9D8B030D-6E8A-4147-A177-3AD203B41FA5}">
                      <a16:colId xmlns:a16="http://schemas.microsoft.com/office/drawing/2014/main" val="20000"/>
                    </a:ext>
                  </a:extLst>
                </a:gridCol>
                <a:gridCol w="1421130">
                  <a:extLst>
                    <a:ext uri="{9D8B030D-6E8A-4147-A177-3AD203B41FA5}">
                      <a16:colId xmlns:a16="http://schemas.microsoft.com/office/drawing/2014/main" val="20001"/>
                    </a:ext>
                  </a:extLst>
                </a:gridCol>
                <a:gridCol w="1421130">
                  <a:extLst>
                    <a:ext uri="{9D8B030D-6E8A-4147-A177-3AD203B41FA5}">
                      <a16:colId xmlns:a16="http://schemas.microsoft.com/office/drawing/2014/main" val="20002"/>
                    </a:ext>
                  </a:extLst>
                </a:gridCol>
                <a:gridCol w="1421130">
                  <a:extLst>
                    <a:ext uri="{9D8B030D-6E8A-4147-A177-3AD203B41FA5}">
                      <a16:colId xmlns:a16="http://schemas.microsoft.com/office/drawing/2014/main" val="20003"/>
                    </a:ext>
                  </a:extLst>
                </a:gridCol>
                <a:gridCol w="1421130">
                  <a:extLst>
                    <a:ext uri="{9D8B030D-6E8A-4147-A177-3AD203B41FA5}">
                      <a16:colId xmlns:a16="http://schemas.microsoft.com/office/drawing/2014/main" val="20004"/>
                    </a:ext>
                  </a:extLst>
                </a:gridCol>
              </a:tblGrid>
              <a:tr h="640080">
                <a:tc>
                  <a:txBody>
                    <a:bodyPr/>
                    <a:lstStyle/>
                    <a:p>
                      <a:pPr>
                        <a:buNone/>
                      </a:pPr>
                      <a:r>
                        <a:rPr lang="en-US" altLang="en-US" sz="1800">
                          <a:latin typeface="Times New Roman" panose="02020603050405020304" pitchFamily="18" charset="0"/>
                          <a:cs typeface="Times New Roman" panose="02020603050405020304" pitchFamily="18" charset="0"/>
                        </a:rPr>
                        <a:t>Nguyên liệu </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Gia vị</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Nơi bán</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Người thưởng thức</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Giá thành</a:t>
                      </a:r>
                    </a:p>
                  </a:txBody>
                  <a:tcPr/>
                </a:tc>
                <a:extLst>
                  <a:ext uri="{0D108BD9-81ED-4DB2-BD59-A6C34878D82A}">
                    <a16:rowId xmlns:a16="http://schemas.microsoft.com/office/drawing/2014/main" val="10000"/>
                  </a:ext>
                </a:extLst>
              </a:tr>
              <a:tr h="2560320">
                <a:tc>
                  <a:txBody>
                    <a:bodyPr/>
                    <a:lstStyle/>
                    <a:p>
                      <a:pPr>
                        <a:buNone/>
                      </a:pPr>
                      <a:r>
                        <a:rPr lang="en-US" altLang="en-US" sz="1800">
                          <a:latin typeface="Times New Roman" panose="02020603050405020304" pitchFamily="18" charset="0"/>
                          <a:cs typeface="Times New Roman" panose="02020603050405020304" pitchFamily="18" charset="0"/>
                        </a:rPr>
                        <a:t>Ruột hến, cơm nguội, bún tàu, măng khô, rau sống, thịt heo</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Da heo, tóp mỡ, ớt tương, ớt dầm nước mắm, ớt màu, muối, mẻ, đậu phộng, ruốc, bánh tráng, vị tinh…</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Bán rong trên đường phố.</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Mọi người, cả người giàu và người nghèo</a:t>
                      </a:r>
                    </a:p>
                  </a:txBody>
                  <a:tcPr/>
                </a:tc>
                <a:tc>
                  <a:txBody>
                    <a:bodyPr/>
                    <a:lstStyle/>
                    <a:p>
                      <a:pPr>
                        <a:buNone/>
                      </a:pPr>
                      <a:r>
                        <a:rPr lang="en-US" altLang="en-US" sz="1800">
                          <a:latin typeface="Times New Roman" panose="02020603050405020304" pitchFamily="18" charset="0"/>
                          <a:cs typeface="Times New Roman" panose="02020603050405020304" pitchFamily="18" charset="0"/>
                        </a:rPr>
                        <a:t>Giá rẻ</a:t>
                      </a:r>
                    </a:p>
                  </a:txBody>
                  <a:tcPr/>
                </a:tc>
                <a:extLst>
                  <a:ext uri="{0D108BD9-81ED-4DB2-BD59-A6C34878D82A}">
                    <a16:rowId xmlns:a16="http://schemas.microsoft.com/office/drawing/2014/main" val="10001"/>
                  </a:ext>
                </a:extLst>
              </a:tr>
              <a:tr h="445770">
                <a:tc gridSpan="5">
                  <a:txBody>
                    <a:bodyPr/>
                    <a:lstStyle/>
                    <a:p>
                      <a:pPr>
                        <a:buNone/>
                      </a:pPr>
                      <a:r>
                        <a:rPr lang="en-US" altLang="en-US" sz="1800">
                          <a:latin typeface="Times New Roman" panose="02020603050405020304" pitchFamily="18" charset="0"/>
                          <a:cs typeface="Times New Roman" panose="02020603050405020304" pitchFamily="18" charset="0"/>
                        </a:rPr>
                        <a:t>  </a:t>
                      </a:r>
                      <a:endParaRPr lang="en-US" altLang="en-US" sz="1800" b="1">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6" name="Google Shape;1206;p35"/>
          <p:cNvSpPr txBox="1">
            <a:spLocks noGrp="1"/>
          </p:cNvSpPr>
          <p:nvPr>
            <p:ph type="title"/>
          </p:nvPr>
        </p:nvSpPr>
        <p:spPr>
          <a:xfrm>
            <a:off x="457358" y="2153136"/>
            <a:ext cx="5365282" cy="69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600" b="1">
                <a:latin typeface="Times New Roman" panose="02020603050405020304" pitchFamily="18" charset="0"/>
                <a:cs typeface="Times New Roman" panose="02020603050405020304" pitchFamily="18" charset="0"/>
              </a:rPr>
              <a:t>Hoạt động khởi động</a:t>
            </a:r>
            <a:endParaRPr sz="6600" b="1">
              <a:latin typeface="Times New Roman" panose="02020603050405020304" pitchFamily="18" charset="0"/>
              <a:cs typeface="Times New Roman" panose="02020603050405020304" pitchFamily="18" charset="0"/>
            </a:endParaRPr>
          </a:p>
        </p:txBody>
      </p:sp>
      <p:grpSp>
        <p:nvGrpSpPr>
          <p:cNvPr id="1207" name="Google Shape;1207;p35"/>
          <p:cNvGrpSpPr/>
          <p:nvPr/>
        </p:nvGrpSpPr>
        <p:grpSpPr>
          <a:xfrm>
            <a:off x="5213836" y="537850"/>
            <a:ext cx="4604364" cy="4226397"/>
            <a:chOff x="2268500" y="1194225"/>
            <a:chExt cx="2440950" cy="2240575"/>
          </a:xfrm>
          <a:blipFill>
            <a:blip r:embed="rId3"/>
            <a:stretch>
              <a:fillRect l="-15000"/>
            </a:stretch>
          </a:blipFill>
        </p:grpSpPr>
        <p:sp>
          <p:nvSpPr>
            <p:cNvPr id="1208" name="Google Shape;1208;p35"/>
            <p:cNvSpPr/>
            <p:nvPr/>
          </p:nvSpPr>
          <p:spPr>
            <a:xfrm>
              <a:off x="2268500" y="1194225"/>
              <a:ext cx="2440950" cy="2240575"/>
            </a:xfrm>
            <a:custGeom>
              <a:avLst/>
              <a:gdLst/>
              <a:ahLst/>
              <a:cxnLst/>
              <a:rect l="l" t="t" r="r" b="b"/>
              <a:pathLst>
                <a:path w="97638" h="89623" extrusionOk="0">
                  <a:moveTo>
                    <a:pt x="48760" y="1"/>
                  </a:moveTo>
                  <a:cubicBezTo>
                    <a:pt x="27874" y="1"/>
                    <a:pt x="9174" y="14697"/>
                    <a:pt x="4904" y="35955"/>
                  </a:cubicBezTo>
                  <a:cubicBezTo>
                    <a:pt x="1" y="60206"/>
                    <a:pt x="15712" y="83823"/>
                    <a:pt x="39963" y="88726"/>
                  </a:cubicBezTo>
                  <a:cubicBezTo>
                    <a:pt x="42955" y="89331"/>
                    <a:pt x="45938" y="89623"/>
                    <a:pt x="48878" y="89623"/>
                  </a:cubicBezTo>
                  <a:cubicBezTo>
                    <a:pt x="69764" y="89623"/>
                    <a:pt x="88465" y="74926"/>
                    <a:pt x="92734" y="53668"/>
                  </a:cubicBezTo>
                  <a:cubicBezTo>
                    <a:pt x="97637" y="29417"/>
                    <a:pt x="81926" y="5767"/>
                    <a:pt x="57675" y="897"/>
                  </a:cubicBezTo>
                  <a:cubicBezTo>
                    <a:pt x="54683" y="292"/>
                    <a:pt x="51700" y="1"/>
                    <a:pt x="48760" y="1"/>
                  </a:cubicBezTo>
                  <a:close/>
                </a:path>
              </a:pathLst>
            </a:custGeom>
            <a:grpFill/>
            <a:ln>
              <a:noFill/>
            </a:ln>
            <a:effectLst>
              <a:outerShdw dist="133350" dir="215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2356075" y="1285550"/>
              <a:ext cx="2266650" cy="2058700"/>
            </a:xfrm>
            <a:custGeom>
              <a:avLst/>
              <a:gdLst/>
              <a:ahLst/>
              <a:cxnLst/>
              <a:rect l="l" t="t" r="r" b="b"/>
              <a:pathLst>
                <a:path w="90666" h="82348" extrusionOk="0">
                  <a:moveTo>
                    <a:pt x="45294" y="1"/>
                  </a:moveTo>
                  <a:cubicBezTo>
                    <a:pt x="26694" y="1"/>
                    <a:pt x="9833" y="12683"/>
                    <a:pt x="5304" y="31568"/>
                  </a:cubicBezTo>
                  <a:cubicBezTo>
                    <a:pt x="0" y="53684"/>
                    <a:pt x="13610" y="75900"/>
                    <a:pt x="35726" y="81204"/>
                  </a:cubicBezTo>
                  <a:cubicBezTo>
                    <a:pt x="38952" y="81977"/>
                    <a:pt x="42180" y="82348"/>
                    <a:pt x="45357" y="82348"/>
                  </a:cubicBezTo>
                  <a:cubicBezTo>
                    <a:pt x="63963" y="82348"/>
                    <a:pt x="80831" y="69643"/>
                    <a:pt x="85361" y="50782"/>
                  </a:cubicBezTo>
                  <a:cubicBezTo>
                    <a:pt x="90665" y="28666"/>
                    <a:pt x="77022" y="6450"/>
                    <a:pt x="54940" y="1147"/>
                  </a:cubicBezTo>
                  <a:cubicBezTo>
                    <a:pt x="51709" y="372"/>
                    <a:pt x="48476" y="1"/>
                    <a:pt x="45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2456975" y="1356725"/>
              <a:ext cx="1988950" cy="1914500"/>
            </a:xfrm>
            <a:custGeom>
              <a:avLst/>
              <a:gdLst/>
              <a:ahLst/>
              <a:cxnLst/>
              <a:rect l="l" t="t" r="r" b="b"/>
              <a:pathLst>
                <a:path w="79558" h="76580" extrusionOk="0">
                  <a:moveTo>
                    <a:pt x="41297" y="1"/>
                  </a:moveTo>
                  <a:cubicBezTo>
                    <a:pt x="25786" y="1"/>
                    <a:pt x="11842" y="9341"/>
                    <a:pt x="5905" y="23651"/>
                  </a:cubicBezTo>
                  <a:cubicBezTo>
                    <a:pt x="1" y="37961"/>
                    <a:pt x="3270" y="54406"/>
                    <a:pt x="14211" y="65381"/>
                  </a:cubicBezTo>
                  <a:cubicBezTo>
                    <a:pt x="21524" y="72694"/>
                    <a:pt x="31310" y="76579"/>
                    <a:pt x="41269" y="76579"/>
                  </a:cubicBezTo>
                  <a:cubicBezTo>
                    <a:pt x="46211" y="76579"/>
                    <a:pt x="51195" y="75623"/>
                    <a:pt x="55941" y="73653"/>
                  </a:cubicBezTo>
                  <a:cubicBezTo>
                    <a:pt x="70251" y="67749"/>
                    <a:pt x="79557" y="53773"/>
                    <a:pt x="79557" y="38295"/>
                  </a:cubicBezTo>
                  <a:cubicBezTo>
                    <a:pt x="79557" y="17146"/>
                    <a:pt x="62412" y="1"/>
                    <a:pt x="412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3405150" y="1521850"/>
              <a:ext cx="168475" cy="1614525"/>
            </a:xfrm>
            <a:custGeom>
              <a:avLst/>
              <a:gdLst/>
              <a:ahLst/>
              <a:cxnLst/>
              <a:rect l="l" t="t" r="r" b="b"/>
              <a:pathLst>
                <a:path w="6739" h="64581" extrusionOk="0">
                  <a:moveTo>
                    <a:pt x="1" y="0"/>
                  </a:moveTo>
                  <a:lnTo>
                    <a:pt x="1" y="64580"/>
                  </a:lnTo>
                  <a:lnTo>
                    <a:pt x="6739" y="64580"/>
                  </a:lnTo>
                  <a:lnTo>
                    <a:pt x="67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2659625" y="1553450"/>
              <a:ext cx="1679550" cy="1526300"/>
            </a:xfrm>
            <a:custGeom>
              <a:avLst/>
              <a:gdLst/>
              <a:ahLst/>
              <a:cxnLst/>
              <a:rect l="l" t="t" r="r" b="b"/>
              <a:pathLst>
                <a:path w="67182" h="61052" extrusionOk="0">
                  <a:moveTo>
                    <a:pt x="33569" y="0"/>
                  </a:moveTo>
                  <a:cubicBezTo>
                    <a:pt x="19776" y="0"/>
                    <a:pt x="7268" y="9423"/>
                    <a:pt x="3903" y="23454"/>
                  </a:cubicBezTo>
                  <a:cubicBezTo>
                    <a:pt x="0" y="39833"/>
                    <a:pt x="10108" y="56278"/>
                    <a:pt x="26519" y="60214"/>
                  </a:cubicBezTo>
                  <a:cubicBezTo>
                    <a:pt x="28895" y="60780"/>
                    <a:pt x="31273" y="61051"/>
                    <a:pt x="33613" y="61051"/>
                  </a:cubicBezTo>
                  <a:cubicBezTo>
                    <a:pt x="47406" y="61051"/>
                    <a:pt x="59914" y="51628"/>
                    <a:pt x="63279" y="37598"/>
                  </a:cubicBezTo>
                  <a:cubicBezTo>
                    <a:pt x="67182" y="21219"/>
                    <a:pt x="57075" y="4774"/>
                    <a:pt x="40663" y="838"/>
                  </a:cubicBezTo>
                  <a:cubicBezTo>
                    <a:pt x="38287" y="272"/>
                    <a:pt x="35909" y="0"/>
                    <a:pt x="33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2806400" y="1674450"/>
              <a:ext cx="1335975" cy="1284700"/>
            </a:xfrm>
            <a:custGeom>
              <a:avLst/>
              <a:gdLst/>
              <a:ahLst/>
              <a:cxnLst/>
              <a:rect l="l" t="t" r="r" b="b"/>
              <a:pathLst>
                <a:path w="53439" h="51388" extrusionOk="0">
                  <a:moveTo>
                    <a:pt x="27782" y="1"/>
                  </a:moveTo>
                  <a:cubicBezTo>
                    <a:pt x="27761" y="1"/>
                    <a:pt x="27741" y="1"/>
                    <a:pt x="27720" y="1"/>
                  </a:cubicBezTo>
                  <a:cubicBezTo>
                    <a:pt x="17346" y="1"/>
                    <a:pt x="7973" y="6239"/>
                    <a:pt x="3970" y="15846"/>
                  </a:cubicBezTo>
                  <a:cubicBezTo>
                    <a:pt x="0" y="25452"/>
                    <a:pt x="2202" y="36527"/>
                    <a:pt x="9540" y="43866"/>
                  </a:cubicBezTo>
                  <a:cubicBezTo>
                    <a:pt x="14474" y="48777"/>
                    <a:pt x="21050" y="51387"/>
                    <a:pt x="27741" y="51387"/>
                  </a:cubicBezTo>
                  <a:cubicBezTo>
                    <a:pt x="31048" y="51387"/>
                    <a:pt x="34383" y="50749"/>
                    <a:pt x="37560" y="49436"/>
                  </a:cubicBezTo>
                  <a:cubicBezTo>
                    <a:pt x="47167" y="45467"/>
                    <a:pt x="53438" y="36093"/>
                    <a:pt x="53438" y="25686"/>
                  </a:cubicBezTo>
                  <a:cubicBezTo>
                    <a:pt x="53438" y="11530"/>
                    <a:pt x="41963" y="1"/>
                    <a:pt x="277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2886450" y="1720950"/>
              <a:ext cx="1226725" cy="1192125"/>
            </a:xfrm>
            <a:custGeom>
              <a:avLst/>
              <a:gdLst/>
              <a:ahLst/>
              <a:cxnLst/>
              <a:rect l="l" t="t" r="r" b="b"/>
              <a:pathLst>
                <a:path w="49069" h="47685" extrusionOk="0">
                  <a:moveTo>
                    <a:pt x="24518" y="1"/>
                  </a:moveTo>
                  <a:cubicBezTo>
                    <a:pt x="22533" y="1"/>
                    <a:pt x="20549" y="693"/>
                    <a:pt x="18947" y="2077"/>
                  </a:cubicBezTo>
                  <a:lnTo>
                    <a:pt x="16412" y="4279"/>
                  </a:lnTo>
                  <a:lnTo>
                    <a:pt x="13077" y="4512"/>
                  </a:lnTo>
                  <a:cubicBezTo>
                    <a:pt x="8874" y="4812"/>
                    <a:pt x="5505" y="8181"/>
                    <a:pt x="5204" y="12384"/>
                  </a:cubicBezTo>
                  <a:lnTo>
                    <a:pt x="4971" y="15720"/>
                  </a:lnTo>
                  <a:lnTo>
                    <a:pt x="2769" y="18255"/>
                  </a:lnTo>
                  <a:cubicBezTo>
                    <a:pt x="1" y="21458"/>
                    <a:pt x="1" y="26228"/>
                    <a:pt x="2769" y="29397"/>
                  </a:cubicBezTo>
                  <a:lnTo>
                    <a:pt x="4971" y="31932"/>
                  </a:lnTo>
                  <a:lnTo>
                    <a:pt x="5204" y="35267"/>
                  </a:lnTo>
                  <a:cubicBezTo>
                    <a:pt x="5505" y="39504"/>
                    <a:pt x="8874" y="42873"/>
                    <a:pt x="13077" y="43173"/>
                  </a:cubicBezTo>
                  <a:lnTo>
                    <a:pt x="16412" y="43407"/>
                  </a:lnTo>
                  <a:lnTo>
                    <a:pt x="18947" y="45608"/>
                  </a:lnTo>
                  <a:cubicBezTo>
                    <a:pt x="20549" y="46992"/>
                    <a:pt x="22533" y="47685"/>
                    <a:pt x="24518" y="47685"/>
                  </a:cubicBezTo>
                  <a:cubicBezTo>
                    <a:pt x="26503" y="47685"/>
                    <a:pt x="28488" y="46992"/>
                    <a:pt x="30089" y="45608"/>
                  </a:cubicBezTo>
                  <a:lnTo>
                    <a:pt x="32624" y="43407"/>
                  </a:lnTo>
                  <a:lnTo>
                    <a:pt x="35960" y="43173"/>
                  </a:lnTo>
                  <a:cubicBezTo>
                    <a:pt x="40196" y="42873"/>
                    <a:pt x="43565" y="39504"/>
                    <a:pt x="43865" y="35267"/>
                  </a:cubicBezTo>
                  <a:lnTo>
                    <a:pt x="44099" y="31932"/>
                  </a:lnTo>
                  <a:lnTo>
                    <a:pt x="46300" y="29397"/>
                  </a:lnTo>
                  <a:cubicBezTo>
                    <a:pt x="49069" y="26194"/>
                    <a:pt x="49069" y="21458"/>
                    <a:pt x="46267" y="18255"/>
                  </a:cubicBezTo>
                  <a:lnTo>
                    <a:pt x="44099" y="15720"/>
                  </a:lnTo>
                  <a:lnTo>
                    <a:pt x="43865" y="12384"/>
                  </a:lnTo>
                  <a:cubicBezTo>
                    <a:pt x="43565" y="8181"/>
                    <a:pt x="40196" y="4812"/>
                    <a:pt x="35960" y="4512"/>
                  </a:cubicBezTo>
                  <a:lnTo>
                    <a:pt x="32624" y="4279"/>
                  </a:lnTo>
                  <a:lnTo>
                    <a:pt x="30089" y="2077"/>
                  </a:lnTo>
                  <a:cubicBezTo>
                    <a:pt x="28488" y="693"/>
                    <a:pt x="26503" y="1"/>
                    <a:pt x="24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087425" y="1920250"/>
              <a:ext cx="823950" cy="792900"/>
            </a:xfrm>
            <a:custGeom>
              <a:avLst/>
              <a:gdLst/>
              <a:ahLst/>
              <a:cxnLst/>
              <a:rect l="l" t="t" r="r" b="b"/>
              <a:pathLst>
                <a:path w="32958" h="31716" extrusionOk="0">
                  <a:moveTo>
                    <a:pt x="16467" y="1"/>
                  </a:moveTo>
                  <a:cubicBezTo>
                    <a:pt x="14986" y="1"/>
                    <a:pt x="13510" y="626"/>
                    <a:pt x="12476" y="1877"/>
                  </a:cubicBezTo>
                  <a:lnTo>
                    <a:pt x="11275" y="3312"/>
                  </a:lnTo>
                  <a:lnTo>
                    <a:pt x="9407" y="3145"/>
                  </a:lnTo>
                  <a:cubicBezTo>
                    <a:pt x="9242" y="3129"/>
                    <a:pt x="9078" y="3122"/>
                    <a:pt x="8916" y="3122"/>
                  </a:cubicBezTo>
                  <a:cubicBezTo>
                    <a:pt x="5904" y="3122"/>
                    <a:pt x="3483" y="5713"/>
                    <a:pt x="3737" y="8816"/>
                  </a:cubicBezTo>
                  <a:lnTo>
                    <a:pt x="3903" y="10650"/>
                  </a:lnTo>
                  <a:lnTo>
                    <a:pt x="2469" y="11851"/>
                  </a:lnTo>
                  <a:cubicBezTo>
                    <a:pt x="1" y="13953"/>
                    <a:pt x="1" y="17789"/>
                    <a:pt x="2469" y="19857"/>
                  </a:cubicBezTo>
                  <a:lnTo>
                    <a:pt x="3903" y="21058"/>
                  </a:lnTo>
                  <a:lnTo>
                    <a:pt x="3737" y="22926"/>
                  </a:lnTo>
                  <a:cubicBezTo>
                    <a:pt x="3482" y="26013"/>
                    <a:pt x="5930" y="28615"/>
                    <a:pt x="8966" y="28615"/>
                  </a:cubicBezTo>
                  <a:cubicBezTo>
                    <a:pt x="9112" y="28615"/>
                    <a:pt x="9259" y="28609"/>
                    <a:pt x="9407" y="28596"/>
                  </a:cubicBezTo>
                  <a:lnTo>
                    <a:pt x="11275" y="28430"/>
                  </a:lnTo>
                  <a:lnTo>
                    <a:pt x="12476" y="29864"/>
                  </a:lnTo>
                  <a:cubicBezTo>
                    <a:pt x="13510" y="31098"/>
                    <a:pt x="14986" y="31715"/>
                    <a:pt x="16467" y="31715"/>
                  </a:cubicBezTo>
                  <a:cubicBezTo>
                    <a:pt x="17947" y="31715"/>
                    <a:pt x="19431" y="31098"/>
                    <a:pt x="20482" y="29864"/>
                  </a:cubicBezTo>
                  <a:lnTo>
                    <a:pt x="21683" y="28430"/>
                  </a:lnTo>
                  <a:lnTo>
                    <a:pt x="23551" y="28596"/>
                  </a:lnTo>
                  <a:cubicBezTo>
                    <a:pt x="23714" y="28612"/>
                    <a:pt x="23876" y="28619"/>
                    <a:pt x="24037" y="28619"/>
                  </a:cubicBezTo>
                  <a:cubicBezTo>
                    <a:pt x="27052" y="28619"/>
                    <a:pt x="29475" y="25998"/>
                    <a:pt x="29222" y="22926"/>
                  </a:cubicBezTo>
                  <a:lnTo>
                    <a:pt x="29055" y="21058"/>
                  </a:lnTo>
                  <a:lnTo>
                    <a:pt x="30489" y="19857"/>
                  </a:lnTo>
                  <a:cubicBezTo>
                    <a:pt x="32958" y="17789"/>
                    <a:pt x="32958" y="13953"/>
                    <a:pt x="30456" y="11851"/>
                  </a:cubicBezTo>
                  <a:lnTo>
                    <a:pt x="29021" y="10650"/>
                  </a:lnTo>
                  <a:lnTo>
                    <a:pt x="29188" y="8816"/>
                  </a:lnTo>
                  <a:cubicBezTo>
                    <a:pt x="29473" y="5713"/>
                    <a:pt x="27055" y="3122"/>
                    <a:pt x="24042" y="3122"/>
                  </a:cubicBezTo>
                  <a:cubicBezTo>
                    <a:pt x="23880" y="3122"/>
                    <a:pt x="23716" y="3129"/>
                    <a:pt x="23551" y="3145"/>
                  </a:cubicBezTo>
                  <a:lnTo>
                    <a:pt x="21683" y="3312"/>
                  </a:lnTo>
                  <a:lnTo>
                    <a:pt x="20482" y="1877"/>
                  </a:lnTo>
                  <a:cubicBezTo>
                    <a:pt x="19431" y="626"/>
                    <a:pt x="17947" y="1"/>
                    <a:pt x="164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3726225" y="2200675"/>
              <a:ext cx="17525" cy="216850"/>
            </a:xfrm>
            <a:custGeom>
              <a:avLst/>
              <a:gdLst/>
              <a:ahLst/>
              <a:cxnLst/>
              <a:rect l="l" t="t" r="r" b="b"/>
              <a:pathLst>
                <a:path w="701" h="8674" extrusionOk="0">
                  <a:moveTo>
                    <a:pt x="0" y="0"/>
                  </a:moveTo>
                  <a:lnTo>
                    <a:pt x="0" y="8673"/>
                  </a:lnTo>
                  <a:lnTo>
                    <a:pt x="701" y="8673"/>
                  </a:lnTo>
                  <a:lnTo>
                    <a:pt x="7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3735400" y="2132800"/>
              <a:ext cx="311900" cy="197725"/>
            </a:xfrm>
            <a:custGeom>
              <a:avLst/>
              <a:gdLst/>
              <a:ahLst/>
              <a:cxnLst/>
              <a:rect l="l" t="t" r="r" b="b"/>
              <a:pathLst>
                <a:path w="12476" h="7909" extrusionOk="0">
                  <a:moveTo>
                    <a:pt x="4259" y="1"/>
                  </a:moveTo>
                  <a:cubicBezTo>
                    <a:pt x="1873" y="1"/>
                    <a:pt x="0" y="1176"/>
                    <a:pt x="0" y="3949"/>
                  </a:cubicBezTo>
                  <a:cubicBezTo>
                    <a:pt x="0" y="5684"/>
                    <a:pt x="701" y="6785"/>
                    <a:pt x="1801" y="7352"/>
                  </a:cubicBezTo>
                  <a:cubicBezTo>
                    <a:pt x="2494" y="7732"/>
                    <a:pt x="3342" y="7909"/>
                    <a:pt x="4267" y="7909"/>
                  </a:cubicBezTo>
                  <a:cubicBezTo>
                    <a:pt x="6999" y="7909"/>
                    <a:pt x="10408" y="6366"/>
                    <a:pt x="12476" y="3949"/>
                  </a:cubicBezTo>
                  <a:cubicBezTo>
                    <a:pt x="11308" y="2615"/>
                    <a:pt x="9841" y="1581"/>
                    <a:pt x="8206" y="881"/>
                  </a:cubicBezTo>
                  <a:lnTo>
                    <a:pt x="8173" y="881"/>
                  </a:lnTo>
                  <a:cubicBezTo>
                    <a:pt x="6856" y="313"/>
                    <a:pt x="5490" y="1"/>
                    <a:pt x="4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3735400" y="2231525"/>
              <a:ext cx="311900" cy="99000"/>
            </a:xfrm>
            <a:custGeom>
              <a:avLst/>
              <a:gdLst/>
              <a:ahLst/>
              <a:cxnLst/>
              <a:rect l="l" t="t" r="r" b="b"/>
              <a:pathLst>
                <a:path w="12476" h="3960" extrusionOk="0">
                  <a:moveTo>
                    <a:pt x="0" y="0"/>
                  </a:moveTo>
                  <a:cubicBezTo>
                    <a:pt x="0" y="1735"/>
                    <a:pt x="701" y="2836"/>
                    <a:pt x="1801" y="3403"/>
                  </a:cubicBezTo>
                  <a:cubicBezTo>
                    <a:pt x="2494" y="3783"/>
                    <a:pt x="3342" y="3960"/>
                    <a:pt x="4267" y="3960"/>
                  </a:cubicBezTo>
                  <a:cubicBezTo>
                    <a:pt x="6999" y="3960"/>
                    <a:pt x="10408" y="2417"/>
                    <a:pt x="12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3735400" y="2231525"/>
              <a:ext cx="209325" cy="25"/>
            </a:xfrm>
            <a:custGeom>
              <a:avLst/>
              <a:gdLst/>
              <a:ahLst/>
              <a:cxnLst/>
              <a:rect l="l" t="t" r="r" b="b"/>
              <a:pathLst>
                <a:path w="8373" h="1" fill="none" extrusionOk="0">
                  <a:moveTo>
                    <a:pt x="0" y="0"/>
                  </a:moveTo>
                  <a:lnTo>
                    <a:pt x="1968" y="0"/>
                  </a:lnTo>
                  <a:lnTo>
                    <a:pt x="4970" y="0"/>
                  </a:lnTo>
                  <a:lnTo>
                    <a:pt x="8373" y="0"/>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3784600" y="2162300"/>
              <a:ext cx="117600" cy="69250"/>
            </a:xfrm>
            <a:custGeom>
              <a:avLst/>
              <a:gdLst/>
              <a:ahLst/>
              <a:cxnLst/>
              <a:rect l="l" t="t" r="r" b="b"/>
              <a:pathLst>
                <a:path w="4704" h="2770" fill="none" extrusionOk="0">
                  <a:moveTo>
                    <a:pt x="4704" y="735"/>
                  </a:moveTo>
                  <a:lnTo>
                    <a:pt x="3002" y="2769"/>
                  </a:lnTo>
                  <a:lnTo>
                    <a:pt x="0" y="2769"/>
                  </a:lnTo>
                  <a:lnTo>
                    <a:pt x="2102" y="1"/>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3784600" y="2231525"/>
              <a:ext cx="117600" cy="70075"/>
            </a:xfrm>
            <a:custGeom>
              <a:avLst/>
              <a:gdLst/>
              <a:ahLst/>
              <a:cxnLst/>
              <a:rect l="l" t="t" r="r" b="b"/>
              <a:pathLst>
                <a:path w="4704" h="2803" fill="none" extrusionOk="0">
                  <a:moveTo>
                    <a:pt x="4704" y="2069"/>
                  </a:moveTo>
                  <a:lnTo>
                    <a:pt x="3002" y="0"/>
                  </a:lnTo>
                  <a:lnTo>
                    <a:pt x="0" y="0"/>
                  </a:lnTo>
                  <a:lnTo>
                    <a:pt x="2102" y="2802"/>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3421000" y="2132800"/>
              <a:ext cx="312750" cy="197725"/>
            </a:xfrm>
            <a:custGeom>
              <a:avLst/>
              <a:gdLst/>
              <a:ahLst/>
              <a:cxnLst/>
              <a:rect l="l" t="t" r="r" b="b"/>
              <a:pathLst>
                <a:path w="12510" h="7909" extrusionOk="0">
                  <a:moveTo>
                    <a:pt x="8241" y="1"/>
                  </a:moveTo>
                  <a:cubicBezTo>
                    <a:pt x="7005" y="1"/>
                    <a:pt x="5631" y="313"/>
                    <a:pt x="4304" y="881"/>
                  </a:cubicBezTo>
                  <a:lnTo>
                    <a:pt x="4270" y="881"/>
                  </a:lnTo>
                  <a:cubicBezTo>
                    <a:pt x="2636" y="1581"/>
                    <a:pt x="1168" y="2615"/>
                    <a:pt x="1" y="3949"/>
                  </a:cubicBezTo>
                  <a:cubicBezTo>
                    <a:pt x="2069" y="6366"/>
                    <a:pt x="5496" y="7909"/>
                    <a:pt x="8237" y="7909"/>
                  </a:cubicBezTo>
                  <a:cubicBezTo>
                    <a:pt x="9166" y="7909"/>
                    <a:pt x="10016" y="7732"/>
                    <a:pt x="10708" y="7352"/>
                  </a:cubicBezTo>
                  <a:cubicBezTo>
                    <a:pt x="11776" y="6785"/>
                    <a:pt x="12509" y="5684"/>
                    <a:pt x="12509" y="3949"/>
                  </a:cubicBezTo>
                  <a:cubicBezTo>
                    <a:pt x="12509" y="1176"/>
                    <a:pt x="10636" y="1"/>
                    <a:pt x="82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3421000" y="2231525"/>
              <a:ext cx="312750" cy="99000"/>
            </a:xfrm>
            <a:custGeom>
              <a:avLst/>
              <a:gdLst/>
              <a:ahLst/>
              <a:cxnLst/>
              <a:rect l="l" t="t" r="r" b="b"/>
              <a:pathLst>
                <a:path w="12510" h="3960" extrusionOk="0">
                  <a:moveTo>
                    <a:pt x="1" y="0"/>
                  </a:moveTo>
                  <a:cubicBezTo>
                    <a:pt x="2069" y="2417"/>
                    <a:pt x="5496" y="3960"/>
                    <a:pt x="8237" y="3960"/>
                  </a:cubicBezTo>
                  <a:cubicBezTo>
                    <a:pt x="9166" y="3960"/>
                    <a:pt x="10016" y="3783"/>
                    <a:pt x="10708" y="3403"/>
                  </a:cubicBezTo>
                  <a:cubicBezTo>
                    <a:pt x="11776" y="2836"/>
                    <a:pt x="12509" y="1735"/>
                    <a:pt x="125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3523575" y="2231525"/>
              <a:ext cx="210175" cy="25"/>
            </a:xfrm>
            <a:custGeom>
              <a:avLst/>
              <a:gdLst/>
              <a:ahLst/>
              <a:cxnLst/>
              <a:rect l="l" t="t" r="r" b="b"/>
              <a:pathLst>
                <a:path w="8407" h="1" fill="none" extrusionOk="0">
                  <a:moveTo>
                    <a:pt x="0" y="0"/>
                  </a:moveTo>
                  <a:lnTo>
                    <a:pt x="3436" y="0"/>
                  </a:lnTo>
                  <a:lnTo>
                    <a:pt x="6405" y="0"/>
                  </a:lnTo>
                  <a:lnTo>
                    <a:pt x="8406" y="0"/>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3566100" y="2162300"/>
              <a:ext cx="117625" cy="69250"/>
            </a:xfrm>
            <a:custGeom>
              <a:avLst/>
              <a:gdLst/>
              <a:ahLst/>
              <a:cxnLst/>
              <a:rect l="l" t="t" r="r" b="b"/>
              <a:pathLst>
                <a:path w="4705" h="2770" fill="none" extrusionOk="0">
                  <a:moveTo>
                    <a:pt x="1" y="735"/>
                  </a:moveTo>
                  <a:lnTo>
                    <a:pt x="1735" y="2769"/>
                  </a:lnTo>
                  <a:lnTo>
                    <a:pt x="4704" y="2769"/>
                  </a:lnTo>
                  <a:lnTo>
                    <a:pt x="2636" y="1"/>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3566100" y="2231525"/>
              <a:ext cx="117625" cy="70075"/>
            </a:xfrm>
            <a:custGeom>
              <a:avLst/>
              <a:gdLst/>
              <a:ahLst/>
              <a:cxnLst/>
              <a:rect l="l" t="t" r="r" b="b"/>
              <a:pathLst>
                <a:path w="4705" h="2803" fill="none" extrusionOk="0">
                  <a:moveTo>
                    <a:pt x="1" y="2069"/>
                  </a:moveTo>
                  <a:lnTo>
                    <a:pt x="1735" y="0"/>
                  </a:lnTo>
                  <a:lnTo>
                    <a:pt x="4704" y="0"/>
                  </a:lnTo>
                  <a:lnTo>
                    <a:pt x="2636" y="2802"/>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3571100" y="2661000"/>
              <a:ext cx="119275" cy="122600"/>
            </a:xfrm>
            <a:custGeom>
              <a:avLst/>
              <a:gdLst/>
              <a:ahLst/>
              <a:cxnLst/>
              <a:rect l="l" t="t" r="r" b="b"/>
              <a:pathLst>
                <a:path w="4771" h="4904" extrusionOk="0">
                  <a:moveTo>
                    <a:pt x="2936" y="0"/>
                  </a:moveTo>
                  <a:lnTo>
                    <a:pt x="1" y="3503"/>
                  </a:lnTo>
                  <a:lnTo>
                    <a:pt x="2636" y="4904"/>
                  </a:lnTo>
                  <a:lnTo>
                    <a:pt x="4771" y="1001"/>
                  </a:lnTo>
                  <a:lnTo>
                    <a:pt x="29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3616150" y="2725200"/>
              <a:ext cx="29200" cy="47575"/>
            </a:xfrm>
            <a:custGeom>
              <a:avLst/>
              <a:gdLst/>
              <a:ahLst/>
              <a:cxnLst/>
              <a:rect l="l" t="t" r="r" b="b"/>
              <a:pathLst>
                <a:path w="1168" h="1903" fill="none" extrusionOk="0">
                  <a:moveTo>
                    <a:pt x="0" y="1902"/>
                  </a:moveTo>
                  <a:lnTo>
                    <a:pt x="1168" y="1"/>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3595300" y="2714375"/>
              <a:ext cx="29200" cy="46725"/>
            </a:xfrm>
            <a:custGeom>
              <a:avLst/>
              <a:gdLst/>
              <a:ahLst/>
              <a:cxnLst/>
              <a:rect l="l" t="t" r="r" b="b"/>
              <a:pathLst>
                <a:path w="1168" h="1869" fill="none" extrusionOk="0">
                  <a:moveTo>
                    <a:pt x="0" y="1868"/>
                  </a:moveTo>
                  <a:lnTo>
                    <a:pt x="1168"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3581950" y="2563425"/>
              <a:ext cx="109275" cy="122625"/>
            </a:xfrm>
            <a:custGeom>
              <a:avLst/>
              <a:gdLst/>
              <a:ahLst/>
              <a:cxnLst/>
              <a:rect l="l" t="t" r="r" b="b"/>
              <a:pathLst>
                <a:path w="4371" h="4905" extrusionOk="0">
                  <a:moveTo>
                    <a:pt x="2802" y="1"/>
                  </a:moveTo>
                  <a:lnTo>
                    <a:pt x="0" y="1068"/>
                  </a:lnTo>
                  <a:lnTo>
                    <a:pt x="2436" y="4904"/>
                  </a:lnTo>
                  <a:lnTo>
                    <a:pt x="4370" y="4170"/>
                  </a:lnTo>
                  <a:lnTo>
                    <a:pt x="28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3630325" y="2571775"/>
              <a:ext cx="22525" cy="50050"/>
            </a:xfrm>
            <a:custGeom>
              <a:avLst/>
              <a:gdLst/>
              <a:ahLst/>
              <a:cxnLst/>
              <a:rect l="l" t="t" r="r" b="b"/>
              <a:pathLst>
                <a:path w="901" h="2002" fill="none" extrusionOk="0">
                  <a:moveTo>
                    <a:pt x="0" y="0"/>
                  </a:moveTo>
                  <a:lnTo>
                    <a:pt x="901" y="2002"/>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3606975" y="2580100"/>
              <a:ext cx="23375" cy="50075"/>
            </a:xfrm>
            <a:custGeom>
              <a:avLst/>
              <a:gdLst/>
              <a:ahLst/>
              <a:cxnLst/>
              <a:rect l="l" t="t" r="r" b="b"/>
              <a:pathLst>
                <a:path w="935" h="2003" fill="none" extrusionOk="0">
                  <a:moveTo>
                    <a:pt x="0" y="1"/>
                  </a:moveTo>
                  <a:lnTo>
                    <a:pt x="934" y="2002"/>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3438525" y="2357175"/>
              <a:ext cx="408650" cy="348875"/>
            </a:xfrm>
            <a:custGeom>
              <a:avLst/>
              <a:gdLst/>
              <a:ahLst/>
              <a:cxnLst/>
              <a:rect l="l" t="t" r="r" b="b"/>
              <a:pathLst>
                <a:path w="16346" h="13955" extrusionOk="0">
                  <a:moveTo>
                    <a:pt x="8300" y="1"/>
                  </a:moveTo>
                  <a:cubicBezTo>
                    <a:pt x="7536" y="1"/>
                    <a:pt x="6770" y="89"/>
                    <a:pt x="6038" y="278"/>
                  </a:cubicBezTo>
                  <a:cubicBezTo>
                    <a:pt x="5804" y="345"/>
                    <a:pt x="5537" y="445"/>
                    <a:pt x="5304" y="512"/>
                  </a:cubicBezTo>
                  <a:cubicBezTo>
                    <a:pt x="4003" y="1012"/>
                    <a:pt x="2835" y="1779"/>
                    <a:pt x="1868" y="2780"/>
                  </a:cubicBezTo>
                  <a:lnTo>
                    <a:pt x="1801" y="2847"/>
                  </a:lnTo>
                  <a:lnTo>
                    <a:pt x="1601" y="3080"/>
                  </a:lnTo>
                  <a:lnTo>
                    <a:pt x="1268" y="3414"/>
                  </a:lnTo>
                  <a:cubicBezTo>
                    <a:pt x="1001" y="3714"/>
                    <a:pt x="801" y="4048"/>
                    <a:pt x="634" y="4448"/>
                  </a:cubicBezTo>
                  <a:cubicBezTo>
                    <a:pt x="567" y="4581"/>
                    <a:pt x="534" y="4748"/>
                    <a:pt x="467" y="4915"/>
                  </a:cubicBezTo>
                  <a:cubicBezTo>
                    <a:pt x="467" y="4982"/>
                    <a:pt x="434" y="5048"/>
                    <a:pt x="434" y="5115"/>
                  </a:cubicBezTo>
                  <a:lnTo>
                    <a:pt x="400" y="5082"/>
                  </a:lnTo>
                  <a:lnTo>
                    <a:pt x="400" y="5082"/>
                  </a:lnTo>
                  <a:cubicBezTo>
                    <a:pt x="0" y="7116"/>
                    <a:pt x="1468" y="9085"/>
                    <a:pt x="3536" y="9285"/>
                  </a:cubicBezTo>
                  <a:cubicBezTo>
                    <a:pt x="3680" y="9307"/>
                    <a:pt x="3825" y="9318"/>
                    <a:pt x="3970" y="9318"/>
                  </a:cubicBezTo>
                  <a:cubicBezTo>
                    <a:pt x="4259" y="9318"/>
                    <a:pt x="4548" y="9274"/>
                    <a:pt x="4837" y="9185"/>
                  </a:cubicBezTo>
                  <a:cubicBezTo>
                    <a:pt x="5237" y="9085"/>
                    <a:pt x="5637" y="8884"/>
                    <a:pt x="5971" y="8651"/>
                  </a:cubicBezTo>
                  <a:cubicBezTo>
                    <a:pt x="6405" y="8351"/>
                    <a:pt x="6738" y="7950"/>
                    <a:pt x="7005" y="7483"/>
                  </a:cubicBezTo>
                  <a:cubicBezTo>
                    <a:pt x="7038" y="7383"/>
                    <a:pt x="7105" y="7250"/>
                    <a:pt x="7172" y="7150"/>
                  </a:cubicBezTo>
                  <a:cubicBezTo>
                    <a:pt x="7305" y="6783"/>
                    <a:pt x="7539" y="6483"/>
                    <a:pt x="7839" y="6249"/>
                  </a:cubicBezTo>
                  <a:cubicBezTo>
                    <a:pt x="8106" y="6049"/>
                    <a:pt x="8373" y="5916"/>
                    <a:pt x="8706" y="5816"/>
                  </a:cubicBezTo>
                  <a:cubicBezTo>
                    <a:pt x="8806" y="5782"/>
                    <a:pt x="8940" y="5749"/>
                    <a:pt x="9073" y="5715"/>
                  </a:cubicBezTo>
                  <a:lnTo>
                    <a:pt x="9240" y="5682"/>
                  </a:lnTo>
                  <a:cubicBezTo>
                    <a:pt x="9385" y="5671"/>
                    <a:pt x="9529" y="5664"/>
                    <a:pt x="9672" y="5664"/>
                  </a:cubicBezTo>
                  <a:cubicBezTo>
                    <a:pt x="9959" y="5664"/>
                    <a:pt x="10241" y="5693"/>
                    <a:pt x="10508" y="5782"/>
                  </a:cubicBezTo>
                  <a:cubicBezTo>
                    <a:pt x="10841" y="5882"/>
                    <a:pt x="11175" y="6049"/>
                    <a:pt x="11475" y="6283"/>
                  </a:cubicBezTo>
                  <a:cubicBezTo>
                    <a:pt x="11542" y="6316"/>
                    <a:pt x="11608" y="6383"/>
                    <a:pt x="11675" y="6449"/>
                  </a:cubicBezTo>
                  <a:lnTo>
                    <a:pt x="11842" y="6616"/>
                  </a:lnTo>
                  <a:cubicBezTo>
                    <a:pt x="12075" y="6983"/>
                    <a:pt x="12275" y="7383"/>
                    <a:pt x="12342" y="7850"/>
                  </a:cubicBezTo>
                  <a:cubicBezTo>
                    <a:pt x="12442" y="8417"/>
                    <a:pt x="12409" y="9051"/>
                    <a:pt x="12242" y="9618"/>
                  </a:cubicBezTo>
                  <a:lnTo>
                    <a:pt x="12242" y="9652"/>
                  </a:lnTo>
                  <a:cubicBezTo>
                    <a:pt x="12242" y="9685"/>
                    <a:pt x="12242" y="9685"/>
                    <a:pt x="12242" y="9718"/>
                  </a:cubicBezTo>
                  <a:cubicBezTo>
                    <a:pt x="12075" y="10252"/>
                    <a:pt x="11775" y="10752"/>
                    <a:pt x="11341" y="11153"/>
                  </a:cubicBezTo>
                  <a:lnTo>
                    <a:pt x="11275" y="11186"/>
                  </a:lnTo>
                  <a:lnTo>
                    <a:pt x="11175" y="11253"/>
                  </a:lnTo>
                  <a:cubicBezTo>
                    <a:pt x="11008" y="11353"/>
                    <a:pt x="10808" y="11453"/>
                    <a:pt x="10641" y="11520"/>
                  </a:cubicBezTo>
                  <a:cubicBezTo>
                    <a:pt x="10485" y="11559"/>
                    <a:pt x="10317" y="11575"/>
                    <a:pt x="10151" y="11575"/>
                  </a:cubicBezTo>
                  <a:cubicBezTo>
                    <a:pt x="10034" y="11575"/>
                    <a:pt x="9918" y="11567"/>
                    <a:pt x="9807" y="11553"/>
                  </a:cubicBezTo>
                  <a:lnTo>
                    <a:pt x="9640" y="11553"/>
                  </a:lnTo>
                  <a:cubicBezTo>
                    <a:pt x="9575" y="11542"/>
                    <a:pt x="9511" y="11537"/>
                    <a:pt x="9450" y="11537"/>
                  </a:cubicBezTo>
                  <a:cubicBezTo>
                    <a:pt x="8358" y="11537"/>
                    <a:pt x="7970" y="13147"/>
                    <a:pt x="9107" y="13621"/>
                  </a:cubicBezTo>
                  <a:cubicBezTo>
                    <a:pt x="9307" y="13688"/>
                    <a:pt x="9507" y="13755"/>
                    <a:pt x="9740" y="13821"/>
                  </a:cubicBezTo>
                  <a:cubicBezTo>
                    <a:pt x="10107" y="13888"/>
                    <a:pt x="10441" y="13955"/>
                    <a:pt x="10808" y="13955"/>
                  </a:cubicBezTo>
                  <a:lnTo>
                    <a:pt x="11175" y="13955"/>
                  </a:lnTo>
                  <a:cubicBezTo>
                    <a:pt x="11675" y="13921"/>
                    <a:pt x="12175" y="13788"/>
                    <a:pt x="12642" y="13588"/>
                  </a:cubicBezTo>
                  <a:cubicBezTo>
                    <a:pt x="13209" y="13321"/>
                    <a:pt x="13710" y="12954"/>
                    <a:pt x="14143" y="12554"/>
                  </a:cubicBezTo>
                  <a:cubicBezTo>
                    <a:pt x="14377" y="12320"/>
                    <a:pt x="14610" y="12087"/>
                    <a:pt x="14777" y="11820"/>
                  </a:cubicBezTo>
                  <a:cubicBezTo>
                    <a:pt x="14944" y="11620"/>
                    <a:pt x="15111" y="11386"/>
                    <a:pt x="15244" y="11153"/>
                  </a:cubicBezTo>
                  <a:cubicBezTo>
                    <a:pt x="15411" y="10886"/>
                    <a:pt x="15578" y="10552"/>
                    <a:pt x="15711" y="10252"/>
                  </a:cubicBezTo>
                  <a:cubicBezTo>
                    <a:pt x="15778" y="10052"/>
                    <a:pt x="15878" y="9818"/>
                    <a:pt x="15945" y="9585"/>
                  </a:cubicBezTo>
                  <a:cubicBezTo>
                    <a:pt x="16112" y="9018"/>
                    <a:pt x="16245" y="8451"/>
                    <a:pt x="16278" y="7850"/>
                  </a:cubicBezTo>
                  <a:cubicBezTo>
                    <a:pt x="16345" y="6983"/>
                    <a:pt x="16278" y="6149"/>
                    <a:pt x="16045" y="5315"/>
                  </a:cubicBezTo>
                  <a:cubicBezTo>
                    <a:pt x="15911" y="4915"/>
                    <a:pt x="15778" y="4515"/>
                    <a:pt x="15578" y="4148"/>
                  </a:cubicBezTo>
                  <a:cubicBezTo>
                    <a:pt x="15411" y="3781"/>
                    <a:pt x="15178" y="3447"/>
                    <a:pt x="14944" y="3114"/>
                  </a:cubicBezTo>
                  <a:cubicBezTo>
                    <a:pt x="14377" y="2380"/>
                    <a:pt x="13676" y="1746"/>
                    <a:pt x="12909" y="1279"/>
                  </a:cubicBezTo>
                  <a:cubicBezTo>
                    <a:pt x="12576" y="1079"/>
                    <a:pt x="12242" y="912"/>
                    <a:pt x="11909" y="745"/>
                  </a:cubicBezTo>
                  <a:cubicBezTo>
                    <a:pt x="11175" y="412"/>
                    <a:pt x="10441" y="212"/>
                    <a:pt x="9674" y="111"/>
                  </a:cubicBezTo>
                  <a:cubicBezTo>
                    <a:pt x="9540" y="78"/>
                    <a:pt x="9373" y="45"/>
                    <a:pt x="9240" y="45"/>
                  </a:cubicBezTo>
                  <a:cubicBezTo>
                    <a:pt x="8929" y="16"/>
                    <a:pt x="8615" y="1"/>
                    <a:pt x="83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3682025" y="2637650"/>
              <a:ext cx="38375" cy="68400"/>
            </a:xfrm>
            <a:custGeom>
              <a:avLst/>
              <a:gdLst/>
              <a:ahLst/>
              <a:cxnLst/>
              <a:rect l="l" t="t" r="r" b="b"/>
              <a:pathLst>
                <a:path w="1535" h="2736" extrusionOk="0">
                  <a:moveTo>
                    <a:pt x="1535" y="0"/>
                  </a:moveTo>
                  <a:lnTo>
                    <a:pt x="1435" y="67"/>
                  </a:lnTo>
                  <a:cubicBezTo>
                    <a:pt x="1268" y="201"/>
                    <a:pt x="1068" y="267"/>
                    <a:pt x="901" y="334"/>
                  </a:cubicBezTo>
                  <a:cubicBezTo>
                    <a:pt x="745" y="373"/>
                    <a:pt x="577" y="389"/>
                    <a:pt x="411" y="389"/>
                  </a:cubicBezTo>
                  <a:cubicBezTo>
                    <a:pt x="294" y="389"/>
                    <a:pt x="178" y="381"/>
                    <a:pt x="67" y="367"/>
                  </a:cubicBezTo>
                  <a:lnTo>
                    <a:pt x="0" y="2602"/>
                  </a:lnTo>
                  <a:cubicBezTo>
                    <a:pt x="367" y="2702"/>
                    <a:pt x="701" y="2736"/>
                    <a:pt x="1068" y="2736"/>
                  </a:cubicBezTo>
                  <a:lnTo>
                    <a:pt x="1435" y="2736"/>
                  </a:lnTo>
                  <a:lnTo>
                    <a:pt x="15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3536925" y="2359950"/>
              <a:ext cx="302725" cy="292725"/>
            </a:xfrm>
            <a:custGeom>
              <a:avLst/>
              <a:gdLst/>
              <a:ahLst/>
              <a:cxnLst/>
              <a:rect l="l" t="t" r="r" b="b"/>
              <a:pathLst>
                <a:path w="12109" h="11709" extrusionOk="0">
                  <a:moveTo>
                    <a:pt x="5738" y="0"/>
                  </a:moveTo>
                  <a:lnTo>
                    <a:pt x="5337" y="5604"/>
                  </a:lnTo>
                  <a:cubicBezTo>
                    <a:pt x="5482" y="5593"/>
                    <a:pt x="5623" y="5586"/>
                    <a:pt x="5762" y="5586"/>
                  </a:cubicBezTo>
                  <a:cubicBezTo>
                    <a:pt x="6042" y="5586"/>
                    <a:pt x="6316" y="5616"/>
                    <a:pt x="6605" y="5705"/>
                  </a:cubicBezTo>
                  <a:cubicBezTo>
                    <a:pt x="6938" y="5805"/>
                    <a:pt x="7272" y="5971"/>
                    <a:pt x="7572" y="6205"/>
                  </a:cubicBezTo>
                  <a:lnTo>
                    <a:pt x="7973" y="634"/>
                  </a:lnTo>
                  <a:cubicBezTo>
                    <a:pt x="7272" y="301"/>
                    <a:pt x="6505" y="101"/>
                    <a:pt x="5738" y="0"/>
                  </a:cubicBezTo>
                  <a:close/>
                  <a:moveTo>
                    <a:pt x="2102" y="167"/>
                  </a:moveTo>
                  <a:cubicBezTo>
                    <a:pt x="1868" y="234"/>
                    <a:pt x="1601" y="334"/>
                    <a:pt x="1368" y="401"/>
                  </a:cubicBezTo>
                  <a:cubicBezTo>
                    <a:pt x="901" y="568"/>
                    <a:pt x="434" y="801"/>
                    <a:pt x="0" y="1035"/>
                  </a:cubicBezTo>
                  <a:lnTo>
                    <a:pt x="3069" y="7439"/>
                  </a:lnTo>
                  <a:cubicBezTo>
                    <a:pt x="3136" y="7306"/>
                    <a:pt x="3202" y="7172"/>
                    <a:pt x="3236" y="7072"/>
                  </a:cubicBezTo>
                  <a:cubicBezTo>
                    <a:pt x="3403" y="6705"/>
                    <a:pt x="3636" y="6405"/>
                    <a:pt x="3936" y="6172"/>
                  </a:cubicBezTo>
                  <a:cubicBezTo>
                    <a:pt x="4170" y="5971"/>
                    <a:pt x="4470" y="5838"/>
                    <a:pt x="4770" y="5738"/>
                  </a:cubicBezTo>
                  <a:lnTo>
                    <a:pt x="2102" y="167"/>
                  </a:lnTo>
                  <a:close/>
                  <a:moveTo>
                    <a:pt x="11008" y="3003"/>
                  </a:moveTo>
                  <a:lnTo>
                    <a:pt x="7906" y="6538"/>
                  </a:lnTo>
                  <a:cubicBezTo>
                    <a:pt x="8173" y="6905"/>
                    <a:pt x="8339" y="7306"/>
                    <a:pt x="8440" y="7773"/>
                  </a:cubicBezTo>
                  <a:cubicBezTo>
                    <a:pt x="8506" y="8340"/>
                    <a:pt x="8473" y="8974"/>
                    <a:pt x="8306" y="9541"/>
                  </a:cubicBezTo>
                  <a:lnTo>
                    <a:pt x="12109" y="5204"/>
                  </a:lnTo>
                  <a:cubicBezTo>
                    <a:pt x="11975" y="4804"/>
                    <a:pt x="11842" y="4404"/>
                    <a:pt x="11642" y="4037"/>
                  </a:cubicBezTo>
                  <a:cubicBezTo>
                    <a:pt x="11475" y="3670"/>
                    <a:pt x="11242" y="3336"/>
                    <a:pt x="11008" y="3003"/>
                  </a:cubicBezTo>
                  <a:close/>
                  <a:moveTo>
                    <a:pt x="8306" y="9641"/>
                  </a:moveTo>
                  <a:cubicBezTo>
                    <a:pt x="8139" y="10174"/>
                    <a:pt x="7839" y="10675"/>
                    <a:pt x="7405" y="11075"/>
                  </a:cubicBezTo>
                  <a:lnTo>
                    <a:pt x="7239" y="11175"/>
                  </a:lnTo>
                  <a:lnTo>
                    <a:pt x="10841" y="11709"/>
                  </a:lnTo>
                  <a:cubicBezTo>
                    <a:pt x="11008" y="11509"/>
                    <a:pt x="11175" y="11275"/>
                    <a:pt x="11308" y="11042"/>
                  </a:cubicBezTo>
                  <a:cubicBezTo>
                    <a:pt x="11475" y="10775"/>
                    <a:pt x="11642" y="10441"/>
                    <a:pt x="11775" y="10141"/>
                  </a:cubicBezTo>
                  <a:lnTo>
                    <a:pt x="8306" y="964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3450200" y="2426675"/>
              <a:ext cx="138450" cy="164600"/>
            </a:xfrm>
            <a:custGeom>
              <a:avLst/>
              <a:gdLst/>
              <a:ahLst/>
              <a:cxnLst/>
              <a:rect l="l" t="t" r="r" b="b"/>
              <a:pathLst>
                <a:path w="5538" h="6584" extrusionOk="0">
                  <a:moveTo>
                    <a:pt x="1401" y="0"/>
                  </a:moveTo>
                  <a:lnTo>
                    <a:pt x="1334" y="67"/>
                  </a:lnTo>
                  <a:lnTo>
                    <a:pt x="1134" y="300"/>
                  </a:lnTo>
                  <a:lnTo>
                    <a:pt x="801" y="634"/>
                  </a:lnTo>
                  <a:cubicBezTo>
                    <a:pt x="534" y="934"/>
                    <a:pt x="334" y="1268"/>
                    <a:pt x="167" y="1668"/>
                  </a:cubicBezTo>
                  <a:cubicBezTo>
                    <a:pt x="100" y="1801"/>
                    <a:pt x="67" y="1968"/>
                    <a:pt x="0" y="2135"/>
                  </a:cubicBezTo>
                  <a:lnTo>
                    <a:pt x="3102" y="6571"/>
                  </a:lnTo>
                  <a:cubicBezTo>
                    <a:pt x="3205" y="6579"/>
                    <a:pt x="3307" y="6583"/>
                    <a:pt x="3409" y="6583"/>
                  </a:cubicBezTo>
                  <a:cubicBezTo>
                    <a:pt x="3739" y="6583"/>
                    <a:pt x="4064" y="6540"/>
                    <a:pt x="4370" y="6438"/>
                  </a:cubicBezTo>
                  <a:cubicBezTo>
                    <a:pt x="4803" y="6338"/>
                    <a:pt x="5170" y="6138"/>
                    <a:pt x="5537" y="5904"/>
                  </a:cubicBezTo>
                  <a:lnTo>
                    <a:pt x="14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3240875" y="2366625"/>
              <a:ext cx="158475" cy="157625"/>
            </a:xfrm>
            <a:custGeom>
              <a:avLst/>
              <a:gdLst/>
              <a:ahLst/>
              <a:cxnLst/>
              <a:rect l="l" t="t" r="r" b="b"/>
              <a:pathLst>
                <a:path w="6339" h="6305" extrusionOk="0">
                  <a:moveTo>
                    <a:pt x="0" y="0"/>
                  </a:moveTo>
                  <a:lnTo>
                    <a:pt x="0" y="6305"/>
                  </a:lnTo>
                  <a:lnTo>
                    <a:pt x="6338" y="6305"/>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3240875" y="2466700"/>
              <a:ext cx="158475" cy="57550"/>
            </a:xfrm>
            <a:custGeom>
              <a:avLst/>
              <a:gdLst/>
              <a:ahLst/>
              <a:cxnLst/>
              <a:rect l="l" t="t" r="r" b="b"/>
              <a:pathLst>
                <a:path w="6339" h="2302" extrusionOk="0">
                  <a:moveTo>
                    <a:pt x="0" y="0"/>
                  </a:moveTo>
                  <a:lnTo>
                    <a:pt x="0" y="2302"/>
                  </a:lnTo>
                  <a:lnTo>
                    <a:pt x="6338" y="2302"/>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3320100" y="2050550"/>
              <a:ext cx="157625" cy="158475"/>
            </a:xfrm>
            <a:custGeom>
              <a:avLst/>
              <a:gdLst/>
              <a:ahLst/>
              <a:cxnLst/>
              <a:rect l="l" t="t" r="r" b="b"/>
              <a:pathLst>
                <a:path w="6305" h="6339" extrusionOk="0">
                  <a:moveTo>
                    <a:pt x="0" y="1"/>
                  </a:moveTo>
                  <a:lnTo>
                    <a:pt x="0"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3320100" y="2150625"/>
              <a:ext cx="157625" cy="58400"/>
            </a:xfrm>
            <a:custGeom>
              <a:avLst/>
              <a:gdLst/>
              <a:ahLst/>
              <a:cxnLst/>
              <a:rect l="l" t="t" r="r" b="b"/>
              <a:pathLst>
                <a:path w="6305" h="2336" extrusionOk="0">
                  <a:moveTo>
                    <a:pt x="0" y="1"/>
                  </a:moveTo>
                  <a:lnTo>
                    <a:pt x="0" y="2336"/>
                  </a:lnTo>
                  <a:lnTo>
                    <a:pt x="6305" y="2336"/>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3083250" y="2171475"/>
              <a:ext cx="157650" cy="157650"/>
            </a:xfrm>
            <a:custGeom>
              <a:avLst/>
              <a:gdLst/>
              <a:ahLst/>
              <a:cxnLst/>
              <a:rect l="l" t="t" r="r" b="b"/>
              <a:pathLst>
                <a:path w="6306" h="6306" extrusionOk="0">
                  <a:moveTo>
                    <a:pt x="1" y="1"/>
                  </a:moveTo>
                  <a:lnTo>
                    <a:pt x="1" y="6305"/>
                  </a:lnTo>
                  <a:lnTo>
                    <a:pt x="6305" y="6305"/>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3083250" y="2271550"/>
              <a:ext cx="157650" cy="57575"/>
            </a:xfrm>
            <a:custGeom>
              <a:avLst/>
              <a:gdLst/>
              <a:ahLst/>
              <a:cxnLst/>
              <a:rect l="l" t="t" r="r" b="b"/>
              <a:pathLst>
                <a:path w="6306" h="2303" extrusionOk="0">
                  <a:moveTo>
                    <a:pt x="1" y="1"/>
                  </a:moveTo>
                  <a:lnTo>
                    <a:pt x="1" y="2302"/>
                  </a:lnTo>
                  <a:lnTo>
                    <a:pt x="6305" y="2302"/>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3083250" y="2328250"/>
              <a:ext cx="157650" cy="158475"/>
            </a:xfrm>
            <a:custGeom>
              <a:avLst/>
              <a:gdLst/>
              <a:ahLst/>
              <a:cxnLst/>
              <a:rect l="l" t="t" r="r" b="b"/>
              <a:pathLst>
                <a:path w="6306" h="6339" extrusionOk="0">
                  <a:moveTo>
                    <a:pt x="1" y="1"/>
                  </a:moveTo>
                  <a:lnTo>
                    <a:pt x="1"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3083250" y="2428325"/>
              <a:ext cx="157650" cy="57575"/>
            </a:xfrm>
            <a:custGeom>
              <a:avLst/>
              <a:gdLst/>
              <a:ahLst/>
              <a:cxnLst/>
              <a:rect l="l" t="t" r="r" b="b"/>
              <a:pathLst>
                <a:path w="6306" h="2303" extrusionOk="0">
                  <a:moveTo>
                    <a:pt x="1" y="1"/>
                  </a:moveTo>
                  <a:lnTo>
                    <a:pt x="1" y="2302"/>
                  </a:lnTo>
                  <a:lnTo>
                    <a:pt x="6305" y="2302"/>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3162475" y="2050550"/>
              <a:ext cx="157650" cy="158475"/>
            </a:xfrm>
            <a:custGeom>
              <a:avLst/>
              <a:gdLst/>
              <a:ahLst/>
              <a:cxnLst/>
              <a:rect l="l" t="t" r="r" b="b"/>
              <a:pathLst>
                <a:path w="6306" h="6339" extrusionOk="0">
                  <a:moveTo>
                    <a:pt x="1" y="1"/>
                  </a:moveTo>
                  <a:lnTo>
                    <a:pt x="1"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3162475" y="2150625"/>
              <a:ext cx="157650" cy="58400"/>
            </a:xfrm>
            <a:custGeom>
              <a:avLst/>
              <a:gdLst/>
              <a:ahLst/>
              <a:cxnLst/>
              <a:rect l="l" t="t" r="r" b="b"/>
              <a:pathLst>
                <a:path w="6306" h="2336" extrusionOk="0">
                  <a:moveTo>
                    <a:pt x="1" y="1"/>
                  </a:moveTo>
                  <a:lnTo>
                    <a:pt x="1" y="2336"/>
                  </a:lnTo>
                  <a:lnTo>
                    <a:pt x="6305" y="2336"/>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3240875" y="2208175"/>
              <a:ext cx="158475" cy="158475"/>
            </a:xfrm>
            <a:custGeom>
              <a:avLst/>
              <a:gdLst/>
              <a:ahLst/>
              <a:cxnLst/>
              <a:rect l="l" t="t" r="r" b="b"/>
              <a:pathLst>
                <a:path w="6339" h="6339" extrusionOk="0">
                  <a:moveTo>
                    <a:pt x="0" y="0"/>
                  </a:moveTo>
                  <a:lnTo>
                    <a:pt x="0" y="6338"/>
                  </a:lnTo>
                  <a:lnTo>
                    <a:pt x="6338" y="6338"/>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3240875" y="2308250"/>
              <a:ext cx="158475" cy="58400"/>
            </a:xfrm>
            <a:custGeom>
              <a:avLst/>
              <a:gdLst/>
              <a:ahLst/>
              <a:cxnLst/>
              <a:rect l="l" t="t" r="r" b="b"/>
              <a:pathLst>
                <a:path w="6339" h="2336" extrusionOk="0">
                  <a:moveTo>
                    <a:pt x="0" y="0"/>
                  </a:moveTo>
                  <a:lnTo>
                    <a:pt x="0" y="2335"/>
                  </a:lnTo>
                  <a:lnTo>
                    <a:pt x="6338" y="2335"/>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3240875" y="2524225"/>
              <a:ext cx="158475" cy="157650"/>
            </a:xfrm>
            <a:custGeom>
              <a:avLst/>
              <a:gdLst/>
              <a:ahLst/>
              <a:cxnLst/>
              <a:rect l="l" t="t" r="r" b="b"/>
              <a:pathLst>
                <a:path w="6339" h="6306" extrusionOk="0">
                  <a:moveTo>
                    <a:pt x="0" y="1"/>
                  </a:moveTo>
                  <a:lnTo>
                    <a:pt x="0" y="6305"/>
                  </a:lnTo>
                  <a:lnTo>
                    <a:pt x="6338" y="6305"/>
                  </a:lnTo>
                  <a:lnTo>
                    <a:pt x="6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3240875" y="2624300"/>
              <a:ext cx="158475" cy="57575"/>
            </a:xfrm>
            <a:custGeom>
              <a:avLst/>
              <a:gdLst/>
              <a:ahLst/>
              <a:cxnLst/>
              <a:rect l="l" t="t" r="r" b="b"/>
              <a:pathLst>
                <a:path w="6339" h="2303" extrusionOk="0">
                  <a:moveTo>
                    <a:pt x="0" y="1"/>
                  </a:moveTo>
                  <a:lnTo>
                    <a:pt x="0" y="2302"/>
                  </a:lnTo>
                  <a:lnTo>
                    <a:pt x="6338" y="2302"/>
                  </a:lnTo>
                  <a:lnTo>
                    <a:pt x="6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3083250" y="2485875"/>
              <a:ext cx="157650" cy="157625"/>
            </a:xfrm>
            <a:custGeom>
              <a:avLst/>
              <a:gdLst/>
              <a:ahLst/>
              <a:cxnLst/>
              <a:rect l="l" t="t" r="r" b="b"/>
              <a:pathLst>
                <a:path w="6306" h="6305" extrusionOk="0">
                  <a:moveTo>
                    <a:pt x="1" y="0"/>
                  </a:moveTo>
                  <a:lnTo>
                    <a:pt x="1" y="6305"/>
                  </a:lnTo>
                  <a:lnTo>
                    <a:pt x="6305" y="6305"/>
                  </a:lnTo>
                  <a:lnTo>
                    <a:pt x="63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3083250" y="2585950"/>
              <a:ext cx="157650" cy="58400"/>
            </a:xfrm>
            <a:custGeom>
              <a:avLst/>
              <a:gdLst/>
              <a:ahLst/>
              <a:cxnLst/>
              <a:rect l="l" t="t" r="r" b="b"/>
              <a:pathLst>
                <a:path w="6306" h="2336" extrusionOk="0">
                  <a:moveTo>
                    <a:pt x="1" y="0"/>
                  </a:moveTo>
                  <a:lnTo>
                    <a:pt x="1" y="2335"/>
                  </a:lnTo>
                  <a:lnTo>
                    <a:pt x="6305" y="2335"/>
                  </a:lnTo>
                  <a:lnTo>
                    <a:pt x="63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3440175" y="1851850"/>
              <a:ext cx="155975" cy="211875"/>
            </a:xfrm>
            <a:custGeom>
              <a:avLst/>
              <a:gdLst/>
              <a:ahLst/>
              <a:cxnLst/>
              <a:rect l="l" t="t" r="r" b="b"/>
              <a:pathLst>
                <a:path w="6239" h="8475" extrusionOk="0">
                  <a:moveTo>
                    <a:pt x="2522" y="0"/>
                  </a:moveTo>
                  <a:cubicBezTo>
                    <a:pt x="2090" y="0"/>
                    <a:pt x="1663" y="126"/>
                    <a:pt x="1302" y="377"/>
                  </a:cubicBezTo>
                  <a:cubicBezTo>
                    <a:pt x="1202" y="444"/>
                    <a:pt x="1135" y="477"/>
                    <a:pt x="1068" y="544"/>
                  </a:cubicBezTo>
                  <a:cubicBezTo>
                    <a:pt x="968" y="644"/>
                    <a:pt x="868" y="744"/>
                    <a:pt x="768" y="877"/>
                  </a:cubicBezTo>
                  <a:cubicBezTo>
                    <a:pt x="701" y="944"/>
                    <a:pt x="635" y="1044"/>
                    <a:pt x="601" y="1111"/>
                  </a:cubicBezTo>
                  <a:cubicBezTo>
                    <a:pt x="568" y="1211"/>
                    <a:pt x="501" y="1278"/>
                    <a:pt x="468" y="1378"/>
                  </a:cubicBezTo>
                  <a:cubicBezTo>
                    <a:pt x="434" y="1444"/>
                    <a:pt x="401" y="1478"/>
                    <a:pt x="401" y="1511"/>
                  </a:cubicBezTo>
                  <a:cubicBezTo>
                    <a:pt x="334" y="1711"/>
                    <a:pt x="301" y="1911"/>
                    <a:pt x="268" y="2145"/>
                  </a:cubicBezTo>
                  <a:cubicBezTo>
                    <a:pt x="1" y="3312"/>
                    <a:pt x="101" y="4513"/>
                    <a:pt x="601" y="5614"/>
                  </a:cubicBezTo>
                  <a:lnTo>
                    <a:pt x="601" y="5647"/>
                  </a:lnTo>
                  <a:cubicBezTo>
                    <a:pt x="701" y="5881"/>
                    <a:pt x="801" y="6081"/>
                    <a:pt x="935" y="6314"/>
                  </a:cubicBezTo>
                  <a:lnTo>
                    <a:pt x="1235" y="6948"/>
                  </a:lnTo>
                  <a:lnTo>
                    <a:pt x="1335" y="6882"/>
                  </a:lnTo>
                  <a:cubicBezTo>
                    <a:pt x="1335" y="6915"/>
                    <a:pt x="1368" y="6948"/>
                    <a:pt x="1402" y="6982"/>
                  </a:cubicBezTo>
                  <a:cubicBezTo>
                    <a:pt x="1435" y="7048"/>
                    <a:pt x="1468" y="7082"/>
                    <a:pt x="1502" y="7115"/>
                  </a:cubicBezTo>
                  <a:lnTo>
                    <a:pt x="2036" y="7682"/>
                  </a:lnTo>
                  <a:cubicBezTo>
                    <a:pt x="2302" y="7982"/>
                    <a:pt x="2603" y="8216"/>
                    <a:pt x="2970" y="8349"/>
                  </a:cubicBezTo>
                  <a:cubicBezTo>
                    <a:pt x="3070" y="8383"/>
                    <a:pt x="3170" y="8416"/>
                    <a:pt x="3270" y="8416"/>
                  </a:cubicBezTo>
                  <a:lnTo>
                    <a:pt x="3336" y="8449"/>
                  </a:lnTo>
                  <a:lnTo>
                    <a:pt x="3503" y="8449"/>
                  </a:lnTo>
                  <a:cubicBezTo>
                    <a:pt x="3587" y="8466"/>
                    <a:pt x="3662" y="8474"/>
                    <a:pt x="3737" y="8474"/>
                  </a:cubicBezTo>
                  <a:cubicBezTo>
                    <a:pt x="3812" y="8474"/>
                    <a:pt x="3887" y="8466"/>
                    <a:pt x="3970" y="8449"/>
                  </a:cubicBezTo>
                  <a:cubicBezTo>
                    <a:pt x="3803" y="8383"/>
                    <a:pt x="3637" y="8283"/>
                    <a:pt x="3503" y="8149"/>
                  </a:cubicBezTo>
                  <a:lnTo>
                    <a:pt x="3070" y="7615"/>
                  </a:lnTo>
                  <a:cubicBezTo>
                    <a:pt x="2136" y="6548"/>
                    <a:pt x="1869" y="5080"/>
                    <a:pt x="2302" y="3746"/>
                  </a:cubicBezTo>
                  <a:cubicBezTo>
                    <a:pt x="2336" y="3646"/>
                    <a:pt x="2402" y="3546"/>
                    <a:pt x="2469" y="3446"/>
                  </a:cubicBezTo>
                  <a:cubicBezTo>
                    <a:pt x="2669" y="3212"/>
                    <a:pt x="2936" y="3045"/>
                    <a:pt x="3203" y="3012"/>
                  </a:cubicBezTo>
                  <a:lnTo>
                    <a:pt x="3437" y="3012"/>
                  </a:lnTo>
                  <a:cubicBezTo>
                    <a:pt x="3703" y="3012"/>
                    <a:pt x="3937" y="3112"/>
                    <a:pt x="4137" y="3279"/>
                  </a:cubicBezTo>
                  <a:cubicBezTo>
                    <a:pt x="4170" y="3312"/>
                    <a:pt x="4204" y="3379"/>
                    <a:pt x="4270" y="3412"/>
                  </a:cubicBezTo>
                  <a:lnTo>
                    <a:pt x="4704" y="3946"/>
                  </a:lnTo>
                  <a:cubicBezTo>
                    <a:pt x="4804" y="4046"/>
                    <a:pt x="4904" y="4180"/>
                    <a:pt x="5004" y="4313"/>
                  </a:cubicBezTo>
                  <a:cubicBezTo>
                    <a:pt x="5638" y="5314"/>
                    <a:pt x="5838" y="6515"/>
                    <a:pt x="5505" y="7649"/>
                  </a:cubicBezTo>
                  <a:lnTo>
                    <a:pt x="5538" y="7615"/>
                  </a:lnTo>
                  <a:lnTo>
                    <a:pt x="5571" y="7549"/>
                  </a:lnTo>
                  <a:cubicBezTo>
                    <a:pt x="5705" y="7382"/>
                    <a:pt x="5772" y="7215"/>
                    <a:pt x="5838" y="7015"/>
                  </a:cubicBezTo>
                  <a:cubicBezTo>
                    <a:pt x="6205" y="5948"/>
                    <a:pt x="6239" y="4780"/>
                    <a:pt x="5938" y="3679"/>
                  </a:cubicBezTo>
                  <a:lnTo>
                    <a:pt x="6038" y="3646"/>
                  </a:lnTo>
                  <a:lnTo>
                    <a:pt x="5872" y="3412"/>
                  </a:lnTo>
                  <a:cubicBezTo>
                    <a:pt x="5838" y="3312"/>
                    <a:pt x="5805" y="3246"/>
                    <a:pt x="5805" y="3146"/>
                  </a:cubicBezTo>
                  <a:cubicBezTo>
                    <a:pt x="5571" y="2512"/>
                    <a:pt x="5204" y="1945"/>
                    <a:pt x="4771" y="1444"/>
                  </a:cubicBezTo>
                  <a:lnTo>
                    <a:pt x="4204" y="777"/>
                  </a:lnTo>
                  <a:cubicBezTo>
                    <a:pt x="4204" y="777"/>
                    <a:pt x="4204" y="744"/>
                    <a:pt x="4170" y="744"/>
                  </a:cubicBezTo>
                  <a:cubicBezTo>
                    <a:pt x="4137" y="710"/>
                    <a:pt x="4104" y="677"/>
                    <a:pt x="4104" y="644"/>
                  </a:cubicBezTo>
                  <a:cubicBezTo>
                    <a:pt x="4070" y="644"/>
                    <a:pt x="4037" y="610"/>
                    <a:pt x="4037" y="610"/>
                  </a:cubicBezTo>
                  <a:lnTo>
                    <a:pt x="4037" y="577"/>
                  </a:lnTo>
                  <a:cubicBezTo>
                    <a:pt x="3970" y="544"/>
                    <a:pt x="3937" y="510"/>
                    <a:pt x="3904" y="477"/>
                  </a:cubicBezTo>
                  <a:cubicBezTo>
                    <a:pt x="3497" y="159"/>
                    <a:pt x="3007" y="0"/>
                    <a:pt x="25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3577775" y="2043050"/>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3440175" y="1851850"/>
              <a:ext cx="155975" cy="211875"/>
            </a:xfrm>
            <a:custGeom>
              <a:avLst/>
              <a:gdLst/>
              <a:ahLst/>
              <a:cxnLst/>
              <a:rect l="l" t="t" r="r" b="b"/>
              <a:pathLst>
                <a:path w="6239" h="8475" extrusionOk="0">
                  <a:moveTo>
                    <a:pt x="2535" y="0"/>
                  </a:moveTo>
                  <a:cubicBezTo>
                    <a:pt x="2107" y="0"/>
                    <a:pt x="1678" y="126"/>
                    <a:pt x="1302" y="377"/>
                  </a:cubicBezTo>
                  <a:cubicBezTo>
                    <a:pt x="1202" y="444"/>
                    <a:pt x="1135" y="477"/>
                    <a:pt x="1068" y="544"/>
                  </a:cubicBezTo>
                  <a:cubicBezTo>
                    <a:pt x="968" y="644"/>
                    <a:pt x="868" y="744"/>
                    <a:pt x="768" y="877"/>
                  </a:cubicBezTo>
                  <a:cubicBezTo>
                    <a:pt x="701" y="944"/>
                    <a:pt x="668" y="1044"/>
                    <a:pt x="601" y="1111"/>
                  </a:cubicBezTo>
                  <a:cubicBezTo>
                    <a:pt x="568" y="1211"/>
                    <a:pt x="501" y="1278"/>
                    <a:pt x="468" y="1378"/>
                  </a:cubicBezTo>
                  <a:lnTo>
                    <a:pt x="434" y="1511"/>
                  </a:lnTo>
                  <a:cubicBezTo>
                    <a:pt x="368" y="1711"/>
                    <a:pt x="301" y="1945"/>
                    <a:pt x="268" y="2145"/>
                  </a:cubicBezTo>
                  <a:cubicBezTo>
                    <a:pt x="1" y="3312"/>
                    <a:pt x="134" y="4513"/>
                    <a:pt x="601" y="5614"/>
                  </a:cubicBezTo>
                  <a:lnTo>
                    <a:pt x="601" y="5647"/>
                  </a:lnTo>
                  <a:cubicBezTo>
                    <a:pt x="701" y="5881"/>
                    <a:pt x="801" y="6081"/>
                    <a:pt x="935" y="6314"/>
                  </a:cubicBezTo>
                  <a:lnTo>
                    <a:pt x="1268" y="6948"/>
                  </a:lnTo>
                  <a:lnTo>
                    <a:pt x="1335" y="6882"/>
                  </a:lnTo>
                  <a:cubicBezTo>
                    <a:pt x="1368" y="6915"/>
                    <a:pt x="1368" y="6948"/>
                    <a:pt x="1402" y="6982"/>
                  </a:cubicBezTo>
                  <a:cubicBezTo>
                    <a:pt x="1435" y="7048"/>
                    <a:pt x="1468" y="7082"/>
                    <a:pt x="1502" y="7115"/>
                  </a:cubicBezTo>
                  <a:lnTo>
                    <a:pt x="2036" y="7682"/>
                  </a:lnTo>
                  <a:cubicBezTo>
                    <a:pt x="2302" y="7982"/>
                    <a:pt x="2603" y="8216"/>
                    <a:pt x="2970" y="8349"/>
                  </a:cubicBezTo>
                  <a:cubicBezTo>
                    <a:pt x="3070" y="8383"/>
                    <a:pt x="3170" y="8416"/>
                    <a:pt x="3270" y="8416"/>
                  </a:cubicBezTo>
                  <a:lnTo>
                    <a:pt x="3336" y="8449"/>
                  </a:lnTo>
                  <a:lnTo>
                    <a:pt x="3503" y="8449"/>
                  </a:lnTo>
                  <a:cubicBezTo>
                    <a:pt x="3587" y="8466"/>
                    <a:pt x="3662" y="8474"/>
                    <a:pt x="3737" y="8474"/>
                  </a:cubicBezTo>
                  <a:cubicBezTo>
                    <a:pt x="3812" y="8474"/>
                    <a:pt x="3887" y="8466"/>
                    <a:pt x="3970" y="8449"/>
                  </a:cubicBezTo>
                  <a:cubicBezTo>
                    <a:pt x="3803" y="8383"/>
                    <a:pt x="3637" y="8283"/>
                    <a:pt x="3503" y="8149"/>
                  </a:cubicBezTo>
                  <a:lnTo>
                    <a:pt x="3070" y="7615"/>
                  </a:lnTo>
                  <a:cubicBezTo>
                    <a:pt x="2136" y="6548"/>
                    <a:pt x="1869" y="5080"/>
                    <a:pt x="2302" y="3746"/>
                  </a:cubicBezTo>
                  <a:cubicBezTo>
                    <a:pt x="2336" y="3646"/>
                    <a:pt x="2402" y="3546"/>
                    <a:pt x="2469" y="3446"/>
                  </a:cubicBezTo>
                  <a:cubicBezTo>
                    <a:pt x="2669" y="3212"/>
                    <a:pt x="2936" y="3045"/>
                    <a:pt x="3203" y="3012"/>
                  </a:cubicBezTo>
                  <a:lnTo>
                    <a:pt x="3437" y="3012"/>
                  </a:lnTo>
                  <a:cubicBezTo>
                    <a:pt x="3703" y="3012"/>
                    <a:pt x="3937" y="3112"/>
                    <a:pt x="4137" y="3279"/>
                  </a:cubicBezTo>
                  <a:cubicBezTo>
                    <a:pt x="4170" y="3312"/>
                    <a:pt x="4204" y="3379"/>
                    <a:pt x="4270" y="3412"/>
                  </a:cubicBezTo>
                  <a:lnTo>
                    <a:pt x="4704" y="3946"/>
                  </a:lnTo>
                  <a:cubicBezTo>
                    <a:pt x="4804" y="4046"/>
                    <a:pt x="4904" y="4180"/>
                    <a:pt x="5004" y="4313"/>
                  </a:cubicBezTo>
                  <a:cubicBezTo>
                    <a:pt x="5638" y="5314"/>
                    <a:pt x="5838" y="6515"/>
                    <a:pt x="5505" y="7649"/>
                  </a:cubicBezTo>
                  <a:lnTo>
                    <a:pt x="5538" y="7615"/>
                  </a:lnTo>
                  <a:lnTo>
                    <a:pt x="5571" y="7549"/>
                  </a:lnTo>
                  <a:cubicBezTo>
                    <a:pt x="5705" y="7382"/>
                    <a:pt x="5772" y="7215"/>
                    <a:pt x="5838" y="7015"/>
                  </a:cubicBezTo>
                  <a:cubicBezTo>
                    <a:pt x="6205" y="5948"/>
                    <a:pt x="6239" y="4780"/>
                    <a:pt x="5972" y="3679"/>
                  </a:cubicBezTo>
                  <a:lnTo>
                    <a:pt x="6038" y="3646"/>
                  </a:lnTo>
                  <a:lnTo>
                    <a:pt x="5872" y="3412"/>
                  </a:lnTo>
                  <a:cubicBezTo>
                    <a:pt x="5872" y="3312"/>
                    <a:pt x="5838" y="3246"/>
                    <a:pt x="5805" y="3146"/>
                  </a:cubicBezTo>
                  <a:cubicBezTo>
                    <a:pt x="5571" y="2512"/>
                    <a:pt x="5204" y="1945"/>
                    <a:pt x="4771" y="1444"/>
                  </a:cubicBezTo>
                  <a:lnTo>
                    <a:pt x="4204" y="777"/>
                  </a:lnTo>
                  <a:cubicBezTo>
                    <a:pt x="4204" y="777"/>
                    <a:pt x="4204" y="744"/>
                    <a:pt x="4170" y="744"/>
                  </a:cubicBezTo>
                  <a:cubicBezTo>
                    <a:pt x="4137" y="710"/>
                    <a:pt x="4137" y="677"/>
                    <a:pt x="4104" y="644"/>
                  </a:cubicBezTo>
                  <a:cubicBezTo>
                    <a:pt x="4070" y="644"/>
                    <a:pt x="4070" y="610"/>
                    <a:pt x="4070" y="610"/>
                  </a:cubicBezTo>
                  <a:lnTo>
                    <a:pt x="4037" y="577"/>
                  </a:lnTo>
                  <a:cubicBezTo>
                    <a:pt x="3970" y="544"/>
                    <a:pt x="3937" y="510"/>
                    <a:pt x="3904" y="477"/>
                  </a:cubicBezTo>
                  <a:cubicBezTo>
                    <a:pt x="3497" y="159"/>
                    <a:pt x="3016" y="0"/>
                    <a:pt x="2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3460200" y="1892125"/>
              <a:ext cx="156800" cy="212850"/>
            </a:xfrm>
            <a:custGeom>
              <a:avLst/>
              <a:gdLst/>
              <a:ahLst/>
              <a:cxnLst/>
              <a:rect l="l" t="t" r="r" b="b"/>
              <a:pathLst>
                <a:path w="6272" h="8514" extrusionOk="0">
                  <a:moveTo>
                    <a:pt x="2636" y="1434"/>
                  </a:moveTo>
                  <a:cubicBezTo>
                    <a:pt x="2902" y="1434"/>
                    <a:pt x="3136" y="1535"/>
                    <a:pt x="3336" y="1701"/>
                  </a:cubicBezTo>
                  <a:cubicBezTo>
                    <a:pt x="3369" y="1735"/>
                    <a:pt x="3403" y="1801"/>
                    <a:pt x="3469" y="1835"/>
                  </a:cubicBezTo>
                  <a:lnTo>
                    <a:pt x="3903" y="2368"/>
                  </a:lnTo>
                  <a:cubicBezTo>
                    <a:pt x="4003" y="2502"/>
                    <a:pt x="4103" y="2602"/>
                    <a:pt x="4203" y="2735"/>
                  </a:cubicBezTo>
                  <a:cubicBezTo>
                    <a:pt x="4870" y="3736"/>
                    <a:pt x="5037" y="4937"/>
                    <a:pt x="4704" y="6071"/>
                  </a:cubicBezTo>
                  <a:lnTo>
                    <a:pt x="4704" y="6038"/>
                  </a:lnTo>
                  <a:cubicBezTo>
                    <a:pt x="4704" y="6071"/>
                    <a:pt x="4670" y="6138"/>
                    <a:pt x="4670" y="6171"/>
                  </a:cubicBezTo>
                  <a:cubicBezTo>
                    <a:pt x="4485" y="6674"/>
                    <a:pt x="4027" y="6966"/>
                    <a:pt x="3547" y="6966"/>
                  </a:cubicBezTo>
                  <a:cubicBezTo>
                    <a:pt x="3421" y="6966"/>
                    <a:pt x="3294" y="6946"/>
                    <a:pt x="3169" y="6905"/>
                  </a:cubicBezTo>
                  <a:cubicBezTo>
                    <a:pt x="3002" y="6805"/>
                    <a:pt x="2836" y="6705"/>
                    <a:pt x="2702" y="6571"/>
                  </a:cubicBezTo>
                  <a:lnTo>
                    <a:pt x="2269" y="6038"/>
                  </a:lnTo>
                  <a:cubicBezTo>
                    <a:pt x="1335" y="4970"/>
                    <a:pt x="1068" y="3503"/>
                    <a:pt x="1501" y="2168"/>
                  </a:cubicBezTo>
                  <a:cubicBezTo>
                    <a:pt x="1535" y="2068"/>
                    <a:pt x="1601" y="1968"/>
                    <a:pt x="1668" y="1868"/>
                  </a:cubicBezTo>
                  <a:cubicBezTo>
                    <a:pt x="1868" y="1635"/>
                    <a:pt x="2135" y="1468"/>
                    <a:pt x="2435" y="1434"/>
                  </a:cubicBezTo>
                  <a:close/>
                  <a:moveTo>
                    <a:pt x="2569" y="0"/>
                  </a:moveTo>
                  <a:cubicBezTo>
                    <a:pt x="2402" y="0"/>
                    <a:pt x="2235" y="33"/>
                    <a:pt x="2068" y="33"/>
                  </a:cubicBezTo>
                  <a:cubicBezTo>
                    <a:pt x="1968" y="67"/>
                    <a:pt x="1902" y="100"/>
                    <a:pt x="1802" y="100"/>
                  </a:cubicBezTo>
                  <a:cubicBezTo>
                    <a:pt x="1768" y="134"/>
                    <a:pt x="1735" y="134"/>
                    <a:pt x="1702" y="167"/>
                  </a:cubicBezTo>
                  <a:lnTo>
                    <a:pt x="1601" y="200"/>
                  </a:lnTo>
                  <a:lnTo>
                    <a:pt x="1501" y="234"/>
                  </a:lnTo>
                  <a:lnTo>
                    <a:pt x="1435" y="267"/>
                  </a:lnTo>
                  <a:cubicBezTo>
                    <a:pt x="1401" y="300"/>
                    <a:pt x="1368" y="300"/>
                    <a:pt x="1335" y="334"/>
                  </a:cubicBezTo>
                  <a:cubicBezTo>
                    <a:pt x="1268" y="367"/>
                    <a:pt x="1201" y="434"/>
                    <a:pt x="1134" y="467"/>
                  </a:cubicBezTo>
                  <a:cubicBezTo>
                    <a:pt x="1101" y="500"/>
                    <a:pt x="1034" y="534"/>
                    <a:pt x="1001" y="567"/>
                  </a:cubicBezTo>
                  <a:cubicBezTo>
                    <a:pt x="1001" y="601"/>
                    <a:pt x="968" y="601"/>
                    <a:pt x="968" y="634"/>
                  </a:cubicBezTo>
                  <a:lnTo>
                    <a:pt x="934" y="667"/>
                  </a:lnTo>
                  <a:cubicBezTo>
                    <a:pt x="868" y="701"/>
                    <a:pt x="834" y="767"/>
                    <a:pt x="801" y="801"/>
                  </a:cubicBezTo>
                  <a:cubicBezTo>
                    <a:pt x="768" y="867"/>
                    <a:pt x="734" y="901"/>
                    <a:pt x="701" y="934"/>
                  </a:cubicBezTo>
                  <a:cubicBezTo>
                    <a:pt x="701" y="934"/>
                    <a:pt x="667" y="967"/>
                    <a:pt x="667" y="1001"/>
                  </a:cubicBezTo>
                  <a:cubicBezTo>
                    <a:pt x="634" y="1034"/>
                    <a:pt x="601" y="1068"/>
                    <a:pt x="601" y="1068"/>
                  </a:cubicBezTo>
                  <a:cubicBezTo>
                    <a:pt x="534" y="1201"/>
                    <a:pt x="467" y="1368"/>
                    <a:pt x="401" y="1501"/>
                  </a:cubicBezTo>
                  <a:cubicBezTo>
                    <a:pt x="0" y="2769"/>
                    <a:pt x="0" y="4136"/>
                    <a:pt x="467" y="5371"/>
                  </a:cubicBezTo>
                  <a:cubicBezTo>
                    <a:pt x="701" y="6004"/>
                    <a:pt x="1068" y="6571"/>
                    <a:pt x="1501" y="7105"/>
                  </a:cubicBezTo>
                  <a:lnTo>
                    <a:pt x="2035" y="7739"/>
                  </a:lnTo>
                  <a:cubicBezTo>
                    <a:pt x="2494" y="8266"/>
                    <a:pt x="3117" y="8513"/>
                    <a:pt x="3734" y="8513"/>
                  </a:cubicBezTo>
                  <a:cubicBezTo>
                    <a:pt x="4641" y="8513"/>
                    <a:pt x="5534" y="7978"/>
                    <a:pt x="5871" y="7005"/>
                  </a:cubicBezTo>
                  <a:cubicBezTo>
                    <a:pt x="6271" y="5771"/>
                    <a:pt x="6238" y="4470"/>
                    <a:pt x="5804" y="3269"/>
                  </a:cubicBezTo>
                  <a:cubicBezTo>
                    <a:pt x="5771" y="3169"/>
                    <a:pt x="5738" y="3102"/>
                    <a:pt x="5704" y="3036"/>
                  </a:cubicBezTo>
                  <a:cubicBezTo>
                    <a:pt x="5704" y="3002"/>
                    <a:pt x="5704" y="2969"/>
                    <a:pt x="5671" y="2936"/>
                  </a:cubicBezTo>
                  <a:cubicBezTo>
                    <a:pt x="5671" y="2902"/>
                    <a:pt x="5638" y="2835"/>
                    <a:pt x="5638" y="2802"/>
                  </a:cubicBezTo>
                  <a:cubicBezTo>
                    <a:pt x="5604" y="2735"/>
                    <a:pt x="5604" y="2735"/>
                    <a:pt x="5571" y="2702"/>
                  </a:cubicBezTo>
                  <a:cubicBezTo>
                    <a:pt x="5571" y="2669"/>
                    <a:pt x="5538" y="2602"/>
                    <a:pt x="5504" y="2569"/>
                  </a:cubicBezTo>
                  <a:cubicBezTo>
                    <a:pt x="5471" y="2502"/>
                    <a:pt x="5438" y="2435"/>
                    <a:pt x="5404" y="2368"/>
                  </a:cubicBezTo>
                  <a:cubicBezTo>
                    <a:pt x="5371" y="2302"/>
                    <a:pt x="5337" y="2235"/>
                    <a:pt x="5304" y="2168"/>
                  </a:cubicBezTo>
                  <a:cubicBezTo>
                    <a:pt x="5271" y="2135"/>
                    <a:pt x="5271" y="2102"/>
                    <a:pt x="5237" y="2068"/>
                  </a:cubicBezTo>
                  <a:cubicBezTo>
                    <a:pt x="5204" y="2002"/>
                    <a:pt x="5137" y="1901"/>
                    <a:pt x="5071" y="1835"/>
                  </a:cubicBezTo>
                  <a:cubicBezTo>
                    <a:pt x="4971" y="1668"/>
                    <a:pt x="4870" y="1535"/>
                    <a:pt x="4737" y="1401"/>
                  </a:cubicBezTo>
                  <a:lnTo>
                    <a:pt x="4170" y="734"/>
                  </a:lnTo>
                  <a:cubicBezTo>
                    <a:pt x="4103" y="634"/>
                    <a:pt x="3970" y="534"/>
                    <a:pt x="3870" y="434"/>
                  </a:cubicBezTo>
                  <a:lnTo>
                    <a:pt x="3803" y="400"/>
                  </a:lnTo>
                  <a:lnTo>
                    <a:pt x="3736" y="367"/>
                  </a:lnTo>
                  <a:cubicBezTo>
                    <a:pt x="3736" y="334"/>
                    <a:pt x="3703" y="334"/>
                    <a:pt x="3703" y="334"/>
                  </a:cubicBezTo>
                  <a:lnTo>
                    <a:pt x="3603" y="267"/>
                  </a:lnTo>
                  <a:lnTo>
                    <a:pt x="3570" y="267"/>
                  </a:lnTo>
                  <a:lnTo>
                    <a:pt x="3469" y="200"/>
                  </a:lnTo>
                  <a:cubicBezTo>
                    <a:pt x="3369" y="167"/>
                    <a:pt x="3303" y="134"/>
                    <a:pt x="3236" y="100"/>
                  </a:cubicBezTo>
                  <a:lnTo>
                    <a:pt x="3136" y="67"/>
                  </a:lnTo>
                  <a:cubicBezTo>
                    <a:pt x="3069" y="67"/>
                    <a:pt x="3002" y="33"/>
                    <a:pt x="2936" y="33"/>
                  </a:cubicBezTo>
                  <a:cubicBezTo>
                    <a:pt x="2902" y="33"/>
                    <a:pt x="2869" y="0"/>
                    <a:pt x="28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3539425" y="2064750"/>
              <a:ext cx="1675" cy="25"/>
            </a:xfrm>
            <a:custGeom>
              <a:avLst/>
              <a:gdLst/>
              <a:ahLst/>
              <a:cxnLst/>
              <a:rect l="l" t="t" r="r" b="b"/>
              <a:pathLst>
                <a:path w="67" h="1" extrusionOk="0">
                  <a:moveTo>
                    <a:pt x="67"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3577775" y="2043050"/>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3228375" y="1937150"/>
              <a:ext cx="212675" cy="144275"/>
            </a:xfrm>
            <a:custGeom>
              <a:avLst/>
              <a:gdLst/>
              <a:ahLst/>
              <a:cxnLst/>
              <a:rect l="l" t="t" r="r" b="b"/>
              <a:pathLst>
                <a:path w="8507" h="5771" extrusionOk="0">
                  <a:moveTo>
                    <a:pt x="2669" y="0"/>
                  </a:moveTo>
                  <a:lnTo>
                    <a:pt x="2669" y="100"/>
                  </a:lnTo>
                  <a:lnTo>
                    <a:pt x="2535" y="100"/>
                  </a:lnTo>
                  <a:lnTo>
                    <a:pt x="2368" y="134"/>
                  </a:lnTo>
                  <a:lnTo>
                    <a:pt x="1534" y="334"/>
                  </a:lnTo>
                  <a:cubicBezTo>
                    <a:pt x="1168" y="434"/>
                    <a:pt x="834" y="601"/>
                    <a:pt x="534" y="868"/>
                  </a:cubicBezTo>
                  <a:cubicBezTo>
                    <a:pt x="467" y="934"/>
                    <a:pt x="400" y="1001"/>
                    <a:pt x="334" y="1101"/>
                  </a:cubicBezTo>
                  <a:lnTo>
                    <a:pt x="300" y="1168"/>
                  </a:lnTo>
                  <a:lnTo>
                    <a:pt x="200" y="1301"/>
                  </a:lnTo>
                  <a:cubicBezTo>
                    <a:pt x="100" y="1435"/>
                    <a:pt x="33" y="1568"/>
                    <a:pt x="0" y="1702"/>
                  </a:cubicBezTo>
                  <a:cubicBezTo>
                    <a:pt x="133" y="1568"/>
                    <a:pt x="300" y="1501"/>
                    <a:pt x="500" y="1435"/>
                  </a:cubicBezTo>
                  <a:lnTo>
                    <a:pt x="1168" y="1301"/>
                  </a:lnTo>
                  <a:cubicBezTo>
                    <a:pt x="1483" y="1224"/>
                    <a:pt x="1803" y="1186"/>
                    <a:pt x="2119" y="1186"/>
                  </a:cubicBezTo>
                  <a:cubicBezTo>
                    <a:pt x="3173" y="1186"/>
                    <a:pt x="4193" y="1607"/>
                    <a:pt x="4937" y="2402"/>
                  </a:cubicBezTo>
                  <a:cubicBezTo>
                    <a:pt x="5037" y="2469"/>
                    <a:pt x="5104" y="2569"/>
                    <a:pt x="5137" y="2702"/>
                  </a:cubicBezTo>
                  <a:cubicBezTo>
                    <a:pt x="5270" y="2969"/>
                    <a:pt x="5304" y="3269"/>
                    <a:pt x="5204" y="3536"/>
                  </a:cubicBezTo>
                  <a:cubicBezTo>
                    <a:pt x="5170" y="3603"/>
                    <a:pt x="5137" y="3670"/>
                    <a:pt x="5104" y="3736"/>
                  </a:cubicBezTo>
                  <a:cubicBezTo>
                    <a:pt x="5004" y="3970"/>
                    <a:pt x="4803" y="4137"/>
                    <a:pt x="4570" y="4237"/>
                  </a:cubicBezTo>
                  <a:cubicBezTo>
                    <a:pt x="4503" y="4270"/>
                    <a:pt x="4437" y="4303"/>
                    <a:pt x="4403" y="4303"/>
                  </a:cubicBezTo>
                  <a:lnTo>
                    <a:pt x="3736" y="4470"/>
                  </a:lnTo>
                  <a:cubicBezTo>
                    <a:pt x="3569" y="4504"/>
                    <a:pt x="3402" y="4537"/>
                    <a:pt x="3236" y="4570"/>
                  </a:cubicBezTo>
                  <a:cubicBezTo>
                    <a:pt x="3111" y="4581"/>
                    <a:pt x="2986" y="4586"/>
                    <a:pt x="2861" y="4586"/>
                  </a:cubicBezTo>
                  <a:cubicBezTo>
                    <a:pt x="1822" y="4586"/>
                    <a:pt x="811" y="4214"/>
                    <a:pt x="67" y="3470"/>
                  </a:cubicBezTo>
                  <a:lnTo>
                    <a:pt x="67" y="3470"/>
                  </a:lnTo>
                  <a:cubicBezTo>
                    <a:pt x="67" y="3503"/>
                    <a:pt x="67" y="3536"/>
                    <a:pt x="100" y="3536"/>
                  </a:cubicBezTo>
                  <a:lnTo>
                    <a:pt x="133" y="3603"/>
                  </a:lnTo>
                  <a:cubicBezTo>
                    <a:pt x="234" y="3770"/>
                    <a:pt x="334" y="3937"/>
                    <a:pt x="467" y="4070"/>
                  </a:cubicBezTo>
                  <a:cubicBezTo>
                    <a:pt x="1268" y="4871"/>
                    <a:pt x="2268" y="5404"/>
                    <a:pt x="3369" y="5638"/>
                  </a:cubicBezTo>
                  <a:lnTo>
                    <a:pt x="3369" y="5738"/>
                  </a:lnTo>
                  <a:lnTo>
                    <a:pt x="3636" y="5704"/>
                  </a:lnTo>
                  <a:lnTo>
                    <a:pt x="3669" y="5704"/>
                  </a:lnTo>
                  <a:lnTo>
                    <a:pt x="3936" y="5738"/>
                  </a:lnTo>
                  <a:cubicBezTo>
                    <a:pt x="4147" y="5759"/>
                    <a:pt x="4362" y="5770"/>
                    <a:pt x="4577" y="5770"/>
                  </a:cubicBezTo>
                  <a:cubicBezTo>
                    <a:pt x="5040" y="5770"/>
                    <a:pt x="5505" y="5718"/>
                    <a:pt x="5938" y="5604"/>
                  </a:cubicBezTo>
                  <a:lnTo>
                    <a:pt x="6772" y="5404"/>
                  </a:lnTo>
                  <a:lnTo>
                    <a:pt x="6838" y="5404"/>
                  </a:lnTo>
                  <a:lnTo>
                    <a:pt x="6972" y="5371"/>
                  </a:lnTo>
                  <a:lnTo>
                    <a:pt x="7038" y="5371"/>
                  </a:lnTo>
                  <a:cubicBezTo>
                    <a:pt x="7105" y="5338"/>
                    <a:pt x="7138" y="5338"/>
                    <a:pt x="7205" y="5304"/>
                  </a:cubicBezTo>
                  <a:cubicBezTo>
                    <a:pt x="7505" y="5171"/>
                    <a:pt x="7806" y="4937"/>
                    <a:pt x="8006" y="4670"/>
                  </a:cubicBezTo>
                  <a:cubicBezTo>
                    <a:pt x="8173" y="4437"/>
                    <a:pt x="8306" y="4170"/>
                    <a:pt x="8406" y="3903"/>
                  </a:cubicBezTo>
                  <a:cubicBezTo>
                    <a:pt x="8506" y="3536"/>
                    <a:pt x="8506" y="3136"/>
                    <a:pt x="8439" y="2736"/>
                  </a:cubicBezTo>
                  <a:cubicBezTo>
                    <a:pt x="8406" y="2602"/>
                    <a:pt x="8339" y="2469"/>
                    <a:pt x="8273" y="2335"/>
                  </a:cubicBezTo>
                  <a:cubicBezTo>
                    <a:pt x="8239" y="2235"/>
                    <a:pt x="8173" y="2169"/>
                    <a:pt x="8139" y="2069"/>
                  </a:cubicBezTo>
                  <a:cubicBezTo>
                    <a:pt x="8072" y="2002"/>
                    <a:pt x="8039" y="1902"/>
                    <a:pt x="7972" y="1835"/>
                  </a:cubicBezTo>
                  <a:cubicBezTo>
                    <a:pt x="7939" y="1802"/>
                    <a:pt x="7906" y="1768"/>
                    <a:pt x="7872" y="1735"/>
                  </a:cubicBezTo>
                  <a:cubicBezTo>
                    <a:pt x="7706" y="1568"/>
                    <a:pt x="7572" y="1435"/>
                    <a:pt x="7405" y="1301"/>
                  </a:cubicBezTo>
                  <a:cubicBezTo>
                    <a:pt x="6471" y="534"/>
                    <a:pt x="5337" y="100"/>
                    <a:pt x="41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3230025" y="2023875"/>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3228375" y="1936525"/>
              <a:ext cx="212675" cy="144900"/>
            </a:xfrm>
            <a:custGeom>
              <a:avLst/>
              <a:gdLst/>
              <a:ahLst/>
              <a:cxnLst/>
              <a:rect l="l" t="t" r="r" b="b"/>
              <a:pathLst>
                <a:path w="8507" h="5796" extrusionOk="0">
                  <a:moveTo>
                    <a:pt x="3736" y="0"/>
                  </a:moveTo>
                  <a:cubicBezTo>
                    <a:pt x="3611" y="0"/>
                    <a:pt x="3486" y="9"/>
                    <a:pt x="3369" y="25"/>
                  </a:cubicBezTo>
                  <a:lnTo>
                    <a:pt x="2669" y="25"/>
                  </a:lnTo>
                  <a:lnTo>
                    <a:pt x="2669" y="125"/>
                  </a:lnTo>
                  <a:lnTo>
                    <a:pt x="2535" y="125"/>
                  </a:lnTo>
                  <a:lnTo>
                    <a:pt x="2368" y="159"/>
                  </a:lnTo>
                  <a:lnTo>
                    <a:pt x="1534" y="359"/>
                  </a:lnTo>
                  <a:cubicBezTo>
                    <a:pt x="1168" y="459"/>
                    <a:pt x="834" y="626"/>
                    <a:pt x="534" y="893"/>
                  </a:cubicBezTo>
                  <a:cubicBezTo>
                    <a:pt x="467" y="959"/>
                    <a:pt x="400" y="1026"/>
                    <a:pt x="334" y="1126"/>
                  </a:cubicBezTo>
                  <a:lnTo>
                    <a:pt x="300" y="1193"/>
                  </a:lnTo>
                  <a:lnTo>
                    <a:pt x="200" y="1326"/>
                  </a:lnTo>
                  <a:cubicBezTo>
                    <a:pt x="133" y="1460"/>
                    <a:pt x="33" y="1593"/>
                    <a:pt x="0" y="1727"/>
                  </a:cubicBezTo>
                  <a:cubicBezTo>
                    <a:pt x="133" y="1593"/>
                    <a:pt x="300" y="1526"/>
                    <a:pt x="500" y="1460"/>
                  </a:cubicBezTo>
                  <a:lnTo>
                    <a:pt x="1168" y="1326"/>
                  </a:lnTo>
                  <a:cubicBezTo>
                    <a:pt x="1483" y="1249"/>
                    <a:pt x="1803" y="1211"/>
                    <a:pt x="2119" y="1211"/>
                  </a:cubicBezTo>
                  <a:cubicBezTo>
                    <a:pt x="3173" y="1211"/>
                    <a:pt x="4193" y="1632"/>
                    <a:pt x="4937" y="2427"/>
                  </a:cubicBezTo>
                  <a:cubicBezTo>
                    <a:pt x="5037" y="2494"/>
                    <a:pt x="5104" y="2594"/>
                    <a:pt x="5137" y="2727"/>
                  </a:cubicBezTo>
                  <a:cubicBezTo>
                    <a:pt x="5270" y="2994"/>
                    <a:pt x="5304" y="3294"/>
                    <a:pt x="5204" y="3561"/>
                  </a:cubicBezTo>
                  <a:cubicBezTo>
                    <a:pt x="5170" y="3628"/>
                    <a:pt x="5137" y="3695"/>
                    <a:pt x="5104" y="3761"/>
                  </a:cubicBezTo>
                  <a:cubicBezTo>
                    <a:pt x="5004" y="3995"/>
                    <a:pt x="4803" y="4162"/>
                    <a:pt x="4570" y="4262"/>
                  </a:cubicBezTo>
                  <a:cubicBezTo>
                    <a:pt x="4503" y="4295"/>
                    <a:pt x="4437" y="4328"/>
                    <a:pt x="4403" y="4328"/>
                  </a:cubicBezTo>
                  <a:lnTo>
                    <a:pt x="3736" y="4495"/>
                  </a:lnTo>
                  <a:cubicBezTo>
                    <a:pt x="3569" y="4529"/>
                    <a:pt x="3402" y="4562"/>
                    <a:pt x="3236" y="4595"/>
                  </a:cubicBezTo>
                  <a:cubicBezTo>
                    <a:pt x="3111" y="4606"/>
                    <a:pt x="2986" y="4611"/>
                    <a:pt x="2861" y="4611"/>
                  </a:cubicBezTo>
                  <a:cubicBezTo>
                    <a:pt x="1822" y="4611"/>
                    <a:pt x="811" y="4239"/>
                    <a:pt x="67" y="3495"/>
                  </a:cubicBezTo>
                  <a:lnTo>
                    <a:pt x="67" y="3495"/>
                  </a:lnTo>
                  <a:cubicBezTo>
                    <a:pt x="67" y="3528"/>
                    <a:pt x="67" y="3561"/>
                    <a:pt x="100" y="3561"/>
                  </a:cubicBezTo>
                  <a:lnTo>
                    <a:pt x="133" y="3628"/>
                  </a:lnTo>
                  <a:cubicBezTo>
                    <a:pt x="234" y="3795"/>
                    <a:pt x="334" y="3962"/>
                    <a:pt x="467" y="4095"/>
                  </a:cubicBezTo>
                  <a:cubicBezTo>
                    <a:pt x="1268" y="4896"/>
                    <a:pt x="2268" y="5429"/>
                    <a:pt x="3369" y="5663"/>
                  </a:cubicBezTo>
                  <a:lnTo>
                    <a:pt x="3369" y="5729"/>
                  </a:lnTo>
                  <a:lnTo>
                    <a:pt x="3636" y="5696"/>
                  </a:lnTo>
                  <a:lnTo>
                    <a:pt x="3669" y="5696"/>
                  </a:lnTo>
                  <a:lnTo>
                    <a:pt x="3936" y="5763"/>
                  </a:lnTo>
                  <a:cubicBezTo>
                    <a:pt x="4147" y="5784"/>
                    <a:pt x="4359" y="5795"/>
                    <a:pt x="4570" y="5795"/>
                  </a:cubicBezTo>
                  <a:cubicBezTo>
                    <a:pt x="5026" y="5795"/>
                    <a:pt x="5482" y="5743"/>
                    <a:pt x="5938" y="5629"/>
                  </a:cubicBezTo>
                  <a:lnTo>
                    <a:pt x="6772" y="5429"/>
                  </a:lnTo>
                  <a:lnTo>
                    <a:pt x="6838" y="5429"/>
                  </a:lnTo>
                  <a:lnTo>
                    <a:pt x="6938" y="5396"/>
                  </a:lnTo>
                  <a:lnTo>
                    <a:pt x="7038" y="5396"/>
                  </a:lnTo>
                  <a:cubicBezTo>
                    <a:pt x="7105" y="5363"/>
                    <a:pt x="7138" y="5363"/>
                    <a:pt x="7205" y="5329"/>
                  </a:cubicBezTo>
                  <a:cubicBezTo>
                    <a:pt x="7505" y="5162"/>
                    <a:pt x="7806" y="4962"/>
                    <a:pt x="8006" y="4695"/>
                  </a:cubicBezTo>
                  <a:cubicBezTo>
                    <a:pt x="8173" y="4462"/>
                    <a:pt x="8306" y="4195"/>
                    <a:pt x="8406" y="3928"/>
                  </a:cubicBezTo>
                  <a:cubicBezTo>
                    <a:pt x="8506" y="3561"/>
                    <a:pt x="8506" y="3161"/>
                    <a:pt x="8406" y="2761"/>
                  </a:cubicBezTo>
                  <a:cubicBezTo>
                    <a:pt x="8373" y="2627"/>
                    <a:pt x="8339" y="2494"/>
                    <a:pt x="8273" y="2360"/>
                  </a:cubicBezTo>
                  <a:cubicBezTo>
                    <a:pt x="8239" y="2260"/>
                    <a:pt x="8173" y="2194"/>
                    <a:pt x="8139" y="2094"/>
                  </a:cubicBezTo>
                  <a:cubicBezTo>
                    <a:pt x="8072" y="2027"/>
                    <a:pt x="8006" y="1927"/>
                    <a:pt x="7939" y="1860"/>
                  </a:cubicBezTo>
                  <a:lnTo>
                    <a:pt x="7839" y="1760"/>
                  </a:lnTo>
                  <a:cubicBezTo>
                    <a:pt x="7706" y="1593"/>
                    <a:pt x="7539" y="1460"/>
                    <a:pt x="7405" y="1326"/>
                  </a:cubicBezTo>
                  <a:cubicBezTo>
                    <a:pt x="6471" y="559"/>
                    <a:pt x="5337" y="125"/>
                    <a:pt x="4136" y="25"/>
                  </a:cubicBezTo>
                  <a:lnTo>
                    <a:pt x="4103" y="25"/>
                  </a:lnTo>
                  <a:cubicBezTo>
                    <a:pt x="3986" y="9"/>
                    <a:pt x="3861" y="0"/>
                    <a:pt x="37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3166650" y="1937600"/>
              <a:ext cx="229350" cy="143850"/>
            </a:xfrm>
            <a:custGeom>
              <a:avLst/>
              <a:gdLst/>
              <a:ahLst/>
              <a:cxnLst/>
              <a:rect l="l" t="t" r="r" b="b"/>
              <a:pathLst>
                <a:path w="9174" h="5754" extrusionOk="0">
                  <a:moveTo>
                    <a:pt x="4579" y="1172"/>
                  </a:moveTo>
                  <a:cubicBezTo>
                    <a:pt x="5636" y="1172"/>
                    <a:pt x="6689" y="1607"/>
                    <a:pt x="7439" y="2384"/>
                  </a:cubicBezTo>
                  <a:cubicBezTo>
                    <a:pt x="7506" y="2484"/>
                    <a:pt x="7573" y="2584"/>
                    <a:pt x="7639" y="2684"/>
                  </a:cubicBezTo>
                  <a:cubicBezTo>
                    <a:pt x="7773" y="2951"/>
                    <a:pt x="7773" y="3285"/>
                    <a:pt x="7706" y="3552"/>
                  </a:cubicBezTo>
                  <a:cubicBezTo>
                    <a:pt x="7673" y="3618"/>
                    <a:pt x="7639" y="3685"/>
                    <a:pt x="7606" y="3752"/>
                  </a:cubicBezTo>
                  <a:cubicBezTo>
                    <a:pt x="7473" y="3952"/>
                    <a:pt x="7272" y="4119"/>
                    <a:pt x="7039" y="4219"/>
                  </a:cubicBezTo>
                  <a:cubicBezTo>
                    <a:pt x="6972" y="4252"/>
                    <a:pt x="6906" y="4252"/>
                    <a:pt x="6839" y="4285"/>
                  </a:cubicBezTo>
                  <a:lnTo>
                    <a:pt x="6172" y="4452"/>
                  </a:lnTo>
                  <a:cubicBezTo>
                    <a:pt x="6005" y="4452"/>
                    <a:pt x="5871" y="4486"/>
                    <a:pt x="5705" y="4519"/>
                  </a:cubicBezTo>
                  <a:cubicBezTo>
                    <a:pt x="5556" y="4536"/>
                    <a:pt x="5408" y="4544"/>
                    <a:pt x="5261" y="4544"/>
                  </a:cubicBezTo>
                  <a:cubicBezTo>
                    <a:pt x="4246" y="4544"/>
                    <a:pt x="3264" y="4150"/>
                    <a:pt x="2536" y="3452"/>
                  </a:cubicBezTo>
                  <a:cubicBezTo>
                    <a:pt x="2502" y="3418"/>
                    <a:pt x="2469" y="3385"/>
                    <a:pt x="2436" y="3351"/>
                  </a:cubicBezTo>
                  <a:cubicBezTo>
                    <a:pt x="1969" y="2884"/>
                    <a:pt x="2002" y="2151"/>
                    <a:pt x="2469" y="1717"/>
                  </a:cubicBezTo>
                  <a:lnTo>
                    <a:pt x="2469" y="1750"/>
                  </a:lnTo>
                  <a:lnTo>
                    <a:pt x="2502" y="1717"/>
                  </a:lnTo>
                  <a:cubicBezTo>
                    <a:pt x="2636" y="1584"/>
                    <a:pt x="2803" y="1483"/>
                    <a:pt x="2969" y="1450"/>
                  </a:cubicBezTo>
                  <a:lnTo>
                    <a:pt x="3670" y="1283"/>
                  </a:lnTo>
                  <a:cubicBezTo>
                    <a:pt x="3969" y="1209"/>
                    <a:pt x="4274" y="1172"/>
                    <a:pt x="4579" y="1172"/>
                  </a:cubicBezTo>
                  <a:close/>
                  <a:moveTo>
                    <a:pt x="4438" y="1"/>
                  </a:moveTo>
                  <a:cubicBezTo>
                    <a:pt x="3996" y="1"/>
                    <a:pt x="3559" y="60"/>
                    <a:pt x="3136" y="149"/>
                  </a:cubicBezTo>
                  <a:lnTo>
                    <a:pt x="2302" y="349"/>
                  </a:lnTo>
                  <a:cubicBezTo>
                    <a:pt x="601" y="750"/>
                    <a:pt x="1" y="2851"/>
                    <a:pt x="1201" y="4085"/>
                  </a:cubicBezTo>
                  <a:cubicBezTo>
                    <a:pt x="2102" y="4986"/>
                    <a:pt x="3270" y="5553"/>
                    <a:pt x="4537" y="5720"/>
                  </a:cubicBezTo>
                  <a:lnTo>
                    <a:pt x="4771" y="5753"/>
                  </a:lnTo>
                  <a:lnTo>
                    <a:pt x="5838" y="5753"/>
                  </a:lnTo>
                  <a:cubicBezTo>
                    <a:pt x="5938" y="5753"/>
                    <a:pt x="6038" y="5753"/>
                    <a:pt x="6138" y="5720"/>
                  </a:cubicBezTo>
                  <a:cubicBezTo>
                    <a:pt x="6305" y="5686"/>
                    <a:pt x="6505" y="5653"/>
                    <a:pt x="6672" y="5620"/>
                  </a:cubicBezTo>
                  <a:lnTo>
                    <a:pt x="7506" y="5420"/>
                  </a:lnTo>
                  <a:cubicBezTo>
                    <a:pt x="7673" y="5386"/>
                    <a:pt x="7806" y="5320"/>
                    <a:pt x="7940" y="5286"/>
                  </a:cubicBezTo>
                  <a:cubicBezTo>
                    <a:pt x="7973" y="5253"/>
                    <a:pt x="8006" y="5253"/>
                    <a:pt x="8006" y="5219"/>
                  </a:cubicBezTo>
                  <a:cubicBezTo>
                    <a:pt x="8040" y="5219"/>
                    <a:pt x="8040" y="5219"/>
                    <a:pt x="8073" y="5186"/>
                  </a:cubicBezTo>
                  <a:lnTo>
                    <a:pt x="8140" y="5186"/>
                  </a:lnTo>
                  <a:cubicBezTo>
                    <a:pt x="8140" y="5153"/>
                    <a:pt x="8173" y="5153"/>
                    <a:pt x="8206" y="5119"/>
                  </a:cubicBezTo>
                  <a:lnTo>
                    <a:pt x="8240" y="5119"/>
                  </a:lnTo>
                  <a:lnTo>
                    <a:pt x="8373" y="5019"/>
                  </a:lnTo>
                  <a:cubicBezTo>
                    <a:pt x="8407" y="4986"/>
                    <a:pt x="8473" y="4953"/>
                    <a:pt x="8540" y="4886"/>
                  </a:cubicBezTo>
                  <a:lnTo>
                    <a:pt x="8607" y="4786"/>
                  </a:lnTo>
                  <a:cubicBezTo>
                    <a:pt x="8673" y="4752"/>
                    <a:pt x="8707" y="4719"/>
                    <a:pt x="8740" y="4652"/>
                  </a:cubicBezTo>
                  <a:cubicBezTo>
                    <a:pt x="8774" y="4652"/>
                    <a:pt x="8774" y="4619"/>
                    <a:pt x="8807" y="4586"/>
                  </a:cubicBezTo>
                  <a:cubicBezTo>
                    <a:pt x="8807" y="4586"/>
                    <a:pt x="8807" y="4552"/>
                    <a:pt x="8807" y="4552"/>
                  </a:cubicBezTo>
                  <a:cubicBezTo>
                    <a:pt x="8840" y="4486"/>
                    <a:pt x="8874" y="4419"/>
                    <a:pt x="8907" y="4386"/>
                  </a:cubicBezTo>
                  <a:cubicBezTo>
                    <a:pt x="9007" y="4219"/>
                    <a:pt x="9074" y="4052"/>
                    <a:pt x="9107" y="3885"/>
                  </a:cubicBezTo>
                  <a:cubicBezTo>
                    <a:pt x="9107" y="3818"/>
                    <a:pt x="9174" y="3718"/>
                    <a:pt x="9174" y="3652"/>
                  </a:cubicBezTo>
                  <a:cubicBezTo>
                    <a:pt x="9174" y="3618"/>
                    <a:pt x="9174" y="3552"/>
                    <a:pt x="9174" y="3518"/>
                  </a:cubicBezTo>
                  <a:cubicBezTo>
                    <a:pt x="9174" y="3485"/>
                    <a:pt x="9174" y="3452"/>
                    <a:pt x="9174" y="3418"/>
                  </a:cubicBezTo>
                  <a:cubicBezTo>
                    <a:pt x="9174" y="3385"/>
                    <a:pt x="9174" y="3351"/>
                    <a:pt x="9174" y="3318"/>
                  </a:cubicBezTo>
                  <a:lnTo>
                    <a:pt x="9174" y="3251"/>
                  </a:lnTo>
                  <a:cubicBezTo>
                    <a:pt x="9174" y="3218"/>
                    <a:pt x="9174" y="3185"/>
                    <a:pt x="9174" y="3151"/>
                  </a:cubicBezTo>
                  <a:cubicBezTo>
                    <a:pt x="9174" y="3051"/>
                    <a:pt x="9174" y="2951"/>
                    <a:pt x="9140" y="2884"/>
                  </a:cubicBezTo>
                  <a:cubicBezTo>
                    <a:pt x="9140" y="2818"/>
                    <a:pt x="9107" y="2751"/>
                    <a:pt x="9107" y="2718"/>
                  </a:cubicBezTo>
                  <a:cubicBezTo>
                    <a:pt x="9107" y="2684"/>
                    <a:pt x="9107" y="2651"/>
                    <a:pt x="9107" y="2651"/>
                  </a:cubicBezTo>
                  <a:lnTo>
                    <a:pt x="9107" y="2618"/>
                  </a:lnTo>
                  <a:cubicBezTo>
                    <a:pt x="9074" y="2551"/>
                    <a:pt x="9074" y="2484"/>
                    <a:pt x="9040" y="2417"/>
                  </a:cubicBezTo>
                  <a:cubicBezTo>
                    <a:pt x="9007" y="2384"/>
                    <a:pt x="8974" y="2351"/>
                    <a:pt x="8974" y="2284"/>
                  </a:cubicBezTo>
                  <a:cubicBezTo>
                    <a:pt x="8940" y="2251"/>
                    <a:pt x="8940" y="2217"/>
                    <a:pt x="8940" y="2217"/>
                  </a:cubicBezTo>
                  <a:cubicBezTo>
                    <a:pt x="8907" y="2184"/>
                    <a:pt x="8907" y="2151"/>
                    <a:pt x="8874" y="2117"/>
                  </a:cubicBezTo>
                  <a:cubicBezTo>
                    <a:pt x="8807" y="1984"/>
                    <a:pt x="8707" y="1884"/>
                    <a:pt x="8573" y="1750"/>
                  </a:cubicBezTo>
                  <a:cubicBezTo>
                    <a:pt x="7673" y="816"/>
                    <a:pt x="6439" y="183"/>
                    <a:pt x="5104" y="49"/>
                  </a:cubicBezTo>
                  <a:cubicBezTo>
                    <a:pt x="4882" y="16"/>
                    <a:pt x="4660" y="1"/>
                    <a:pt x="4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a:off x="3227525" y="1980500"/>
              <a:ext cx="875" cy="875"/>
            </a:xfrm>
            <a:custGeom>
              <a:avLst/>
              <a:gdLst/>
              <a:ahLst/>
              <a:cxnLst/>
              <a:rect l="l" t="t" r="r" b="b"/>
              <a:pathLst>
                <a:path w="35" h="35" extrusionOk="0">
                  <a:moveTo>
                    <a:pt x="1" y="34"/>
                  </a:moveTo>
                  <a:lnTo>
                    <a:pt x="34" y="1"/>
                  </a:lnTo>
                  <a:lnTo>
                    <a:pt x="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a:off x="3230025" y="2023875"/>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3646150" y="1895650"/>
              <a:ext cx="183500" cy="192475"/>
            </a:xfrm>
            <a:custGeom>
              <a:avLst/>
              <a:gdLst/>
              <a:ahLst/>
              <a:cxnLst/>
              <a:rect l="l" t="t" r="r" b="b"/>
              <a:pathLst>
                <a:path w="7340" h="7699" extrusionOk="0">
                  <a:moveTo>
                    <a:pt x="5121" y="1"/>
                  </a:moveTo>
                  <a:cubicBezTo>
                    <a:pt x="5071" y="1"/>
                    <a:pt x="5021" y="9"/>
                    <a:pt x="4971" y="26"/>
                  </a:cubicBezTo>
                  <a:lnTo>
                    <a:pt x="4704" y="26"/>
                  </a:lnTo>
                  <a:lnTo>
                    <a:pt x="4538" y="59"/>
                  </a:lnTo>
                  <a:cubicBezTo>
                    <a:pt x="4337" y="126"/>
                    <a:pt x="4137" y="193"/>
                    <a:pt x="3937" y="259"/>
                  </a:cubicBezTo>
                  <a:cubicBezTo>
                    <a:pt x="2803" y="660"/>
                    <a:pt x="1836" y="1427"/>
                    <a:pt x="1168" y="2394"/>
                  </a:cubicBezTo>
                  <a:lnTo>
                    <a:pt x="1135" y="2428"/>
                  </a:lnTo>
                  <a:cubicBezTo>
                    <a:pt x="1002" y="2628"/>
                    <a:pt x="868" y="2828"/>
                    <a:pt x="768" y="3061"/>
                  </a:cubicBezTo>
                  <a:lnTo>
                    <a:pt x="401" y="3662"/>
                  </a:lnTo>
                  <a:lnTo>
                    <a:pt x="468" y="3695"/>
                  </a:lnTo>
                  <a:cubicBezTo>
                    <a:pt x="468" y="3729"/>
                    <a:pt x="435" y="3795"/>
                    <a:pt x="435" y="3829"/>
                  </a:cubicBezTo>
                  <a:cubicBezTo>
                    <a:pt x="401" y="3862"/>
                    <a:pt x="401" y="3929"/>
                    <a:pt x="401" y="3962"/>
                  </a:cubicBezTo>
                  <a:lnTo>
                    <a:pt x="134" y="4796"/>
                  </a:lnTo>
                  <a:cubicBezTo>
                    <a:pt x="34" y="5163"/>
                    <a:pt x="1" y="5563"/>
                    <a:pt x="101" y="5930"/>
                  </a:cubicBezTo>
                  <a:cubicBezTo>
                    <a:pt x="101" y="6030"/>
                    <a:pt x="134" y="6130"/>
                    <a:pt x="168" y="6197"/>
                  </a:cubicBezTo>
                  <a:cubicBezTo>
                    <a:pt x="168" y="6230"/>
                    <a:pt x="168" y="6264"/>
                    <a:pt x="201" y="6297"/>
                  </a:cubicBezTo>
                  <a:cubicBezTo>
                    <a:pt x="234" y="6330"/>
                    <a:pt x="234" y="6397"/>
                    <a:pt x="268" y="6430"/>
                  </a:cubicBezTo>
                  <a:cubicBezTo>
                    <a:pt x="335" y="6597"/>
                    <a:pt x="401" y="6731"/>
                    <a:pt x="535" y="6864"/>
                  </a:cubicBezTo>
                  <a:cubicBezTo>
                    <a:pt x="468" y="6664"/>
                    <a:pt x="501" y="6464"/>
                    <a:pt x="535" y="6297"/>
                  </a:cubicBezTo>
                  <a:lnTo>
                    <a:pt x="768" y="5630"/>
                  </a:lnTo>
                  <a:cubicBezTo>
                    <a:pt x="1168" y="4296"/>
                    <a:pt x="2269" y="3262"/>
                    <a:pt x="3637" y="2928"/>
                  </a:cubicBezTo>
                  <a:cubicBezTo>
                    <a:pt x="3737" y="2895"/>
                    <a:pt x="3870" y="2895"/>
                    <a:pt x="3970" y="2895"/>
                  </a:cubicBezTo>
                  <a:cubicBezTo>
                    <a:pt x="4271" y="2928"/>
                    <a:pt x="4571" y="3061"/>
                    <a:pt x="4738" y="3295"/>
                  </a:cubicBezTo>
                  <a:cubicBezTo>
                    <a:pt x="4804" y="3362"/>
                    <a:pt x="4838" y="3395"/>
                    <a:pt x="4871" y="3462"/>
                  </a:cubicBezTo>
                  <a:cubicBezTo>
                    <a:pt x="5005" y="3695"/>
                    <a:pt x="5038" y="3962"/>
                    <a:pt x="5005" y="4196"/>
                  </a:cubicBezTo>
                  <a:cubicBezTo>
                    <a:pt x="5005" y="4262"/>
                    <a:pt x="5005" y="4329"/>
                    <a:pt x="4971" y="4362"/>
                  </a:cubicBezTo>
                  <a:lnTo>
                    <a:pt x="4771" y="5029"/>
                  </a:lnTo>
                  <a:cubicBezTo>
                    <a:pt x="4738" y="5196"/>
                    <a:pt x="4671" y="5363"/>
                    <a:pt x="4604" y="5496"/>
                  </a:cubicBezTo>
                  <a:cubicBezTo>
                    <a:pt x="4137" y="6564"/>
                    <a:pt x="3203" y="7364"/>
                    <a:pt x="2069" y="7698"/>
                  </a:cubicBezTo>
                  <a:lnTo>
                    <a:pt x="2203" y="7698"/>
                  </a:lnTo>
                  <a:cubicBezTo>
                    <a:pt x="2403" y="7698"/>
                    <a:pt x="2603" y="7665"/>
                    <a:pt x="2803" y="7631"/>
                  </a:cubicBezTo>
                  <a:cubicBezTo>
                    <a:pt x="3904" y="7364"/>
                    <a:pt x="4904" y="6764"/>
                    <a:pt x="5672" y="5930"/>
                  </a:cubicBezTo>
                  <a:lnTo>
                    <a:pt x="5772" y="5963"/>
                  </a:lnTo>
                  <a:lnTo>
                    <a:pt x="5872" y="5697"/>
                  </a:lnTo>
                  <a:lnTo>
                    <a:pt x="6039" y="5496"/>
                  </a:lnTo>
                  <a:cubicBezTo>
                    <a:pt x="6439" y="4963"/>
                    <a:pt x="6772" y="4362"/>
                    <a:pt x="6973" y="3729"/>
                  </a:cubicBezTo>
                  <a:lnTo>
                    <a:pt x="7206" y="2895"/>
                  </a:lnTo>
                  <a:cubicBezTo>
                    <a:pt x="7206" y="2861"/>
                    <a:pt x="7206" y="2828"/>
                    <a:pt x="7206" y="2828"/>
                  </a:cubicBezTo>
                  <a:cubicBezTo>
                    <a:pt x="7239" y="2795"/>
                    <a:pt x="7239" y="2761"/>
                    <a:pt x="7239" y="2694"/>
                  </a:cubicBezTo>
                  <a:cubicBezTo>
                    <a:pt x="7239" y="2694"/>
                    <a:pt x="7239" y="2661"/>
                    <a:pt x="7239" y="2661"/>
                  </a:cubicBezTo>
                  <a:lnTo>
                    <a:pt x="7239" y="2628"/>
                  </a:lnTo>
                  <a:lnTo>
                    <a:pt x="7273" y="2428"/>
                  </a:lnTo>
                  <a:cubicBezTo>
                    <a:pt x="7340" y="1794"/>
                    <a:pt x="7106" y="1160"/>
                    <a:pt x="6672" y="693"/>
                  </a:cubicBezTo>
                  <a:cubicBezTo>
                    <a:pt x="6472" y="493"/>
                    <a:pt x="6239" y="326"/>
                    <a:pt x="5972" y="193"/>
                  </a:cubicBezTo>
                  <a:cubicBezTo>
                    <a:pt x="5872" y="159"/>
                    <a:pt x="5772" y="126"/>
                    <a:pt x="5705" y="93"/>
                  </a:cubicBezTo>
                  <a:cubicBezTo>
                    <a:pt x="5572" y="59"/>
                    <a:pt x="5405" y="26"/>
                    <a:pt x="5271" y="26"/>
                  </a:cubicBezTo>
                  <a:cubicBezTo>
                    <a:pt x="5221" y="9"/>
                    <a:pt x="5171" y="1"/>
                    <a:pt x="5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3697875" y="208725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3646150" y="1896275"/>
              <a:ext cx="183500" cy="191850"/>
            </a:xfrm>
            <a:custGeom>
              <a:avLst/>
              <a:gdLst/>
              <a:ahLst/>
              <a:cxnLst/>
              <a:rect l="l" t="t" r="r" b="b"/>
              <a:pathLst>
                <a:path w="7340" h="7674" extrusionOk="0">
                  <a:moveTo>
                    <a:pt x="5005" y="1"/>
                  </a:moveTo>
                  <a:cubicBezTo>
                    <a:pt x="4904" y="1"/>
                    <a:pt x="4804" y="1"/>
                    <a:pt x="4704" y="34"/>
                  </a:cubicBezTo>
                  <a:lnTo>
                    <a:pt x="4538" y="68"/>
                  </a:lnTo>
                  <a:cubicBezTo>
                    <a:pt x="3170" y="401"/>
                    <a:pt x="1969" y="1235"/>
                    <a:pt x="1168" y="2403"/>
                  </a:cubicBezTo>
                  <a:lnTo>
                    <a:pt x="1135" y="2436"/>
                  </a:lnTo>
                  <a:cubicBezTo>
                    <a:pt x="1002" y="2636"/>
                    <a:pt x="868" y="2836"/>
                    <a:pt x="768" y="3036"/>
                  </a:cubicBezTo>
                  <a:lnTo>
                    <a:pt x="401" y="3637"/>
                  </a:lnTo>
                  <a:lnTo>
                    <a:pt x="468" y="3670"/>
                  </a:lnTo>
                  <a:cubicBezTo>
                    <a:pt x="468" y="3737"/>
                    <a:pt x="435" y="3770"/>
                    <a:pt x="435" y="3804"/>
                  </a:cubicBezTo>
                  <a:cubicBezTo>
                    <a:pt x="401" y="3870"/>
                    <a:pt x="401" y="3904"/>
                    <a:pt x="401" y="3937"/>
                  </a:cubicBezTo>
                  <a:lnTo>
                    <a:pt x="134" y="4771"/>
                  </a:lnTo>
                  <a:cubicBezTo>
                    <a:pt x="34" y="5171"/>
                    <a:pt x="1" y="5538"/>
                    <a:pt x="101" y="5938"/>
                  </a:cubicBezTo>
                  <a:cubicBezTo>
                    <a:pt x="101" y="6005"/>
                    <a:pt x="134" y="6105"/>
                    <a:pt x="168" y="6205"/>
                  </a:cubicBezTo>
                  <a:cubicBezTo>
                    <a:pt x="168" y="6239"/>
                    <a:pt x="168" y="6239"/>
                    <a:pt x="201" y="6272"/>
                  </a:cubicBezTo>
                  <a:cubicBezTo>
                    <a:pt x="234" y="6339"/>
                    <a:pt x="234" y="6372"/>
                    <a:pt x="268" y="6439"/>
                  </a:cubicBezTo>
                  <a:cubicBezTo>
                    <a:pt x="335" y="6572"/>
                    <a:pt x="435" y="6706"/>
                    <a:pt x="535" y="6839"/>
                  </a:cubicBezTo>
                  <a:cubicBezTo>
                    <a:pt x="468" y="6639"/>
                    <a:pt x="501" y="6439"/>
                    <a:pt x="535" y="6272"/>
                  </a:cubicBezTo>
                  <a:lnTo>
                    <a:pt x="768" y="5605"/>
                  </a:lnTo>
                  <a:cubicBezTo>
                    <a:pt x="1168" y="4271"/>
                    <a:pt x="2269" y="3237"/>
                    <a:pt x="3637" y="2903"/>
                  </a:cubicBezTo>
                  <a:cubicBezTo>
                    <a:pt x="3737" y="2870"/>
                    <a:pt x="3870" y="2870"/>
                    <a:pt x="3970" y="2870"/>
                  </a:cubicBezTo>
                  <a:cubicBezTo>
                    <a:pt x="4271" y="2903"/>
                    <a:pt x="4571" y="3036"/>
                    <a:pt x="4738" y="3270"/>
                  </a:cubicBezTo>
                  <a:cubicBezTo>
                    <a:pt x="4804" y="3337"/>
                    <a:pt x="4838" y="3370"/>
                    <a:pt x="4871" y="3437"/>
                  </a:cubicBezTo>
                  <a:cubicBezTo>
                    <a:pt x="5005" y="3670"/>
                    <a:pt x="5038" y="3937"/>
                    <a:pt x="5005" y="4171"/>
                  </a:cubicBezTo>
                  <a:cubicBezTo>
                    <a:pt x="5005" y="4237"/>
                    <a:pt x="5005" y="4304"/>
                    <a:pt x="4971" y="4337"/>
                  </a:cubicBezTo>
                  <a:lnTo>
                    <a:pt x="4771" y="5004"/>
                  </a:lnTo>
                  <a:cubicBezTo>
                    <a:pt x="4738" y="5171"/>
                    <a:pt x="4671" y="5338"/>
                    <a:pt x="4604" y="5471"/>
                  </a:cubicBezTo>
                  <a:cubicBezTo>
                    <a:pt x="4137" y="6539"/>
                    <a:pt x="3203" y="7339"/>
                    <a:pt x="2069" y="7673"/>
                  </a:cubicBezTo>
                  <a:lnTo>
                    <a:pt x="2203" y="7673"/>
                  </a:lnTo>
                  <a:cubicBezTo>
                    <a:pt x="2403" y="7673"/>
                    <a:pt x="2603" y="7640"/>
                    <a:pt x="2803" y="7606"/>
                  </a:cubicBezTo>
                  <a:cubicBezTo>
                    <a:pt x="3904" y="7339"/>
                    <a:pt x="4904" y="6739"/>
                    <a:pt x="5705" y="5905"/>
                  </a:cubicBezTo>
                  <a:lnTo>
                    <a:pt x="5772" y="5938"/>
                  </a:lnTo>
                  <a:lnTo>
                    <a:pt x="5872" y="5705"/>
                  </a:lnTo>
                  <a:lnTo>
                    <a:pt x="6039" y="5505"/>
                  </a:lnTo>
                  <a:cubicBezTo>
                    <a:pt x="6472" y="4971"/>
                    <a:pt x="6772" y="4337"/>
                    <a:pt x="6973" y="3704"/>
                  </a:cubicBezTo>
                  <a:lnTo>
                    <a:pt x="7206" y="2870"/>
                  </a:lnTo>
                  <a:cubicBezTo>
                    <a:pt x="7206" y="2870"/>
                    <a:pt x="7206" y="2836"/>
                    <a:pt x="7206" y="2803"/>
                  </a:cubicBezTo>
                  <a:cubicBezTo>
                    <a:pt x="7239" y="2770"/>
                    <a:pt x="7239" y="2736"/>
                    <a:pt x="7239" y="2703"/>
                  </a:cubicBezTo>
                  <a:cubicBezTo>
                    <a:pt x="7239" y="2669"/>
                    <a:pt x="7239" y="2669"/>
                    <a:pt x="7239" y="2636"/>
                  </a:cubicBezTo>
                  <a:lnTo>
                    <a:pt x="7239" y="2603"/>
                  </a:lnTo>
                  <a:lnTo>
                    <a:pt x="7273" y="2436"/>
                  </a:lnTo>
                  <a:cubicBezTo>
                    <a:pt x="7340" y="1802"/>
                    <a:pt x="7106" y="1168"/>
                    <a:pt x="6672" y="701"/>
                  </a:cubicBezTo>
                  <a:cubicBezTo>
                    <a:pt x="6472" y="468"/>
                    <a:pt x="6239" y="301"/>
                    <a:pt x="5972" y="168"/>
                  </a:cubicBezTo>
                  <a:cubicBezTo>
                    <a:pt x="5872" y="134"/>
                    <a:pt x="5772" y="101"/>
                    <a:pt x="5705" y="68"/>
                  </a:cubicBezTo>
                  <a:cubicBezTo>
                    <a:pt x="5572" y="34"/>
                    <a:pt x="5405" y="34"/>
                    <a:pt x="5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3616650" y="1934850"/>
              <a:ext cx="188825" cy="192375"/>
            </a:xfrm>
            <a:custGeom>
              <a:avLst/>
              <a:gdLst/>
              <a:ahLst/>
              <a:cxnLst/>
              <a:rect l="l" t="t" r="r" b="b"/>
              <a:pathLst>
                <a:path w="7553" h="7695" extrusionOk="0">
                  <a:moveTo>
                    <a:pt x="5184" y="1327"/>
                  </a:moveTo>
                  <a:cubicBezTo>
                    <a:pt x="5451" y="1360"/>
                    <a:pt x="5751" y="1493"/>
                    <a:pt x="5951" y="1727"/>
                  </a:cubicBezTo>
                  <a:cubicBezTo>
                    <a:pt x="5984" y="1760"/>
                    <a:pt x="6018" y="1827"/>
                    <a:pt x="6051" y="1894"/>
                  </a:cubicBezTo>
                  <a:cubicBezTo>
                    <a:pt x="6185" y="2127"/>
                    <a:pt x="6251" y="2361"/>
                    <a:pt x="6185" y="2628"/>
                  </a:cubicBezTo>
                  <a:cubicBezTo>
                    <a:pt x="6185" y="2694"/>
                    <a:pt x="6185" y="2728"/>
                    <a:pt x="6151" y="2794"/>
                  </a:cubicBezTo>
                  <a:lnTo>
                    <a:pt x="5951" y="3461"/>
                  </a:lnTo>
                  <a:cubicBezTo>
                    <a:pt x="5918" y="3628"/>
                    <a:pt x="5851" y="3762"/>
                    <a:pt x="5784" y="3928"/>
                  </a:cubicBezTo>
                  <a:cubicBezTo>
                    <a:pt x="5317" y="4996"/>
                    <a:pt x="4383" y="5796"/>
                    <a:pt x="3249" y="6097"/>
                  </a:cubicBezTo>
                  <a:cubicBezTo>
                    <a:pt x="3182" y="6130"/>
                    <a:pt x="3149" y="6130"/>
                    <a:pt x="3082" y="6163"/>
                  </a:cubicBezTo>
                  <a:cubicBezTo>
                    <a:pt x="3000" y="6181"/>
                    <a:pt x="2918" y="6189"/>
                    <a:pt x="2838" y="6189"/>
                  </a:cubicBezTo>
                  <a:cubicBezTo>
                    <a:pt x="2301" y="6189"/>
                    <a:pt x="1831" y="5814"/>
                    <a:pt x="1715" y="5263"/>
                  </a:cubicBezTo>
                  <a:cubicBezTo>
                    <a:pt x="1681" y="5096"/>
                    <a:pt x="1681" y="4896"/>
                    <a:pt x="1748" y="4729"/>
                  </a:cubicBezTo>
                  <a:lnTo>
                    <a:pt x="1948" y="4062"/>
                  </a:lnTo>
                  <a:cubicBezTo>
                    <a:pt x="2348" y="2694"/>
                    <a:pt x="3449" y="1694"/>
                    <a:pt x="4817" y="1360"/>
                  </a:cubicBezTo>
                  <a:cubicBezTo>
                    <a:pt x="4917" y="1327"/>
                    <a:pt x="5050" y="1327"/>
                    <a:pt x="5184" y="1327"/>
                  </a:cubicBezTo>
                  <a:close/>
                  <a:moveTo>
                    <a:pt x="5367" y="1"/>
                  </a:moveTo>
                  <a:cubicBezTo>
                    <a:pt x="5351" y="1"/>
                    <a:pt x="5334" y="9"/>
                    <a:pt x="5317" y="26"/>
                  </a:cubicBezTo>
                  <a:cubicBezTo>
                    <a:pt x="5150" y="26"/>
                    <a:pt x="5017" y="26"/>
                    <a:pt x="4850" y="59"/>
                  </a:cubicBezTo>
                  <a:cubicBezTo>
                    <a:pt x="3549" y="393"/>
                    <a:pt x="2415" y="1126"/>
                    <a:pt x="1615" y="2194"/>
                  </a:cubicBezTo>
                  <a:cubicBezTo>
                    <a:pt x="1214" y="2728"/>
                    <a:pt x="914" y="3328"/>
                    <a:pt x="714" y="3962"/>
                  </a:cubicBezTo>
                  <a:lnTo>
                    <a:pt x="447" y="4796"/>
                  </a:lnTo>
                  <a:cubicBezTo>
                    <a:pt x="0" y="6285"/>
                    <a:pt x="1123" y="7694"/>
                    <a:pt x="2579" y="7694"/>
                  </a:cubicBezTo>
                  <a:cubicBezTo>
                    <a:pt x="2754" y="7694"/>
                    <a:pt x="2933" y="7674"/>
                    <a:pt x="3116" y="7631"/>
                  </a:cubicBezTo>
                  <a:cubicBezTo>
                    <a:pt x="4317" y="7298"/>
                    <a:pt x="5417" y="6564"/>
                    <a:pt x="6185" y="5563"/>
                  </a:cubicBezTo>
                  <a:lnTo>
                    <a:pt x="6351" y="5363"/>
                  </a:lnTo>
                  <a:cubicBezTo>
                    <a:pt x="6351" y="5329"/>
                    <a:pt x="6385" y="5296"/>
                    <a:pt x="6385" y="5296"/>
                  </a:cubicBezTo>
                  <a:lnTo>
                    <a:pt x="6485" y="5163"/>
                  </a:lnTo>
                  <a:cubicBezTo>
                    <a:pt x="6518" y="5129"/>
                    <a:pt x="6518" y="5096"/>
                    <a:pt x="6551" y="5063"/>
                  </a:cubicBezTo>
                  <a:cubicBezTo>
                    <a:pt x="6585" y="5029"/>
                    <a:pt x="6585" y="4996"/>
                    <a:pt x="6618" y="4963"/>
                  </a:cubicBezTo>
                  <a:cubicBezTo>
                    <a:pt x="6652" y="4896"/>
                    <a:pt x="6685" y="4829"/>
                    <a:pt x="6718" y="4762"/>
                  </a:cubicBezTo>
                  <a:cubicBezTo>
                    <a:pt x="6785" y="4662"/>
                    <a:pt x="6818" y="4629"/>
                    <a:pt x="6852" y="4529"/>
                  </a:cubicBezTo>
                  <a:cubicBezTo>
                    <a:pt x="6852" y="4496"/>
                    <a:pt x="6885" y="4496"/>
                    <a:pt x="6885" y="4462"/>
                  </a:cubicBezTo>
                  <a:cubicBezTo>
                    <a:pt x="6918" y="4362"/>
                    <a:pt x="6985" y="4262"/>
                    <a:pt x="7018" y="4162"/>
                  </a:cubicBezTo>
                  <a:cubicBezTo>
                    <a:pt x="7085" y="3995"/>
                    <a:pt x="7152" y="3828"/>
                    <a:pt x="7219" y="3662"/>
                  </a:cubicBezTo>
                  <a:lnTo>
                    <a:pt x="7452" y="2828"/>
                  </a:lnTo>
                  <a:cubicBezTo>
                    <a:pt x="7485" y="2694"/>
                    <a:pt x="7519" y="2527"/>
                    <a:pt x="7552" y="2394"/>
                  </a:cubicBezTo>
                  <a:cubicBezTo>
                    <a:pt x="7552" y="2361"/>
                    <a:pt x="7552" y="2327"/>
                    <a:pt x="7552" y="2294"/>
                  </a:cubicBezTo>
                  <a:lnTo>
                    <a:pt x="7552" y="2227"/>
                  </a:lnTo>
                  <a:cubicBezTo>
                    <a:pt x="7552" y="2227"/>
                    <a:pt x="7552" y="2194"/>
                    <a:pt x="7552" y="2194"/>
                  </a:cubicBezTo>
                  <a:lnTo>
                    <a:pt x="7552" y="2060"/>
                  </a:lnTo>
                  <a:lnTo>
                    <a:pt x="7552" y="1894"/>
                  </a:lnTo>
                  <a:cubicBezTo>
                    <a:pt x="7519" y="1827"/>
                    <a:pt x="7519" y="1760"/>
                    <a:pt x="7485" y="1694"/>
                  </a:cubicBezTo>
                  <a:cubicBezTo>
                    <a:pt x="7485" y="1627"/>
                    <a:pt x="7485" y="1593"/>
                    <a:pt x="7452" y="1560"/>
                  </a:cubicBezTo>
                  <a:cubicBezTo>
                    <a:pt x="7452" y="1493"/>
                    <a:pt x="7452" y="1460"/>
                    <a:pt x="7419" y="1393"/>
                  </a:cubicBezTo>
                  <a:cubicBezTo>
                    <a:pt x="7419" y="1360"/>
                    <a:pt x="7385" y="1327"/>
                    <a:pt x="7385" y="1293"/>
                  </a:cubicBezTo>
                  <a:lnTo>
                    <a:pt x="7385" y="1260"/>
                  </a:lnTo>
                  <a:cubicBezTo>
                    <a:pt x="7352" y="1193"/>
                    <a:pt x="7319" y="1126"/>
                    <a:pt x="7285" y="1060"/>
                  </a:cubicBezTo>
                  <a:cubicBezTo>
                    <a:pt x="7185" y="926"/>
                    <a:pt x="7085" y="793"/>
                    <a:pt x="6985" y="659"/>
                  </a:cubicBezTo>
                  <a:cubicBezTo>
                    <a:pt x="6918" y="593"/>
                    <a:pt x="6852" y="526"/>
                    <a:pt x="6785" y="493"/>
                  </a:cubicBezTo>
                  <a:cubicBezTo>
                    <a:pt x="6752" y="459"/>
                    <a:pt x="6718" y="426"/>
                    <a:pt x="6685" y="393"/>
                  </a:cubicBezTo>
                  <a:lnTo>
                    <a:pt x="6585" y="326"/>
                  </a:lnTo>
                  <a:cubicBezTo>
                    <a:pt x="6585" y="326"/>
                    <a:pt x="6551" y="293"/>
                    <a:pt x="6518" y="293"/>
                  </a:cubicBezTo>
                  <a:cubicBezTo>
                    <a:pt x="6518" y="293"/>
                    <a:pt x="6485" y="259"/>
                    <a:pt x="6451" y="259"/>
                  </a:cubicBezTo>
                  <a:lnTo>
                    <a:pt x="6351" y="192"/>
                  </a:lnTo>
                  <a:cubicBezTo>
                    <a:pt x="6285" y="159"/>
                    <a:pt x="6218" y="126"/>
                    <a:pt x="6118" y="92"/>
                  </a:cubicBezTo>
                  <a:cubicBezTo>
                    <a:pt x="6051" y="92"/>
                    <a:pt x="6018" y="59"/>
                    <a:pt x="5951" y="59"/>
                  </a:cubicBezTo>
                  <a:lnTo>
                    <a:pt x="5851" y="59"/>
                  </a:lnTo>
                  <a:cubicBezTo>
                    <a:pt x="5784" y="26"/>
                    <a:pt x="5718" y="26"/>
                    <a:pt x="5651" y="26"/>
                  </a:cubicBezTo>
                  <a:cubicBezTo>
                    <a:pt x="5634" y="9"/>
                    <a:pt x="5609" y="1"/>
                    <a:pt x="5584" y="1"/>
                  </a:cubicBezTo>
                  <a:cubicBezTo>
                    <a:pt x="5559" y="1"/>
                    <a:pt x="5534" y="9"/>
                    <a:pt x="5517" y="26"/>
                  </a:cubicBezTo>
                  <a:lnTo>
                    <a:pt x="5417" y="26"/>
                  </a:lnTo>
                  <a:cubicBezTo>
                    <a:pt x="5401" y="9"/>
                    <a:pt x="5384" y="1"/>
                    <a:pt x="53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3659500" y="2066400"/>
              <a:ext cx="875" cy="1700"/>
            </a:xfrm>
            <a:custGeom>
              <a:avLst/>
              <a:gdLst/>
              <a:ahLst/>
              <a:cxnLst/>
              <a:rect l="l" t="t" r="r" b="b"/>
              <a:pathLst>
                <a:path w="35" h="68" extrusionOk="0">
                  <a:moveTo>
                    <a:pt x="34" y="67"/>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3697875" y="208725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35"/>
          <p:cNvSpPr/>
          <p:nvPr/>
        </p:nvSpPr>
        <p:spPr>
          <a:xfrm>
            <a:off x="3240900" y="4303725"/>
            <a:ext cx="302725" cy="301900"/>
          </a:xfrm>
          <a:custGeom>
            <a:avLst/>
            <a:gdLst/>
            <a:ahLst/>
            <a:cxnLst/>
            <a:rect l="l" t="t" r="r" b="b"/>
            <a:pathLst>
              <a:path w="12109" h="12076" extrusionOk="0">
                <a:moveTo>
                  <a:pt x="6071" y="0"/>
                </a:moveTo>
                <a:lnTo>
                  <a:pt x="5504" y="2302"/>
                </a:lnTo>
                <a:cubicBezTo>
                  <a:pt x="5137" y="3870"/>
                  <a:pt x="3903" y="5104"/>
                  <a:pt x="2335" y="5471"/>
                </a:cubicBezTo>
                <a:lnTo>
                  <a:pt x="0" y="6005"/>
                </a:lnTo>
                <a:lnTo>
                  <a:pt x="2335" y="6572"/>
                </a:lnTo>
                <a:cubicBezTo>
                  <a:pt x="3903" y="6939"/>
                  <a:pt x="5137" y="8173"/>
                  <a:pt x="5504" y="9741"/>
                </a:cubicBezTo>
                <a:lnTo>
                  <a:pt x="6038" y="12076"/>
                </a:lnTo>
                <a:lnTo>
                  <a:pt x="6605" y="9741"/>
                </a:lnTo>
                <a:cubicBezTo>
                  <a:pt x="6972" y="8173"/>
                  <a:pt x="8206" y="6939"/>
                  <a:pt x="9774" y="6572"/>
                </a:cubicBezTo>
                <a:lnTo>
                  <a:pt x="12109" y="6038"/>
                </a:lnTo>
                <a:lnTo>
                  <a:pt x="9774" y="5471"/>
                </a:lnTo>
                <a:cubicBezTo>
                  <a:pt x="8206" y="5104"/>
                  <a:pt x="6972" y="3870"/>
                  <a:pt x="6605" y="2302"/>
                </a:cubicBezTo>
                <a:lnTo>
                  <a:pt x="6071" y="0"/>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3240900" y="537850"/>
            <a:ext cx="302725" cy="301900"/>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45;p13"/>
          <p:cNvGrpSpPr/>
          <p:nvPr/>
        </p:nvGrpSpPr>
        <p:grpSpPr>
          <a:xfrm rot="-2700000">
            <a:off x="7772941" y="19243"/>
            <a:ext cx="1574243" cy="1137169"/>
            <a:chOff x="1460425" y="833750"/>
            <a:chExt cx="1176700" cy="850000"/>
          </a:xfrm>
        </p:grpSpPr>
        <p:sp>
          <p:nvSpPr>
            <p:cNvPr id="5" name="Google Shape;246;p13"/>
            <p:cNvSpPr/>
            <p:nvPr/>
          </p:nvSpPr>
          <p:spPr>
            <a:xfrm>
              <a:off x="1608050" y="833750"/>
              <a:ext cx="859800" cy="850000"/>
            </a:xfrm>
            <a:custGeom>
              <a:avLst/>
              <a:gdLst/>
              <a:ahLst/>
              <a:cxnLst/>
              <a:rect l="l" t="t" r="r" b="b"/>
              <a:pathLst>
                <a:path w="34392" h="34000" extrusionOk="0">
                  <a:moveTo>
                    <a:pt x="17208" y="1"/>
                  </a:moveTo>
                  <a:cubicBezTo>
                    <a:pt x="8001" y="1"/>
                    <a:pt x="398" y="7334"/>
                    <a:pt x="200" y="16617"/>
                  </a:cubicBezTo>
                  <a:cubicBezTo>
                    <a:pt x="0" y="25990"/>
                    <a:pt x="7405" y="33762"/>
                    <a:pt x="16812" y="33996"/>
                  </a:cubicBezTo>
                  <a:cubicBezTo>
                    <a:pt x="16936" y="33998"/>
                    <a:pt x="17059" y="34000"/>
                    <a:pt x="17181" y="34000"/>
                  </a:cubicBezTo>
                  <a:cubicBezTo>
                    <a:pt x="26389" y="34000"/>
                    <a:pt x="33961" y="26634"/>
                    <a:pt x="34191" y="17384"/>
                  </a:cubicBezTo>
                  <a:cubicBezTo>
                    <a:pt x="34391" y="8011"/>
                    <a:pt x="26953" y="205"/>
                    <a:pt x="17579" y="5"/>
                  </a:cubicBezTo>
                  <a:cubicBezTo>
                    <a:pt x="17455" y="2"/>
                    <a:pt x="17332" y="1"/>
                    <a:pt x="17208" y="1"/>
                  </a:cubicBezTo>
                  <a:close/>
                </a:path>
              </a:pathLst>
            </a:custGeom>
            <a:solidFill>
              <a:schemeClr val="lt1"/>
            </a:solidFill>
            <a:ln>
              <a:noFill/>
            </a:ln>
            <a:effectLst>
              <a:outerShdw dist="76200" dir="10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47;p13"/>
            <p:cNvSpPr/>
            <p:nvPr/>
          </p:nvSpPr>
          <p:spPr>
            <a:xfrm>
              <a:off x="2411950" y="1164925"/>
              <a:ext cx="225175" cy="187650"/>
            </a:xfrm>
            <a:custGeom>
              <a:avLst/>
              <a:gdLst/>
              <a:ahLst/>
              <a:cxnLst/>
              <a:rect l="l" t="t" r="r" b="b"/>
              <a:pathLst>
                <a:path w="9007" h="7506" extrusionOk="0">
                  <a:moveTo>
                    <a:pt x="0" y="1"/>
                  </a:moveTo>
                  <a:lnTo>
                    <a:pt x="0" y="7506"/>
                  </a:lnTo>
                  <a:lnTo>
                    <a:pt x="5237" y="7506"/>
                  </a:lnTo>
                  <a:cubicBezTo>
                    <a:pt x="7306" y="7506"/>
                    <a:pt x="9007" y="5838"/>
                    <a:pt x="9007" y="3737"/>
                  </a:cubicBezTo>
                  <a:cubicBezTo>
                    <a:pt x="9007" y="1668"/>
                    <a:pt x="7306" y="1"/>
                    <a:pt x="5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8;p13"/>
            <p:cNvSpPr/>
            <p:nvPr/>
          </p:nvSpPr>
          <p:spPr>
            <a:xfrm>
              <a:off x="1460425" y="1066525"/>
              <a:ext cx="246050" cy="349450"/>
            </a:xfrm>
            <a:custGeom>
              <a:avLst/>
              <a:gdLst/>
              <a:ahLst/>
              <a:cxnLst/>
              <a:rect l="l" t="t" r="r" b="b"/>
              <a:pathLst>
                <a:path w="9842" h="13978" extrusionOk="0">
                  <a:moveTo>
                    <a:pt x="9841" y="0"/>
                  </a:moveTo>
                  <a:lnTo>
                    <a:pt x="2669" y="2969"/>
                  </a:lnTo>
                  <a:cubicBezTo>
                    <a:pt x="1068" y="3636"/>
                    <a:pt x="1" y="5238"/>
                    <a:pt x="1" y="6972"/>
                  </a:cubicBezTo>
                  <a:cubicBezTo>
                    <a:pt x="1" y="8740"/>
                    <a:pt x="1068" y="10308"/>
                    <a:pt x="2669" y="10975"/>
                  </a:cubicBezTo>
                  <a:lnTo>
                    <a:pt x="9841" y="13977"/>
                  </a:lnTo>
                  <a:lnTo>
                    <a:pt x="9841" y="0"/>
                  </a:lnTo>
                  <a:close/>
                </a:path>
              </a:pathLst>
            </a:custGeom>
            <a:solidFill>
              <a:srgbClr val="EF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9;p13"/>
            <p:cNvSpPr/>
            <p:nvPr/>
          </p:nvSpPr>
          <p:spPr>
            <a:xfrm>
              <a:off x="1522975" y="1124075"/>
              <a:ext cx="190175" cy="232675"/>
            </a:xfrm>
            <a:custGeom>
              <a:avLst/>
              <a:gdLst/>
              <a:ahLst/>
              <a:cxnLst/>
              <a:rect l="l" t="t" r="r" b="b"/>
              <a:pathLst>
                <a:path w="7607" h="9307" extrusionOk="0">
                  <a:moveTo>
                    <a:pt x="7606" y="0"/>
                  </a:moveTo>
                  <a:lnTo>
                    <a:pt x="1535" y="2535"/>
                  </a:lnTo>
                  <a:cubicBezTo>
                    <a:pt x="601" y="2902"/>
                    <a:pt x="1" y="3803"/>
                    <a:pt x="1" y="4804"/>
                  </a:cubicBezTo>
                  <a:cubicBezTo>
                    <a:pt x="1" y="5804"/>
                    <a:pt x="601" y="6705"/>
                    <a:pt x="1535" y="7072"/>
                  </a:cubicBezTo>
                  <a:lnTo>
                    <a:pt x="7606" y="9307"/>
                  </a:lnTo>
                  <a:lnTo>
                    <a:pt x="7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0;p13"/>
            <p:cNvSpPr/>
            <p:nvPr/>
          </p:nvSpPr>
          <p:spPr>
            <a:xfrm>
              <a:off x="1684750" y="904750"/>
              <a:ext cx="707200" cy="708025"/>
            </a:xfrm>
            <a:custGeom>
              <a:avLst/>
              <a:gdLst/>
              <a:ahLst/>
              <a:cxnLst/>
              <a:rect l="l" t="t" r="r" b="b"/>
              <a:pathLst>
                <a:path w="28288" h="28321" extrusionOk="0">
                  <a:moveTo>
                    <a:pt x="13777" y="0"/>
                  </a:moveTo>
                  <a:cubicBezTo>
                    <a:pt x="12643" y="33"/>
                    <a:pt x="11543" y="200"/>
                    <a:pt x="10475" y="467"/>
                  </a:cubicBezTo>
                  <a:cubicBezTo>
                    <a:pt x="4304" y="2135"/>
                    <a:pt x="1" y="7772"/>
                    <a:pt x="1" y="14177"/>
                  </a:cubicBezTo>
                  <a:cubicBezTo>
                    <a:pt x="1" y="20548"/>
                    <a:pt x="4304" y="26186"/>
                    <a:pt x="10475" y="27853"/>
                  </a:cubicBezTo>
                  <a:cubicBezTo>
                    <a:pt x="11543" y="28120"/>
                    <a:pt x="12643" y="28287"/>
                    <a:pt x="13777" y="28320"/>
                  </a:cubicBezTo>
                  <a:lnTo>
                    <a:pt x="14144" y="28320"/>
                  </a:lnTo>
                  <a:cubicBezTo>
                    <a:pt x="14478" y="28320"/>
                    <a:pt x="14845" y="28320"/>
                    <a:pt x="15178" y="28287"/>
                  </a:cubicBezTo>
                  <a:cubicBezTo>
                    <a:pt x="15812" y="28220"/>
                    <a:pt x="16446" y="28154"/>
                    <a:pt x="17080" y="28020"/>
                  </a:cubicBezTo>
                  <a:cubicBezTo>
                    <a:pt x="17714" y="27887"/>
                    <a:pt x="18347" y="27687"/>
                    <a:pt x="18948" y="27486"/>
                  </a:cubicBezTo>
                  <a:cubicBezTo>
                    <a:pt x="19181" y="27386"/>
                    <a:pt x="19381" y="27286"/>
                    <a:pt x="19582" y="27220"/>
                  </a:cubicBezTo>
                  <a:cubicBezTo>
                    <a:pt x="19782" y="27153"/>
                    <a:pt x="19982" y="27053"/>
                    <a:pt x="20182" y="26953"/>
                  </a:cubicBezTo>
                  <a:cubicBezTo>
                    <a:pt x="21316" y="26419"/>
                    <a:pt x="22384" y="25719"/>
                    <a:pt x="23351" y="24918"/>
                  </a:cubicBezTo>
                  <a:cubicBezTo>
                    <a:pt x="23551" y="24751"/>
                    <a:pt x="23718" y="24551"/>
                    <a:pt x="23918" y="24384"/>
                  </a:cubicBezTo>
                  <a:cubicBezTo>
                    <a:pt x="26720" y="21716"/>
                    <a:pt x="28288" y="18013"/>
                    <a:pt x="28288" y="14144"/>
                  </a:cubicBezTo>
                  <a:cubicBezTo>
                    <a:pt x="28288" y="10308"/>
                    <a:pt x="26720" y="6605"/>
                    <a:pt x="23951" y="3970"/>
                  </a:cubicBezTo>
                  <a:cubicBezTo>
                    <a:pt x="23785" y="3770"/>
                    <a:pt x="23551" y="3603"/>
                    <a:pt x="23351" y="3436"/>
                  </a:cubicBezTo>
                  <a:cubicBezTo>
                    <a:pt x="22384" y="2602"/>
                    <a:pt x="21316" y="1901"/>
                    <a:pt x="20182" y="1368"/>
                  </a:cubicBezTo>
                  <a:cubicBezTo>
                    <a:pt x="19982" y="1268"/>
                    <a:pt x="19815" y="1201"/>
                    <a:pt x="19582" y="1101"/>
                  </a:cubicBezTo>
                  <a:cubicBezTo>
                    <a:pt x="19348" y="1001"/>
                    <a:pt x="19148" y="934"/>
                    <a:pt x="18948" y="834"/>
                  </a:cubicBezTo>
                  <a:cubicBezTo>
                    <a:pt x="18347" y="634"/>
                    <a:pt x="17714" y="434"/>
                    <a:pt x="17080" y="300"/>
                  </a:cubicBezTo>
                  <a:cubicBezTo>
                    <a:pt x="16446" y="167"/>
                    <a:pt x="15812" y="100"/>
                    <a:pt x="15178" y="33"/>
                  </a:cubicBezTo>
                  <a:cubicBezTo>
                    <a:pt x="14845" y="0"/>
                    <a:pt x="14478" y="0"/>
                    <a:pt x="1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1;p13"/>
            <p:cNvSpPr/>
            <p:nvPr/>
          </p:nvSpPr>
          <p:spPr>
            <a:xfrm>
              <a:off x="2064200" y="905575"/>
              <a:ext cx="47550" cy="706375"/>
            </a:xfrm>
            <a:custGeom>
              <a:avLst/>
              <a:gdLst/>
              <a:ahLst/>
              <a:cxnLst/>
              <a:rect l="l" t="t" r="r" b="b"/>
              <a:pathLst>
                <a:path w="1902" h="28255" extrusionOk="0">
                  <a:moveTo>
                    <a:pt x="0" y="0"/>
                  </a:moveTo>
                  <a:lnTo>
                    <a:pt x="0" y="28254"/>
                  </a:lnTo>
                  <a:cubicBezTo>
                    <a:pt x="634" y="28221"/>
                    <a:pt x="1268" y="28121"/>
                    <a:pt x="1902" y="27987"/>
                  </a:cubicBezTo>
                  <a:lnTo>
                    <a:pt x="1902" y="267"/>
                  </a:lnTo>
                  <a:cubicBezTo>
                    <a:pt x="1268" y="134"/>
                    <a:pt x="634" y="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2;p13"/>
            <p:cNvSpPr/>
            <p:nvPr/>
          </p:nvSpPr>
          <p:spPr>
            <a:xfrm>
              <a:off x="2175100" y="932250"/>
              <a:ext cx="93425" cy="653000"/>
            </a:xfrm>
            <a:custGeom>
              <a:avLst/>
              <a:gdLst/>
              <a:ahLst/>
              <a:cxnLst/>
              <a:rect l="l" t="t" r="r" b="b"/>
              <a:pathLst>
                <a:path w="3737" h="26120" extrusionOk="0">
                  <a:moveTo>
                    <a:pt x="1" y="1"/>
                  </a:moveTo>
                  <a:lnTo>
                    <a:pt x="1" y="26120"/>
                  </a:lnTo>
                  <a:cubicBezTo>
                    <a:pt x="201" y="26053"/>
                    <a:pt x="368" y="25953"/>
                    <a:pt x="568" y="25886"/>
                  </a:cubicBezTo>
                  <a:cubicBezTo>
                    <a:pt x="1736" y="25352"/>
                    <a:pt x="2770" y="24652"/>
                    <a:pt x="3737" y="23818"/>
                  </a:cubicBezTo>
                  <a:lnTo>
                    <a:pt x="3737" y="2336"/>
                  </a:lnTo>
                  <a:cubicBezTo>
                    <a:pt x="2770" y="1469"/>
                    <a:pt x="1736" y="801"/>
                    <a:pt x="568" y="268"/>
                  </a:cubicBezTo>
                  <a:cubicBezTo>
                    <a:pt x="368" y="168"/>
                    <a:pt x="201" y="6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3;p13"/>
            <p:cNvSpPr/>
            <p:nvPr/>
          </p:nvSpPr>
          <p:spPr>
            <a:xfrm>
              <a:off x="1683925" y="916425"/>
              <a:ext cx="261875" cy="684675"/>
            </a:xfrm>
            <a:custGeom>
              <a:avLst/>
              <a:gdLst/>
              <a:ahLst/>
              <a:cxnLst/>
              <a:rect l="l" t="t" r="r" b="b"/>
              <a:pathLst>
                <a:path w="10475" h="27387" extrusionOk="0">
                  <a:moveTo>
                    <a:pt x="10475" y="0"/>
                  </a:moveTo>
                  <a:cubicBezTo>
                    <a:pt x="4304" y="1668"/>
                    <a:pt x="1" y="7272"/>
                    <a:pt x="1" y="13677"/>
                  </a:cubicBezTo>
                  <a:cubicBezTo>
                    <a:pt x="1" y="20081"/>
                    <a:pt x="4304" y="25685"/>
                    <a:pt x="10475" y="27386"/>
                  </a:cubicBezTo>
                  <a:lnTo>
                    <a:pt x="104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4;p13"/>
            <p:cNvSpPr/>
            <p:nvPr/>
          </p:nvSpPr>
          <p:spPr>
            <a:xfrm>
              <a:off x="1984150" y="1096550"/>
              <a:ext cx="128450" cy="128450"/>
            </a:xfrm>
            <a:custGeom>
              <a:avLst/>
              <a:gdLst/>
              <a:ahLst/>
              <a:cxnLst/>
              <a:rect l="l" t="t" r="r" b="b"/>
              <a:pathLst>
                <a:path w="5138" h="5138" extrusionOk="0">
                  <a:moveTo>
                    <a:pt x="2569" y="0"/>
                  </a:moveTo>
                  <a:lnTo>
                    <a:pt x="0" y="2569"/>
                  </a:lnTo>
                  <a:lnTo>
                    <a:pt x="2569" y="5137"/>
                  </a:lnTo>
                  <a:lnTo>
                    <a:pt x="5137" y="2569"/>
                  </a:lnTo>
                  <a:lnTo>
                    <a:pt x="2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5;p13"/>
            <p:cNvSpPr/>
            <p:nvPr/>
          </p:nvSpPr>
          <p:spPr>
            <a:xfrm>
              <a:off x="1984975" y="1280000"/>
              <a:ext cx="128450" cy="128450"/>
            </a:xfrm>
            <a:custGeom>
              <a:avLst/>
              <a:gdLst/>
              <a:ahLst/>
              <a:cxnLst/>
              <a:rect l="l" t="t" r="r" b="b"/>
              <a:pathLst>
                <a:path w="5138" h="5138" extrusionOk="0">
                  <a:moveTo>
                    <a:pt x="2569" y="1"/>
                  </a:moveTo>
                  <a:lnTo>
                    <a:pt x="1" y="2569"/>
                  </a:lnTo>
                  <a:lnTo>
                    <a:pt x="2602" y="5138"/>
                  </a:lnTo>
                  <a:lnTo>
                    <a:pt x="5138" y="2536"/>
                  </a:lnTo>
                  <a:lnTo>
                    <a:pt x="25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6;p13"/>
            <p:cNvSpPr/>
            <p:nvPr/>
          </p:nvSpPr>
          <p:spPr>
            <a:xfrm>
              <a:off x="2103400" y="1187450"/>
              <a:ext cx="127600" cy="128450"/>
            </a:xfrm>
            <a:custGeom>
              <a:avLst/>
              <a:gdLst/>
              <a:ahLst/>
              <a:cxnLst/>
              <a:rect l="l" t="t" r="r" b="b"/>
              <a:pathLst>
                <a:path w="5104" h="5138" extrusionOk="0">
                  <a:moveTo>
                    <a:pt x="2535" y="0"/>
                  </a:moveTo>
                  <a:lnTo>
                    <a:pt x="0" y="2569"/>
                  </a:lnTo>
                  <a:lnTo>
                    <a:pt x="2569" y="5137"/>
                  </a:lnTo>
                  <a:lnTo>
                    <a:pt x="5104" y="2569"/>
                  </a:lnTo>
                  <a:lnTo>
                    <a:pt x="25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7;p13"/>
            <p:cNvSpPr/>
            <p:nvPr/>
          </p:nvSpPr>
          <p:spPr>
            <a:xfrm>
              <a:off x="1867400" y="1189100"/>
              <a:ext cx="127600" cy="127625"/>
            </a:xfrm>
            <a:custGeom>
              <a:avLst/>
              <a:gdLst/>
              <a:ahLst/>
              <a:cxnLst/>
              <a:rect l="l" t="t" r="r" b="b"/>
              <a:pathLst>
                <a:path w="5104" h="5105" extrusionOk="0">
                  <a:moveTo>
                    <a:pt x="2535" y="1"/>
                  </a:moveTo>
                  <a:lnTo>
                    <a:pt x="0" y="2569"/>
                  </a:lnTo>
                  <a:lnTo>
                    <a:pt x="2569" y="5105"/>
                  </a:lnTo>
                  <a:lnTo>
                    <a:pt x="5104" y="2536"/>
                  </a:lnTo>
                  <a:lnTo>
                    <a:pt x="25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47;p6"/>
          <p:cNvGrpSpPr/>
          <p:nvPr/>
        </p:nvGrpSpPr>
        <p:grpSpPr>
          <a:xfrm rot="9165821">
            <a:off x="-441674" y="3760202"/>
            <a:ext cx="1814670" cy="1883718"/>
            <a:chOff x="7385456" y="-510930"/>
            <a:chExt cx="2845648" cy="2915806"/>
          </a:xfrm>
        </p:grpSpPr>
        <p:grpSp>
          <p:nvGrpSpPr>
            <p:cNvPr id="21" name="Google Shape;148;p6"/>
            <p:cNvGrpSpPr/>
            <p:nvPr/>
          </p:nvGrpSpPr>
          <p:grpSpPr>
            <a:xfrm rot="-1800044">
              <a:off x="8052937" y="-247295"/>
              <a:ext cx="1694538" cy="2388537"/>
              <a:chOff x="5564538" y="450356"/>
              <a:chExt cx="1694575" cy="2388590"/>
            </a:xfrm>
          </p:grpSpPr>
          <p:grpSp>
            <p:nvGrpSpPr>
              <p:cNvPr id="23" name="Google Shape;149;p6"/>
              <p:cNvGrpSpPr/>
              <p:nvPr/>
            </p:nvGrpSpPr>
            <p:grpSpPr>
              <a:xfrm>
                <a:off x="5564538" y="450356"/>
                <a:ext cx="1694575" cy="1194225"/>
                <a:chOff x="6675350" y="1828400"/>
                <a:chExt cx="1694575" cy="1194225"/>
              </a:xfrm>
            </p:grpSpPr>
            <p:sp>
              <p:nvSpPr>
                <p:cNvPr id="35"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53;p6"/>
              <p:cNvGrpSpPr/>
              <p:nvPr/>
            </p:nvGrpSpPr>
            <p:grpSpPr>
              <a:xfrm>
                <a:off x="5969413" y="634821"/>
                <a:ext cx="884825" cy="2204125"/>
                <a:chOff x="7536800" y="2096925"/>
                <a:chExt cx="884825" cy="2204125"/>
              </a:xfrm>
            </p:grpSpPr>
            <p:grpSp>
              <p:nvGrpSpPr>
                <p:cNvPr id="25" name="Google Shape;154;p6"/>
                <p:cNvGrpSpPr/>
                <p:nvPr/>
              </p:nvGrpSpPr>
              <p:grpSpPr>
                <a:xfrm>
                  <a:off x="7536800" y="2096925"/>
                  <a:ext cx="884825" cy="2204125"/>
                  <a:chOff x="7536800" y="2096925"/>
                  <a:chExt cx="884825" cy="2204125"/>
                </a:xfrm>
              </p:grpSpPr>
              <p:grpSp>
                <p:nvGrpSpPr>
                  <p:cNvPr id="27" name="Google Shape;155;p6"/>
                  <p:cNvGrpSpPr/>
                  <p:nvPr/>
                </p:nvGrpSpPr>
                <p:grpSpPr>
                  <a:xfrm>
                    <a:off x="7849525" y="2704875"/>
                    <a:ext cx="572100" cy="1596175"/>
                    <a:chOff x="7849525" y="2704875"/>
                    <a:chExt cx="572100" cy="1596175"/>
                  </a:xfrm>
                </p:grpSpPr>
                <p:sp>
                  <p:nvSpPr>
                    <p:cNvPr id="33"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58;p6"/>
                  <p:cNvGrpSpPr/>
                  <p:nvPr/>
                </p:nvGrpSpPr>
                <p:grpSpPr>
                  <a:xfrm>
                    <a:off x="7536800" y="2096925"/>
                    <a:ext cx="247700" cy="2204125"/>
                    <a:chOff x="7536800" y="2073575"/>
                    <a:chExt cx="247700" cy="2204125"/>
                  </a:xfrm>
                </p:grpSpPr>
                <p:sp>
                  <p:nvSpPr>
                    <p:cNvPr id="29"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171700" y="1588770"/>
            <a:ext cx="5462905" cy="1861185"/>
          </a:xfrm>
          <a:prstGeom prst="cloudCallout">
            <a:avLst/>
          </a:prstGeom>
        </p:spPr>
        <p:style>
          <a:lnRef idx="0">
            <a:srgbClr val="FFFFFF"/>
          </a:lnRef>
          <a:fillRef idx="2">
            <a:schemeClr val="accent1"/>
          </a:fillRef>
          <a:effectRef idx="0">
            <a:srgbClr val="FFFFFF"/>
          </a:effectRef>
          <a:fontRef idx="minor">
            <a:schemeClr val="lt1"/>
          </a:fontRef>
        </p:style>
        <p:txBody>
          <a:bodyPr rtlCol="0" anchor="ctr"/>
          <a:lstStyle/>
          <a:p>
            <a:pPr algn="ctr"/>
            <a:r>
              <a:rPr lang="en-US" sz="3200">
                <a:solidFill>
                  <a:schemeClr val="tx2"/>
                </a:solidFill>
                <a:latin typeface="Times New Roman" panose="02020603050405020304" pitchFamily="18" charset="0"/>
                <a:cs typeface="Times New Roman" panose="02020603050405020304" pitchFamily="18" charset="0"/>
              </a:rPr>
              <a:t>Cơm hến là món ăn bình dân</a:t>
            </a:r>
          </a:p>
        </p:txBody>
      </p:sp>
      <p:sp>
        <p:nvSpPr>
          <p:cNvPr id="4" name="Right Arrow 3"/>
          <p:cNvSpPr/>
          <p:nvPr/>
        </p:nvSpPr>
        <p:spPr>
          <a:xfrm>
            <a:off x="2634615" y="2261870"/>
            <a:ext cx="323215" cy="38735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sp>
        <p:nvSpPr>
          <p:cNvPr id="1224" name="TextBox 8"/>
          <p:cNvSpPr txBox="1">
            <a:spLocks noChangeArrowheads="1"/>
          </p:cNvSpPr>
          <p:nvPr/>
        </p:nvSpPr>
        <p:spPr bwMode="auto">
          <a:xfrm>
            <a:off x="1310005" y="306070"/>
            <a:ext cx="7005955" cy="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lang="en-US" altLang="zh-CN" sz="2800" b="1" kern="1200">
                <a:solidFill>
                  <a:schemeClr val="bg1"/>
                </a:solidFill>
                <a:latin typeface="Times New Roman" panose="02020603050405020304" pitchFamily="18" charset="0"/>
                <a:ea typeface="华文新魏" panose="020B0503050000020004" pitchFamily="2" charset="-122"/>
                <a:cs typeface="Times New Roman" panose="02020603050405020304" pitchFamily="18" charset="0"/>
              </a:rPr>
              <a:t> </a:t>
            </a:r>
            <a:r>
              <a:rPr kumimoji="0" lang="en-US"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2. Đặc điểm của phong cách người Huế thể hiện qua món cơm hến </a:t>
            </a:r>
          </a:p>
        </p:txBody>
      </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2" name="Picture 1221" descr="A picture containing food, table, wooden, vegetable&#10;&#10;Description automatically generated"/>
          <p:cNvPicPr>
            <a:picLocks noChangeAspect="1"/>
          </p:cNvPicPr>
          <p:nvPr/>
        </p:nvPicPr>
        <p:blipFill>
          <a:blip r:embed="rId4"/>
          <a:stretch>
            <a:fillRect/>
          </a:stretch>
        </p:blipFill>
        <p:spPr>
          <a:xfrm>
            <a:off x="494780" y="2036622"/>
            <a:ext cx="4063897" cy="2709264"/>
          </a:xfrm>
          <a:prstGeom prst="rect">
            <a:avLst/>
          </a:prstGeom>
          <a:ln>
            <a:noFill/>
          </a:ln>
          <a:effectLst>
            <a:softEdge rad="112500"/>
          </a:effectLst>
        </p:spPr>
      </p:pic>
      <p:pic>
        <p:nvPicPr>
          <p:cNvPr id="1226" name="图片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5299" y="916752"/>
            <a:ext cx="4379130" cy="321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7" name="文本框 13"/>
          <p:cNvSpPr txBox="1"/>
          <p:nvPr/>
        </p:nvSpPr>
        <p:spPr>
          <a:xfrm>
            <a:off x="5364310" y="1724410"/>
            <a:ext cx="2594307" cy="132343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000" i="1">
                <a:latin typeface="Times New Roman" panose="02020603050405020304" pitchFamily="18" charset="0"/>
                <a:cs typeface="Times New Roman" panose="02020603050405020304" pitchFamily="18" charset="0"/>
              </a:rPr>
              <a:t>Món cơm hến cho thấy đặc điểm gì trong phong cách ăn uống của người Huế?</a:t>
            </a:r>
            <a:endParaRPr lang="en-US" sz="3600" kern="1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834;p38"/>
          <p:cNvSpPr/>
          <p:nvPr/>
        </p:nvSpPr>
        <p:spPr>
          <a:xfrm>
            <a:off x="3722370" y="2199640"/>
            <a:ext cx="4516120" cy="2221865"/>
          </a:xfrm>
          <a:prstGeom prst="roundRect">
            <a:avLst>
              <a:gd name="adj" fmla="val 16667"/>
            </a:avLst>
          </a:prstGeom>
        </p:spPr>
        <p:style>
          <a:lnRef idx="0">
            <a:srgbClr val="FFFFFF"/>
          </a:lnRef>
          <a:fillRef idx="2">
            <a:schemeClr val="accent1"/>
          </a:fillRef>
          <a:effectRef idx="0">
            <a:srgbClr val="FFFFFF"/>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         M</a:t>
            </a:r>
            <a:r>
              <a:rPr kumimoji="0" lang="en-US" altLang="en-US" sz="2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ón cơm hến tiêu biểu cho phong cách ăn cay dễ sợ, cay trào nước mắt của người Huế.</a:t>
            </a:r>
            <a:endParaRPr kumimoji="0" sz="2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41" name="Google Shape;1855;p38"/>
          <p:cNvSpPr txBox="1"/>
          <p:nvPr/>
        </p:nvSpPr>
        <p:spPr>
          <a:xfrm>
            <a:off x="688975" y="1880235"/>
            <a:ext cx="2376170" cy="2144395"/>
          </a:xfrm>
          <a:prstGeom prst="rect">
            <a:avLst/>
          </a:prstGeom>
          <a:solidFill>
            <a:schemeClr val="accent2">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spcAft>
                <a:spcPts val="80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p:cNvSpPr txBox="1"/>
          <p:nvPr/>
        </p:nvSpPr>
        <p:spPr>
          <a:xfrm>
            <a:off x="681355" y="2096135"/>
            <a:ext cx="2309495" cy="1815465"/>
          </a:xfrm>
          <a:prstGeom prst="rect">
            <a:avLst/>
          </a:prstGeom>
          <a:noFill/>
        </p:spPr>
        <p:txBody>
          <a:bodyPr wrap="square">
            <a:noAutofit/>
          </a:bodyPr>
          <a:lstStyle/>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Khẩu vị: </a:t>
            </a:r>
            <a:r>
              <a:rPr lang="en-US" altLang="en-US" sz="2000">
                <a:effectLst/>
                <a:latin typeface="Times New Roman" panose="02020603050405020304" pitchFamily="18" charset="0"/>
                <a:ea typeface="Calibri" panose="020F0502020204030204" pitchFamily="34" charset="0"/>
                <a:cs typeface="Times New Roman" panose="02020603050405020304" pitchFamily="18" charset="0"/>
              </a:rPr>
              <a:t>người Huế thích ăn cay. Trong cơm hến có tới 3 loại ớt: ớt tương, ớt dầm mắm, ớt màu.</a:t>
            </a:r>
          </a:p>
        </p:txBody>
      </p:sp>
      <p:sp>
        <p:nvSpPr>
          <p:cNvPr id="22" name="Right Arrow 21"/>
          <p:cNvSpPr/>
          <p:nvPr/>
        </p:nvSpPr>
        <p:spPr>
          <a:xfrm>
            <a:off x="3832225" y="2792095"/>
            <a:ext cx="389890" cy="423545"/>
          </a:xfrm>
          <a:prstGeom prst="rightArrow">
            <a:avLst>
              <a:gd name="adj1" fmla="val 50000"/>
              <a:gd name="adj2" fmla="val 50000"/>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 name="Text Box 1"/>
          <p:cNvSpPr txBox="1"/>
          <p:nvPr/>
        </p:nvSpPr>
        <p:spPr>
          <a:xfrm>
            <a:off x="1544955" y="630555"/>
            <a:ext cx="3058795" cy="46037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a. Khẩu vị</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3" name="Google Shape;147;p6"/>
          <p:cNvGrpSpPr/>
          <p:nvPr/>
        </p:nvGrpSpPr>
        <p:grpSpPr>
          <a:xfrm rot="1273454">
            <a:off x="8150342" y="-245053"/>
            <a:ext cx="1803241" cy="1736713"/>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8"/>
          <p:cNvGrpSpPr/>
          <p:nvPr/>
        </p:nvGrpSpPr>
        <p:grpSpPr>
          <a:xfrm>
            <a:off x="433210" y="1699896"/>
            <a:ext cx="3206645" cy="1100647"/>
            <a:chOff x="622630" y="1547588"/>
            <a:chExt cx="4138056" cy="1610735"/>
          </a:xfrm>
        </p:grpSpPr>
        <p:sp>
          <p:nvSpPr>
            <p:cNvPr id="21" name="矩形: 圆角 1"/>
            <p:cNvSpPr/>
            <p:nvPr/>
          </p:nvSpPr>
          <p:spPr>
            <a:xfrm>
              <a:off x="622630" y="1634323"/>
              <a:ext cx="4138056" cy="1524000"/>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22" name="文本框 12"/>
            <p:cNvSpPr txBox="1"/>
            <p:nvPr/>
          </p:nvSpPr>
          <p:spPr>
            <a:xfrm>
              <a:off x="643551" y="1547588"/>
              <a:ext cx="3952904" cy="1576448"/>
            </a:xfrm>
            <a:prstGeom prst="rect">
              <a:avLst/>
            </a:prstGeom>
            <a:noFill/>
          </p:spPr>
          <p:txBody>
            <a:bodyPr wrap="square" rtlCol="0">
              <a:spAutoFit/>
            </a:bodyPr>
            <a:lstStyle/>
            <a:p>
              <a:pPr algn="just">
                <a:spcAft>
                  <a:spcPts val="800"/>
                </a:spcAft>
              </a:pP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ỏi</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dáng</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gầy</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mỏng</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manh</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cũ</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nón</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cời</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rao</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lanh</a:t>
              </a:r>
              <a:r>
                <a:rPr lang="en-US"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lảnh</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 name="组合 13"/>
          <p:cNvGrpSpPr/>
          <p:nvPr/>
        </p:nvGrpSpPr>
        <p:grpSpPr>
          <a:xfrm>
            <a:off x="433210" y="3177273"/>
            <a:ext cx="3206645" cy="1322070"/>
            <a:chOff x="622630" y="1590562"/>
            <a:chExt cx="4138056" cy="1934777"/>
          </a:xfrm>
        </p:grpSpPr>
        <p:sp>
          <p:nvSpPr>
            <p:cNvPr id="24" name="矩形: 圆角 14"/>
            <p:cNvSpPr/>
            <p:nvPr/>
          </p:nvSpPr>
          <p:spPr>
            <a:xfrm>
              <a:off x="622630" y="1634323"/>
              <a:ext cx="4138056" cy="1808382"/>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25" name="文本框 16"/>
            <p:cNvSpPr txBox="1"/>
            <p:nvPr/>
          </p:nvSpPr>
          <p:spPr>
            <a:xfrm>
              <a:off x="702183" y="1590562"/>
              <a:ext cx="3800450" cy="193477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sz="1600" dirty="0" err="1">
                  <a:solidFill>
                    <a:schemeClr val="bg1"/>
                  </a:solidFill>
                  <a:effectLst/>
                  <a:latin typeface="Times New Roman" panose="02020603050405020304" pitchFamily="18" charset="0"/>
                  <a:ea typeface="Calibri" panose="020F0502020204030204" pitchFamily="34" charset="0"/>
                </a:rPr>
                <a:t>nghèo</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nhưng</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không</a:t>
              </a:r>
              <a:r>
                <a:rPr lang="en-US" sz="1600" dirty="0">
                  <a:solidFill>
                    <a:schemeClr val="bg1"/>
                  </a:solidFill>
                  <a:effectLst/>
                  <a:latin typeface="Times New Roman" panose="02020603050405020304" pitchFamily="18" charset="0"/>
                  <a:ea typeface="Calibri" panose="020F0502020204030204" pitchFamily="34" charset="0"/>
                </a:rPr>
                <a:t> lam </a:t>
              </a:r>
              <a:r>
                <a:rPr lang="en-US" sz="1600" dirty="0" err="1">
                  <a:solidFill>
                    <a:schemeClr val="bg1"/>
                  </a:solidFill>
                  <a:effectLst/>
                  <a:latin typeface="Times New Roman" panose="02020603050405020304" pitchFamily="18" charset="0"/>
                  <a:ea typeface="Calibri" panose="020F0502020204030204" pitchFamily="34" charset="0"/>
                </a:rPr>
                <a:t>lu</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khô</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sơ</a:t>
              </a:r>
              <a:r>
                <a:rPr lang="en-US" sz="1600" dirty="0">
                  <a:solidFill>
                    <a:schemeClr val="bg1"/>
                  </a:solidFill>
                  <a:effectLst/>
                  <a:latin typeface="Times New Roman" panose="02020603050405020304" pitchFamily="18" charset="0"/>
                  <a:ea typeface="Calibri" panose="020F0502020204030204" pitchFamily="34" charset="0"/>
                </a:rPr>
                <a:t>̉ mà </a:t>
              </a:r>
              <a:r>
                <a:rPr lang="en-US" sz="1600" dirty="0" err="1">
                  <a:solidFill>
                    <a:schemeClr val="bg1"/>
                  </a:solidFill>
                  <a:effectLst/>
                  <a:latin typeface="Times New Roman" panose="02020603050405020304" pitchFamily="18" charset="0"/>
                  <a:ea typeface="Calibri" panose="020F0502020204030204" pitchFamily="34" charset="0"/>
                </a:rPr>
                <a:t>vẫn</a:t>
              </a:r>
              <a:r>
                <a:rPr lang="en-US" sz="1600" dirty="0">
                  <a:solidFill>
                    <a:schemeClr val="bg1"/>
                  </a:solidFill>
                  <a:effectLst/>
                  <a:latin typeface="Times New Roman" panose="02020603050405020304" pitchFamily="18" charset="0"/>
                  <a:ea typeface="Calibri" panose="020F0502020204030204" pitchFamily="34" charset="0"/>
                </a:rPr>
                <a:t> có </a:t>
              </a:r>
              <a:r>
                <a:rPr lang="en-US" sz="1600" dirty="0" err="1">
                  <a:solidFill>
                    <a:schemeClr val="bg1"/>
                  </a:solidFill>
                  <a:effectLst/>
                  <a:latin typeface="Times New Roman" panose="02020603050405020304" pitchFamily="18" charset="0"/>
                  <a:ea typeface="Calibri" panose="020F0502020204030204" pitchFamily="34" charset="0"/>
                </a:rPr>
                <a:t>cái</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tươm</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tất</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chỉnh</a:t>
              </a:r>
              <a:r>
                <a:rPr lang="en-US" sz="1600" dirty="0">
                  <a:solidFill>
                    <a:schemeClr val="bg1"/>
                  </a:solidFill>
                  <a:effectLst/>
                  <a:latin typeface="Times New Roman" panose="02020603050405020304" pitchFamily="18" charset="0"/>
                  <a:ea typeface="Calibri" panose="020F0502020204030204" pitchFamily="34" charset="0"/>
                </a:rPr>
                <a:t> tề của </a:t>
              </a:r>
              <a:r>
                <a:rPr lang="en-US" sz="1600" dirty="0" err="1">
                  <a:solidFill>
                    <a:schemeClr val="bg1"/>
                  </a:solidFill>
                  <a:effectLst/>
                  <a:latin typeface="Times New Roman" panose="02020603050405020304" pitchFamily="18" charset="0"/>
                  <a:ea typeface="Calibri" panose="020F0502020204030204" pitchFamily="34" charset="0"/>
                </a:rPr>
                <a:t>một người dù là</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dân</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lao</a:t>
              </a:r>
              <a:r>
                <a:rPr lang="en-US" sz="1600" dirty="0">
                  <a:solidFill>
                    <a:schemeClr val="bg1"/>
                  </a:solidFill>
                  <a:effectLst/>
                  <a:latin typeface="Times New Roman" panose="02020603050405020304" pitchFamily="18" charset="0"/>
                  <a:ea typeface="Calibri" panose="020F0502020204030204" pitchFamily="34" charset="0"/>
                </a:rPr>
                <a:t> động </a:t>
              </a:r>
              <a:r>
                <a:rPr lang="en-US" sz="1600" dirty="0" err="1">
                  <a:solidFill>
                    <a:schemeClr val="bg1"/>
                  </a:solidFill>
                  <a:effectLst/>
                  <a:latin typeface="Times New Roman" panose="02020603050405020304" pitchFamily="18" charset="0"/>
                  <a:ea typeface="Calibri" panose="020F0502020204030204" pitchFamily="34" charset="0"/>
                </a:rPr>
                <a:t>nhưng</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vẫn</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giư</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cốt</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cách</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nền</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na</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của</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người</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cô</a:t>
              </a:r>
              <a:r>
                <a:rPr lang="en-US" sz="1600" dirty="0">
                  <a:solidFill>
                    <a:schemeClr val="bg1"/>
                  </a:solidFill>
                  <a:effectLst/>
                  <a:latin typeface="Times New Roman" panose="02020603050405020304" pitchFamily="18" charset="0"/>
                  <a:ea typeface="Calibri" panose="020F0502020204030204" pitchFamily="34" charset="0"/>
                </a:rPr>
                <a:t>́ </a:t>
              </a:r>
              <a:r>
                <a:rPr lang="en-US" sz="1600" dirty="0" err="1">
                  <a:solidFill>
                    <a:schemeClr val="bg1"/>
                  </a:solidFill>
                  <a:effectLst/>
                  <a:latin typeface="Times New Roman" panose="02020603050405020304" pitchFamily="18" charset="0"/>
                  <a:ea typeface="Calibri" panose="020F0502020204030204" pitchFamily="34" charset="0"/>
                </a:rPr>
                <a:t>đô</a:t>
              </a:r>
              <a:r>
                <a:rPr lang="en-US" sz="1600" dirty="0">
                  <a:solidFill>
                    <a:schemeClr val="bg1"/>
                  </a:solidFill>
                  <a:effectLst/>
                  <a:latin typeface="Times New Roman" panose="02020603050405020304" pitchFamily="18" charset="0"/>
                  <a:ea typeface="Calibri" panose="020F0502020204030204" pitchFamily="34" charset="0"/>
                </a:rPr>
                <a:t>. </a:t>
              </a:r>
              <a:endParaRPr kumimoji="0" lang="zh-CN" altLang="en-US" sz="3200" b="0" i="0" u="none" strike="noStrike" kern="1200" cap="none" spc="0" normalizeH="0" baseline="0" noProof="0" dirty="0">
                <a:ln>
                  <a:noFill/>
                </a:ln>
                <a:solidFill>
                  <a:schemeClr val="bg1"/>
                </a:solidFill>
                <a:effectLst/>
                <a:uLnTx/>
                <a:uFillTx/>
                <a:latin typeface="字魂95号-手刻宋" panose="020B0604020202020204" pitchFamily="2" charset="-122"/>
                <a:ea typeface="字魂95号-手刻宋" panose="020B0604020202020204" pitchFamily="2" charset="-122"/>
                <a:cs typeface="+mn-cs"/>
              </a:endParaRPr>
            </a:p>
          </p:txBody>
        </p:sp>
      </p:grpSp>
      <p:grpSp>
        <p:nvGrpSpPr>
          <p:cNvPr id="26" name="组合 18"/>
          <p:cNvGrpSpPr/>
          <p:nvPr/>
        </p:nvGrpSpPr>
        <p:grpSpPr>
          <a:xfrm>
            <a:off x="5620960" y="1745368"/>
            <a:ext cx="3216789" cy="1476375"/>
            <a:chOff x="622630" y="1617883"/>
            <a:chExt cx="4151146" cy="2160594"/>
          </a:xfrm>
        </p:grpSpPr>
        <p:sp>
          <p:nvSpPr>
            <p:cNvPr id="27" name="矩形: 圆角 19"/>
            <p:cNvSpPr/>
            <p:nvPr/>
          </p:nvSpPr>
          <p:spPr>
            <a:xfrm>
              <a:off x="622630" y="1634323"/>
              <a:ext cx="4138056" cy="2030209"/>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28" name="文本框 21"/>
            <p:cNvSpPr txBox="1"/>
            <p:nvPr/>
          </p:nvSpPr>
          <p:spPr>
            <a:xfrm>
              <a:off x="1320994" y="1617883"/>
              <a:ext cx="3452782" cy="2160594"/>
            </a:xfrm>
            <a:prstGeom prst="rect">
              <a:avLst/>
            </a:prstGeom>
            <a:noFill/>
          </p:spPr>
          <p:txBody>
            <a:bodyPr wrap="square" rtlCol="0">
              <a:spAutoFit/>
            </a:bodyPr>
            <a:lstStyle/>
            <a:p>
              <a:pPr algn="just">
                <a:spcAft>
                  <a:spcPts val="800"/>
                </a:spcAft>
              </a:pP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món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cơm</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hến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rất</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rẻ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vẫn đủ vị</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=&gt;</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mưu</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thống</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9" name="组合 23"/>
          <p:cNvGrpSpPr/>
          <p:nvPr/>
        </p:nvGrpSpPr>
        <p:grpSpPr>
          <a:xfrm>
            <a:off x="5749754" y="3398132"/>
            <a:ext cx="3069293" cy="1041379"/>
            <a:chOff x="740530" y="2816780"/>
            <a:chExt cx="4233351" cy="1524001"/>
          </a:xfrm>
        </p:grpSpPr>
        <p:sp>
          <p:nvSpPr>
            <p:cNvPr id="30" name="矩形: 圆角 24"/>
            <p:cNvSpPr/>
            <p:nvPr/>
          </p:nvSpPr>
          <p:spPr>
            <a:xfrm>
              <a:off x="740530" y="2816780"/>
              <a:ext cx="4138056" cy="1524001"/>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a:ea typeface="Microsoft YaHei" panose="020B0503020204020204" charset="-122"/>
                <a:cs typeface="+mn-cs"/>
              </a:endParaRPr>
            </a:p>
          </p:txBody>
        </p:sp>
        <p:sp>
          <p:nvSpPr>
            <p:cNvPr id="31" name="文本框 26"/>
            <p:cNvSpPr txBox="1"/>
            <p:nvPr/>
          </p:nvSpPr>
          <p:spPr>
            <a:xfrm>
              <a:off x="1283513" y="2888307"/>
              <a:ext cx="3690368" cy="1349326"/>
            </a:xfrm>
            <a:prstGeom prst="rect">
              <a:avLst/>
            </a:prstGeom>
            <a:noFill/>
          </p:spPr>
          <p:txBody>
            <a:bodyPr wrap="square" rtlCol="0">
              <a:spAutoFit/>
            </a:bodyPr>
            <a:lstStyle/>
            <a:p>
              <a:pPr algn="just">
                <a:spcAft>
                  <a:spcPts val="800"/>
                </a:spcAft>
              </a:pP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chị và gánh hàng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trở thành một nét văn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đặc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Huê</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2"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592" y="2136255"/>
            <a:ext cx="1790921" cy="1579231"/>
          </a:xfrm>
          <a:prstGeom prst="rect">
            <a:avLst/>
          </a:prstGeom>
          <a:effectLst>
            <a:outerShdw blurRad="63500" sx="101000" sy="101000" algn="ctr" rotWithShape="0">
              <a:prstClr val="black">
                <a:alpha val="40000"/>
              </a:prstClr>
            </a:outerShdw>
          </a:effectLst>
        </p:spPr>
      </p:pic>
      <p:pic>
        <p:nvPicPr>
          <p:cNvPr id="1026" name="Picture 2" descr="TOP 8 Quốc gia nổi tiếng với ẩm thực đường phố"/>
          <p:cNvPicPr>
            <a:picLocks noChangeAspect="1" noChangeArrowheads="1"/>
          </p:cNvPicPr>
          <p:nvPr/>
        </p:nvPicPr>
        <p:blipFill rotWithShape="1">
          <a:blip r:embed="rId5">
            <a:extLst>
              <a:ext uri="{28A0092B-C50C-407E-A947-70E740481C1C}">
                <a14:useLocalDpi xmlns:a14="http://schemas.microsoft.com/office/drawing/2010/main" val="0"/>
              </a:ext>
            </a:extLst>
          </a:blip>
          <a:srcRect l="6794" t="29561" r="-1"/>
          <a:stretch>
            <a:fillRect/>
          </a:stretch>
        </p:blipFill>
        <p:spPr bwMode="auto">
          <a:xfrm>
            <a:off x="3360185" y="2085150"/>
            <a:ext cx="2917816" cy="2107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4" name="组 19"/>
          <p:cNvGrpSpPr/>
          <p:nvPr/>
        </p:nvGrpSpPr>
        <p:grpSpPr>
          <a:xfrm>
            <a:off x="3617705" y="764638"/>
            <a:ext cx="2305428" cy="1579231"/>
            <a:chOff x="5283955" y="428278"/>
            <a:chExt cx="2139509" cy="1964021"/>
          </a:xfrm>
        </p:grpSpPr>
        <p:pic>
          <p:nvPicPr>
            <p:cNvPr id="35" name="图片 20"/>
            <p:cNvPicPr>
              <a:picLocks noChangeAspect="1"/>
            </p:cNvPicPr>
            <p:nvPr/>
          </p:nvPicPr>
          <p:blipFill>
            <a:blip r:embed="rId6"/>
            <a:stretch>
              <a:fillRect/>
            </a:stretch>
          </p:blipFill>
          <p:spPr>
            <a:xfrm>
              <a:off x="5283955" y="428278"/>
              <a:ext cx="2139509" cy="1964021"/>
            </a:xfrm>
            <a:prstGeom prst="rect">
              <a:avLst/>
            </a:prstGeom>
          </p:spPr>
        </p:pic>
        <p:sp>
          <p:nvSpPr>
            <p:cNvPr id="36" name="文本框 21"/>
            <p:cNvSpPr txBox="1"/>
            <p:nvPr/>
          </p:nvSpPr>
          <p:spPr>
            <a:xfrm rot="21237856">
              <a:off x="5566225" y="1024661"/>
              <a:ext cx="1496467" cy="80381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FontTx/>
                <a:buNone/>
              </a:pPr>
              <a:r>
                <a:rPr kumimoji="1" lang="en-US" altLang="zh-CN" b="1">
                  <a:solidFill>
                    <a:prstClr val="black">
                      <a:lumMod val="75000"/>
                      <a:lumOff val="25000"/>
                    </a:prstClr>
                  </a:solidFill>
                  <a:latin typeface="Times New Roman" panose="02020603050405020304" pitchFamily="18" charset="0"/>
                  <a:ea typeface="Microsoft YaHei" panose="020B0503020204020204" charset="-122"/>
                  <a:cs typeface="Times New Roman" panose="02020603050405020304" pitchFamily="18" charset="0"/>
                  <a:sym typeface="+mn-lt"/>
                </a:rPr>
                <a:t>Hình ảnh chị bán hàng</a:t>
              </a:r>
              <a:endParaRPr kumimoji="1" lang="zh-CN" altLang="en-US" b="1" dirty="0">
                <a:solidFill>
                  <a:prstClr val="black">
                    <a:lumMod val="75000"/>
                    <a:lumOff val="25000"/>
                  </a:prstClr>
                </a:solidFill>
                <a:latin typeface="Times New Roman" panose="02020603050405020304" pitchFamily="18" charset="0"/>
                <a:ea typeface="Microsoft YaHei" panose="020B0503020204020204" charset="-122"/>
                <a:cs typeface="Times New Roman" panose="02020603050405020304" pitchFamily="18" charset="0"/>
                <a:sym typeface="+mn-lt"/>
              </a:endParaRPr>
            </a:p>
          </p:txBody>
        </p:sp>
      </p:grpSp>
      <p:sp>
        <p:nvSpPr>
          <p:cNvPr id="33" name="Text Box 32"/>
          <p:cNvSpPr txBox="1"/>
          <p:nvPr/>
        </p:nvSpPr>
        <p:spPr>
          <a:xfrm>
            <a:off x="1410335" y="429260"/>
            <a:ext cx="3402330" cy="569595"/>
          </a:xfrm>
          <a:prstGeom prst="rect">
            <a:avLst/>
          </a:prstGeom>
          <a:noFill/>
        </p:spPr>
        <p:txBody>
          <a:bodyPr wrap="square" rtlCol="0">
            <a:noAutofit/>
          </a:bodyPr>
          <a:lstStyle/>
          <a:p>
            <a:r>
              <a:rPr lang="en-US" sz="2000" b="1">
                <a:latin typeface="Times New Roman" panose="02020603050405020304" pitchFamily="18" charset="0"/>
                <a:cs typeface="Times New Roman" panose="02020603050405020304" pitchFamily="18" charset="0"/>
              </a:rPr>
              <a:t>b. Hình ảnh chị bán hàng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3" name="Google Shape;147;p6"/>
          <p:cNvGrpSpPr/>
          <p:nvPr/>
        </p:nvGrpSpPr>
        <p:grpSpPr>
          <a:xfrm rot="3979641">
            <a:off x="8153467" y="3973758"/>
            <a:ext cx="1568474" cy="1695366"/>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descr="A picture containing LEGO, toy&#10;&#10;Description automatically generated"/>
          <p:cNvPicPr>
            <a:picLocks noChangeAspect="1"/>
          </p:cNvPicPr>
          <p:nvPr/>
        </p:nvPicPr>
        <p:blipFill>
          <a:blip r:embed="rId4"/>
          <a:stretch>
            <a:fillRect/>
          </a:stretch>
        </p:blipFill>
        <p:spPr>
          <a:xfrm>
            <a:off x="2277508" y="1497284"/>
            <a:ext cx="3911452" cy="3911452"/>
          </a:xfrm>
          <a:prstGeom prst="rect">
            <a:avLst/>
          </a:prstGeom>
        </p:spPr>
      </p:pic>
      <p:sp>
        <p:nvSpPr>
          <p:cNvPr id="22" name="Google Shape;88;p16"/>
          <p:cNvSpPr/>
          <p:nvPr/>
        </p:nvSpPr>
        <p:spPr>
          <a:xfrm>
            <a:off x="3394089" y="1446758"/>
            <a:ext cx="2303400" cy="2303400"/>
          </a:xfrm>
          <a:prstGeom prst="ellipse">
            <a:avLst/>
          </a:prstGeom>
          <a:solidFill>
            <a:srgbClr val="FAD902">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 name="Google Shape;118;p16"/>
          <p:cNvSpPr txBox="1"/>
          <p:nvPr/>
        </p:nvSpPr>
        <p:spPr>
          <a:xfrm>
            <a:off x="4109290" y="1702433"/>
            <a:ext cx="1254984" cy="109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GB" sz="2100" b="1">
                <a:solidFill>
                  <a:schemeClr val="bg1"/>
                </a:solidFill>
                <a:latin typeface="Fira Sans Extra Condensed" panose="020B0503050000020004"/>
                <a:ea typeface="Fira Sans Extra Condensed" panose="020B0503050000020004"/>
                <a:cs typeface="Fira Sans Extra Condensed" panose="020B0503050000020004"/>
                <a:sym typeface="Fira Sans Extra Condensed" panose="020B0503050000020004"/>
              </a:rPr>
              <a:t>Hình ảnh bếp lửa</a:t>
            </a:r>
            <a:endParaRPr sz="2100" b="1">
              <a:solidFill>
                <a:schemeClr val="bg1"/>
              </a:solidFill>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26" name="Google Shape;696;p26"/>
          <p:cNvSpPr/>
          <p:nvPr/>
        </p:nvSpPr>
        <p:spPr>
          <a:xfrm>
            <a:off x="646412" y="1459441"/>
            <a:ext cx="2160339" cy="1076400"/>
          </a:xfrm>
          <a:prstGeom prst="roundRect">
            <a:avLst>
              <a:gd name="adj" fmla="val 0"/>
            </a:avLst>
          </a:prstGeom>
          <a:solidFill>
            <a:srgbClr val="FAD902">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7" name="Google Shape;701;p26"/>
          <p:cNvSpPr/>
          <p:nvPr/>
        </p:nvSpPr>
        <p:spPr>
          <a:xfrm>
            <a:off x="2388476" y="1579591"/>
            <a:ext cx="832500" cy="836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28" name="Google Shape;707;p26"/>
          <p:cNvGrpSpPr/>
          <p:nvPr/>
        </p:nvGrpSpPr>
        <p:grpSpPr>
          <a:xfrm>
            <a:off x="2621559" y="1830839"/>
            <a:ext cx="366341" cy="366341"/>
            <a:chOff x="4794533" y="2287448"/>
            <a:chExt cx="366341" cy="366341"/>
          </a:xfrm>
        </p:grpSpPr>
        <p:sp>
          <p:nvSpPr>
            <p:cNvPr id="29" name="Google Shape;708;p26"/>
            <p:cNvSpPr/>
            <p:nvPr/>
          </p:nvSpPr>
          <p:spPr>
            <a:xfrm>
              <a:off x="5036288" y="2287448"/>
              <a:ext cx="124586" cy="124586"/>
            </a:xfrm>
            <a:custGeom>
              <a:avLst/>
              <a:gdLst/>
              <a:ahLst/>
              <a:cxnLst/>
              <a:rect l="l" t="t" r="r" b="b"/>
              <a:pathLst>
                <a:path w="3645" h="3645" extrusionOk="0">
                  <a:moveTo>
                    <a:pt x="2716" y="1"/>
                  </a:moveTo>
                  <a:cubicBezTo>
                    <a:pt x="1811" y="1"/>
                    <a:pt x="882" y="96"/>
                    <a:pt x="1" y="286"/>
                  </a:cubicBezTo>
                  <a:lnTo>
                    <a:pt x="3359" y="3644"/>
                  </a:lnTo>
                  <a:cubicBezTo>
                    <a:pt x="3525" y="2739"/>
                    <a:pt x="3620" y="1834"/>
                    <a:pt x="3644" y="906"/>
                  </a:cubicBezTo>
                  <a:cubicBezTo>
                    <a:pt x="3620" y="405"/>
                    <a:pt x="3216" y="1"/>
                    <a:pt x="2716"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0" name="Google Shape;709;p26"/>
            <p:cNvSpPr/>
            <p:nvPr/>
          </p:nvSpPr>
          <p:spPr>
            <a:xfrm>
              <a:off x="4809196" y="2480360"/>
              <a:ext cx="157946" cy="157946"/>
            </a:xfrm>
            <a:custGeom>
              <a:avLst/>
              <a:gdLst/>
              <a:ahLst/>
              <a:cxnLst/>
              <a:rect l="l" t="t" r="r" b="b"/>
              <a:pathLst>
                <a:path w="4621" h="4621" extrusionOk="0">
                  <a:moveTo>
                    <a:pt x="191" y="1"/>
                  </a:moveTo>
                  <a:cubicBezTo>
                    <a:pt x="119" y="239"/>
                    <a:pt x="48" y="453"/>
                    <a:pt x="0" y="691"/>
                  </a:cubicBezTo>
                  <a:lnTo>
                    <a:pt x="3930" y="4621"/>
                  </a:lnTo>
                  <a:cubicBezTo>
                    <a:pt x="4168" y="4573"/>
                    <a:pt x="4382" y="4502"/>
                    <a:pt x="4620" y="4430"/>
                  </a:cubicBezTo>
                  <a:lnTo>
                    <a:pt x="191"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1" name="Google Shape;710;p26"/>
            <p:cNvSpPr/>
            <p:nvPr/>
          </p:nvSpPr>
          <p:spPr>
            <a:xfrm>
              <a:off x="4986624" y="2302111"/>
              <a:ext cx="158766" cy="158766"/>
            </a:xfrm>
            <a:custGeom>
              <a:avLst/>
              <a:gdLst/>
              <a:ahLst/>
              <a:cxnLst/>
              <a:rect l="l" t="t" r="r" b="b"/>
              <a:pathLst>
                <a:path w="4645" h="4645" extrusionOk="0">
                  <a:moveTo>
                    <a:pt x="715" y="0"/>
                  </a:moveTo>
                  <a:cubicBezTo>
                    <a:pt x="477" y="72"/>
                    <a:pt x="239" y="119"/>
                    <a:pt x="1" y="191"/>
                  </a:cubicBezTo>
                  <a:lnTo>
                    <a:pt x="4454" y="4644"/>
                  </a:lnTo>
                  <a:cubicBezTo>
                    <a:pt x="4526" y="4406"/>
                    <a:pt x="4573" y="4168"/>
                    <a:pt x="4645" y="3930"/>
                  </a:cubicBezTo>
                  <a:lnTo>
                    <a:pt x="715"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2" name="Google Shape;711;p26"/>
            <p:cNvSpPr/>
            <p:nvPr/>
          </p:nvSpPr>
          <p:spPr>
            <a:xfrm>
              <a:off x="4794533" y="2528383"/>
              <a:ext cx="123766" cy="125406"/>
            </a:xfrm>
            <a:custGeom>
              <a:avLst/>
              <a:gdLst/>
              <a:ahLst/>
              <a:cxnLst/>
              <a:rect l="l" t="t" r="r" b="b"/>
              <a:pathLst>
                <a:path w="3621" h="3669" extrusionOk="0">
                  <a:moveTo>
                    <a:pt x="263" y="1"/>
                  </a:moveTo>
                  <a:cubicBezTo>
                    <a:pt x="96" y="906"/>
                    <a:pt x="1" y="1811"/>
                    <a:pt x="1" y="2739"/>
                  </a:cubicBezTo>
                  <a:cubicBezTo>
                    <a:pt x="1" y="3239"/>
                    <a:pt x="334" y="3668"/>
                    <a:pt x="1168" y="3668"/>
                  </a:cubicBezTo>
                  <a:cubicBezTo>
                    <a:pt x="1977" y="3620"/>
                    <a:pt x="2811" y="3525"/>
                    <a:pt x="3621" y="3358"/>
                  </a:cubicBezTo>
                  <a:lnTo>
                    <a:pt x="263"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3" name="Google Shape;712;p26"/>
            <p:cNvSpPr/>
            <p:nvPr/>
          </p:nvSpPr>
          <p:spPr>
            <a:xfrm>
              <a:off x="4823859" y="2316740"/>
              <a:ext cx="306902" cy="306902"/>
            </a:xfrm>
            <a:custGeom>
              <a:avLst/>
              <a:gdLst/>
              <a:ahLst/>
              <a:cxnLst/>
              <a:rect l="l" t="t" r="r" b="b"/>
              <a:pathLst>
                <a:path w="8979" h="8979" extrusionOk="0">
                  <a:moveTo>
                    <a:pt x="5874" y="2778"/>
                  </a:moveTo>
                  <a:cubicBezTo>
                    <a:pt x="6117" y="2778"/>
                    <a:pt x="6314" y="3093"/>
                    <a:pt x="6097" y="3311"/>
                  </a:cubicBezTo>
                  <a:lnTo>
                    <a:pt x="5811" y="3621"/>
                  </a:lnTo>
                  <a:lnTo>
                    <a:pt x="6049" y="3835"/>
                  </a:lnTo>
                  <a:cubicBezTo>
                    <a:pt x="6168" y="3954"/>
                    <a:pt x="6168" y="4145"/>
                    <a:pt x="6049" y="4264"/>
                  </a:cubicBezTo>
                  <a:cubicBezTo>
                    <a:pt x="5989" y="4335"/>
                    <a:pt x="5906" y="4371"/>
                    <a:pt x="5823" y="4371"/>
                  </a:cubicBezTo>
                  <a:cubicBezTo>
                    <a:pt x="5739" y="4371"/>
                    <a:pt x="5656" y="4335"/>
                    <a:pt x="5596" y="4264"/>
                  </a:cubicBezTo>
                  <a:lnTo>
                    <a:pt x="5382" y="4049"/>
                  </a:lnTo>
                  <a:lnTo>
                    <a:pt x="4930" y="4502"/>
                  </a:lnTo>
                  <a:lnTo>
                    <a:pt x="5144" y="4716"/>
                  </a:lnTo>
                  <a:cubicBezTo>
                    <a:pt x="5384" y="4938"/>
                    <a:pt x="5166" y="5260"/>
                    <a:pt x="4922" y="5260"/>
                  </a:cubicBezTo>
                  <a:cubicBezTo>
                    <a:pt x="4852" y="5260"/>
                    <a:pt x="4779" y="5233"/>
                    <a:pt x="4715" y="5169"/>
                  </a:cubicBezTo>
                  <a:lnTo>
                    <a:pt x="4477" y="4931"/>
                  </a:lnTo>
                  <a:lnTo>
                    <a:pt x="4049" y="5407"/>
                  </a:lnTo>
                  <a:lnTo>
                    <a:pt x="4263" y="5621"/>
                  </a:lnTo>
                  <a:cubicBezTo>
                    <a:pt x="4485" y="5843"/>
                    <a:pt x="4276" y="6165"/>
                    <a:pt x="4027" y="6165"/>
                  </a:cubicBezTo>
                  <a:cubicBezTo>
                    <a:pt x="3955" y="6165"/>
                    <a:pt x="3880" y="6138"/>
                    <a:pt x="3810" y="6074"/>
                  </a:cubicBezTo>
                  <a:lnTo>
                    <a:pt x="3596" y="5835"/>
                  </a:lnTo>
                  <a:lnTo>
                    <a:pt x="3310" y="6145"/>
                  </a:lnTo>
                  <a:cubicBezTo>
                    <a:pt x="3239" y="6205"/>
                    <a:pt x="3156" y="6234"/>
                    <a:pt x="3075" y="6234"/>
                  </a:cubicBezTo>
                  <a:cubicBezTo>
                    <a:pt x="2995" y="6234"/>
                    <a:pt x="2917" y="6205"/>
                    <a:pt x="2858" y="6145"/>
                  </a:cubicBezTo>
                  <a:cubicBezTo>
                    <a:pt x="2739" y="6002"/>
                    <a:pt x="2739" y="5812"/>
                    <a:pt x="2858" y="5693"/>
                  </a:cubicBezTo>
                  <a:lnTo>
                    <a:pt x="3144" y="5407"/>
                  </a:lnTo>
                  <a:lnTo>
                    <a:pt x="2929" y="5169"/>
                  </a:lnTo>
                  <a:cubicBezTo>
                    <a:pt x="2711" y="4951"/>
                    <a:pt x="2909" y="4636"/>
                    <a:pt x="3152" y="4636"/>
                  </a:cubicBezTo>
                  <a:cubicBezTo>
                    <a:pt x="3228" y="4636"/>
                    <a:pt x="3308" y="4666"/>
                    <a:pt x="3382" y="4740"/>
                  </a:cubicBezTo>
                  <a:lnTo>
                    <a:pt x="3596" y="4954"/>
                  </a:lnTo>
                  <a:lnTo>
                    <a:pt x="4049" y="4502"/>
                  </a:lnTo>
                  <a:lnTo>
                    <a:pt x="3810" y="4288"/>
                  </a:lnTo>
                  <a:cubicBezTo>
                    <a:pt x="3591" y="4050"/>
                    <a:pt x="3793" y="3741"/>
                    <a:pt x="4039" y="3741"/>
                  </a:cubicBezTo>
                  <a:cubicBezTo>
                    <a:pt x="4113" y="3741"/>
                    <a:pt x="4191" y="3769"/>
                    <a:pt x="4263" y="3835"/>
                  </a:cubicBezTo>
                  <a:lnTo>
                    <a:pt x="4477" y="4073"/>
                  </a:lnTo>
                  <a:lnTo>
                    <a:pt x="4930" y="3621"/>
                  </a:lnTo>
                  <a:lnTo>
                    <a:pt x="4715" y="3406"/>
                  </a:lnTo>
                  <a:cubicBezTo>
                    <a:pt x="4477" y="3168"/>
                    <a:pt x="4690" y="2860"/>
                    <a:pt x="4931" y="2860"/>
                  </a:cubicBezTo>
                  <a:cubicBezTo>
                    <a:pt x="5003" y="2860"/>
                    <a:pt x="5078" y="2888"/>
                    <a:pt x="5144" y="2954"/>
                  </a:cubicBezTo>
                  <a:lnTo>
                    <a:pt x="5382" y="3168"/>
                  </a:lnTo>
                  <a:lnTo>
                    <a:pt x="5644" y="2882"/>
                  </a:lnTo>
                  <a:cubicBezTo>
                    <a:pt x="5718" y="2809"/>
                    <a:pt x="5798" y="2778"/>
                    <a:pt x="5874" y="2778"/>
                  </a:cubicBezTo>
                  <a:close/>
                  <a:moveTo>
                    <a:pt x="4120" y="1"/>
                  </a:moveTo>
                  <a:cubicBezTo>
                    <a:pt x="2191" y="692"/>
                    <a:pt x="691" y="2216"/>
                    <a:pt x="0" y="4121"/>
                  </a:cubicBezTo>
                  <a:lnTo>
                    <a:pt x="4858" y="8979"/>
                  </a:lnTo>
                  <a:cubicBezTo>
                    <a:pt x="6763" y="8265"/>
                    <a:pt x="8288" y="6764"/>
                    <a:pt x="8978" y="4859"/>
                  </a:cubicBezTo>
                  <a:lnTo>
                    <a:pt x="4120"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sp>
        <p:nvSpPr>
          <p:cNvPr id="34" name="Google Shape;688;p26"/>
          <p:cNvSpPr/>
          <p:nvPr/>
        </p:nvSpPr>
        <p:spPr>
          <a:xfrm>
            <a:off x="454133" y="3184056"/>
            <a:ext cx="2016600" cy="1076400"/>
          </a:xfrm>
          <a:prstGeom prst="roundRect">
            <a:avLst>
              <a:gd name="adj" fmla="val 0"/>
            </a:avLst>
          </a:prstGeom>
          <a:solidFill>
            <a:srgbClr val="E2564E">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5" name="Google Shape;729;p26"/>
          <p:cNvSpPr/>
          <p:nvPr/>
        </p:nvSpPr>
        <p:spPr>
          <a:xfrm>
            <a:off x="2052458" y="3304206"/>
            <a:ext cx="832500" cy="836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36" name="Google Shape;741;p26"/>
          <p:cNvGrpSpPr/>
          <p:nvPr/>
        </p:nvGrpSpPr>
        <p:grpSpPr>
          <a:xfrm>
            <a:off x="2277500" y="3522509"/>
            <a:ext cx="382406" cy="366785"/>
            <a:chOff x="7156405" y="2287004"/>
            <a:chExt cx="382406" cy="366785"/>
          </a:xfrm>
        </p:grpSpPr>
        <p:sp>
          <p:nvSpPr>
            <p:cNvPr id="37" name="Google Shape;742;p26"/>
            <p:cNvSpPr/>
            <p:nvPr/>
          </p:nvSpPr>
          <p:spPr>
            <a:xfrm>
              <a:off x="7156405" y="2566596"/>
              <a:ext cx="382406" cy="87193"/>
            </a:xfrm>
            <a:custGeom>
              <a:avLst/>
              <a:gdLst/>
              <a:ahLst/>
              <a:cxnLst/>
              <a:rect l="l" t="t" r="r" b="b"/>
              <a:pathLst>
                <a:path w="11188" h="2551" extrusionOk="0">
                  <a:moveTo>
                    <a:pt x="822" y="1"/>
                  </a:moveTo>
                  <a:cubicBezTo>
                    <a:pt x="1" y="1"/>
                    <a:pt x="1" y="1265"/>
                    <a:pt x="822" y="1265"/>
                  </a:cubicBezTo>
                  <a:cubicBezTo>
                    <a:pt x="837" y="1265"/>
                    <a:pt x="852" y="1265"/>
                    <a:pt x="867" y="1264"/>
                  </a:cubicBezTo>
                  <a:lnTo>
                    <a:pt x="1510" y="1264"/>
                  </a:lnTo>
                  <a:lnTo>
                    <a:pt x="1510" y="2217"/>
                  </a:lnTo>
                  <a:cubicBezTo>
                    <a:pt x="1510" y="2407"/>
                    <a:pt x="1653" y="2526"/>
                    <a:pt x="1819" y="2550"/>
                  </a:cubicBezTo>
                  <a:lnTo>
                    <a:pt x="3081" y="2550"/>
                  </a:lnTo>
                  <a:cubicBezTo>
                    <a:pt x="3272" y="2550"/>
                    <a:pt x="3415" y="2407"/>
                    <a:pt x="3415" y="2217"/>
                  </a:cubicBezTo>
                  <a:lnTo>
                    <a:pt x="3415" y="1264"/>
                  </a:lnTo>
                  <a:lnTo>
                    <a:pt x="7821" y="1264"/>
                  </a:lnTo>
                  <a:lnTo>
                    <a:pt x="7821" y="2217"/>
                  </a:lnTo>
                  <a:cubicBezTo>
                    <a:pt x="7821" y="2407"/>
                    <a:pt x="7963" y="2526"/>
                    <a:pt x="8130" y="2550"/>
                  </a:cubicBezTo>
                  <a:lnTo>
                    <a:pt x="9392" y="2550"/>
                  </a:lnTo>
                  <a:cubicBezTo>
                    <a:pt x="9559" y="2526"/>
                    <a:pt x="9678" y="2383"/>
                    <a:pt x="9678" y="2217"/>
                  </a:cubicBezTo>
                  <a:lnTo>
                    <a:pt x="9678" y="1264"/>
                  </a:lnTo>
                  <a:lnTo>
                    <a:pt x="10321" y="1264"/>
                  </a:lnTo>
                  <a:cubicBezTo>
                    <a:pt x="10336" y="1265"/>
                    <a:pt x="10351" y="1265"/>
                    <a:pt x="10366" y="1265"/>
                  </a:cubicBezTo>
                  <a:cubicBezTo>
                    <a:pt x="11187" y="1265"/>
                    <a:pt x="11187" y="1"/>
                    <a:pt x="10366" y="1"/>
                  </a:cubicBezTo>
                  <a:cubicBezTo>
                    <a:pt x="10351" y="1"/>
                    <a:pt x="10336" y="1"/>
                    <a:pt x="10321" y="2"/>
                  </a:cubicBezTo>
                  <a:lnTo>
                    <a:pt x="867" y="2"/>
                  </a:lnTo>
                  <a:cubicBezTo>
                    <a:pt x="852" y="1"/>
                    <a:pt x="837" y="1"/>
                    <a:pt x="82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8" name="Google Shape;743;p26"/>
            <p:cNvSpPr/>
            <p:nvPr/>
          </p:nvSpPr>
          <p:spPr>
            <a:xfrm>
              <a:off x="7186825" y="2287448"/>
              <a:ext cx="86304" cy="43169"/>
            </a:xfrm>
            <a:custGeom>
              <a:avLst/>
              <a:gdLst/>
              <a:ahLst/>
              <a:cxnLst/>
              <a:rect l="l" t="t" r="r" b="b"/>
              <a:pathLst>
                <a:path w="2525" h="1263" extrusionOk="0">
                  <a:moveTo>
                    <a:pt x="644" y="1"/>
                  </a:moveTo>
                  <a:cubicBezTo>
                    <a:pt x="286" y="1"/>
                    <a:pt x="1" y="286"/>
                    <a:pt x="1" y="620"/>
                  </a:cubicBezTo>
                  <a:lnTo>
                    <a:pt x="1" y="1263"/>
                  </a:lnTo>
                  <a:lnTo>
                    <a:pt x="2525" y="1263"/>
                  </a:lnTo>
                  <a:lnTo>
                    <a:pt x="2525" y="620"/>
                  </a:lnTo>
                  <a:cubicBezTo>
                    <a:pt x="2525" y="286"/>
                    <a:pt x="2239" y="1"/>
                    <a:pt x="188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9" name="Google Shape;744;p26"/>
            <p:cNvSpPr/>
            <p:nvPr/>
          </p:nvSpPr>
          <p:spPr>
            <a:xfrm>
              <a:off x="7186825" y="2524316"/>
              <a:ext cx="86304" cy="21192"/>
            </a:xfrm>
            <a:custGeom>
              <a:avLst/>
              <a:gdLst/>
              <a:ahLst/>
              <a:cxnLst/>
              <a:rect l="l" t="t" r="r" b="b"/>
              <a:pathLst>
                <a:path w="2525" h="620" extrusionOk="0">
                  <a:moveTo>
                    <a:pt x="1" y="1"/>
                  </a:moveTo>
                  <a:cubicBezTo>
                    <a:pt x="1" y="334"/>
                    <a:pt x="286" y="620"/>
                    <a:pt x="644" y="620"/>
                  </a:cubicBezTo>
                  <a:lnTo>
                    <a:pt x="1882" y="620"/>
                  </a:lnTo>
                  <a:cubicBezTo>
                    <a:pt x="2239" y="620"/>
                    <a:pt x="2525" y="334"/>
                    <a:pt x="2525"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0" name="Google Shape;745;p26"/>
            <p:cNvSpPr/>
            <p:nvPr/>
          </p:nvSpPr>
          <p:spPr>
            <a:xfrm>
              <a:off x="7186825" y="2351741"/>
              <a:ext cx="86304" cy="43204"/>
            </a:xfrm>
            <a:custGeom>
              <a:avLst/>
              <a:gdLst/>
              <a:ahLst/>
              <a:cxnLst/>
              <a:rect l="l" t="t" r="r" b="b"/>
              <a:pathLst>
                <a:path w="2525" h="1264" extrusionOk="0">
                  <a:moveTo>
                    <a:pt x="1" y="1"/>
                  </a:moveTo>
                  <a:lnTo>
                    <a:pt x="1" y="1263"/>
                  </a:lnTo>
                  <a:lnTo>
                    <a:pt x="2525" y="1263"/>
                  </a:lnTo>
                  <a:lnTo>
                    <a:pt x="2525"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1" name="Google Shape;746;p26"/>
            <p:cNvSpPr/>
            <p:nvPr/>
          </p:nvSpPr>
          <p:spPr>
            <a:xfrm>
              <a:off x="7186825" y="2416888"/>
              <a:ext cx="86304" cy="85484"/>
            </a:xfrm>
            <a:custGeom>
              <a:avLst/>
              <a:gdLst/>
              <a:ahLst/>
              <a:cxnLst/>
              <a:rect l="l" t="t" r="r" b="b"/>
              <a:pathLst>
                <a:path w="2525" h="2501" extrusionOk="0">
                  <a:moveTo>
                    <a:pt x="1263" y="590"/>
                  </a:moveTo>
                  <a:cubicBezTo>
                    <a:pt x="1429" y="590"/>
                    <a:pt x="1596" y="703"/>
                    <a:pt x="1572" y="929"/>
                  </a:cubicBezTo>
                  <a:lnTo>
                    <a:pt x="1572" y="1572"/>
                  </a:lnTo>
                  <a:cubicBezTo>
                    <a:pt x="1596" y="1798"/>
                    <a:pt x="1429" y="1911"/>
                    <a:pt x="1263" y="1911"/>
                  </a:cubicBezTo>
                  <a:cubicBezTo>
                    <a:pt x="1096" y="1911"/>
                    <a:pt x="929" y="1798"/>
                    <a:pt x="953" y="1572"/>
                  </a:cubicBezTo>
                  <a:lnTo>
                    <a:pt x="953" y="929"/>
                  </a:lnTo>
                  <a:cubicBezTo>
                    <a:pt x="929" y="703"/>
                    <a:pt x="1096" y="590"/>
                    <a:pt x="1263" y="590"/>
                  </a:cubicBezTo>
                  <a:close/>
                  <a:moveTo>
                    <a:pt x="1" y="0"/>
                  </a:moveTo>
                  <a:lnTo>
                    <a:pt x="1" y="2501"/>
                  </a:lnTo>
                  <a:lnTo>
                    <a:pt x="2525" y="2501"/>
                  </a:lnTo>
                  <a:lnTo>
                    <a:pt x="2525"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2" name="Google Shape;747;p26"/>
            <p:cNvSpPr/>
            <p:nvPr/>
          </p:nvSpPr>
          <p:spPr>
            <a:xfrm>
              <a:off x="7293467" y="2287448"/>
              <a:ext cx="86304" cy="43169"/>
            </a:xfrm>
            <a:custGeom>
              <a:avLst/>
              <a:gdLst/>
              <a:ahLst/>
              <a:cxnLst/>
              <a:rect l="l" t="t" r="r" b="b"/>
              <a:pathLst>
                <a:path w="2525" h="1263" extrusionOk="0">
                  <a:moveTo>
                    <a:pt x="643" y="1"/>
                  </a:moveTo>
                  <a:cubicBezTo>
                    <a:pt x="286" y="1"/>
                    <a:pt x="0" y="286"/>
                    <a:pt x="0" y="620"/>
                  </a:cubicBezTo>
                  <a:lnTo>
                    <a:pt x="0" y="1263"/>
                  </a:lnTo>
                  <a:lnTo>
                    <a:pt x="2525" y="1263"/>
                  </a:lnTo>
                  <a:lnTo>
                    <a:pt x="2525" y="620"/>
                  </a:lnTo>
                  <a:cubicBezTo>
                    <a:pt x="2525" y="286"/>
                    <a:pt x="2239" y="1"/>
                    <a:pt x="1905"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3" name="Google Shape;748;p26"/>
            <p:cNvSpPr/>
            <p:nvPr/>
          </p:nvSpPr>
          <p:spPr>
            <a:xfrm>
              <a:off x="7294287" y="2524316"/>
              <a:ext cx="85484" cy="21192"/>
            </a:xfrm>
            <a:custGeom>
              <a:avLst/>
              <a:gdLst/>
              <a:ahLst/>
              <a:cxnLst/>
              <a:rect l="l" t="t" r="r" b="b"/>
              <a:pathLst>
                <a:path w="2501" h="620" extrusionOk="0">
                  <a:moveTo>
                    <a:pt x="0" y="1"/>
                  </a:moveTo>
                  <a:cubicBezTo>
                    <a:pt x="0" y="334"/>
                    <a:pt x="286" y="620"/>
                    <a:pt x="619" y="620"/>
                  </a:cubicBezTo>
                  <a:lnTo>
                    <a:pt x="1881" y="620"/>
                  </a:lnTo>
                  <a:cubicBezTo>
                    <a:pt x="2215" y="620"/>
                    <a:pt x="2501" y="334"/>
                    <a:pt x="2501"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4" name="Google Shape;749;p26"/>
            <p:cNvSpPr/>
            <p:nvPr/>
          </p:nvSpPr>
          <p:spPr>
            <a:xfrm>
              <a:off x="7294287" y="2351741"/>
              <a:ext cx="85484" cy="43204"/>
            </a:xfrm>
            <a:custGeom>
              <a:avLst/>
              <a:gdLst/>
              <a:ahLst/>
              <a:cxnLst/>
              <a:rect l="l" t="t" r="r" b="b"/>
              <a:pathLst>
                <a:path w="2501" h="1264" extrusionOk="0">
                  <a:moveTo>
                    <a:pt x="0" y="1"/>
                  </a:moveTo>
                  <a:lnTo>
                    <a:pt x="0" y="1263"/>
                  </a:lnTo>
                  <a:lnTo>
                    <a:pt x="2501" y="1263"/>
                  </a:lnTo>
                  <a:lnTo>
                    <a:pt x="2501"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5" name="Google Shape;750;p26"/>
            <p:cNvSpPr/>
            <p:nvPr/>
          </p:nvSpPr>
          <p:spPr>
            <a:xfrm>
              <a:off x="7294287" y="2416888"/>
              <a:ext cx="85484" cy="85484"/>
            </a:xfrm>
            <a:custGeom>
              <a:avLst/>
              <a:gdLst/>
              <a:ahLst/>
              <a:cxnLst/>
              <a:rect l="l" t="t" r="r" b="b"/>
              <a:pathLst>
                <a:path w="2501" h="2501" extrusionOk="0">
                  <a:moveTo>
                    <a:pt x="1262" y="631"/>
                  </a:moveTo>
                  <a:cubicBezTo>
                    <a:pt x="1417" y="631"/>
                    <a:pt x="1572" y="738"/>
                    <a:pt x="1572" y="953"/>
                  </a:cubicBezTo>
                  <a:lnTo>
                    <a:pt x="1572" y="1572"/>
                  </a:lnTo>
                  <a:cubicBezTo>
                    <a:pt x="1572" y="1774"/>
                    <a:pt x="1417" y="1875"/>
                    <a:pt x="1262" y="1875"/>
                  </a:cubicBezTo>
                  <a:cubicBezTo>
                    <a:pt x="1107" y="1875"/>
                    <a:pt x="953" y="1774"/>
                    <a:pt x="953" y="1572"/>
                  </a:cubicBezTo>
                  <a:lnTo>
                    <a:pt x="953" y="953"/>
                  </a:lnTo>
                  <a:cubicBezTo>
                    <a:pt x="953" y="738"/>
                    <a:pt x="1107" y="631"/>
                    <a:pt x="1262" y="631"/>
                  </a:cubicBezTo>
                  <a:close/>
                  <a:moveTo>
                    <a:pt x="0" y="0"/>
                  </a:moveTo>
                  <a:lnTo>
                    <a:pt x="0" y="2501"/>
                  </a:lnTo>
                  <a:lnTo>
                    <a:pt x="2501" y="2501"/>
                  </a:lnTo>
                  <a:lnTo>
                    <a:pt x="2501"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6" name="Google Shape;751;p26"/>
            <p:cNvSpPr/>
            <p:nvPr/>
          </p:nvSpPr>
          <p:spPr>
            <a:xfrm>
              <a:off x="7378096" y="2287004"/>
              <a:ext cx="90406" cy="54209"/>
            </a:xfrm>
            <a:custGeom>
              <a:avLst/>
              <a:gdLst/>
              <a:ahLst/>
              <a:cxnLst/>
              <a:rect l="l" t="t" r="r" b="b"/>
              <a:pathLst>
                <a:path w="2645" h="1586" extrusionOk="0">
                  <a:moveTo>
                    <a:pt x="1930" y="1"/>
                  </a:moveTo>
                  <a:cubicBezTo>
                    <a:pt x="1891" y="1"/>
                    <a:pt x="1851" y="5"/>
                    <a:pt x="1811" y="14"/>
                  </a:cubicBezTo>
                  <a:lnTo>
                    <a:pt x="572" y="228"/>
                  </a:lnTo>
                  <a:cubicBezTo>
                    <a:pt x="215" y="299"/>
                    <a:pt x="1" y="609"/>
                    <a:pt x="49" y="966"/>
                  </a:cubicBezTo>
                  <a:lnTo>
                    <a:pt x="168" y="1585"/>
                  </a:lnTo>
                  <a:lnTo>
                    <a:pt x="2644" y="1133"/>
                  </a:lnTo>
                  <a:lnTo>
                    <a:pt x="2549" y="538"/>
                  </a:lnTo>
                  <a:cubicBezTo>
                    <a:pt x="2486" y="223"/>
                    <a:pt x="2220" y="1"/>
                    <a:pt x="193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7" name="Google Shape;752;p26"/>
            <p:cNvSpPr/>
            <p:nvPr/>
          </p:nvSpPr>
          <p:spPr>
            <a:xfrm>
              <a:off x="7417984" y="2512934"/>
              <a:ext cx="86339" cy="32779"/>
            </a:xfrm>
            <a:custGeom>
              <a:avLst/>
              <a:gdLst/>
              <a:ahLst/>
              <a:cxnLst/>
              <a:rect l="l" t="t" r="r" b="b"/>
              <a:pathLst>
                <a:path w="2526" h="959" extrusionOk="0">
                  <a:moveTo>
                    <a:pt x="2454" y="0"/>
                  </a:moveTo>
                  <a:lnTo>
                    <a:pt x="1" y="429"/>
                  </a:lnTo>
                  <a:cubicBezTo>
                    <a:pt x="44" y="734"/>
                    <a:pt x="327" y="959"/>
                    <a:pt x="630" y="959"/>
                  </a:cubicBezTo>
                  <a:cubicBezTo>
                    <a:pt x="658" y="959"/>
                    <a:pt x="687" y="957"/>
                    <a:pt x="715" y="953"/>
                  </a:cubicBezTo>
                  <a:lnTo>
                    <a:pt x="1954" y="715"/>
                  </a:lnTo>
                  <a:cubicBezTo>
                    <a:pt x="2287" y="667"/>
                    <a:pt x="2525" y="334"/>
                    <a:pt x="2454"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8" name="Google Shape;753;p26"/>
            <p:cNvSpPr/>
            <p:nvPr/>
          </p:nvSpPr>
          <p:spPr>
            <a:xfrm>
              <a:off x="7387872" y="2347673"/>
              <a:ext cx="92013" cy="53765"/>
            </a:xfrm>
            <a:custGeom>
              <a:avLst/>
              <a:gdLst/>
              <a:ahLst/>
              <a:cxnLst/>
              <a:rect l="l" t="t" r="r" b="b"/>
              <a:pathLst>
                <a:path w="2692" h="1573" extrusionOk="0">
                  <a:moveTo>
                    <a:pt x="2477" y="1"/>
                  </a:moveTo>
                  <a:lnTo>
                    <a:pt x="1" y="430"/>
                  </a:lnTo>
                  <a:lnTo>
                    <a:pt x="215" y="1573"/>
                  </a:lnTo>
                  <a:lnTo>
                    <a:pt x="2692" y="1120"/>
                  </a:lnTo>
                  <a:lnTo>
                    <a:pt x="2477"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9" name="Google Shape;754;p26"/>
            <p:cNvSpPr/>
            <p:nvPr/>
          </p:nvSpPr>
          <p:spPr>
            <a:xfrm>
              <a:off x="7399288" y="2407112"/>
              <a:ext cx="99327" cy="99327"/>
            </a:xfrm>
            <a:custGeom>
              <a:avLst/>
              <a:gdLst/>
              <a:ahLst/>
              <a:cxnLst/>
              <a:rect l="l" t="t" r="r" b="b"/>
              <a:pathLst>
                <a:path w="2906" h="2906" extrusionOk="0">
                  <a:moveTo>
                    <a:pt x="1395" y="845"/>
                  </a:moveTo>
                  <a:cubicBezTo>
                    <a:pt x="1529" y="845"/>
                    <a:pt x="1660" y="923"/>
                    <a:pt x="1691" y="1096"/>
                  </a:cubicBezTo>
                  <a:lnTo>
                    <a:pt x="1810" y="1715"/>
                  </a:lnTo>
                  <a:cubicBezTo>
                    <a:pt x="1834" y="1882"/>
                    <a:pt x="1715" y="2048"/>
                    <a:pt x="1548" y="2096"/>
                  </a:cubicBezTo>
                  <a:cubicBezTo>
                    <a:pt x="1534" y="2098"/>
                    <a:pt x="1519" y="2099"/>
                    <a:pt x="1505" y="2099"/>
                  </a:cubicBezTo>
                  <a:cubicBezTo>
                    <a:pt x="1354" y="2099"/>
                    <a:pt x="1213" y="1986"/>
                    <a:pt x="1191" y="1834"/>
                  </a:cubicBezTo>
                  <a:lnTo>
                    <a:pt x="1072" y="1215"/>
                  </a:lnTo>
                  <a:cubicBezTo>
                    <a:pt x="1031" y="983"/>
                    <a:pt x="1216" y="845"/>
                    <a:pt x="1395" y="845"/>
                  </a:cubicBezTo>
                  <a:close/>
                  <a:moveTo>
                    <a:pt x="2453" y="0"/>
                  </a:moveTo>
                  <a:lnTo>
                    <a:pt x="0" y="429"/>
                  </a:lnTo>
                  <a:lnTo>
                    <a:pt x="429" y="2906"/>
                  </a:lnTo>
                  <a:lnTo>
                    <a:pt x="2905" y="2477"/>
                  </a:lnTo>
                  <a:lnTo>
                    <a:pt x="2453"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sp>
        <p:nvSpPr>
          <p:cNvPr id="50" name="Google Shape;692;p26"/>
          <p:cNvSpPr/>
          <p:nvPr/>
        </p:nvSpPr>
        <p:spPr>
          <a:xfrm>
            <a:off x="5900453" y="1456172"/>
            <a:ext cx="2016600" cy="1076400"/>
          </a:xfrm>
          <a:prstGeom prst="roundRect">
            <a:avLst>
              <a:gd name="adj" fmla="val 0"/>
            </a:avLst>
          </a:prstGeom>
          <a:solidFill>
            <a:srgbClr val="F7AA49">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1" name="Google Shape;713;p26"/>
          <p:cNvSpPr/>
          <p:nvPr/>
        </p:nvSpPr>
        <p:spPr>
          <a:xfrm>
            <a:off x="7498778" y="1576322"/>
            <a:ext cx="832500" cy="8361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52" name="Google Shape;719;p26"/>
          <p:cNvGrpSpPr/>
          <p:nvPr/>
        </p:nvGrpSpPr>
        <p:grpSpPr>
          <a:xfrm>
            <a:off x="7748878" y="1792816"/>
            <a:ext cx="350858" cy="370409"/>
            <a:chOff x="4009862" y="4037498"/>
            <a:chExt cx="350858" cy="370409"/>
          </a:xfrm>
        </p:grpSpPr>
        <p:sp>
          <p:nvSpPr>
            <p:cNvPr id="53" name="Google Shape;720;p26"/>
            <p:cNvSpPr/>
            <p:nvPr/>
          </p:nvSpPr>
          <p:spPr>
            <a:xfrm>
              <a:off x="4081162" y="4179858"/>
              <a:ext cx="28848" cy="22183"/>
            </a:xfrm>
            <a:custGeom>
              <a:avLst/>
              <a:gdLst/>
              <a:ahLst/>
              <a:cxnLst/>
              <a:rect l="l" t="t" r="r" b="b"/>
              <a:pathLst>
                <a:path w="844" h="649" extrusionOk="0">
                  <a:moveTo>
                    <a:pt x="419" y="1"/>
                  </a:moveTo>
                  <a:cubicBezTo>
                    <a:pt x="1" y="1"/>
                    <a:pt x="1" y="648"/>
                    <a:pt x="419" y="648"/>
                  </a:cubicBezTo>
                  <a:cubicBezTo>
                    <a:pt x="433" y="648"/>
                    <a:pt x="448" y="647"/>
                    <a:pt x="463" y="646"/>
                  </a:cubicBezTo>
                  <a:cubicBezTo>
                    <a:pt x="844" y="598"/>
                    <a:pt x="844" y="51"/>
                    <a:pt x="463" y="3"/>
                  </a:cubicBezTo>
                  <a:cubicBezTo>
                    <a:pt x="448" y="2"/>
                    <a:pt x="433" y="1"/>
                    <a:pt x="41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4" name="Google Shape;721;p26"/>
            <p:cNvSpPr/>
            <p:nvPr/>
          </p:nvSpPr>
          <p:spPr>
            <a:xfrm>
              <a:off x="4082324" y="4266231"/>
              <a:ext cx="25259" cy="21704"/>
            </a:xfrm>
            <a:custGeom>
              <a:avLst/>
              <a:gdLst/>
              <a:ahLst/>
              <a:cxnLst/>
              <a:rect l="l" t="t" r="r" b="b"/>
              <a:pathLst>
                <a:path w="739" h="635" extrusionOk="0">
                  <a:moveTo>
                    <a:pt x="429" y="0"/>
                  </a:moveTo>
                  <a:cubicBezTo>
                    <a:pt x="143" y="0"/>
                    <a:pt x="0" y="334"/>
                    <a:pt x="191" y="548"/>
                  </a:cubicBezTo>
                  <a:cubicBezTo>
                    <a:pt x="258" y="608"/>
                    <a:pt x="337" y="635"/>
                    <a:pt x="414" y="635"/>
                  </a:cubicBezTo>
                  <a:cubicBezTo>
                    <a:pt x="581" y="635"/>
                    <a:pt x="738" y="506"/>
                    <a:pt x="738" y="310"/>
                  </a:cubicBezTo>
                  <a:cubicBezTo>
                    <a:pt x="738" y="143"/>
                    <a:pt x="595" y="0"/>
                    <a:pt x="429"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5" name="Google Shape;722;p26"/>
            <p:cNvSpPr/>
            <p:nvPr/>
          </p:nvSpPr>
          <p:spPr>
            <a:xfrm>
              <a:off x="4136021" y="4103432"/>
              <a:ext cx="26079" cy="22285"/>
            </a:xfrm>
            <a:custGeom>
              <a:avLst/>
              <a:gdLst/>
              <a:ahLst/>
              <a:cxnLst/>
              <a:rect l="l" t="t" r="r" b="b"/>
              <a:pathLst>
                <a:path w="763" h="652" extrusionOk="0">
                  <a:moveTo>
                    <a:pt x="430" y="0"/>
                  </a:moveTo>
                  <a:cubicBezTo>
                    <a:pt x="144" y="0"/>
                    <a:pt x="1" y="358"/>
                    <a:pt x="215" y="548"/>
                  </a:cubicBezTo>
                  <a:cubicBezTo>
                    <a:pt x="279" y="620"/>
                    <a:pt x="361" y="651"/>
                    <a:pt x="442" y="651"/>
                  </a:cubicBezTo>
                  <a:cubicBezTo>
                    <a:pt x="604" y="651"/>
                    <a:pt x="763" y="524"/>
                    <a:pt x="763" y="334"/>
                  </a:cubicBezTo>
                  <a:cubicBezTo>
                    <a:pt x="763" y="143"/>
                    <a:pt x="620" y="0"/>
                    <a:pt x="43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6" name="Google Shape;723;p26"/>
            <p:cNvSpPr/>
            <p:nvPr/>
          </p:nvSpPr>
          <p:spPr>
            <a:xfrm>
              <a:off x="4157998" y="4320748"/>
              <a:ext cx="25293" cy="21465"/>
            </a:xfrm>
            <a:custGeom>
              <a:avLst/>
              <a:gdLst/>
              <a:ahLst/>
              <a:cxnLst/>
              <a:rect l="l" t="t" r="r" b="b"/>
              <a:pathLst>
                <a:path w="740" h="628" extrusionOk="0">
                  <a:moveTo>
                    <a:pt x="429" y="1"/>
                  </a:moveTo>
                  <a:cubicBezTo>
                    <a:pt x="144" y="1"/>
                    <a:pt x="1" y="334"/>
                    <a:pt x="191" y="525"/>
                  </a:cubicBezTo>
                  <a:cubicBezTo>
                    <a:pt x="263" y="596"/>
                    <a:pt x="347" y="628"/>
                    <a:pt x="429" y="628"/>
                  </a:cubicBezTo>
                  <a:cubicBezTo>
                    <a:pt x="591" y="628"/>
                    <a:pt x="739" y="501"/>
                    <a:pt x="739" y="310"/>
                  </a:cubicBezTo>
                  <a:cubicBezTo>
                    <a:pt x="739" y="144"/>
                    <a:pt x="596" y="1"/>
                    <a:pt x="42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7" name="Google Shape;724;p26"/>
            <p:cNvSpPr/>
            <p:nvPr/>
          </p:nvSpPr>
          <p:spPr>
            <a:xfrm>
              <a:off x="4009862" y="4038114"/>
              <a:ext cx="244216" cy="369793"/>
            </a:xfrm>
            <a:custGeom>
              <a:avLst/>
              <a:gdLst/>
              <a:ahLst/>
              <a:cxnLst/>
              <a:rect l="l" t="t" r="r" b="b"/>
              <a:pathLst>
                <a:path w="7145" h="10819" extrusionOk="0">
                  <a:moveTo>
                    <a:pt x="4121" y="1268"/>
                  </a:moveTo>
                  <a:cubicBezTo>
                    <a:pt x="4668" y="1268"/>
                    <a:pt x="5073" y="1697"/>
                    <a:pt x="5073" y="2245"/>
                  </a:cubicBezTo>
                  <a:cubicBezTo>
                    <a:pt x="5037" y="2840"/>
                    <a:pt x="4579" y="3138"/>
                    <a:pt x="4121" y="3138"/>
                  </a:cubicBezTo>
                  <a:cubicBezTo>
                    <a:pt x="3662" y="3138"/>
                    <a:pt x="3204" y="2840"/>
                    <a:pt x="3168" y="2245"/>
                  </a:cubicBezTo>
                  <a:cubicBezTo>
                    <a:pt x="3168" y="1697"/>
                    <a:pt x="3597" y="1268"/>
                    <a:pt x="4121" y="1268"/>
                  </a:cubicBezTo>
                  <a:close/>
                  <a:moveTo>
                    <a:pt x="2531" y="3493"/>
                  </a:moveTo>
                  <a:cubicBezTo>
                    <a:pt x="3029" y="3493"/>
                    <a:pt x="3501" y="3877"/>
                    <a:pt x="3501" y="4460"/>
                  </a:cubicBezTo>
                  <a:cubicBezTo>
                    <a:pt x="3501" y="4984"/>
                    <a:pt x="3073" y="5412"/>
                    <a:pt x="2549" y="5412"/>
                  </a:cubicBezTo>
                  <a:cubicBezTo>
                    <a:pt x="1691" y="5412"/>
                    <a:pt x="1263" y="4388"/>
                    <a:pt x="1858" y="3769"/>
                  </a:cubicBezTo>
                  <a:cubicBezTo>
                    <a:pt x="2057" y="3578"/>
                    <a:pt x="2297" y="3493"/>
                    <a:pt x="2531" y="3493"/>
                  </a:cubicBezTo>
                  <a:close/>
                  <a:moveTo>
                    <a:pt x="2524" y="6040"/>
                  </a:moveTo>
                  <a:cubicBezTo>
                    <a:pt x="3020" y="6040"/>
                    <a:pt x="3501" y="6419"/>
                    <a:pt x="3501" y="6984"/>
                  </a:cubicBezTo>
                  <a:cubicBezTo>
                    <a:pt x="3501" y="7508"/>
                    <a:pt x="3073" y="7936"/>
                    <a:pt x="2549" y="7936"/>
                  </a:cubicBezTo>
                  <a:cubicBezTo>
                    <a:pt x="1691" y="7936"/>
                    <a:pt x="1263" y="6912"/>
                    <a:pt x="1858" y="6317"/>
                  </a:cubicBezTo>
                  <a:cubicBezTo>
                    <a:pt x="2050" y="6125"/>
                    <a:pt x="2289" y="6040"/>
                    <a:pt x="2524" y="6040"/>
                  </a:cubicBezTo>
                  <a:close/>
                  <a:moveTo>
                    <a:pt x="4763" y="7579"/>
                  </a:moveTo>
                  <a:cubicBezTo>
                    <a:pt x="5258" y="7579"/>
                    <a:pt x="5752" y="7913"/>
                    <a:pt x="5716" y="8579"/>
                  </a:cubicBezTo>
                  <a:cubicBezTo>
                    <a:pt x="5716" y="9103"/>
                    <a:pt x="5287" y="9532"/>
                    <a:pt x="4763" y="9556"/>
                  </a:cubicBezTo>
                  <a:cubicBezTo>
                    <a:pt x="4240" y="9532"/>
                    <a:pt x="3811" y="9103"/>
                    <a:pt x="3811" y="8579"/>
                  </a:cubicBezTo>
                  <a:cubicBezTo>
                    <a:pt x="3775" y="7913"/>
                    <a:pt x="4269" y="7579"/>
                    <a:pt x="4763" y="7579"/>
                  </a:cubicBezTo>
                  <a:close/>
                  <a:moveTo>
                    <a:pt x="4606" y="0"/>
                  </a:moveTo>
                  <a:cubicBezTo>
                    <a:pt x="4555" y="0"/>
                    <a:pt x="4505" y="2"/>
                    <a:pt x="4454" y="6"/>
                  </a:cubicBezTo>
                  <a:cubicBezTo>
                    <a:pt x="2001" y="6"/>
                    <a:pt x="1" y="2435"/>
                    <a:pt x="1" y="5412"/>
                  </a:cubicBezTo>
                  <a:cubicBezTo>
                    <a:pt x="1" y="8389"/>
                    <a:pt x="2001" y="10818"/>
                    <a:pt x="4454" y="10818"/>
                  </a:cubicBezTo>
                  <a:cubicBezTo>
                    <a:pt x="4740" y="10818"/>
                    <a:pt x="5025" y="10794"/>
                    <a:pt x="5311" y="10723"/>
                  </a:cubicBezTo>
                  <a:cubicBezTo>
                    <a:pt x="6097" y="10508"/>
                    <a:pt x="6716" y="9913"/>
                    <a:pt x="6931" y="9127"/>
                  </a:cubicBezTo>
                  <a:cubicBezTo>
                    <a:pt x="7145" y="8365"/>
                    <a:pt x="6931" y="7532"/>
                    <a:pt x="6383" y="6984"/>
                  </a:cubicBezTo>
                  <a:cubicBezTo>
                    <a:pt x="5502" y="6127"/>
                    <a:pt x="5502" y="4698"/>
                    <a:pt x="6383" y="3817"/>
                  </a:cubicBezTo>
                  <a:cubicBezTo>
                    <a:pt x="6931" y="3269"/>
                    <a:pt x="7145" y="2459"/>
                    <a:pt x="6907" y="1697"/>
                  </a:cubicBezTo>
                  <a:cubicBezTo>
                    <a:pt x="6716" y="911"/>
                    <a:pt x="6097" y="292"/>
                    <a:pt x="5311" y="102"/>
                  </a:cubicBezTo>
                  <a:cubicBezTo>
                    <a:pt x="5076" y="43"/>
                    <a:pt x="4841" y="0"/>
                    <a:pt x="4606"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8" name="Google Shape;725;p26"/>
            <p:cNvSpPr/>
            <p:nvPr/>
          </p:nvSpPr>
          <p:spPr>
            <a:xfrm>
              <a:off x="4270348" y="4277408"/>
              <a:ext cx="90372" cy="130499"/>
            </a:xfrm>
            <a:custGeom>
              <a:avLst/>
              <a:gdLst/>
              <a:ahLst/>
              <a:cxnLst/>
              <a:rect l="l" t="t" r="r" b="b"/>
              <a:pathLst>
                <a:path w="2644" h="3818" extrusionOk="0">
                  <a:moveTo>
                    <a:pt x="1262" y="1"/>
                  </a:moveTo>
                  <a:cubicBezTo>
                    <a:pt x="631" y="1"/>
                    <a:pt x="0" y="423"/>
                    <a:pt x="0" y="1269"/>
                  </a:cubicBezTo>
                  <a:lnTo>
                    <a:pt x="0" y="1578"/>
                  </a:lnTo>
                  <a:cubicBezTo>
                    <a:pt x="0" y="2817"/>
                    <a:pt x="977" y="3817"/>
                    <a:pt x="2215" y="3817"/>
                  </a:cubicBezTo>
                  <a:cubicBezTo>
                    <a:pt x="2501" y="3817"/>
                    <a:pt x="2644" y="3484"/>
                    <a:pt x="2453" y="3269"/>
                  </a:cubicBezTo>
                  <a:cubicBezTo>
                    <a:pt x="2144" y="2984"/>
                    <a:pt x="2072" y="2531"/>
                    <a:pt x="2239" y="2174"/>
                  </a:cubicBezTo>
                  <a:lnTo>
                    <a:pt x="2429" y="1793"/>
                  </a:lnTo>
                  <a:cubicBezTo>
                    <a:pt x="2501" y="1626"/>
                    <a:pt x="2525" y="1436"/>
                    <a:pt x="2525" y="1269"/>
                  </a:cubicBezTo>
                  <a:cubicBezTo>
                    <a:pt x="2525" y="423"/>
                    <a:pt x="1893" y="1"/>
                    <a:pt x="126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9" name="Google Shape;726;p26"/>
            <p:cNvSpPr/>
            <p:nvPr/>
          </p:nvSpPr>
          <p:spPr>
            <a:xfrm>
              <a:off x="4270348" y="4147592"/>
              <a:ext cx="86304" cy="37256"/>
            </a:xfrm>
            <a:custGeom>
              <a:avLst/>
              <a:gdLst/>
              <a:ahLst/>
              <a:cxnLst/>
              <a:rect l="l" t="t" r="r" b="b"/>
              <a:pathLst>
                <a:path w="2525" h="1090" extrusionOk="0">
                  <a:moveTo>
                    <a:pt x="1265" y="0"/>
                  </a:moveTo>
                  <a:cubicBezTo>
                    <a:pt x="935" y="0"/>
                    <a:pt x="608" y="125"/>
                    <a:pt x="357" y="375"/>
                  </a:cubicBezTo>
                  <a:cubicBezTo>
                    <a:pt x="167" y="566"/>
                    <a:pt x="48" y="828"/>
                    <a:pt x="0" y="1090"/>
                  </a:cubicBezTo>
                  <a:cubicBezTo>
                    <a:pt x="357" y="768"/>
                    <a:pt x="810" y="608"/>
                    <a:pt x="1262" y="608"/>
                  </a:cubicBezTo>
                  <a:cubicBezTo>
                    <a:pt x="1715" y="608"/>
                    <a:pt x="2167" y="768"/>
                    <a:pt x="2525" y="1090"/>
                  </a:cubicBezTo>
                  <a:cubicBezTo>
                    <a:pt x="2501" y="828"/>
                    <a:pt x="2382" y="566"/>
                    <a:pt x="2191" y="375"/>
                  </a:cubicBezTo>
                  <a:cubicBezTo>
                    <a:pt x="1929" y="125"/>
                    <a:pt x="1596" y="0"/>
                    <a:pt x="1265"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0" name="Google Shape;727;p26"/>
            <p:cNvSpPr/>
            <p:nvPr/>
          </p:nvSpPr>
          <p:spPr>
            <a:xfrm>
              <a:off x="4273595" y="4190454"/>
              <a:ext cx="79810" cy="73350"/>
            </a:xfrm>
            <a:custGeom>
              <a:avLst/>
              <a:gdLst/>
              <a:ahLst/>
              <a:cxnLst/>
              <a:rect l="l" t="t" r="r" b="b"/>
              <a:pathLst>
                <a:path w="2335" h="2146" extrusionOk="0">
                  <a:moveTo>
                    <a:pt x="1178" y="1"/>
                  </a:moveTo>
                  <a:cubicBezTo>
                    <a:pt x="687" y="1"/>
                    <a:pt x="200" y="276"/>
                    <a:pt x="0" y="812"/>
                  </a:cubicBezTo>
                  <a:cubicBezTo>
                    <a:pt x="48" y="1265"/>
                    <a:pt x="120" y="1717"/>
                    <a:pt x="262" y="2146"/>
                  </a:cubicBezTo>
                  <a:cubicBezTo>
                    <a:pt x="524" y="1979"/>
                    <a:pt x="834" y="1908"/>
                    <a:pt x="1167" y="1908"/>
                  </a:cubicBezTo>
                  <a:cubicBezTo>
                    <a:pt x="1477" y="1908"/>
                    <a:pt x="1787" y="1979"/>
                    <a:pt x="2072" y="2146"/>
                  </a:cubicBezTo>
                  <a:cubicBezTo>
                    <a:pt x="2191" y="1693"/>
                    <a:pt x="2287" y="1241"/>
                    <a:pt x="2334" y="765"/>
                  </a:cubicBezTo>
                  <a:cubicBezTo>
                    <a:pt x="2334" y="741"/>
                    <a:pt x="2310" y="717"/>
                    <a:pt x="2287" y="693"/>
                  </a:cubicBezTo>
                  <a:lnTo>
                    <a:pt x="2310" y="693"/>
                  </a:lnTo>
                  <a:cubicBezTo>
                    <a:pt x="2072" y="228"/>
                    <a:pt x="1624" y="1"/>
                    <a:pt x="1178"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1" name="Google Shape;728;p26"/>
            <p:cNvSpPr/>
            <p:nvPr/>
          </p:nvSpPr>
          <p:spPr>
            <a:xfrm>
              <a:off x="4271168" y="4037498"/>
              <a:ext cx="84664" cy="103394"/>
            </a:xfrm>
            <a:custGeom>
              <a:avLst/>
              <a:gdLst/>
              <a:ahLst/>
              <a:cxnLst/>
              <a:rect l="l" t="t" r="r" b="b"/>
              <a:pathLst>
                <a:path w="2477" h="3025" extrusionOk="0">
                  <a:moveTo>
                    <a:pt x="1238" y="0"/>
                  </a:moveTo>
                  <a:cubicBezTo>
                    <a:pt x="405" y="0"/>
                    <a:pt x="95" y="1668"/>
                    <a:pt x="0" y="3025"/>
                  </a:cubicBezTo>
                  <a:cubicBezTo>
                    <a:pt x="357" y="2727"/>
                    <a:pt x="798" y="2578"/>
                    <a:pt x="1238" y="2578"/>
                  </a:cubicBezTo>
                  <a:cubicBezTo>
                    <a:pt x="1679" y="2578"/>
                    <a:pt x="2120" y="2727"/>
                    <a:pt x="2477" y="3025"/>
                  </a:cubicBezTo>
                  <a:cubicBezTo>
                    <a:pt x="2405" y="1668"/>
                    <a:pt x="2072" y="0"/>
                    <a:pt x="1238"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sp>
        <p:nvSpPr>
          <p:cNvPr id="62" name="Google Shape;684;p26"/>
          <p:cNvSpPr/>
          <p:nvPr/>
        </p:nvSpPr>
        <p:spPr>
          <a:xfrm>
            <a:off x="5824543" y="3128204"/>
            <a:ext cx="2581815" cy="1309213"/>
          </a:xfrm>
          <a:prstGeom prst="roundRect">
            <a:avLst>
              <a:gd name="adj" fmla="val 0"/>
            </a:avLst>
          </a:prstGeom>
          <a:solidFill>
            <a:srgbClr val="02ABE4">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3" name="Google Shape;735;p26"/>
          <p:cNvSpPr/>
          <p:nvPr/>
        </p:nvSpPr>
        <p:spPr>
          <a:xfrm>
            <a:off x="7988083" y="3341771"/>
            <a:ext cx="832500" cy="8361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1217" name="Google Shape;755;p26"/>
          <p:cNvGrpSpPr/>
          <p:nvPr/>
        </p:nvGrpSpPr>
        <p:grpSpPr>
          <a:xfrm>
            <a:off x="8238173" y="3560513"/>
            <a:ext cx="337014" cy="365931"/>
            <a:chOff x="7962540" y="2287380"/>
            <a:chExt cx="337014" cy="365931"/>
          </a:xfrm>
        </p:grpSpPr>
        <p:sp>
          <p:nvSpPr>
            <p:cNvPr id="1218" name="Google Shape;756;p26"/>
            <p:cNvSpPr/>
            <p:nvPr/>
          </p:nvSpPr>
          <p:spPr>
            <a:xfrm>
              <a:off x="8054518" y="2395696"/>
              <a:ext cx="169362" cy="170182"/>
            </a:xfrm>
            <a:custGeom>
              <a:avLst/>
              <a:gdLst/>
              <a:ahLst/>
              <a:cxnLst/>
              <a:rect l="l" t="t" r="r" b="b"/>
              <a:pathLst>
                <a:path w="4955" h="4979" extrusionOk="0">
                  <a:moveTo>
                    <a:pt x="3081" y="1237"/>
                  </a:moveTo>
                  <a:cubicBezTo>
                    <a:pt x="3287" y="1237"/>
                    <a:pt x="3494" y="1438"/>
                    <a:pt x="3382" y="1692"/>
                  </a:cubicBezTo>
                  <a:lnTo>
                    <a:pt x="2787" y="2882"/>
                  </a:lnTo>
                  <a:lnTo>
                    <a:pt x="2787" y="3430"/>
                  </a:lnTo>
                  <a:cubicBezTo>
                    <a:pt x="2763" y="3621"/>
                    <a:pt x="2614" y="3716"/>
                    <a:pt x="2466" y="3716"/>
                  </a:cubicBezTo>
                  <a:cubicBezTo>
                    <a:pt x="2317" y="3716"/>
                    <a:pt x="2168" y="3621"/>
                    <a:pt x="2144" y="3430"/>
                  </a:cubicBezTo>
                  <a:lnTo>
                    <a:pt x="2144" y="2811"/>
                  </a:lnTo>
                  <a:cubicBezTo>
                    <a:pt x="2144" y="2763"/>
                    <a:pt x="2168" y="2716"/>
                    <a:pt x="2192" y="2668"/>
                  </a:cubicBezTo>
                  <a:lnTo>
                    <a:pt x="2811" y="1406"/>
                  </a:lnTo>
                  <a:cubicBezTo>
                    <a:pt x="2874" y="1287"/>
                    <a:pt x="2978" y="1237"/>
                    <a:pt x="3081" y="1237"/>
                  </a:cubicBezTo>
                  <a:close/>
                  <a:moveTo>
                    <a:pt x="2168" y="1"/>
                  </a:moveTo>
                  <a:cubicBezTo>
                    <a:pt x="1025" y="144"/>
                    <a:pt x="144" y="1049"/>
                    <a:pt x="1" y="2168"/>
                  </a:cubicBezTo>
                  <a:lnTo>
                    <a:pt x="287" y="2168"/>
                  </a:lnTo>
                  <a:cubicBezTo>
                    <a:pt x="668" y="2216"/>
                    <a:pt x="668" y="2763"/>
                    <a:pt x="287" y="2811"/>
                  </a:cubicBezTo>
                  <a:lnTo>
                    <a:pt x="1" y="2811"/>
                  </a:lnTo>
                  <a:cubicBezTo>
                    <a:pt x="144" y="3930"/>
                    <a:pt x="1025" y="4835"/>
                    <a:pt x="2168" y="4978"/>
                  </a:cubicBezTo>
                  <a:lnTo>
                    <a:pt x="2168" y="4692"/>
                  </a:lnTo>
                  <a:cubicBezTo>
                    <a:pt x="2180" y="4502"/>
                    <a:pt x="2323" y="4407"/>
                    <a:pt x="2469" y="4407"/>
                  </a:cubicBezTo>
                  <a:cubicBezTo>
                    <a:pt x="2614" y="4407"/>
                    <a:pt x="2763" y="4502"/>
                    <a:pt x="2787" y="4692"/>
                  </a:cubicBezTo>
                  <a:lnTo>
                    <a:pt x="2787" y="4978"/>
                  </a:lnTo>
                  <a:cubicBezTo>
                    <a:pt x="3906" y="4811"/>
                    <a:pt x="4811" y="3930"/>
                    <a:pt x="4954" y="2811"/>
                  </a:cubicBezTo>
                  <a:lnTo>
                    <a:pt x="4668" y="2811"/>
                  </a:lnTo>
                  <a:cubicBezTo>
                    <a:pt x="4478" y="2811"/>
                    <a:pt x="4335" y="2668"/>
                    <a:pt x="4359" y="2501"/>
                  </a:cubicBezTo>
                  <a:cubicBezTo>
                    <a:pt x="4359" y="2311"/>
                    <a:pt x="4502" y="2168"/>
                    <a:pt x="4668" y="2168"/>
                  </a:cubicBezTo>
                  <a:lnTo>
                    <a:pt x="4954" y="2168"/>
                  </a:lnTo>
                  <a:cubicBezTo>
                    <a:pt x="4811" y="1049"/>
                    <a:pt x="3906" y="168"/>
                    <a:pt x="2787" y="1"/>
                  </a:cubicBezTo>
                  <a:lnTo>
                    <a:pt x="2787" y="311"/>
                  </a:lnTo>
                  <a:cubicBezTo>
                    <a:pt x="2811" y="537"/>
                    <a:pt x="2644" y="650"/>
                    <a:pt x="2477" y="650"/>
                  </a:cubicBezTo>
                  <a:cubicBezTo>
                    <a:pt x="2311" y="650"/>
                    <a:pt x="2144" y="537"/>
                    <a:pt x="2168" y="311"/>
                  </a:cubicBezTo>
                  <a:lnTo>
                    <a:pt x="2168"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219" name="Google Shape;757;p26"/>
            <p:cNvSpPr/>
            <p:nvPr/>
          </p:nvSpPr>
          <p:spPr>
            <a:xfrm>
              <a:off x="7985338" y="2287380"/>
              <a:ext cx="306082" cy="343612"/>
            </a:xfrm>
            <a:custGeom>
              <a:avLst/>
              <a:gdLst/>
              <a:ahLst/>
              <a:cxnLst/>
              <a:rect l="l" t="t" r="r" b="b"/>
              <a:pathLst>
                <a:path w="8955" h="10053" extrusionOk="0">
                  <a:moveTo>
                    <a:pt x="4468" y="2526"/>
                  </a:moveTo>
                  <a:cubicBezTo>
                    <a:pt x="6079" y="2526"/>
                    <a:pt x="7621" y="3772"/>
                    <a:pt x="7621" y="5670"/>
                  </a:cubicBezTo>
                  <a:cubicBezTo>
                    <a:pt x="7621" y="7385"/>
                    <a:pt x="6216" y="8790"/>
                    <a:pt x="4501" y="8790"/>
                  </a:cubicBezTo>
                  <a:lnTo>
                    <a:pt x="4501" y="8814"/>
                  </a:lnTo>
                  <a:cubicBezTo>
                    <a:pt x="1691" y="8790"/>
                    <a:pt x="310" y="5432"/>
                    <a:pt x="2263" y="3456"/>
                  </a:cubicBezTo>
                  <a:cubicBezTo>
                    <a:pt x="2905" y="2814"/>
                    <a:pt x="3694" y="2526"/>
                    <a:pt x="4468" y="2526"/>
                  </a:cubicBezTo>
                  <a:close/>
                  <a:moveTo>
                    <a:pt x="3816" y="0"/>
                  </a:moveTo>
                  <a:cubicBezTo>
                    <a:pt x="3420" y="0"/>
                    <a:pt x="3420" y="624"/>
                    <a:pt x="3816" y="624"/>
                  </a:cubicBezTo>
                  <a:cubicBezTo>
                    <a:pt x="3830" y="624"/>
                    <a:pt x="3844" y="623"/>
                    <a:pt x="3858" y="622"/>
                  </a:cubicBezTo>
                  <a:lnTo>
                    <a:pt x="4168" y="622"/>
                  </a:lnTo>
                  <a:lnTo>
                    <a:pt x="4168" y="1289"/>
                  </a:lnTo>
                  <a:cubicBezTo>
                    <a:pt x="1810" y="1455"/>
                    <a:pt x="1" y="3456"/>
                    <a:pt x="96" y="5837"/>
                  </a:cubicBezTo>
                  <a:cubicBezTo>
                    <a:pt x="167" y="8195"/>
                    <a:pt x="2120" y="10052"/>
                    <a:pt x="4478" y="10052"/>
                  </a:cubicBezTo>
                  <a:cubicBezTo>
                    <a:pt x="6835" y="10052"/>
                    <a:pt x="8788" y="8195"/>
                    <a:pt x="8860" y="5837"/>
                  </a:cubicBezTo>
                  <a:cubicBezTo>
                    <a:pt x="8955" y="3456"/>
                    <a:pt x="7145" y="1455"/>
                    <a:pt x="4787" y="1289"/>
                  </a:cubicBezTo>
                  <a:lnTo>
                    <a:pt x="4811" y="1289"/>
                  </a:lnTo>
                  <a:lnTo>
                    <a:pt x="4811" y="622"/>
                  </a:lnTo>
                  <a:lnTo>
                    <a:pt x="5121" y="622"/>
                  </a:lnTo>
                  <a:cubicBezTo>
                    <a:pt x="5502" y="598"/>
                    <a:pt x="5502" y="26"/>
                    <a:pt x="5121" y="3"/>
                  </a:cubicBezTo>
                  <a:lnTo>
                    <a:pt x="3858" y="3"/>
                  </a:lnTo>
                  <a:cubicBezTo>
                    <a:pt x="3844" y="1"/>
                    <a:pt x="3830" y="0"/>
                    <a:pt x="3816"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220" name="Google Shape;758;p26"/>
            <p:cNvSpPr/>
            <p:nvPr/>
          </p:nvSpPr>
          <p:spPr>
            <a:xfrm>
              <a:off x="8199407" y="2309426"/>
              <a:ext cx="100147" cy="94474"/>
            </a:xfrm>
            <a:custGeom>
              <a:avLst/>
              <a:gdLst/>
              <a:ahLst/>
              <a:cxnLst/>
              <a:rect l="l" t="t" r="r" b="b"/>
              <a:pathLst>
                <a:path w="2930" h="2764" extrusionOk="0">
                  <a:moveTo>
                    <a:pt x="1049" y="1"/>
                  </a:moveTo>
                  <a:cubicBezTo>
                    <a:pt x="668" y="1"/>
                    <a:pt x="310" y="120"/>
                    <a:pt x="1" y="334"/>
                  </a:cubicBezTo>
                  <a:cubicBezTo>
                    <a:pt x="1168" y="786"/>
                    <a:pt x="2144" y="1644"/>
                    <a:pt x="2716" y="2763"/>
                  </a:cubicBezTo>
                  <a:cubicBezTo>
                    <a:pt x="2858" y="2501"/>
                    <a:pt x="2930" y="2192"/>
                    <a:pt x="2930" y="1882"/>
                  </a:cubicBezTo>
                  <a:cubicBezTo>
                    <a:pt x="2930" y="834"/>
                    <a:pt x="2096" y="1"/>
                    <a:pt x="104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221" name="Google Shape;759;p26"/>
            <p:cNvSpPr/>
            <p:nvPr/>
          </p:nvSpPr>
          <p:spPr>
            <a:xfrm>
              <a:off x="7962540" y="2309426"/>
              <a:ext cx="116451" cy="94474"/>
            </a:xfrm>
            <a:custGeom>
              <a:avLst/>
              <a:gdLst/>
              <a:ahLst/>
              <a:cxnLst/>
              <a:rect l="l" t="t" r="r" b="b"/>
              <a:pathLst>
                <a:path w="3407" h="2764" extrusionOk="0">
                  <a:moveTo>
                    <a:pt x="2335" y="1"/>
                  </a:moveTo>
                  <a:cubicBezTo>
                    <a:pt x="906" y="1"/>
                    <a:pt x="1" y="1525"/>
                    <a:pt x="691" y="2763"/>
                  </a:cubicBezTo>
                  <a:cubicBezTo>
                    <a:pt x="1239" y="1644"/>
                    <a:pt x="2215" y="786"/>
                    <a:pt x="3406" y="334"/>
                  </a:cubicBezTo>
                  <a:cubicBezTo>
                    <a:pt x="3073" y="120"/>
                    <a:pt x="2716" y="1"/>
                    <a:pt x="2335"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222" name="Google Shape;760;p26"/>
            <p:cNvSpPr/>
            <p:nvPr/>
          </p:nvSpPr>
          <p:spPr>
            <a:xfrm>
              <a:off x="8210824" y="2611406"/>
              <a:ext cx="47237" cy="41871"/>
            </a:xfrm>
            <a:custGeom>
              <a:avLst/>
              <a:gdLst/>
              <a:ahLst/>
              <a:cxnLst/>
              <a:rect l="l" t="t" r="r" b="b"/>
              <a:pathLst>
                <a:path w="1382" h="1225" extrusionOk="0">
                  <a:moveTo>
                    <a:pt x="1167" y="1"/>
                  </a:moveTo>
                  <a:cubicBezTo>
                    <a:pt x="810" y="310"/>
                    <a:pt x="429" y="548"/>
                    <a:pt x="0" y="763"/>
                  </a:cubicBezTo>
                  <a:lnTo>
                    <a:pt x="905" y="1191"/>
                  </a:lnTo>
                  <a:cubicBezTo>
                    <a:pt x="959" y="1213"/>
                    <a:pt x="1012" y="1225"/>
                    <a:pt x="1064" y="1225"/>
                  </a:cubicBezTo>
                  <a:cubicBezTo>
                    <a:pt x="1126" y="1225"/>
                    <a:pt x="1186" y="1207"/>
                    <a:pt x="1239" y="1168"/>
                  </a:cubicBezTo>
                  <a:cubicBezTo>
                    <a:pt x="1334" y="1096"/>
                    <a:pt x="1381" y="977"/>
                    <a:pt x="1358" y="858"/>
                  </a:cubicBezTo>
                  <a:lnTo>
                    <a:pt x="1334" y="858"/>
                  </a:lnTo>
                  <a:lnTo>
                    <a:pt x="1167"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226" name="Google Shape;761;p26"/>
            <p:cNvSpPr/>
            <p:nvPr/>
          </p:nvSpPr>
          <p:spPr>
            <a:xfrm>
              <a:off x="8019860" y="2611406"/>
              <a:ext cx="46895" cy="41905"/>
            </a:xfrm>
            <a:custGeom>
              <a:avLst/>
              <a:gdLst/>
              <a:ahLst/>
              <a:cxnLst/>
              <a:rect l="l" t="t" r="r" b="b"/>
              <a:pathLst>
                <a:path w="1372" h="1226" extrusionOk="0">
                  <a:moveTo>
                    <a:pt x="205" y="1"/>
                  </a:moveTo>
                  <a:lnTo>
                    <a:pt x="38" y="858"/>
                  </a:lnTo>
                  <a:cubicBezTo>
                    <a:pt x="0" y="1049"/>
                    <a:pt x="162" y="1225"/>
                    <a:pt x="350" y="1225"/>
                  </a:cubicBezTo>
                  <a:cubicBezTo>
                    <a:pt x="396" y="1225"/>
                    <a:pt x="444" y="1215"/>
                    <a:pt x="491" y="1191"/>
                  </a:cubicBezTo>
                  <a:lnTo>
                    <a:pt x="1372" y="763"/>
                  </a:lnTo>
                  <a:cubicBezTo>
                    <a:pt x="967" y="548"/>
                    <a:pt x="562" y="310"/>
                    <a:pt x="22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sp>
        <p:nvSpPr>
          <p:cNvPr id="1228" name="TextBox 1227"/>
          <p:cNvSpPr txBox="1"/>
          <p:nvPr/>
        </p:nvSpPr>
        <p:spPr>
          <a:xfrm>
            <a:off x="610854" y="1520553"/>
            <a:ext cx="1852255" cy="953135"/>
          </a:xfrm>
          <a:prstGeom prst="rect">
            <a:avLst/>
          </a:prstGeom>
          <a:noFill/>
        </p:spPr>
        <p:txBody>
          <a:bodyPr wrap="square">
            <a:spAutoFit/>
          </a:bodyPr>
          <a:lstStyle/>
          <a:p>
            <a:r>
              <a:rPr lang="en-US" sz="1400">
                <a:solidFill>
                  <a:schemeClr val="bg1"/>
                </a:solidFill>
                <a:effectLst/>
                <a:latin typeface="Times New Roman" panose="02020603050405020304" pitchFamily="18" charset="0"/>
                <a:ea typeface="Calibri" panose="020F0502020204030204" pitchFamily="34" charset="0"/>
              </a:rPr>
              <a:t>Một bếp lửa chắt chiu, ấp ủ đi trong mưa suốt mùa đông, bền bỉ theo bước chân người.</a:t>
            </a:r>
            <a:endParaRPr lang="en-US">
              <a:solidFill>
                <a:schemeClr val="bg1"/>
              </a:solidFill>
            </a:endParaRPr>
          </a:p>
        </p:txBody>
      </p:sp>
      <p:sp>
        <p:nvSpPr>
          <p:cNvPr id="1230" name="TextBox 1229"/>
          <p:cNvSpPr txBox="1"/>
          <p:nvPr/>
        </p:nvSpPr>
        <p:spPr>
          <a:xfrm>
            <a:off x="387717" y="3164611"/>
            <a:ext cx="1779954" cy="1168400"/>
          </a:xfrm>
          <a:prstGeom prst="rect">
            <a:avLst/>
          </a:prstGeom>
          <a:noFill/>
        </p:spPr>
        <p:txBody>
          <a:bodyPr wrap="square">
            <a:spAutoFit/>
          </a:bodyPr>
          <a:lstStyle/>
          <a:p>
            <a:pPr algn="just">
              <a:spcAft>
                <a:spcPts val="800"/>
              </a:spcAft>
            </a:pPr>
            <a:r>
              <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tượng trưng cho ý thức gìn giữ nét văn hóa cổ truyền ở những người bình dân như chị bán hàng</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32" name="TextBox 1231"/>
          <p:cNvSpPr txBox="1"/>
          <p:nvPr/>
        </p:nvSpPr>
        <p:spPr>
          <a:xfrm>
            <a:off x="6042246" y="1497284"/>
            <a:ext cx="1546395" cy="953135"/>
          </a:xfrm>
          <a:prstGeom prst="rect">
            <a:avLst/>
          </a:prstGeom>
          <a:noFill/>
        </p:spPr>
        <p:txBody>
          <a:bodyPr wrap="square">
            <a:spAutoFit/>
          </a:bodyPr>
          <a:lstStyle/>
          <a:p>
            <a:r>
              <a:rPr lang="en-US" sz="1400">
                <a:solidFill>
                  <a:schemeClr val="bg1"/>
                </a:solidFill>
                <a:effectLst/>
                <a:latin typeface="Times New Roman" panose="02020603050405020304" pitchFamily="18" charset="0"/>
                <a:ea typeface="Calibri" panose="020F0502020204030204" pitchFamily="34" charset="0"/>
              </a:rPr>
              <a:t>Là ngọn lửa mà tác giả gọi là vị thứ 15 của món cơm hến</a:t>
            </a:r>
            <a:endParaRPr lang="en-US">
              <a:solidFill>
                <a:schemeClr val="bg1"/>
              </a:solidFill>
            </a:endParaRPr>
          </a:p>
        </p:txBody>
      </p:sp>
      <p:sp>
        <p:nvSpPr>
          <p:cNvPr id="1234" name="TextBox 1233"/>
          <p:cNvSpPr txBox="1"/>
          <p:nvPr/>
        </p:nvSpPr>
        <p:spPr>
          <a:xfrm>
            <a:off x="5778714" y="3102612"/>
            <a:ext cx="2351490" cy="1383665"/>
          </a:xfrm>
          <a:prstGeom prst="rect">
            <a:avLst/>
          </a:prstGeom>
          <a:noFill/>
        </p:spPr>
        <p:txBody>
          <a:bodyPr wrap="square">
            <a:spAutoFit/>
          </a:bodyPr>
          <a:lstStyle/>
          <a:p>
            <a:pPr algn="just"/>
            <a:r>
              <a:rPr lang="en-US" sz="1400">
                <a:solidFill>
                  <a:schemeClr val="bg1"/>
                </a:solidFill>
                <a:effectLst/>
                <a:latin typeface="Times New Roman" panose="02020603050405020304" pitchFamily="18" charset="0"/>
                <a:ea typeface="Calibri" panose="020F0502020204030204" pitchFamily="34" charset="0"/>
              </a:rPr>
              <a:t>Là “vị” của tình cảm con người với nghề, của ý thức nỗ lực giữ gìn chất Huế, là “vị” của tâm hồn, là “vị” của niềm tin vào những điều không dễ mất trong cuộc sống</a:t>
            </a:r>
            <a:endParaRPr lang="en-US">
              <a:solidFill>
                <a:schemeClr val="bg1"/>
              </a:solidFill>
            </a:endParaRPr>
          </a:p>
        </p:txBody>
      </p:sp>
      <p:sp>
        <p:nvSpPr>
          <p:cNvPr id="2" name="Text Box 1"/>
          <p:cNvSpPr txBox="1"/>
          <p:nvPr/>
        </p:nvSpPr>
        <p:spPr>
          <a:xfrm>
            <a:off x="1257300" y="518795"/>
            <a:ext cx="3049270" cy="46037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c. Hình ảnh bếp lửa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8"/>
                                        </p:tgtEl>
                                        <p:attrNameLst>
                                          <p:attrName>style.visibility</p:attrName>
                                        </p:attrNameLst>
                                      </p:cBhvr>
                                      <p:to>
                                        <p:strVal val="visible"/>
                                      </p:to>
                                    </p:set>
                                    <p:anim calcmode="lin" valueType="num">
                                      <p:cBhvr additive="base">
                                        <p:cTn id="7" dur="500" fill="hold"/>
                                        <p:tgtEl>
                                          <p:spTgt spid="1228"/>
                                        </p:tgtEl>
                                        <p:attrNameLst>
                                          <p:attrName>ppt_x</p:attrName>
                                        </p:attrNameLst>
                                      </p:cBhvr>
                                      <p:tavLst>
                                        <p:tav tm="0">
                                          <p:val>
                                            <p:strVal val="#ppt_x"/>
                                          </p:val>
                                        </p:tav>
                                        <p:tav tm="100000">
                                          <p:val>
                                            <p:strVal val="#ppt_x"/>
                                          </p:val>
                                        </p:tav>
                                      </p:tavLst>
                                    </p:anim>
                                    <p:anim calcmode="lin" valueType="num">
                                      <p:cBhvr additive="base">
                                        <p:cTn id="8" dur="500" fill="hold"/>
                                        <p:tgtEl>
                                          <p:spTgt spid="12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2"/>
                                        </p:tgtEl>
                                        <p:attrNameLst>
                                          <p:attrName>style.visibility</p:attrName>
                                        </p:attrNameLst>
                                      </p:cBhvr>
                                      <p:to>
                                        <p:strVal val="visible"/>
                                      </p:to>
                                    </p:set>
                                    <p:anim calcmode="lin" valueType="num">
                                      <p:cBhvr additive="base">
                                        <p:cTn id="13" dur="500" fill="hold"/>
                                        <p:tgtEl>
                                          <p:spTgt spid="1232"/>
                                        </p:tgtEl>
                                        <p:attrNameLst>
                                          <p:attrName>ppt_x</p:attrName>
                                        </p:attrNameLst>
                                      </p:cBhvr>
                                      <p:tavLst>
                                        <p:tav tm="0">
                                          <p:val>
                                            <p:strVal val="#ppt_x"/>
                                          </p:val>
                                        </p:tav>
                                        <p:tav tm="100000">
                                          <p:val>
                                            <p:strVal val="#ppt_x"/>
                                          </p:val>
                                        </p:tav>
                                      </p:tavLst>
                                    </p:anim>
                                    <p:anim calcmode="lin" valueType="num">
                                      <p:cBhvr additive="base">
                                        <p:cTn id="14" dur="500" fill="hold"/>
                                        <p:tgtEl>
                                          <p:spTgt spid="12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30"/>
                                        </p:tgtEl>
                                        <p:attrNameLst>
                                          <p:attrName>style.visibility</p:attrName>
                                        </p:attrNameLst>
                                      </p:cBhvr>
                                      <p:to>
                                        <p:strVal val="visible"/>
                                      </p:to>
                                    </p:set>
                                    <p:anim calcmode="lin" valueType="num">
                                      <p:cBhvr additive="base">
                                        <p:cTn id="19" dur="500" fill="hold"/>
                                        <p:tgtEl>
                                          <p:spTgt spid="1230"/>
                                        </p:tgtEl>
                                        <p:attrNameLst>
                                          <p:attrName>ppt_x</p:attrName>
                                        </p:attrNameLst>
                                      </p:cBhvr>
                                      <p:tavLst>
                                        <p:tav tm="0">
                                          <p:val>
                                            <p:strVal val="#ppt_x"/>
                                          </p:val>
                                        </p:tav>
                                        <p:tav tm="100000">
                                          <p:val>
                                            <p:strVal val="#ppt_x"/>
                                          </p:val>
                                        </p:tav>
                                      </p:tavLst>
                                    </p:anim>
                                    <p:anim calcmode="lin" valueType="num">
                                      <p:cBhvr additive="base">
                                        <p:cTn id="20" dur="500" fill="hold"/>
                                        <p:tgtEl>
                                          <p:spTgt spid="12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34"/>
                                        </p:tgtEl>
                                        <p:attrNameLst>
                                          <p:attrName>style.visibility</p:attrName>
                                        </p:attrNameLst>
                                      </p:cBhvr>
                                      <p:to>
                                        <p:strVal val="visible"/>
                                      </p:to>
                                    </p:set>
                                    <p:anim calcmode="lin" valueType="num">
                                      <p:cBhvr additive="base">
                                        <p:cTn id="25" dur="500" fill="hold"/>
                                        <p:tgtEl>
                                          <p:spTgt spid="1234"/>
                                        </p:tgtEl>
                                        <p:attrNameLst>
                                          <p:attrName>ppt_x</p:attrName>
                                        </p:attrNameLst>
                                      </p:cBhvr>
                                      <p:tavLst>
                                        <p:tav tm="0">
                                          <p:val>
                                            <p:strVal val="#ppt_x"/>
                                          </p:val>
                                        </p:tav>
                                        <p:tav tm="100000">
                                          <p:val>
                                            <p:strVal val="#ppt_x"/>
                                          </p:val>
                                        </p:tav>
                                      </p:tavLst>
                                    </p:anim>
                                    <p:anim calcmode="lin" valueType="num">
                                      <p:cBhvr additive="base">
                                        <p:cTn id="26" dur="500" fill="hold"/>
                                        <p:tgtEl>
                                          <p:spTgt spid="1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 grpId="0"/>
      <p:bldP spid="1230" grpId="0"/>
      <p:bldP spid="1232" grpId="0"/>
      <p:bldP spid="12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sp>
        <p:nvSpPr>
          <p:cNvPr id="1224" name="TextBox 8"/>
          <p:cNvSpPr txBox="1">
            <a:spLocks noChangeArrowheads="1"/>
          </p:cNvSpPr>
          <p:nvPr/>
        </p:nvSpPr>
        <p:spPr bwMode="auto">
          <a:xfrm>
            <a:off x="1128395" y="522605"/>
            <a:ext cx="750697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3. Ý kiến của tác giả về món ăn đặc sản</a:t>
            </a:r>
          </a:p>
        </p:txBody>
      </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4"/>
          <p:cNvPicPr>
            <a:picLocks noChangeAspect="1"/>
          </p:cNvPicPr>
          <p:nvPr/>
        </p:nvPicPr>
        <p:blipFill rotWithShape="1">
          <a:blip r:embed="rId4"/>
          <a:srcRect/>
          <a:stretch>
            <a:fillRect/>
          </a:stretch>
        </p:blipFill>
        <p:spPr>
          <a:xfrm flipH="1">
            <a:off x="625110" y="2696851"/>
            <a:ext cx="3674150" cy="2295891"/>
          </a:xfrm>
          <a:prstGeom prst="rect">
            <a:avLst/>
          </a:prstGeom>
        </p:spPr>
      </p:pic>
      <p:pic>
        <p:nvPicPr>
          <p:cNvPr id="21" name="图片 28"/>
          <p:cNvPicPr>
            <a:picLocks noChangeAspect="1"/>
          </p:cNvPicPr>
          <p:nvPr/>
        </p:nvPicPr>
        <p:blipFill rotWithShape="1">
          <a:blip r:embed="rId5" cstate="screen"/>
          <a:srcRect/>
          <a:stretch>
            <a:fillRect/>
          </a:stretch>
        </p:blipFill>
        <p:spPr>
          <a:xfrm>
            <a:off x="0" y="1453208"/>
            <a:ext cx="9152931" cy="2032226"/>
          </a:xfrm>
          <a:prstGeom prst="rect">
            <a:avLst/>
          </a:prstGeom>
        </p:spPr>
      </p:pic>
      <p:sp>
        <p:nvSpPr>
          <p:cNvPr id="22" name="流程图: 可选过程 15"/>
          <p:cNvSpPr/>
          <p:nvPr/>
        </p:nvSpPr>
        <p:spPr>
          <a:xfrm>
            <a:off x="2980972" y="1036566"/>
            <a:ext cx="5653457" cy="1614553"/>
          </a:xfrm>
          <a:prstGeom prst="flowChartAlternateProcess">
            <a:avLst/>
          </a:prstGeom>
        </p:spPr>
        <p:style>
          <a:lnRef idx="2">
            <a:schemeClr val="accent1"/>
          </a:lnRef>
          <a:fillRef idx="2">
            <a:schemeClr val="accent1"/>
          </a:fillRef>
          <a:effectRef idx="0">
            <a:srgbClr val="FFFFFF"/>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lt"/>
            </a:endParaRPr>
          </a:p>
        </p:txBody>
      </p:sp>
      <p:sp>
        <p:nvSpPr>
          <p:cNvPr id="23" name="TextBox 22"/>
          <p:cNvSpPr txBox="1"/>
          <p:nvPr/>
        </p:nvSpPr>
        <p:spPr>
          <a:xfrm>
            <a:off x="3175897" y="1223770"/>
            <a:ext cx="5331688" cy="953135"/>
          </a:xfrm>
          <a:prstGeom prst="rect">
            <a:avLst/>
          </a:prstGeom>
          <a:noFill/>
        </p:spPr>
        <p:txBody>
          <a:bodyPr wrap="square">
            <a:spAutoFit/>
          </a:bodyPr>
          <a:lstStyle/>
          <a:p>
            <a:pPr algn="just"/>
            <a:r>
              <a:rPr lang="en-US" altLang="en-US" sz="2800">
                <a:solidFill>
                  <a:schemeClr val="bg1">
                    <a:lumMod val="10000"/>
                  </a:schemeClr>
                </a:solidFill>
                <a:latin typeface="Times New Roman" panose="02020603050405020304" pitchFamily="18" charset="0"/>
                <a:cs typeface="Times New Roman" panose="02020603050405020304" pitchFamily="18" charset="0"/>
              </a:rPr>
              <a:t>Câu văn nào  thể hiện ý kiến của tác giả về món ăn đặc sản?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sp>
        <p:nvSpPr>
          <p:cNvPr id="1225" name="矩形 9"/>
          <p:cNvSpPr/>
          <p:nvPr/>
        </p:nvSpPr>
        <p:spPr>
          <a:xfrm>
            <a:off x="1409700" y="521970"/>
            <a:ext cx="89535" cy="431165"/>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8175;p51"/>
          <p:cNvSpPr/>
          <p:nvPr/>
        </p:nvSpPr>
        <p:spPr>
          <a:xfrm rot="5400000" flipH="1">
            <a:off x="2197735" y="2319020"/>
            <a:ext cx="1414145" cy="3857625"/>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8176;p51"/>
          <p:cNvSpPr/>
          <p:nvPr/>
        </p:nvSpPr>
        <p:spPr>
          <a:xfrm flipH="1">
            <a:off x="3655579" y="3120813"/>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8177;p51"/>
          <p:cNvSpPr/>
          <p:nvPr/>
        </p:nvSpPr>
        <p:spPr>
          <a:xfrm rot="-5400000">
            <a:off x="1345565" y="542290"/>
            <a:ext cx="1534160" cy="4091305"/>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8178;p51"/>
          <p:cNvSpPr/>
          <p:nvPr/>
        </p:nvSpPr>
        <p:spPr>
          <a:xfrm>
            <a:off x="684530" y="1045210"/>
            <a:ext cx="1539240" cy="678180"/>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0086F7"/>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183;p51"/>
          <p:cNvSpPr txBox="1"/>
          <p:nvPr/>
        </p:nvSpPr>
        <p:spPr>
          <a:xfrm>
            <a:off x="3793104" y="3174065"/>
            <a:ext cx="1371600" cy="3657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panose="020B0604020202020204"/>
              <a:buNone/>
              <a:defRPr sz="20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1pPr>
            <a:lvl2pPr marR="0" lvl="1"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2pPr>
            <a:lvl3pPr marR="0" lvl="2"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3pPr>
            <a:lvl4pPr marR="0" lvl="3"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4pPr>
            <a:lvl5pPr marR="0" lvl="4"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5pPr>
            <a:lvl6pPr marR="0" lvl="5"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6pPr>
            <a:lvl7pPr marR="0" lvl="6"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7pPr>
            <a:lvl8pPr marR="0" lvl="7"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8pPr>
            <a:lvl9pPr marR="0" lvl="8"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panose="020B0604020202020204"/>
              <a:buNone/>
              <a:defRPr/>
            </a:pPr>
            <a:r>
              <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panose="020B0604020202020204"/>
              </a:rPr>
              <a:t>02</a:t>
            </a:r>
          </a:p>
        </p:txBody>
      </p:sp>
      <p:sp>
        <p:nvSpPr>
          <p:cNvPr id="27" name="Google Shape;8183;p51"/>
          <p:cNvSpPr txBox="1"/>
          <p:nvPr/>
        </p:nvSpPr>
        <p:spPr>
          <a:xfrm>
            <a:off x="875665" y="1111885"/>
            <a:ext cx="1347470" cy="36576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panose="020B0604020202020204"/>
              <a:buNone/>
              <a:defRPr sz="20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1pPr>
            <a:lvl2pPr marR="0" lvl="1"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2pPr>
            <a:lvl3pPr marR="0" lvl="2"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3pPr>
            <a:lvl4pPr marR="0" lvl="3"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4pPr>
            <a:lvl5pPr marR="0" lvl="4"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5pPr>
            <a:lvl6pPr marR="0" lvl="5"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6pPr>
            <a:lvl7pPr marR="0" lvl="6"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7pPr>
            <a:lvl8pPr marR="0" lvl="7"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8pPr>
            <a:lvl9pPr marR="0" lvl="8"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panose="020B0604020202020204"/>
              <a:buNone/>
              <a:defRPr/>
            </a:pPr>
            <a:r>
              <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panose="020B0604020202020204"/>
              </a:rPr>
              <a:t>01</a:t>
            </a:r>
          </a:p>
        </p:txBody>
      </p:sp>
      <p:sp>
        <p:nvSpPr>
          <p:cNvPr id="28" name="TextBox 27"/>
          <p:cNvSpPr txBox="1"/>
          <p:nvPr/>
        </p:nvSpPr>
        <p:spPr>
          <a:xfrm>
            <a:off x="433070" y="1968500"/>
            <a:ext cx="3473450" cy="1008380"/>
          </a:xfrm>
          <a:prstGeom prst="rect">
            <a:avLst/>
          </a:prstGeom>
          <a:noFill/>
        </p:spPr>
        <p:txBody>
          <a:bodyPr wrap="square">
            <a:noAutofit/>
          </a:bodyPr>
          <a:lstStyle/>
          <a:p>
            <a:pPr lvl="0">
              <a:buClrTx/>
            </a:pPr>
            <a:r>
              <a:rPr kumimoji="0" lang="en-US" alt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Tôi rất ghét những lối cải tiến tạp nham như vậy. Bún đã có bún bò, ai có giang sơn ấy, việc gì phải cướp bản quyền sáng chế của người khác</a:t>
            </a:r>
          </a:p>
        </p:txBody>
      </p:sp>
      <p:sp>
        <p:nvSpPr>
          <p:cNvPr id="29" name="TextBox 28"/>
          <p:cNvSpPr txBox="1"/>
          <p:nvPr/>
        </p:nvSpPr>
        <p:spPr>
          <a:xfrm>
            <a:off x="1186815" y="3633470"/>
            <a:ext cx="3495675" cy="1231900"/>
          </a:xfrm>
          <a:prstGeom prst="rect">
            <a:avLst/>
          </a:prstGeom>
          <a:noFill/>
        </p:spPr>
        <p:txBody>
          <a:bodyPr wrap="square">
            <a:noAutofit/>
          </a:bodyPr>
          <a:lstStyle/>
          <a:p>
            <a:pPr lvl="0">
              <a:buClrTx/>
            </a:pPr>
            <a:r>
              <a:rPr kumimoji="0" lang="en-US" alt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Tôi nghĩ rằng trong vấn đề khẩu vị, tính bảo thủ là một yếu tố văn hóa hết sức quan trọng, để bảo toàn di sản</a:t>
            </a:r>
          </a:p>
        </p:txBody>
      </p:sp>
      <p:sp>
        <p:nvSpPr>
          <p:cNvPr id="30" name="Google Shape;8183;p51"/>
          <p:cNvSpPr txBox="1"/>
          <p:nvPr/>
        </p:nvSpPr>
        <p:spPr>
          <a:xfrm>
            <a:off x="6082665" y="610235"/>
            <a:ext cx="1371600" cy="594995"/>
          </a:xfrm>
          <a:prstGeom prst="rect">
            <a:avLst/>
          </a:prstGeom>
        </p:spPr>
        <p:style>
          <a:lnRef idx="0">
            <a:srgbClr val="FFFFFF"/>
          </a:lnRef>
          <a:fillRef idx="1">
            <a:schemeClr val="accent1"/>
          </a:fillRef>
          <a:effectRef idx="0">
            <a:srgbClr val="FFFFFF"/>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panose="020B0604020202020204"/>
              <a:buNone/>
              <a:defRPr sz="20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1pPr>
            <a:lvl2pPr marR="0" lvl="1"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2pPr>
            <a:lvl3pPr marR="0" lvl="2"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3pPr>
            <a:lvl4pPr marR="0" lvl="3"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4pPr>
            <a:lvl5pPr marR="0" lvl="4"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5pPr>
            <a:lvl6pPr marR="0" lvl="5"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6pPr>
            <a:lvl7pPr marR="0" lvl="6"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7pPr>
            <a:lvl8pPr marR="0" lvl="7"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8pPr>
            <a:lvl9pPr marR="0" lvl="8"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panose="020B0604020202020204"/>
              <a:buNone/>
              <a:defRPr/>
            </a:pPr>
            <a:r>
              <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panose="020B0604020202020204"/>
              </a:rPr>
              <a:t>03</a:t>
            </a:r>
          </a:p>
        </p:txBody>
      </p:sp>
      <p:sp>
        <p:nvSpPr>
          <p:cNvPr id="42" name="Google Shape;8177;p51"/>
          <p:cNvSpPr/>
          <p:nvPr/>
        </p:nvSpPr>
        <p:spPr>
          <a:xfrm>
            <a:off x="4681855" y="1219200"/>
            <a:ext cx="4229100" cy="1631950"/>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Với tôi, một món ăn đặc sản cũng giống như một di tích văn hóa, cứ phải giống như ngày xưa, và mọi ý đồ cải tiến đều mang tính phá phách, chỉ tạo nên những “đồ giả!</a:t>
            </a: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2" name="Picture 1221" descr="A picture containing food, table, wooden, vegetable&#10;&#10;Description automatically generated"/>
          <p:cNvPicPr>
            <a:picLocks noChangeAspect="1"/>
          </p:cNvPicPr>
          <p:nvPr/>
        </p:nvPicPr>
        <p:blipFill>
          <a:blip r:embed="rId4"/>
          <a:stretch>
            <a:fillRect/>
          </a:stretch>
        </p:blipFill>
        <p:spPr>
          <a:xfrm>
            <a:off x="494780" y="2036622"/>
            <a:ext cx="4063897" cy="2709264"/>
          </a:xfrm>
          <a:prstGeom prst="rect">
            <a:avLst/>
          </a:prstGeom>
          <a:ln>
            <a:noFill/>
          </a:ln>
          <a:effectLst>
            <a:softEdge rad="112500"/>
          </a:effectLst>
        </p:spPr>
      </p:pic>
      <p:pic>
        <p:nvPicPr>
          <p:cNvPr id="1226" name="图片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5135" y="916940"/>
            <a:ext cx="4378960" cy="381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7" name="文本框 13"/>
          <p:cNvSpPr txBox="1"/>
          <p:nvPr/>
        </p:nvSpPr>
        <p:spPr>
          <a:xfrm>
            <a:off x="5364310" y="1724410"/>
            <a:ext cx="2594307" cy="175323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US" sz="1800">
                <a:latin typeface="Times New Roman" panose="02020603050405020304" pitchFamily="18" charset="0"/>
                <a:cs typeface="Times New Roman" panose="02020603050405020304" pitchFamily="18" charset="0"/>
              </a:rPr>
              <a:t>Cái tôi của tác giả được thể hiện trong “Chuyện cơm hến” là cái tôi yêu quê hương, yêu những nét văn hóa ẩm thực độc đáo của quê hương mình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1855;p38"/>
          <p:cNvSpPr txBox="1"/>
          <p:nvPr/>
        </p:nvSpPr>
        <p:spPr>
          <a:xfrm>
            <a:off x="688975" y="2342515"/>
            <a:ext cx="5752465" cy="1407160"/>
          </a:xfrm>
          <a:prstGeom prst="rect">
            <a:avLst/>
          </a:prstGeom>
          <a:solidFill>
            <a:schemeClr val="accent2">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spcAft>
                <a:spcPts val="800"/>
              </a:spcAft>
            </a:pP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Box 58"/>
          <p:cNvSpPr txBox="1"/>
          <p:nvPr/>
        </p:nvSpPr>
        <p:spPr>
          <a:xfrm>
            <a:off x="688975" y="2342515"/>
            <a:ext cx="5393690" cy="1407795"/>
          </a:xfrm>
          <a:prstGeom prst="rect">
            <a:avLst/>
          </a:prstGeom>
          <a:noFill/>
        </p:spPr>
        <p:txBody>
          <a:bodyPr wrap="square">
            <a:noAutofit/>
          </a:bodyPr>
          <a:lstStyle/>
          <a:p>
            <a:pPr algn="just">
              <a:spcAft>
                <a:spcPts val="800"/>
              </a:spcAft>
            </a:pPr>
            <a:r>
              <a:rPr lang="en-US" altLang="en-US" sz="2000">
                <a:effectLst/>
                <a:latin typeface="Times New Roman" panose="02020603050405020304" pitchFamily="18" charset="0"/>
                <a:ea typeface="Calibri" panose="020F0502020204030204" pitchFamily="34" charset="0"/>
                <a:cs typeface="Times New Roman" panose="02020603050405020304" pitchFamily="18" charset="0"/>
              </a:rPr>
              <a:t>Đồng thời, đó cũng là cái tôi bày tỏ quan điểm về cải tiến, phá cách món ăn quê hương, ông mong muốn những món ăn này vẫn giữ nguyên được hương vị và giá trị của mình.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36"/>
          <p:cNvSpPr/>
          <p:nvPr/>
        </p:nvSpPr>
        <p:spPr>
          <a:xfrm flipH="1">
            <a:off x="820843" y="736958"/>
            <a:ext cx="1313100" cy="1313100"/>
          </a:xfrm>
          <a:prstGeom prst="ellipse">
            <a:avLst/>
          </a:prstGeom>
          <a:solidFill>
            <a:schemeClr val="lt1"/>
          </a:solidFill>
          <a:ln>
            <a:noFill/>
          </a:ln>
          <a:effectLst>
            <a:outerShdw dist="85725" dir="10800000" algn="bl" rotWithShape="0">
              <a:schemeClr val="lt2">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txBox="1">
            <a:spLocks noGrp="1"/>
          </p:cNvSpPr>
          <p:nvPr>
            <p:ph type="title"/>
          </p:nvPr>
        </p:nvSpPr>
        <p:spPr>
          <a:xfrm>
            <a:off x="722375" y="2316100"/>
            <a:ext cx="4768200" cy="15120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6600" b="1">
                <a:latin typeface="Times New Roman" panose="02020603050405020304" pitchFamily="18" charset="0"/>
                <a:cs typeface="Times New Roman" panose="02020603050405020304" pitchFamily="18" charset="0"/>
              </a:rPr>
              <a:t>Tổng kết</a:t>
            </a:r>
            <a:endParaRPr sz="6600" b="1">
              <a:latin typeface="Times New Roman" panose="02020603050405020304" pitchFamily="18" charset="0"/>
              <a:cs typeface="Times New Roman" panose="02020603050405020304" pitchFamily="18" charset="0"/>
            </a:endParaRPr>
          </a:p>
        </p:txBody>
      </p:sp>
      <p:sp>
        <p:nvSpPr>
          <p:cNvPr id="1279" name="Google Shape;1279;p36"/>
          <p:cNvSpPr txBox="1">
            <a:spLocks noGrp="1"/>
          </p:cNvSpPr>
          <p:nvPr>
            <p:ph type="title" idx="2"/>
          </p:nvPr>
        </p:nvSpPr>
        <p:spPr>
          <a:xfrm>
            <a:off x="820843" y="930152"/>
            <a:ext cx="1313100" cy="926700"/>
          </a:xfrm>
          <a:prstGeom prst="rect">
            <a:avLst/>
          </a:prstGeom>
        </p:spPr>
        <p:txBody>
          <a:bodyPr spcFirstLastPara="1" wrap="square" lIns="91425" tIns="54850" rIns="91425" bIns="91425" anchor="ctr" anchorCtr="0">
            <a:noAutofit/>
          </a:bodyPr>
          <a:lstStyle/>
          <a:p>
            <a:pPr marL="0" lvl="0" indent="0" algn="ctr" rtl="0">
              <a:spcBef>
                <a:spcPts val="0"/>
              </a:spcBef>
              <a:spcAft>
                <a:spcPts val="0"/>
              </a:spcAft>
              <a:buNone/>
            </a:pPr>
            <a:r>
              <a:rPr lang="en-GB" b="1">
                <a:solidFill>
                  <a:schemeClr val="dk1"/>
                </a:solidFill>
              </a:rPr>
              <a:t>III.</a:t>
            </a:r>
            <a:endParaRPr b="1">
              <a:solidFill>
                <a:schemeClr val="dk1"/>
              </a:solidFill>
            </a:endParaRPr>
          </a:p>
        </p:txBody>
      </p:sp>
      <p:sp>
        <p:nvSpPr>
          <p:cNvPr id="1281" name="Google Shape;1281;p36"/>
          <p:cNvSpPr/>
          <p:nvPr/>
        </p:nvSpPr>
        <p:spPr>
          <a:xfrm>
            <a:off x="5679300" y="4303738"/>
            <a:ext cx="302725" cy="301900"/>
          </a:xfrm>
          <a:custGeom>
            <a:avLst/>
            <a:gdLst/>
            <a:ahLst/>
            <a:cxnLst/>
            <a:rect l="l" t="t" r="r" b="b"/>
            <a:pathLst>
              <a:path w="12109" h="12076" extrusionOk="0">
                <a:moveTo>
                  <a:pt x="6071" y="0"/>
                </a:moveTo>
                <a:lnTo>
                  <a:pt x="5504" y="2302"/>
                </a:lnTo>
                <a:cubicBezTo>
                  <a:pt x="5137" y="3870"/>
                  <a:pt x="3903" y="5104"/>
                  <a:pt x="2335" y="5471"/>
                </a:cubicBezTo>
                <a:lnTo>
                  <a:pt x="0" y="6005"/>
                </a:lnTo>
                <a:lnTo>
                  <a:pt x="2335" y="6572"/>
                </a:lnTo>
                <a:cubicBezTo>
                  <a:pt x="3903" y="6939"/>
                  <a:pt x="5137" y="8173"/>
                  <a:pt x="5504" y="9741"/>
                </a:cubicBezTo>
                <a:lnTo>
                  <a:pt x="6038" y="12076"/>
                </a:lnTo>
                <a:lnTo>
                  <a:pt x="6605" y="9741"/>
                </a:lnTo>
                <a:cubicBezTo>
                  <a:pt x="6972" y="8173"/>
                  <a:pt x="8206" y="6939"/>
                  <a:pt x="9774" y="6572"/>
                </a:cubicBezTo>
                <a:lnTo>
                  <a:pt x="12109" y="6038"/>
                </a:lnTo>
                <a:lnTo>
                  <a:pt x="9774" y="5471"/>
                </a:lnTo>
                <a:cubicBezTo>
                  <a:pt x="8206" y="5104"/>
                  <a:pt x="6972" y="3870"/>
                  <a:pt x="6605" y="2302"/>
                </a:cubicBezTo>
                <a:lnTo>
                  <a:pt x="6071" y="0"/>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5679300" y="537863"/>
            <a:ext cx="302725" cy="301900"/>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3" name="Google Shape;1283;p36"/>
          <p:cNvGrpSpPr/>
          <p:nvPr/>
        </p:nvGrpSpPr>
        <p:grpSpPr>
          <a:xfrm>
            <a:off x="5713700" y="443983"/>
            <a:ext cx="4255500" cy="4255500"/>
            <a:chOff x="5713700" y="443983"/>
            <a:chExt cx="4255500" cy="4255500"/>
          </a:xfrm>
          <a:blipFill>
            <a:blip r:embed="rId3"/>
            <a:stretch>
              <a:fillRect l="-15000"/>
            </a:stretch>
          </a:blipFill>
        </p:grpSpPr>
        <p:sp>
          <p:nvSpPr>
            <p:cNvPr id="1284" name="Google Shape;1284;p36"/>
            <p:cNvSpPr/>
            <p:nvPr/>
          </p:nvSpPr>
          <p:spPr>
            <a:xfrm flipH="1">
              <a:off x="5713700" y="443983"/>
              <a:ext cx="4255500" cy="4255500"/>
            </a:xfrm>
            <a:prstGeom prst="ellipse">
              <a:avLst/>
            </a:prstGeom>
            <a:grpFill/>
            <a:ln>
              <a:noFill/>
            </a:ln>
            <a:effectLst>
              <a:outerShdw dist="133350" dir="10800000" algn="bl" rotWithShape="0">
                <a:schemeClr val="lt2">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6"/>
            <p:cNvGrpSpPr/>
            <p:nvPr/>
          </p:nvGrpSpPr>
          <p:grpSpPr>
            <a:xfrm>
              <a:off x="5900011" y="719918"/>
              <a:ext cx="3872147" cy="3864070"/>
              <a:chOff x="5895351" y="719935"/>
              <a:chExt cx="3872147" cy="3864070"/>
            </a:xfrm>
            <a:grpFill/>
          </p:grpSpPr>
          <p:grpSp>
            <p:nvGrpSpPr>
              <p:cNvPr id="1286" name="Google Shape;1286;p36"/>
              <p:cNvGrpSpPr/>
              <p:nvPr/>
            </p:nvGrpSpPr>
            <p:grpSpPr>
              <a:xfrm>
                <a:off x="5895351" y="719935"/>
                <a:ext cx="3872147" cy="3864070"/>
                <a:chOff x="5895351" y="719935"/>
                <a:chExt cx="3872147" cy="3864070"/>
              </a:xfrm>
              <a:grpFill/>
            </p:grpSpPr>
            <p:sp>
              <p:nvSpPr>
                <p:cNvPr id="1287" name="Google Shape;1287;p36"/>
                <p:cNvSpPr/>
                <p:nvPr/>
              </p:nvSpPr>
              <p:spPr>
                <a:xfrm>
                  <a:off x="5895351" y="719935"/>
                  <a:ext cx="3872147" cy="3864070"/>
                </a:xfrm>
                <a:custGeom>
                  <a:avLst/>
                  <a:gdLst/>
                  <a:ahLst/>
                  <a:cxnLst/>
                  <a:rect l="l" t="t" r="r" b="b"/>
                  <a:pathLst>
                    <a:path w="96370" h="96169" fill="none" extrusionOk="0">
                      <a:moveTo>
                        <a:pt x="96369" y="48101"/>
                      </a:moveTo>
                      <a:cubicBezTo>
                        <a:pt x="96369" y="74620"/>
                        <a:pt x="74854" y="96169"/>
                        <a:pt x="48301" y="96169"/>
                      </a:cubicBezTo>
                      <a:lnTo>
                        <a:pt x="48068" y="96169"/>
                      </a:lnTo>
                      <a:cubicBezTo>
                        <a:pt x="21516" y="96169"/>
                        <a:pt x="0" y="74620"/>
                        <a:pt x="0" y="48068"/>
                      </a:cubicBezTo>
                      <a:cubicBezTo>
                        <a:pt x="0" y="21515"/>
                        <a:pt x="21516" y="0"/>
                        <a:pt x="48068" y="0"/>
                      </a:cubicBezTo>
                      <a:lnTo>
                        <a:pt x="48301" y="0"/>
                      </a:lnTo>
                      <a:cubicBezTo>
                        <a:pt x="74854" y="0"/>
                        <a:pt x="96369" y="21515"/>
                        <a:pt x="96369" y="48101"/>
                      </a:cubicBezTo>
                      <a:close/>
                    </a:path>
                  </a:pathLst>
                </a:custGeom>
                <a:grpFill/>
                <a:ln w="190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6018663" y="1002901"/>
                  <a:ext cx="3439207" cy="3132312"/>
                </a:xfrm>
                <a:custGeom>
                  <a:avLst/>
                  <a:gdLst/>
                  <a:ahLst/>
                  <a:cxnLst/>
                  <a:rect l="l" t="t" r="r" b="b"/>
                  <a:pathLst>
                    <a:path w="85595" h="77957" extrusionOk="0">
                      <a:moveTo>
                        <a:pt x="42797" y="1"/>
                      </a:moveTo>
                      <a:cubicBezTo>
                        <a:pt x="32824" y="1"/>
                        <a:pt x="22850" y="3803"/>
                        <a:pt x="15244" y="11409"/>
                      </a:cubicBezTo>
                      <a:cubicBezTo>
                        <a:pt x="0" y="26653"/>
                        <a:pt x="0" y="51304"/>
                        <a:pt x="15244" y="66548"/>
                      </a:cubicBezTo>
                      <a:cubicBezTo>
                        <a:pt x="22850" y="74154"/>
                        <a:pt x="32824" y="77956"/>
                        <a:pt x="42797" y="77956"/>
                      </a:cubicBezTo>
                      <a:cubicBezTo>
                        <a:pt x="52771" y="77956"/>
                        <a:pt x="62745" y="74154"/>
                        <a:pt x="70350" y="66548"/>
                      </a:cubicBezTo>
                      <a:cubicBezTo>
                        <a:pt x="85595" y="51304"/>
                        <a:pt x="85595" y="26653"/>
                        <a:pt x="70350" y="11409"/>
                      </a:cubicBezTo>
                      <a:cubicBezTo>
                        <a:pt x="62745" y="3803"/>
                        <a:pt x="52771" y="1"/>
                        <a:pt x="427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6430127" y="1204967"/>
                  <a:ext cx="2822685" cy="2733566"/>
                </a:xfrm>
                <a:custGeom>
                  <a:avLst/>
                  <a:gdLst/>
                  <a:ahLst/>
                  <a:cxnLst/>
                  <a:rect l="l" t="t" r="r" b="b"/>
                  <a:pathLst>
                    <a:path w="70251" h="68033" extrusionOk="0">
                      <a:moveTo>
                        <a:pt x="35130" y="0"/>
                      </a:moveTo>
                      <a:cubicBezTo>
                        <a:pt x="32115" y="0"/>
                        <a:pt x="29105" y="1126"/>
                        <a:pt x="26786" y="3378"/>
                      </a:cubicBezTo>
                      <a:lnTo>
                        <a:pt x="23684" y="6347"/>
                      </a:lnTo>
                      <a:lnTo>
                        <a:pt x="19381" y="6413"/>
                      </a:lnTo>
                      <a:cubicBezTo>
                        <a:pt x="12910" y="6547"/>
                        <a:pt x="7673" y="11784"/>
                        <a:pt x="7539" y="18255"/>
                      </a:cubicBezTo>
                      <a:lnTo>
                        <a:pt x="7472" y="22558"/>
                      </a:lnTo>
                      <a:lnTo>
                        <a:pt x="4504" y="25661"/>
                      </a:lnTo>
                      <a:cubicBezTo>
                        <a:pt x="0" y="30331"/>
                        <a:pt x="0" y="37702"/>
                        <a:pt x="4504" y="42372"/>
                      </a:cubicBezTo>
                      <a:lnTo>
                        <a:pt x="7472" y="45475"/>
                      </a:lnTo>
                      <a:lnTo>
                        <a:pt x="7539" y="49778"/>
                      </a:lnTo>
                      <a:cubicBezTo>
                        <a:pt x="7673" y="56249"/>
                        <a:pt x="12876" y="61486"/>
                        <a:pt x="19381" y="61586"/>
                      </a:cubicBezTo>
                      <a:lnTo>
                        <a:pt x="23684" y="61686"/>
                      </a:lnTo>
                      <a:lnTo>
                        <a:pt x="26753" y="64655"/>
                      </a:lnTo>
                      <a:cubicBezTo>
                        <a:pt x="29088" y="66907"/>
                        <a:pt x="32107" y="68033"/>
                        <a:pt x="35125" y="68033"/>
                      </a:cubicBezTo>
                      <a:cubicBezTo>
                        <a:pt x="38144" y="68033"/>
                        <a:pt x="41163" y="66907"/>
                        <a:pt x="43498" y="64655"/>
                      </a:cubicBezTo>
                      <a:lnTo>
                        <a:pt x="46567" y="61686"/>
                      </a:lnTo>
                      <a:lnTo>
                        <a:pt x="50870" y="61586"/>
                      </a:lnTo>
                      <a:cubicBezTo>
                        <a:pt x="57375" y="61486"/>
                        <a:pt x="62578" y="56249"/>
                        <a:pt x="62712" y="49778"/>
                      </a:cubicBezTo>
                      <a:lnTo>
                        <a:pt x="62779" y="45475"/>
                      </a:lnTo>
                      <a:lnTo>
                        <a:pt x="65781" y="42372"/>
                      </a:lnTo>
                      <a:cubicBezTo>
                        <a:pt x="70251" y="37702"/>
                        <a:pt x="70251" y="30331"/>
                        <a:pt x="65781" y="25661"/>
                      </a:cubicBezTo>
                      <a:lnTo>
                        <a:pt x="62779" y="22592"/>
                      </a:lnTo>
                      <a:lnTo>
                        <a:pt x="62712" y="18289"/>
                      </a:lnTo>
                      <a:cubicBezTo>
                        <a:pt x="62612" y="11784"/>
                        <a:pt x="57375" y="6547"/>
                        <a:pt x="50903" y="6413"/>
                      </a:cubicBezTo>
                      <a:lnTo>
                        <a:pt x="46600" y="6347"/>
                      </a:lnTo>
                      <a:lnTo>
                        <a:pt x="43498" y="3378"/>
                      </a:lnTo>
                      <a:cubicBezTo>
                        <a:pt x="41163" y="1126"/>
                        <a:pt x="38144" y="0"/>
                        <a:pt x="35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7462151" y="3257120"/>
                  <a:ext cx="738549" cy="519005"/>
                </a:xfrm>
                <a:custGeom>
                  <a:avLst/>
                  <a:gdLst/>
                  <a:ahLst/>
                  <a:cxnLst/>
                  <a:rect l="l" t="t" r="r" b="b"/>
                  <a:pathLst>
                    <a:path w="18381" h="12917" extrusionOk="0">
                      <a:moveTo>
                        <a:pt x="14623" y="0"/>
                      </a:moveTo>
                      <a:cubicBezTo>
                        <a:pt x="14564" y="0"/>
                        <a:pt x="14504" y="2"/>
                        <a:pt x="14444" y="5"/>
                      </a:cubicBezTo>
                      <a:lnTo>
                        <a:pt x="3503" y="405"/>
                      </a:lnTo>
                      <a:cubicBezTo>
                        <a:pt x="1535" y="472"/>
                        <a:pt x="0" y="2140"/>
                        <a:pt x="67" y="4074"/>
                      </a:cubicBezTo>
                      <a:lnTo>
                        <a:pt x="301" y="9512"/>
                      </a:lnTo>
                      <a:cubicBezTo>
                        <a:pt x="366" y="11406"/>
                        <a:pt x="1934" y="12916"/>
                        <a:pt x="3846" y="12916"/>
                      </a:cubicBezTo>
                      <a:cubicBezTo>
                        <a:pt x="3887" y="12916"/>
                        <a:pt x="3929" y="12915"/>
                        <a:pt x="3970" y="12914"/>
                      </a:cubicBezTo>
                      <a:lnTo>
                        <a:pt x="14911" y="12480"/>
                      </a:lnTo>
                      <a:cubicBezTo>
                        <a:pt x="16879" y="12414"/>
                        <a:pt x="18380" y="10779"/>
                        <a:pt x="18313" y="8811"/>
                      </a:cubicBezTo>
                      <a:lnTo>
                        <a:pt x="18113" y="3407"/>
                      </a:lnTo>
                      <a:cubicBezTo>
                        <a:pt x="18049" y="1500"/>
                        <a:pt x="16481" y="0"/>
                        <a:pt x="146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7606879" y="1812931"/>
                  <a:ext cx="804243" cy="623674"/>
                </a:xfrm>
                <a:custGeom>
                  <a:avLst/>
                  <a:gdLst/>
                  <a:ahLst/>
                  <a:cxnLst/>
                  <a:rect l="l" t="t" r="r" b="b"/>
                  <a:pathLst>
                    <a:path w="20016" h="15522" extrusionOk="0">
                      <a:moveTo>
                        <a:pt x="5597" y="0"/>
                      </a:moveTo>
                      <a:cubicBezTo>
                        <a:pt x="4079" y="0"/>
                        <a:pt x="2665" y="969"/>
                        <a:pt x="2203" y="2490"/>
                      </a:cubicBezTo>
                      <a:lnTo>
                        <a:pt x="601" y="7694"/>
                      </a:lnTo>
                      <a:cubicBezTo>
                        <a:pt x="1" y="9562"/>
                        <a:pt x="1068" y="11530"/>
                        <a:pt x="2936" y="12097"/>
                      </a:cubicBezTo>
                      <a:lnTo>
                        <a:pt x="13411" y="15366"/>
                      </a:lnTo>
                      <a:cubicBezTo>
                        <a:pt x="13757" y="15471"/>
                        <a:pt x="14106" y="15522"/>
                        <a:pt x="14450" y="15522"/>
                      </a:cubicBezTo>
                      <a:cubicBezTo>
                        <a:pt x="15961" y="15522"/>
                        <a:pt x="17358" y="14553"/>
                        <a:pt x="17847" y="13031"/>
                      </a:cubicBezTo>
                      <a:lnTo>
                        <a:pt x="19448" y="7828"/>
                      </a:lnTo>
                      <a:cubicBezTo>
                        <a:pt x="20015" y="5960"/>
                        <a:pt x="18981" y="3992"/>
                        <a:pt x="17113" y="3424"/>
                      </a:cubicBezTo>
                      <a:lnTo>
                        <a:pt x="6639" y="155"/>
                      </a:lnTo>
                      <a:cubicBezTo>
                        <a:pt x="6293" y="50"/>
                        <a:pt x="5942" y="0"/>
                        <a:pt x="5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7939288" y="2602267"/>
                  <a:ext cx="755947" cy="770934"/>
                </a:xfrm>
                <a:custGeom>
                  <a:avLst/>
                  <a:gdLst/>
                  <a:ahLst/>
                  <a:cxnLst/>
                  <a:rect l="l" t="t" r="r" b="b"/>
                  <a:pathLst>
                    <a:path w="18814" h="19187" extrusionOk="0">
                      <a:moveTo>
                        <a:pt x="8428" y="0"/>
                      </a:moveTo>
                      <a:cubicBezTo>
                        <a:pt x="7717" y="0"/>
                        <a:pt x="6998" y="214"/>
                        <a:pt x="6372" y="658"/>
                      </a:cubicBezTo>
                      <a:lnTo>
                        <a:pt x="1935" y="3827"/>
                      </a:lnTo>
                      <a:cubicBezTo>
                        <a:pt x="367" y="4961"/>
                        <a:pt x="1" y="7163"/>
                        <a:pt x="1135" y="8764"/>
                      </a:cubicBezTo>
                      <a:lnTo>
                        <a:pt x="7506" y="17704"/>
                      </a:lnTo>
                      <a:cubicBezTo>
                        <a:pt x="8201" y="18664"/>
                        <a:pt x="9296" y="19186"/>
                        <a:pt x="10408" y="19186"/>
                      </a:cubicBezTo>
                      <a:cubicBezTo>
                        <a:pt x="11112" y="19186"/>
                        <a:pt x="11822" y="18977"/>
                        <a:pt x="12443" y="18538"/>
                      </a:cubicBezTo>
                      <a:lnTo>
                        <a:pt x="16846" y="15369"/>
                      </a:lnTo>
                      <a:cubicBezTo>
                        <a:pt x="18447" y="14235"/>
                        <a:pt x="18814" y="12033"/>
                        <a:pt x="17680" y="10432"/>
                      </a:cubicBezTo>
                      <a:lnTo>
                        <a:pt x="11309" y="1492"/>
                      </a:lnTo>
                      <a:cubicBezTo>
                        <a:pt x="10618" y="518"/>
                        <a:pt x="9533" y="0"/>
                        <a:pt x="84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7547935" y="1447895"/>
                  <a:ext cx="587070" cy="682256"/>
                </a:xfrm>
                <a:custGeom>
                  <a:avLst/>
                  <a:gdLst/>
                  <a:ahLst/>
                  <a:cxnLst/>
                  <a:rect l="l" t="t" r="r" b="b"/>
                  <a:pathLst>
                    <a:path w="14611" h="16980" extrusionOk="0">
                      <a:moveTo>
                        <a:pt x="7305" y="0"/>
                      </a:moveTo>
                      <a:cubicBezTo>
                        <a:pt x="3269" y="0"/>
                        <a:pt x="0" y="3803"/>
                        <a:pt x="0" y="8473"/>
                      </a:cubicBezTo>
                      <a:cubicBezTo>
                        <a:pt x="0" y="13177"/>
                        <a:pt x="3269" y="16979"/>
                        <a:pt x="7305" y="16979"/>
                      </a:cubicBezTo>
                      <a:cubicBezTo>
                        <a:pt x="11342" y="16979"/>
                        <a:pt x="14611" y="13177"/>
                        <a:pt x="14611" y="8473"/>
                      </a:cubicBezTo>
                      <a:cubicBezTo>
                        <a:pt x="14611" y="3803"/>
                        <a:pt x="11342" y="0"/>
                        <a:pt x="73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7673899" y="1577918"/>
                  <a:ext cx="335141" cy="422211"/>
                </a:xfrm>
                <a:custGeom>
                  <a:avLst/>
                  <a:gdLst/>
                  <a:ahLst/>
                  <a:cxnLst/>
                  <a:rect l="l" t="t" r="r" b="b"/>
                  <a:pathLst>
                    <a:path w="8341" h="10508" extrusionOk="0">
                      <a:moveTo>
                        <a:pt x="4170" y="0"/>
                      </a:moveTo>
                      <a:cubicBezTo>
                        <a:pt x="1869" y="0"/>
                        <a:pt x="1" y="2335"/>
                        <a:pt x="1" y="5237"/>
                      </a:cubicBezTo>
                      <a:cubicBezTo>
                        <a:pt x="1" y="8139"/>
                        <a:pt x="1869" y="10508"/>
                        <a:pt x="4170" y="10508"/>
                      </a:cubicBezTo>
                      <a:cubicBezTo>
                        <a:pt x="6472" y="10508"/>
                        <a:pt x="8340" y="8139"/>
                        <a:pt x="8340" y="5237"/>
                      </a:cubicBezTo>
                      <a:cubicBezTo>
                        <a:pt x="8340" y="2335"/>
                        <a:pt x="6472" y="0"/>
                        <a:pt x="4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7672573" y="1626134"/>
                  <a:ext cx="168917" cy="373995"/>
                </a:xfrm>
                <a:custGeom>
                  <a:avLst/>
                  <a:gdLst/>
                  <a:ahLst/>
                  <a:cxnLst/>
                  <a:rect l="l" t="t" r="r" b="b"/>
                  <a:pathLst>
                    <a:path w="4204" h="9308" fill="none" extrusionOk="0">
                      <a:moveTo>
                        <a:pt x="4203" y="9308"/>
                      </a:moveTo>
                      <a:cubicBezTo>
                        <a:pt x="1902" y="9308"/>
                        <a:pt x="34" y="6973"/>
                        <a:pt x="34" y="4037"/>
                      </a:cubicBezTo>
                      <a:cubicBezTo>
                        <a:pt x="0" y="2570"/>
                        <a:pt x="534" y="1102"/>
                        <a:pt x="1535" y="1"/>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7547935" y="3081694"/>
                  <a:ext cx="587070" cy="682256"/>
                </a:xfrm>
                <a:custGeom>
                  <a:avLst/>
                  <a:gdLst/>
                  <a:ahLst/>
                  <a:cxnLst/>
                  <a:rect l="l" t="t" r="r" b="b"/>
                  <a:pathLst>
                    <a:path w="14611" h="16980" extrusionOk="0">
                      <a:moveTo>
                        <a:pt x="7305" y="1"/>
                      </a:moveTo>
                      <a:cubicBezTo>
                        <a:pt x="3269" y="1"/>
                        <a:pt x="0" y="3804"/>
                        <a:pt x="0" y="8507"/>
                      </a:cubicBezTo>
                      <a:cubicBezTo>
                        <a:pt x="0" y="13177"/>
                        <a:pt x="3269" y="16980"/>
                        <a:pt x="7305" y="16980"/>
                      </a:cubicBezTo>
                      <a:cubicBezTo>
                        <a:pt x="11342" y="16980"/>
                        <a:pt x="14611" y="13177"/>
                        <a:pt x="14611" y="8507"/>
                      </a:cubicBezTo>
                      <a:cubicBezTo>
                        <a:pt x="14611" y="3804"/>
                        <a:pt x="11342" y="1"/>
                        <a:pt x="7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7673899" y="3211717"/>
                  <a:ext cx="335141" cy="422252"/>
                </a:xfrm>
                <a:custGeom>
                  <a:avLst/>
                  <a:gdLst/>
                  <a:ahLst/>
                  <a:cxnLst/>
                  <a:rect l="l" t="t" r="r" b="b"/>
                  <a:pathLst>
                    <a:path w="8341" h="10509" extrusionOk="0">
                      <a:moveTo>
                        <a:pt x="4170" y="1"/>
                      </a:moveTo>
                      <a:cubicBezTo>
                        <a:pt x="1869" y="1"/>
                        <a:pt x="1" y="2369"/>
                        <a:pt x="1" y="5271"/>
                      </a:cubicBezTo>
                      <a:cubicBezTo>
                        <a:pt x="1" y="8173"/>
                        <a:pt x="1869" y="10508"/>
                        <a:pt x="4170" y="10508"/>
                      </a:cubicBezTo>
                      <a:cubicBezTo>
                        <a:pt x="6472" y="10508"/>
                        <a:pt x="8340" y="8173"/>
                        <a:pt x="8340" y="5271"/>
                      </a:cubicBezTo>
                      <a:cubicBezTo>
                        <a:pt x="8340" y="2369"/>
                        <a:pt x="6472" y="1"/>
                        <a:pt x="4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8441900" y="2277532"/>
                  <a:ext cx="587070" cy="682256"/>
                </a:xfrm>
                <a:custGeom>
                  <a:avLst/>
                  <a:gdLst/>
                  <a:ahLst/>
                  <a:cxnLst/>
                  <a:rect l="l" t="t" r="r" b="b"/>
                  <a:pathLst>
                    <a:path w="14611" h="16980" extrusionOk="0">
                      <a:moveTo>
                        <a:pt x="7306" y="1"/>
                      </a:moveTo>
                      <a:cubicBezTo>
                        <a:pt x="3269" y="1"/>
                        <a:pt x="0" y="3803"/>
                        <a:pt x="0" y="8507"/>
                      </a:cubicBezTo>
                      <a:cubicBezTo>
                        <a:pt x="0" y="13177"/>
                        <a:pt x="3269" y="16979"/>
                        <a:pt x="7306" y="16979"/>
                      </a:cubicBezTo>
                      <a:cubicBezTo>
                        <a:pt x="11342" y="16979"/>
                        <a:pt x="14611" y="13177"/>
                        <a:pt x="14611" y="8507"/>
                      </a:cubicBezTo>
                      <a:cubicBezTo>
                        <a:pt x="14611" y="3803"/>
                        <a:pt x="11342" y="1"/>
                        <a:pt x="73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8567904" y="2407554"/>
                  <a:ext cx="335101" cy="422211"/>
                </a:xfrm>
                <a:custGeom>
                  <a:avLst/>
                  <a:gdLst/>
                  <a:ahLst/>
                  <a:cxnLst/>
                  <a:rect l="l" t="t" r="r" b="b"/>
                  <a:pathLst>
                    <a:path w="8340" h="10508" extrusionOk="0">
                      <a:moveTo>
                        <a:pt x="4170" y="0"/>
                      </a:moveTo>
                      <a:cubicBezTo>
                        <a:pt x="1868" y="0"/>
                        <a:pt x="0" y="2369"/>
                        <a:pt x="0" y="5271"/>
                      </a:cubicBezTo>
                      <a:cubicBezTo>
                        <a:pt x="0" y="8173"/>
                        <a:pt x="1868" y="10508"/>
                        <a:pt x="4170" y="10508"/>
                      </a:cubicBezTo>
                      <a:cubicBezTo>
                        <a:pt x="6471" y="10508"/>
                        <a:pt x="8339" y="8173"/>
                        <a:pt x="8339" y="5271"/>
                      </a:cubicBezTo>
                      <a:cubicBezTo>
                        <a:pt x="8339" y="2369"/>
                        <a:pt x="6471" y="0"/>
                        <a:pt x="4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8566538" y="2455811"/>
                  <a:ext cx="168917" cy="373955"/>
                </a:xfrm>
                <a:custGeom>
                  <a:avLst/>
                  <a:gdLst/>
                  <a:ahLst/>
                  <a:cxnLst/>
                  <a:rect l="l" t="t" r="r" b="b"/>
                  <a:pathLst>
                    <a:path w="4204" h="9307" fill="none" extrusionOk="0">
                      <a:moveTo>
                        <a:pt x="4204" y="9307"/>
                      </a:moveTo>
                      <a:cubicBezTo>
                        <a:pt x="1902" y="9307"/>
                        <a:pt x="34" y="6972"/>
                        <a:pt x="34" y="4070"/>
                      </a:cubicBezTo>
                      <a:cubicBezTo>
                        <a:pt x="1" y="2569"/>
                        <a:pt x="568" y="1101"/>
                        <a:pt x="1568" y="0"/>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7559989" y="2184073"/>
                  <a:ext cx="755947" cy="769969"/>
                </a:xfrm>
                <a:custGeom>
                  <a:avLst/>
                  <a:gdLst/>
                  <a:ahLst/>
                  <a:cxnLst/>
                  <a:rect l="l" t="t" r="r" b="b"/>
                  <a:pathLst>
                    <a:path w="18814" h="19163" extrusionOk="0">
                      <a:moveTo>
                        <a:pt x="8430" y="1"/>
                      </a:moveTo>
                      <a:cubicBezTo>
                        <a:pt x="7717" y="1"/>
                        <a:pt x="6998" y="215"/>
                        <a:pt x="6372" y="659"/>
                      </a:cubicBezTo>
                      <a:lnTo>
                        <a:pt x="1969" y="3794"/>
                      </a:lnTo>
                      <a:cubicBezTo>
                        <a:pt x="367" y="4928"/>
                        <a:pt x="0" y="7163"/>
                        <a:pt x="1135" y="8765"/>
                      </a:cubicBezTo>
                      <a:lnTo>
                        <a:pt x="7506" y="17671"/>
                      </a:lnTo>
                      <a:cubicBezTo>
                        <a:pt x="8196" y="18645"/>
                        <a:pt x="9282" y="19163"/>
                        <a:pt x="10387" y="19163"/>
                      </a:cubicBezTo>
                      <a:cubicBezTo>
                        <a:pt x="11097" y="19163"/>
                        <a:pt x="11816" y="18949"/>
                        <a:pt x="12443" y="18505"/>
                      </a:cubicBezTo>
                      <a:lnTo>
                        <a:pt x="16846" y="15369"/>
                      </a:lnTo>
                      <a:cubicBezTo>
                        <a:pt x="18447" y="14202"/>
                        <a:pt x="18814" y="12000"/>
                        <a:pt x="17680" y="10399"/>
                      </a:cubicBezTo>
                      <a:lnTo>
                        <a:pt x="11342" y="1493"/>
                      </a:lnTo>
                      <a:cubicBezTo>
                        <a:pt x="10631" y="518"/>
                        <a:pt x="9538" y="1"/>
                        <a:pt x="8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7620299" y="2264152"/>
                  <a:ext cx="479870" cy="391393"/>
                </a:xfrm>
                <a:custGeom>
                  <a:avLst/>
                  <a:gdLst/>
                  <a:ahLst/>
                  <a:cxnLst/>
                  <a:rect l="l" t="t" r="r" b="b"/>
                  <a:pathLst>
                    <a:path w="11943" h="9741" extrusionOk="0">
                      <a:moveTo>
                        <a:pt x="10174" y="0"/>
                      </a:moveTo>
                      <a:lnTo>
                        <a:pt x="1" y="7272"/>
                      </a:lnTo>
                      <a:lnTo>
                        <a:pt x="1768" y="9740"/>
                      </a:lnTo>
                      <a:lnTo>
                        <a:pt x="11942" y="2468"/>
                      </a:lnTo>
                      <a:lnTo>
                        <a:pt x="101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7732883" y="2422300"/>
                  <a:ext cx="454396" cy="353865"/>
                </a:xfrm>
                <a:custGeom>
                  <a:avLst/>
                  <a:gdLst/>
                  <a:ahLst/>
                  <a:cxnLst/>
                  <a:rect l="l" t="t" r="r" b="b"/>
                  <a:pathLst>
                    <a:path w="11309" h="8807" extrusionOk="0">
                      <a:moveTo>
                        <a:pt x="10208" y="0"/>
                      </a:moveTo>
                      <a:lnTo>
                        <a:pt x="1" y="7272"/>
                      </a:lnTo>
                      <a:lnTo>
                        <a:pt x="1135" y="8806"/>
                      </a:lnTo>
                      <a:lnTo>
                        <a:pt x="11309" y="1568"/>
                      </a:lnTo>
                      <a:lnTo>
                        <a:pt x="1020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8262295" y="3006116"/>
                  <a:ext cx="745259" cy="773144"/>
                </a:xfrm>
                <a:custGeom>
                  <a:avLst/>
                  <a:gdLst/>
                  <a:ahLst/>
                  <a:cxnLst/>
                  <a:rect l="l" t="t" r="r" b="b"/>
                  <a:pathLst>
                    <a:path w="18548" h="19242" extrusionOk="0">
                      <a:moveTo>
                        <a:pt x="9937" y="0"/>
                      </a:moveTo>
                      <a:cubicBezTo>
                        <a:pt x="8766" y="0"/>
                        <a:pt x="7625" y="576"/>
                        <a:pt x="6939" y="1648"/>
                      </a:cubicBezTo>
                      <a:lnTo>
                        <a:pt x="1068" y="10888"/>
                      </a:lnTo>
                      <a:cubicBezTo>
                        <a:pt x="1" y="12523"/>
                        <a:pt x="468" y="14724"/>
                        <a:pt x="2135" y="15759"/>
                      </a:cubicBezTo>
                      <a:lnTo>
                        <a:pt x="6739" y="18694"/>
                      </a:lnTo>
                      <a:cubicBezTo>
                        <a:pt x="7323" y="19063"/>
                        <a:pt x="7979" y="19241"/>
                        <a:pt x="8628" y="19241"/>
                      </a:cubicBezTo>
                      <a:cubicBezTo>
                        <a:pt x="9797" y="19241"/>
                        <a:pt x="10944" y="18665"/>
                        <a:pt x="11609" y="17593"/>
                      </a:cubicBezTo>
                      <a:lnTo>
                        <a:pt x="17513" y="8353"/>
                      </a:lnTo>
                      <a:cubicBezTo>
                        <a:pt x="18547" y="6719"/>
                        <a:pt x="18080" y="4517"/>
                        <a:pt x="16412" y="3483"/>
                      </a:cubicBezTo>
                      <a:lnTo>
                        <a:pt x="11842" y="548"/>
                      </a:lnTo>
                      <a:cubicBezTo>
                        <a:pt x="11247" y="178"/>
                        <a:pt x="10587" y="0"/>
                        <a:pt x="99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8461990" y="3092423"/>
                  <a:ext cx="489272" cy="373995"/>
                </a:xfrm>
                <a:custGeom>
                  <a:avLst/>
                  <a:gdLst/>
                  <a:ahLst/>
                  <a:cxnLst/>
                  <a:rect l="l" t="t" r="r" b="b"/>
                  <a:pathLst>
                    <a:path w="12177" h="9308" extrusionOk="0">
                      <a:moveTo>
                        <a:pt x="1635" y="1"/>
                      </a:moveTo>
                      <a:lnTo>
                        <a:pt x="1" y="2569"/>
                      </a:lnTo>
                      <a:lnTo>
                        <a:pt x="10542" y="9307"/>
                      </a:lnTo>
                      <a:lnTo>
                        <a:pt x="12176" y="6739"/>
                      </a:lnTo>
                      <a:lnTo>
                        <a:pt x="16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8381589" y="3257281"/>
                  <a:ext cx="465124" cy="335141"/>
                </a:xfrm>
                <a:custGeom>
                  <a:avLst/>
                  <a:gdLst/>
                  <a:ahLst/>
                  <a:cxnLst/>
                  <a:rect l="l" t="t" r="r" b="b"/>
                  <a:pathLst>
                    <a:path w="11576" h="8341" extrusionOk="0">
                      <a:moveTo>
                        <a:pt x="1034" y="1"/>
                      </a:moveTo>
                      <a:lnTo>
                        <a:pt x="0" y="1602"/>
                      </a:lnTo>
                      <a:lnTo>
                        <a:pt x="10541" y="8340"/>
                      </a:lnTo>
                      <a:lnTo>
                        <a:pt x="11575" y="6739"/>
                      </a:lnTo>
                      <a:lnTo>
                        <a:pt x="10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6863027" y="3005915"/>
                  <a:ext cx="593780" cy="753455"/>
                </a:xfrm>
                <a:custGeom>
                  <a:avLst/>
                  <a:gdLst/>
                  <a:ahLst/>
                  <a:cxnLst/>
                  <a:rect l="l" t="t" r="r" b="b"/>
                  <a:pathLst>
                    <a:path w="14778" h="18752" extrusionOk="0">
                      <a:moveTo>
                        <a:pt x="5566" y="0"/>
                      </a:moveTo>
                      <a:cubicBezTo>
                        <a:pt x="3874" y="0"/>
                        <a:pt x="2404" y="1224"/>
                        <a:pt x="2136" y="2954"/>
                      </a:cubicBezTo>
                      <a:lnTo>
                        <a:pt x="334" y="13762"/>
                      </a:lnTo>
                      <a:cubicBezTo>
                        <a:pt x="1" y="15697"/>
                        <a:pt x="1335" y="17498"/>
                        <a:pt x="3270" y="17832"/>
                      </a:cubicBezTo>
                      <a:lnTo>
                        <a:pt x="8607" y="18699"/>
                      </a:lnTo>
                      <a:cubicBezTo>
                        <a:pt x="8811" y="18734"/>
                        <a:pt x="9013" y="18751"/>
                        <a:pt x="9213" y="18751"/>
                      </a:cubicBezTo>
                      <a:cubicBezTo>
                        <a:pt x="10905" y="18751"/>
                        <a:pt x="12378" y="17528"/>
                        <a:pt x="12676" y="15797"/>
                      </a:cubicBezTo>
                      <a:lnTo>
                        <a:pt x="14444" y="4989"/>
                      </a:lnTo>
                      <a:cubicBezTo>
                        <a:pt x="14778" y="3054"/>
                        <a:pt x="13444" y="1220"/>
                        <a:pt x="11542" y="920"/>
                      </a:cubicBezTo>
                      <a:lnTo>
                        <a:pt x="6172" y="52"/>
                      </a:lnTo>
                      <a:cubicBezTo>
                        <a:pt x="5968" y="17"/>
                        <a:pt x="5765" y="0"/>
                        <a:pt x="5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6923337" y="3148715"/>
                  <a:ext cx="516072" cy="202427"/>
                </a:xfrm>
                <a:custGeom>
                  <a:avLst/>
                  <a:gdLst/>
                  <a:ahLst/>
                  <a:cxnLst/>
                  <a:rect l="l" t="t" r="r" b="b"/>
                  <a:pathLst>
                    <a:path w="12844" h="5038" extrusionOk="0">
                      <a:moveTo>
                        <a:pt x="501" y="1"/>
                      </a:moveTo>
                      <a:lnTo>
                        <a:pt x="1" y="3036"/>
                      </a:lnTo>
                      <a:lnTo>
                        <a:pt x="12343" y="5038"/>
                      </a:lnTo>
                      <a:lnTo>
                        <a:pt x="12843" y="2036"/>
                      </a:ln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6899229" y="3341739"/>
                  <a:ext cx="509362" cy="156863"/>
                </a:xfrm>
                <a:custGeom>
                  <a:avLst/>
                  <a:gdLst/>
                  <a:ahLst/>
                  <a:cxnLst/>
                  <a:rect l="l" t="t" r="r" b="b"/>
                  <a:pathLst>
                    <a:path w="12677" h="3904" extrusionOk="0">
                      <a:moveTo>
                        <a:pt x="301" y="0"/>
                      </a:moveTo>
                      <a:lnTo>
                        <a:pt x="0" y="1868"/>
                      </a:lnTo>
                      <a:lnTo>
                        <a:pt x="12343" y="3903"/>
                      </a:lnTo>
                      <a:lnTo>
                        <a:pt x="12676" y="2035"/>
                      </a:lnTo>
                      <a:lnTo>
                        <a:pt x="3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7509041" y="2733254"/>
                  <a:ext cx="34916" cy="422211"/>
                </a:xfrm>
                <a:custGeom>
                  <a:avLst/>
                  <a:gdLst/>
                  <a:ahLst/>
                  <a:cxnLst/>
                  <a:rect l="l" t="t" r="r" b="b"/>
                  <a:pathLst>
                    <a:path w="869" h="10508" extrusionOk="0">
                      <a:moveTo>
                        <a:pt x="1" y="0"/>
                      </a:moveTo>
                      <a:lnTo>
                        <a:pt x="1" y="10508"/>
                      </a:lnTo>
                      <a:lnTo>
                        <a:pt x="868" y="10508"/>
                      </a:lnTo>
                      <a:lnTo>
                        <a:pt x="8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7391112" y="2438372"/>
                  <a:ext cx="135407" cy="229227"/>
                </a:xfrm>
                <a:custGeom>
                  <a:avLst/>
                  <a:gdLst/>
                  <a:ahLst/>
                  <a:cxnLst/>
                  <a:rect l="l" t="t" r="r" b="b"/>
                  <a:pathLst>
                    <a:path w="3370" h="5705" fill="none" extrusionOk="0">
                      <a:moveTo>
                        <a:pt x="868" y="0"/>
                      </a:moveTo>
                      <a:lnTo>
                        <a:pt x="3370" y="2102"/>
                      </a:lnTo>
                      <a:lnTo>
                        <a:pt x="3370" y="5705"/>
                      </a:lnTo>
                      <a:lnTo>
                        <a:pt x="0" y="3169"/>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8183864" y="2746050"/>
                  <a:ext cx="609892" cy="386652"/>
                </a:xfrm>
                <a:custGeom>
                  <a:avLst/>
                  <a:gdLst/>
                  <a:ahLst/>
                  <a:cxnLst/>
                  <a:rect l="l" t="t" r="r" b="b"/>
                  <a:pathLst>
                    <a:path w="15179" h="9623" extrusionOk="0">
                      <a:moveTo>
                        <a:pt x="5208" y="1"/>
                      </a:moveTo>
                      <a:cubicBezTo>
                        <a:pt x="2289" y="1"/>
                        <a:pt x="1" y="1429"/>
                        <a:pt x="1" y="4824"/>
                      </a:cubicBezTo>
                      <a:cubicBezTo>
                        <a:pt x="1" y="6893"/>
                        <a:pt x="868" y="8227"/>
                        <a:pt x="2202" y="8961"/>
                      </a:cubicBezTo>
                      <a:cubicBezTo>
                        <a:pt x="3038" y="9412"/>
                        <a:pt x="4059" y="9623"/>
                        <a:pt x="5171" y="9623"/>
                      </a:cubicBezTo>
                      <a:cubicBezTo>
                        <a:pt x="8499" y="9623"/>
                        <a:pt x="12653" y="7741"/>
                        <a:pt x="15178" y="4791"/>
                      </a:cubicBezTo>
                      <a:cubicBezTo>
                        <a:pt x="13744" y="3190"/>
                        <a:pt x="11976" y="1889"/>
                        <a:pt x="10008" y="1055"/>
                      </a:cubicBezTo>
                      <a:lnTo>
                        <a:pt x="9974" y="1055"/>
                      </a:lnTo>
                      <a:cubicBezTo>
                        <a:pt x="8369" y="377"/>
                        <a:pt x="6705" y="1"/>
                        <a:pt x="5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a:off x="7622991" y="2658197"/>
                  <a:ext cx="230553" cy="136733"/>
                </a:xfrm>
                <a:custGeom>
                  <a:avLst/>
                  <a:gdLst/>
                  <a:ahLst/>
                  <a:cxnLst/>
                  <a:rect l="l" t="t" r="r" b="b"/>
                  <a:pathLst>
                    <a:path w="5738" h="3403" fill="none" extrusionOk="0">
                      <a:moveTo>
                        <a:pt x="5738" y="867"/>
                      </a:moveTo>
                      <a:lnTo>
                        <a:pt x="3636" y="3402"/>
                      </a:lnTo>
                      <a:lnTo>
                        <a:pt x="0" y="3402"/>
                      </a:lnTo>
                      <a:lnTo>
                        <a:pt x="2535"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a:off x="7622991" y="2794890"/>
                  <a:ext cx="230553" cy="135407"/>
                </a:xfrm>
                <a:custGeom>
                  <a:avLst/>
                  <a:gdLst/>
                  <a:ahLst/>
                  <a:cxnLst/>
                  <a:rect l="l" t="t" r="r" b="b"/>
                  <a:pathLst>
                    <a:path w="5738" h="3370" fill="none" extrusionOk="0">
                      <a:moveTo>
                        <a:pt x="5738" y="2502"/>
                      </a:moveTo>
                      <a:lnTo>
                        <a:pt x="3636" y="0"/>
                      </a:lnTo>
                      <a:lnTo>
                        <a:pt x="0" y="0"/>
                      </a:lnTo>
                      <a:lnTo>
                        <a:pt x="2535" y="337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8161765" y="1143652"/>
                  <a:ext cx="215847" cy="1245178"/>
                </a:xfrm>
                <a:custGeom>
                  <a:avLst/>
                  <a:gdLst/>
                  <a:ahLst/>
                  <a:cxnLst/>
                  <a:rect l="l" t="t" r="r" b="b"/>
                  <a:pathLst>
                    <a:path w="5372" h="30990" extrusionOk="0">
                      <a:moveTo>
                        <a:pt x="1" y="0"/>
                      </a:moveTo>
                      <a:lnTo>
                        <a:pt x="2669" y="30322"/>
                      </a:lnTo>
                      <a:lnTo>
                        <a:pt x="5371" y="30989"/>
                      </a:lnTo>
                      <a:lnTo>
                        <a:pt x="5371" y="30989"/>
                      </a:lnTo>
                      <a:lnTo>
                        <a:pt x="2703" y="634"/>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8163131" y="1143652"/>
                  <a:ext cx="190333" cy="1263942"/>
                </a:xfrm>
                <a:custGeom>
                  <a:avLst/>
                  <a:gdLst/>
                  <a:ahLst/>
                  <a:cxnLst/>
                  <a:rect l="l" t="t" r="r" b="b"/>
                  <a:pathLst>
                    <a:path w="4737" h="31457" extrusionOk="0">
                      <a:moveTo>
                        <a:pt x="2168" y="0"/>
                      </a:moveTo>
                      <a:lnTo>
                        <a:pt x="0" y="30389"/>
                      </a:lnTo>
                      <a:lnTo>
                        <a:pt x="2535" y="31456"/>
                      </a:lnTo>
                      <a:lnTo>
                        <a:pt x="4737" y="1101"/>
                      </a:lnTo>
                      <a:lnTo>
                        <a:pt x="21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8326623" y="1155706"/>
                  <a:ext cx="190373" cy="1263942"/>
                </a:xfrm>
                <a:custGeom>
                  <a:avLst/>
                  <a:gdLst/>
                  <a:ahLst/>
                  <a:cxnLst/>
                  <a:rect l="l" t="t" r="r" b="b"/>
                  <a:pathLst>
                    <a:path w="4738" h="31457" extrusionOk="0">
                      <a:moveTo>
                        <a:pt x="2202" y="1"/>
                      </a:moveTo>
                      <a:lnTo>
                        <a:pt x="1" y="30389"/>
                      </a:lnTo>
                      <a:lnTo>
                        <a:pt x="2569" y="31456"/>
                      </a:lnTo>
                      <a:lnTo>
                        <a:pt x="4737" y="1068"/>
                      </a:lnTo>
                      <a:lnTo>
                        <a:pt x="22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8565212" y="1159724"/>
                  <a:ext cx="215807" cy="1245178"/>
                </a:xfrm>
                <a:custGeom>
                  <a:avLst/>
                  <a:gdLst/>
                  <a:ahLst/>
                  <a:cxnLst/>
                  <a:rect l="l" t="t" r="r" b="b"/>
                  <a:pathLst>
                    <a:path w="5371" h="30990" extrusionOk="0">
                      <a:moveTo>
                        <a:pt x="0" y="1"/>
                      </a:moveTo>
                      <a:lnTo>
                        <a:pt x="2669" y="30356"/>
                      </a:lnTo>
                      <a:lnTo>
                        <a:pt x="5371" y="30990"/>
                      </a:lnTo>
                      <a:lnTo>
                        <a:pt x="2702" y="668"/>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8664376" y="2289586"/>
                  <a:ext cx="116643" cy="115317"/>
                </a:xfrm>
                <a:custGeom>
                  <a:avLst/>
                  <a:gdLst/>
                  <a:ahLst/>
                  <a:cxnLst/>
                  <a:rect l="l" t="t" r="r" b="b"/>
                  <a:pathLst>
                    <a:path w="2903" h="2870" extrusionOk="0">
                      <a:moveTo>
                        <a:pt x="1" y="1"/>
                      </a:moveTo>
                      <a:lnTo>
                        <a:pt x="201" y="2236"/>
                      </a:lnTo>
                      <a:lnTo>
                        <a:pt x="2903" y="2870"/>
                      </a:lnTo>
                      <a:lnTo>
                        <a:pt x="2903" y="2870"/>
                      </a:lnTo>
                      <a:lnTo>
                        <a:pt x="2703" y="668"/>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8476736" y="1153014"/>
                  <a:ext cx="105914" cy="1258598"/>
                </a:xfrm>
                <a:custGeom>
                  <a:avLst/>
                  <a:gdLst/>
                  <a:ahLst/>
                  <a:cxnLst/>
                  <a:rect l="l" t="t" r="r" b="b"/>
                  <a:pathLst>
                    <a:path w="2636" h="31324" extrusionOk="0">
                      <a:moveTo>
                        <a:pt x="1" y="1"/>
                      </a:moveTo>
                      <a:lnTo>
                        <a:pt x="1" y="30456"/>
                      </a:lnTo>
                      <a:lnTo>
                        <a:pt x="2636" y="31323"/>
                      </a:lnTo>
                      <a:lnTo>
                        <a:pt x="2636" y="868"/>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8669760" y="1195927"/>
                  <a:ext cx="105914" cy="1258558"/>
                </a:xfrm>
                <a:custGeom>
                  <a:avLst/>
                  <a:gdLst/>
                  <a:ahLst/>
                  <a:cxnLst/>
                  <a:rect l="l" t="t" r="r" b="b"/>
                  <a:pathLst>
                    <a:path w="2636" h="31323" extrusionOk="0">
                      <a:moveTo>
                        <a:pt x="0" y="0"/>
                      </a:moveTo>
                      <a:lnTo>
                        <a:pt x="0" y="30455"/>
                      </a:lnTo>
                      <a:lnTo>
                        <a:pt x="2635" y="31323"/>
                      </a:lnTo>
                      <a:lnTo>
                        <a:pt x="2602" y="868"/>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6759844" y="1813654"/>
                  <a:ext cx="788131" cy="741843"/>
                </a:xfrm>
                <a:custGeom>
                  <a:avLst/>
                  <a:gdLst/>
                  <a:ahLst/>
                  <a:cxnLst/>
                  <a:rect l="l" t="t" r="r" b="b"/>
                  <a:pathLst>
                    <a:path w="19615" h="18463" extrusionOk="0">
                      <a:moveTo>
                        <a:pt x="12052" y="0"/>
                      </a:moveTo>
                      <a:cubicBezTo>
                        <a:pt x="11200" y="0"/>
                        <a:pt x="10348" y="311"/>
                        <a:pt x="9674" y="938"/>
                      </a:cubicBezTo>
                      <a:lnTo>
                        <a:pt x="1568" y="8277"/>
                      </a:lnTo>
                      <a:cubicBezTo>
                        <a:pt x="100" y="9611"/>
                        <a:pt x="0" y="11846"/>
                        <a:pt x="1301" y="13280"/>
                      </a:cubicBezTo>
                      <a:lnTo>
                        <a:pt x="4937" y="17316"/>
                      </a:lnTo>
                      <a:cubicBezTo>
                        <a:pt x="5645" y="18077"/>
                        <a:pt x="6606" y="18463"/>
                        <a:pt x="7567" y="18463"/>
                      </a:cubicBezTo>
                      <a:cubicBezTo>
                        <a:pt x="8417" y="18463"/>
                        <a:pt x="9267" y="18161"/>
                        <a:pt x="9941" y="17550"/>
                      </a:cubicBezTo>
                      <a:lnTo>
                        <a:pt x="18080" y="10178"/>
                      </a:lnTo>
                      <a:cubicBezTo>
                        <a:pt x="19514" y="8877"/>
                        <a:pt x="19614" y="6642"/>
                        <a:pt x="18313" y="5174"/>
                      </a:cubicBezTo>
                      <a:lnTo>
                        <a:pt x="14677" y="1172"/>
                      </a:lnTo>
                      <a:cubicBezTo>
                        <a:pt x="13971" y="394"/>
                        <a:pt x="13011" y="0"/>
                        <a:pt x="120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6714280" y="2277532"/>
                  <a:ext cx="587070" cy="682256"/>
                </a:xfrm>
                <a:custGeom>
                  <a:avLst/>
                  <a:gdLst/>
                  <a:ahLst/>
                  <a:cxnLst/>
                  <a:rect l="l" t="t" r="r" b="b"/>
                  <a:pathLst>
                    <a:path w="14611" h="16980" extrusionOk="0">
                      <a:moveTo>
                        <a:pt x="7305" y="1"/>
                      </a:moveTo>
                      <a:cubicBezTo>
                        <a:pt x="3269" y="1"/>
                        <a:pt x="0" y="3803"/>
                        <a:pt x="0" y="8507"/>
                      </a:cubicBezTo>
                      <a:cubicBezTo>
                        <a:pt x="0" y="13177"/>
                        <a:pt x="3269" y="16979"/>
                        <a:pt x="7305" y="16979"/>
                      </a:cubicBezTo>
                      <a:cubicBezTo>
                        <a:pt x="11342" y="16979"/>
                        <a:pt x="14611" y="13177"/>
                        <a:pt x="14611" y="8507"/>
                      </a:cubicBezTo>
                      <a:cubicBezTo>
                        <a:pt x="14611" y="3803"/>
                        <a:pt x="11342" y="1"/>
                        <a:pt x="7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6840245" y="2407554"/>
                  <a:ext cx="335101" cy="422211"/>
                </a:xfrm>
                <a:custGeom>
                  <a:avLst/>
                  <a:gdLst/>
                  <a:ahLst/>
                  <a:cxnLst/>
                  <a:rect l="l" t="t" r="r" b="b"/>
                  <a:pathLst>
                    <a:path w="8340" h="10508" extrusionOk="0">
                      <a:moveTo>
                        <a:pt x="4170" y="0"/>
                      </a:moveTo>
                      <a:cubicBezTo>
                        <a:pt x="1869" y="0"/>
                        <a:pt x="1" y="2369"/>
                        <a:pt x="1" y="5271"/>
                      </a:cubicBezTo>
                      <a:cubicBezTo>
                        <a:pt x="1" y="8173"/>
                        <a:pt x="1869" y="10508"/>
                        <a:pt x="4170" y="10508"/>
                      </a:cubicBezTo>
                      <a:cubicBezTo>
                        <a:pt x="6472" y="10508"/>
                        <a:pt x="8340" y="8173"/>
                        <a:pt x="8340" y="5271"/>
                      </a:cubicBezTo>
                      <a:cubicBezTo>
                        <a:pt x="8340" y="2369"/>
                        <a:pt x="6472" y="0"/>
                        <a:pt x="4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6838919" y="2455811"/>
                  <a:ext cx="168917" cy="373955"/>
                </a:xfrm>
                <a:custGeom>
                  <a:avLst/>
                  <a:gdLst/>
                  <a:ahLst/>
                  <a:cxnLst/>
                  <a:rect l="l" t="t" r="r" b="b"/>
                  <a:pathLst>
                    <a:path w="4204" h="9307" fill="none" extrusionOk="0">
                      <a:moveTo>
                        <a:pt x="4203" y="9307"/>
                      </a:moveTo>
                      <a:cubicBezTo>
                        <a:pt x="1902" y="9307"/>
                        <a:pt x="34" y="6972"/>
                        <a:pt x="34" y="4070"/>
                      </a:cubicBezTo>
                      <a:cubicBezTo>
                        <a:pt x="0" y="2569"/>
                        <a:pt x="567" y="1101"/>
                        <a:pt x="1568" y="0"/>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6757152" y="1459025"/>
                  <a:ext cx="761331" cy="768001"/>
                </a:xfrm>
                <a:custGeom>
                  <a:avLst/>
                  <a:gdLst/>
                  <a:ahLst/>
                  <a:cxnLst/>
                  <a:rect l="l" t="t" r="r" b="b"/>
                  <a:pathLst>
                    <a:path w="18948" h="19114" extrusionOk="0">
                      <a:moveTo>
                        <a:pt x="8337" y="0"/>
                      </a:moveTo>
                      <a:cubicBezTo>
                        <a:pt x="7594" y="0"/>
                        <a:pt x="6844" y="235"/>
                        <a:pt x="6205" y="724"/>
                      </a:cubicBezTo>
                      <a:lnTo>
                        <a:pt x="1869" y="3960"/>
                      </a:lnTo>
                      <a:cubicBezTo>
                        <a:pt x="301" y="5161"/>
                        <a:pt x="1" y="7362"/>
                        <a:pt x="1168" y="8930"/>
                      </a:cubicBezTo>
                      <a:lnTo>
                        <a:pt x="7739" y="17703"/>
                      </a:lnTo>
                      <a:cubicBezTo>
                        <a:pt x="8429" y="18629"/>
                        <a:pt x="9492" y="19113"/>
                        <a:pt x="10569" y="19113"/>
                      </a:cubicBezTo>
                      <a:cubicBezTo>
                        <a:pt x="11315" y="19113"/>
                        <a:pt x="12068" y="18881"/>
                        <a:pt x="12710" y="18404"/>
                      </a:cubicBezTo>
                      <a:lnTo>
                        <a:pt x="17046" y="15135"/>
                      </a:lnTo>
                      <a:cubicBezTo>
                        <a:pt x="18614" y="13967"/>
                        <a:pt x="18947" y="11732"/>
                        <a:pt x="17747" y="10198"/>
                      </a:cubicBezTo>
                      <a:lnTo>
                        <a:pt x="11175" y="1425"/>
                      </a:lnTo>
                      <a:cubicBezTo>
                        <a:pt x="10484" y="496"/>
                        <a:pt x="9417" y="0"/>
                        <a:pt x="83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6818788" y="1540390"/>
                  <a:ext cx="475852" cy="399429"/>
                </a:xfrm>
                <a:custGeom>
                  <a:avLst/>
                  <a:gdLst/>
                  <a:ahLst/>
                  <a:cxnLst/>
                  <a:rect l="l" t="t" r="r" b="b"/>
                  <a:pathLst>
                    <a:path w="11843" h="9941" extrusionOk="0">
                      <a:moveTo>
                        <a:pt x="10008" y="0"/>
                      </a:moveTo>
                      <a:lnTo>
                        <a:pt x="1" y="7506"/>
                      </a:lnTo>
                      <a:lnTo>
                        <a:pt x="1836" y="9941"/>
                      </a:lnTo>
                      <a:lnTo>
                        <a:pt x="11843" y="2435"/>
                      </a:lnTo>
                      <a:lnTo>
                        <a:pt x="1000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6936757" y="1693154"/>
                  <a:ext cx="447686" cy="361941"/>
                </a:xfrm>
                <a:custGeom>
                  <a:avLst/>
                  <a:gdLst/>
                  <a:ahLst/>
                  <a:cxnLst/>
                  <a:rect l="l" t="t" r="r" b="b"/>
                  <a:pathLst>
                    <a:path w="11142" h="9008" extrusionOk="0">
                      <a:moveTo>
                        <a:pt x="9974" y="1"/>
                      </a:moveTo>
                      <a:lnTo>
                        <a:pt x="0" y="7506"/>
                      </a:lnTo>
                      <a:lnTo>
                        <a:pt x="1135" y="9007"/>
                      </a:lnTo>
                      <a:lnTo>
                        <a:pt x="11142" y="1502"/>
                      </a:lnTo>
                      <a:lnTo>
                        <a:pt x="99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36"/>
              <p:cNvGrpSpPr/>
              <p:nvPr/>
            </p:nvGrpSpPr>
            <p:grpSpPr>
              <a:xfrm>
                <a:off x="7113669" y="2658197"/>
                <a:ext cx="410157" cy="272100"/>
                <a:chOff x="7113669" y="2658197"/>
                <a:chExt cx="410157" cy="272100"/>
              </a:xfrm>
              <a:grpFill/>
            </p:grpSpPr>
            <p:sp>
              <p:nvSpPr>
                <p:cNvPr id="1337" name="Google Shape;1337;p36"/>
                <p:cNvSpPr/>
                <p:nvPr/>
              </p:nvSpPr>
              <p:spPr>
                <a:xfrm>
                  <a:off x="7113669" y="2794890"/>
                  <a:ext cx="410157" cy="40"/>
                </a:xfrm>
                <a:custGeom>
                  <a:avLst/>
                  <a:gdLst/>
                  <a:ahLst/>
                  <a:cxnLst/>
                  <a:rect l="l" t="t" r="r" b="b"/>
                  <a:pathLst>
                    <a:path w="10208" h="1" fill="none" extrusionOk="0">
                      <a:moveTo>
                        <a:pt x="1" y="0"/>
                      </a:moveTo>
                      <a:lnTo>
                        <a:pt x="4170" y="0"/>
                      </a:lnTo>
                      <a:lnTo>
                        <a:pt x="7806" y="0"/>
                      </a:lnTo>
                      <a:lnTo>
                        <a:pt x="10208"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7196762" y="2658197"/>
                  <a:ext cx="230593" cy="136733"/>
                </a:xfrm>
                <a:custGeom>
                  <a:avLst/>
                  <a:gdLst/>
                  <a:ahLst/>
                  <a:cxnLst/>
                  <a:rect l="l" t="t" r="r" b="b"/>
                  <a:pathLst>
                    <a:path w="5739" h="3403" fill="none" extrusionOk="0">
                      <a:moveTo>
                        <a:pt x="1" y="867"/>
                      </a:moveTo>
                      <a:lnTo>
                        <a:pt x="2102" y="3402"/>
                      </a:lnTo>
                      <a:lnTo>
                        <a:pt x="5738" y="3402"/>
                      </a:lnTo>
                      <a:lnTo>
                        <a:pt x="3203"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7196762" y="2794890"/>
                  <a:ext cx="230593" cy="135407"/>
                </a:xfrm>
                <a:custGeom>
                  <a:avLst/>
                  <a:gdLst/>
                  <a:ahLst/>
                  <a:cxnLst/>
                  <a:rect l="l" t="t" r="r" b="b"/>
                  <a:pathLst>
                    <a:path w="5739" h="3370" fill="none" extrusionOk="0">
                      <a:moveTo>
                        <a:pt x="1" y="2502"/>
                      </a:moveTo>
                      <a:lnTo>
                        <a:pt x="2102" y="0"/>
                      </a:lnTo>
                      <a:lnTo>
                        <a:pt x="5738" y="0"/>
                      </a:lnTo>
                      <a:lnTo>
                        <a:pt x="3203" y="337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198837" y="310938"/>
            <a:ext cx="1380661" cy="920441"/>
          </a:xfrm>
          <a:prstGeom prst="ellipse">
            <a:avLst/>
          </a:prstGeom>
        </p:spPr>
      </p:pic>
      <p:grpSp>
        <p:nvGrpSpPr>
          <p:cNvPr id="1223" name="组合 4"/>
          <p:cNvGrpSpPr/>
          <p:nvPr/>
        </p:nvGrpSpPr>
        <p:grpSpPr>
          <a:xfrm>
            <a:off x="640457" y="494160"/>
            <a:ext cx="6097956" cy="632522"/>
            <a:chOff x="472019" y="668858"/>
            <a:chExt cx="8130608" cy="843363"/>
          </a:xfrm>
        </p:grpSpPr>
        <p:sp>
          <p:nvSpPr>
            <p:cNvPr id="1224" name="TextBox 8"/>
            <p:cNvSpPr txBox="1">
              <a:spLocks noChangeArrowheads="1"/>
            </p:cNvSpPr>
            <p:nvPr/>
          </p:nvSpPr>
          <p:spPr bwMode="auto">
            <a:xfrm>
              <a:off x="472019" y="668858"/>
              <a:ext cx="81306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Hoạt động khởi động</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0" y="705597"/>
              <a:ext cx="127648" cy="806624"/>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1230" name="Google Shape;147;p6"/>
          <p:cNvGrpSpPr/>
          <p:nvPr/>
        </p:nvGrpSpPr>
        <p:grpSpPr>
          <a:xfrm rot="734205">
            <a:off x="7400735" y="3748324"/>
            <a:ext cx="2490972" cy="2392428"/>
            <a:chOff x="7385456" y="-510930"/>
            <a:chExt cx="2845648" cy="2915806"/>
          </a:xfrm>
        </p:grpSpPr>
        <p:grpSp>
          <p:nvGrpSpPr>
            <p:cNvPr id="1231" name="Google Shape;148;p6"/>
            <p:cNvGrpSpPr/>
            <p:nvPr/>
          </p:nvGrpSpPr>
          <p:grpSpPr>
            <a:xfrm rot="-1800044">
              <a:off x="8052937" y="-247295"/>
              <a:ext cx="1694538" cy="2388537"/>
              <a:chOff x="5564538" y="450356"/>
              <a:chExt cx="1694575" cy="2388590"/>
            </a:xfrm>
          </p:grpSpPr>
          <p:grpSp>
            <p:nvGrpSpPr>
              <p:cNvPr id="1233" name="Google Shape;149;p6"/>
              <p:cNvGrpSpPr/>
              <p:nvPr/>
            </p:nvGrpSpPr>
            <p:grpSpPr>
              <a:xfrm>
                <a:off x="5564538" y="450356"/>
                <a:ext cx="1694575" cy="1194225"/>
                <a:chOff x="6675350" y="1828400"/>
                <a:chExt cx="1694575" cy="1194225"/>
              </a:xfrm>
            </p:grpSpPr>
            <p:sp>
              <p:nvSpPr>
                <p:cNvPr id="1245"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53;p6"/>
              <p:cNvGrpSpPr/>
              <p:nvPr/>
            </p:nvGrpSpPr>
            <p:grpSpPr>
              <a:xfrm>
                <a:off x="5969413" y="634821"/>
                <a:ext cx="884825" cy="2204125"/>
                <a:chOff x="7536800" y="2096925"/>
                <a:chExt cx="884825" cy="2204125"/>
              </a:xfrm>
            </p:grpSpPr>
            <p:grpSp>
              <p:nvGrpSpPr>
                <p:cNvPr id="1235" name="Google Shape;154;p6"/>
                <p:cNvGrpSpPr/>
                <p:nvPr/>
              </p:nvGrpSpPr>
              <p:grpSpPr>
                <a:xfrm>
                  <a:off x="7536800" y="2096925"/>
                  <a:ext cx="884825" cy="2204125"/>
                  <a:chOff x="7536800" y="2096925"/>
                  <a:chExt cx="884825" cy="2204125"/>
                </a:xfrm>
              </p:grpSpPr>
              <p:grpSp>
                <p:nvGrpSpPr>
                  <p:cNvPr id="1237" name="Google Shape;155;p6"/>
                  <p:cNvGrpSpPr/>
                  <p:nvPr/>
                </p:nvGrpSpPr>
                <p:grpSpPr>
                  <a:xfrm>
                    <a:off x="7849525" y="2704875"/>
                    <a:ext cx="572100" cy="1596175"/>
                    <a:chOff x="7849525" y="2704875"/>
                    <a:chExt cx="572100" cy="1596175"/>
                  </a:xfrm>
                </p:grpSpPr>
                <p:sp>
                  <p:nvSpPr>
                    <p:cNvPr id="1243"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 name="Google Shape;158;p6"/>
                  <p:cNvGrpSpPr/>
                  <p:nvPr/>
                </p:nvGrpSpPr>
                <p:grpSpPr>
                  <a:xfrm>
                    <a:off x="7536800" y="2096925"/>
                    <a:ext cx="247700" cy="2204125"/>
                    <a:chOff x="7536800" y="2073575"/>
                    <a:chExt cx="247700" cy="2204125"/>
                  </a:xfrm>
                </p:grpSpPr>
                <p:sp>
                  <p:nvSpPr>
                    <p:cNvPr id="1239"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6"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2"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48" name="图片 19"/>
          <p:cNvPicPr>
            <a:picLocks noChangeAspect="1"/>
          </p:cNvPicPr>
          <p:nvPr/>
        </p:nvPicPr>
        <p:blipFill>
          <a:blip r:embed="rId4" cstate="email"/>
          <a:stretch>
            <a:fillRect/>
          </a:stretch>
        </p:blipFill>
        <p:spPr>
          <a:xfrm>
            <a:off x="489987" y="1648255"/>
            <a:ext cx="4053442" cy="4053442"/>
          </a:xfrm>
          <a:prstGeom prst="rect">
            <a:avLst/>
          </a:prstGeom>
        </p:spPr>
      </p:pic>
      <p:pic>
        <p:nvPicPr>
          <p:cNvPr id="1249" name="图片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1143" y="1010801"/>
            <a:ext cx="4564775" cy="28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1" name="TextBox 1250"/>
          <p:cNvSpPr txBox="1"/>
          <p:nvPr/>
        </p:nvSpPr>
        <p:spPr>
          <a:xfrm>
            <a:off x="5171894" y="1628131"/>
            <a:ext cx="2923555" cy="1476375"/>
          </a:xfrm>
          <a:prstGeom prst="rect">
            <a:avLst/>
          </a:prstGeom>
          <a:noFill/>
        </p:spPr>
        <p:txBody>
          <a:bodyPr wrap="square">
            <a:spAutoFit/>
          </a:bodyPr>
          <a:lstStyle/>
          <a:p>
            <a:pPr algn="ctr">
              <a:spcAft>
                <a:spcPts val="800"/>
              </a:spcAft>
            </a:pPr>
            <a:r>
              <a:rPr lang="en-US" sz="1800" i="1">
                <a:effectLst/>
                <a:latin typeface="Times New Roman" panose="02020603050405020304" pitchFamily="18" charset="0"/>
                <a:ea typeface="Calibri" panose="020F0502020204030204" pitchFamily="34" charset="0"/>
                <a:cs typeface="Times New Roman" panose="02020603050405020304" pitchFamily="18" charset="0"/>
              </a:rPr>
              <a:t>Mỗi vùng miền trên thế giới đều có những nét riêng trong phong cách ẩm thực. Hãy chia sẻ hiểu biết của em về vấn đề này.</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1223" name="组合 4"/>
          <p:cNvGrpSpPr/>
          <p:nvPr/>
        </p:nvGrpSpPr>
        <p:grpSpPr>
          <a:xfrm>
            <a:off x="-787775" y="485865"/>
            <a:ext cx="6921795" cy="430887"/>
            <a:chOff x="-1432290" y="705597"/>
            <a:chExt cx="9229060" cy="574516"/>
          </a:xfrm>
        </p:grpSpPr>
        <p:sp>
          <p:nvSpPr>
            <p:cNvPr id="1224" name="TextBox 8"/>
            <p:cNvSpPr txBox="1">
              <a:spLocks noChangeArrowheads="1"/>
            </p:cNvSpPr>
            <p:nvPr/>
          </p:nvSpPr>
          <p:spPr bwMode="auto">
            <a:xfrm>
              <a:off x="-1432290" y="705835"/>
              <a:ext cx="9229060" cy="57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lang="en-US" altLang="zh-CN" sz="2800" b="1" kern="1200">
                  <a:solidFill>
                    <a:schemeClr val="bg1"/>
                  </a:solidFill>
                  <a:latin typeface="Times New Roman" panose="02020603050405020304" pitchFamily="18" charset="0"/>
                  <a:ea typeface="华文新魏" panose="020B0503050000020004" pitchFamily="2" charset="-122"/>
                  <a:cs typeface="Times New Roman" panose="02020603050405020304" pitchFamily="18" charset="0"/>
                </a:rPr>
                <a:t>1. Nghệ thuật</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1" y="705597"/>
              <a:ext cx="119667" cy="574516"/>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8175;p51"/>
          <p:cNvSpPr/>
          <p:nvPr/>
        </p:nvSpPr>
        <p:spPr>
          <a:xfrm rot="5400000" flipH="1">
            <a:off x="2152764" y="2098551"/>
            <a:ext cx="1188127" cy="3857505"/>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8176;p51"/>
          <p:cNvSpPr/>
          <p:nvPr/>
        </p:nvSpPr>
        <p:spPr>
          <a:xfrm flipH="1">
            <a:off x="3497442" y="3013072"/>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8177;p51"/>
          <p:cNvSpPr/>
          <p:nvPr/>
        </p:nvSpPr>
        <p:spPr>
          <a:xfrm rot="-5400000">
            <a:off x="3347544" y="16854"/>
            <a:ext cx="1062423" cy="4091547"/>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8178;p51"/>
          <p:cNvSpPr/>
          <p:nvPr/>
        </p:nvSpPr>
        <p:spPr>
          <a:xfrm>
            <a:off x="1704458" y="1210016"/>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0086F7"/>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183;p51"/>
          <p:cNvSpPr txBox="1"/>
          <p:nvPr/>
        </p:nvSpPr>
        <p:spPr>
          <a:xfrm>
            <a:off x="3634967" y="3066324"/>
            <a:ext cx="1371600" cy="3657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panose="020B0604020202020204"/>
              <a:buNone/>
              <a:defRPr sz="20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1pPr>
            <a:lvl2pPr marR="0" lvl="1"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2pPr>
            <a:lvl3pPr marR="0" lvl="2"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3pPr>
            <a:lvl4pPr marR="0" lvl="3"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4pPr>
            <a:lvl5pPr marR="0" lvl="4"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5pPr>
            <a:lvl6pPr marR="0" lvl="5"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6pPr>
            <a:lvl7pPr marR="0" lvl="6"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7pPr>
            <a:lvl8pPr marR="0" lvl="7"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8pPr>
            <a:lvl9pPr marR="0" lvl="8"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panose="020B0604020202020204"/>
              <a:buNone/>
              <a:defRPr/>
            </a:pPr>
            <a:r>
              <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panose="020B0604020202020204"/>
              </a:rPr>
              <a:t>02</a:t>
            </a:r>
          </a:p>
        </p:txBody>
      </p:sp>
      <p:pic>
        <p:nvPicPr>
          <p:cNvPr id="25" name="Google Shape;516;p33"/>
          <p:cNvPicPr preferRelativeResize="0"/>
          <p:nvPr/>
        </p:nvPicPr>
        <p:blipFill>
          <a:blip r:embed="rId4"/>
          <a:stretch>
            <a:fillRect/>
          </a:stretch>
        </p:blipFill>
        <p:spPr>
          <a:xfrm>
            <a:off x="6501784" y="1406306"/>
            <a:ext cx="1751018" cy="3495178"/>
          </a:xfrm>
          <a:prstGeom prst="rect">
            <a:avLst/>
          </a:prstGeom>
          <a:noFill/>
          <a:ln>
            <a:noFill/>
          </a:ln>
        </p:spPr>
      </p:pic>
      <p:pic>
        <p:nvPicPr>
          <p:cNvPr id="26" name="Google Shape;517;p33"/>
          <p:cNvPicPr preferRelativeResize="0"/>
          <p:nvPr/>
        </p:nvPicPr>
        <p:blipFill>
          <a:blip r:embed="rId5"/>
          <a:stretch>
            <a:fillRect/>
          </a:stretch>
        </p:blipFill>
        <p:spPr>
          <a:xfrm>
            <a:off x="5893189" y="605982"/>
            <a:ext cx="1509268" cy="1150375"/>
          </a:xfrm>
          <a:prstGeom prst="rect">
            <a:avLst/>
          </a:prstGeom>
          <a:noFill/>
          <a:ln>
            <a:noFill/>
          </a:ln>
        </p:spPr>
      </p:pic>
      <p:sp>
        <p:nvSpPr>
          <p:cNvPr id="27" name="Google Shape;8183;p51"/>
          <p:cNvSpPr txBox="1"/>
          <p:nvPr/>
        </p:nvSpPr>
        <p:spPr>
          <a:xfrm>
            <a:off x="1694019" y="1315333"/>
            <a:ext cx="1371600" cy="3657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panose="020B0604020202020204"/>
              <a:buNone/>
              <a:defRPr sz="20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1pPr>
            <a:lvl2pPr marR="0" lvl="1"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2pPr>
            <a:lvl3pPr marR="0" lvl="2"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3pPr>
            <a:lvl4pPr marR="0" lvl="3"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4pPr>
            <a:lvl5pPr marR="0" lvl="4"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5pPr>
            <a:lvl6pPr marR="0" lvl="5"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6pPr>
            <a:lvl7pPr marR="0" lvl="6"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7pPr>
            <a:lvl8pPr marR="0" lvl="7"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8pPr>
            <a:lvl9pPr marR="0" lvl="8" algn="ctr" rtl="0">
              <a:lnSpc>
                <a:spcPct val="100000"/>
              </a:lnSpc>
              <a:spcBef>
                <a:spcPts val="0"/>
              </a:spcBef>
              <a:spcAft>
                <a:spcPts val="0"/>
              </a:spcAft>
              <a:buClr>
                <a:srgbClr val="FFFFFF"/>
              </a:buClr>
              <a:buSzPts val="2500"/>
              <a:buFont typeface="Archivo Black" panose="020B0604020202020204"/>
              <a:buNone/>
              <a:defRPr sz="2500" b="0" i="0" u="none" strike="noStrike" cap="none">
                <a:solidFill>
                  <a:srgbClr val="FFFFFF"/>
                </a:solidFill>
                <a:latin typeface="Archivo Black" panose="020B0604020202020204"/>
                <a:ea typeface="Archivo Black" panose="020B0604020202020204"/>
                <a:cs typeface="Archivo Black" panose="020B0604020202020204"/>
                <a:sym typeface="Archivo Black" panose="020B0604020202020204"/>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panose="020B0604020202020204"/>
              <a:buNone/>
              <a:defRPr/>
            </a:pPr>
            <a:r>
              <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panose="020B0604020202020204"/>
              </a:rPr>
              <a:t>01</a:t>
            </a:r>
          </a:p>
        </p:txBody>
      </p:sp>
      <p:sp>
        <p:nvSpPr>
          <p:cNvPr id="28" name="TextBox 27"/>
          <p:cNvSpPr txBox="1"/>
          <p:nvPr/>
        </p:nvSpPr>
        <p:spPr>
          <a:xfrm>
            <a:off x="2034071" y="1948438"/>
            <a:ext cx="3900587" cy="368300"/>
          </a:xfrm>
          <a:prstGeom prst="rect">
            <a:avLst/>
          </a:prstGeom>
          <a:noFill/>
        </p:spPr>
        <p:txBody>
          <a:bodyPr wrap="square">
            <a:spAutoFit/>
          </a:bodyPr>
          <a:lstStyle/>
          <a:p>
            <a:r>
              <a:rPr lang="en-US" sz="1800">
                <a:latin typeface="Times New Roman" panose="02020603050405020304" pitchFamily="18" charset="0"/>
                <a:cs typeface="Times New Roman" panose="02020603050405020304" pitchFamily="18" charset="0"/>
              </a:rPr>
              <a:t>Sử dụng ngôn ngữ địa phương</a:t>
            </a:r>
          </a:p>
        </p:txBody>
      </p:sp>
      <p:sp>
        <p:nvSpPr>
          <p:cNvPr id="29" name="TextBox 28"/>
          <p:cNvSpPr txBox="1"/>
          <p:nvPr/>
        </p:nvSpPr>
        <p:spPr>
          <a:xfrm>
            <a:off x="1124954" y="3867434"/>
            <a:ext cx="3796897" cy="369332"/>
          </a:xfrm>
          <a:prstGeom prst="rect">
            <a:avLst/>
          </a:prstGeom>
          <a:noFill/>
        </p:spPr>
        <p:txBody>
          <a:bodyPr wrap="square">
            <a:spAutoFit/>
          </a:bodyPr>
          <a:lstStyle/>
          <a:p>
            <a:r>
              <a:rPr lang="en-US" sz="1800">
                <a:latin typeface="Times New Roman" panose="02020603050405020304" pitchFamily="18" charset="0"/>
                <a:cs typeface="Times New Roman" panose="02020603050405020304" pitchFamily="18" charset="0"/>
              </a:rPr>
              <a:t>Lối viết lôi cuốn, hấp dẫn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1223" name="组合 4"/>
          <p:cNvGrpSpPr/>
          <p:nvPr/>
        </p:nvGrpSpPr>
        <p:grpSpPr>
          <a:xfrm>
            <a:off x="-787775" y="485865"/>
            <a:ext cx="6921795" cy="430887"/>
            <a:chOff x="-1432290" y="705597"/>
            <a:chExt cx="9229060" cy="574516"/>
          </a:xfrm>
        </p:grpSpPr>
        <p:sp>
          <p:nvSpPr>
            <p:cNvPr id="1224" name="TextBox 8"/>
            <p:cNvSpPr txBox="1">
              <a:spLocks noChangeArrowheads="1"/>
            </p:cNvSpPr>
            <p:nvPr/>
          </p:nvSpPr>
          <p:spPr bwMode="auto">
            <a:xfrm>
              <a:off x="-1432290" y="705835"/>
              <a:ext cx="9229060" cy="57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lang="en-US" altLang="zh-CN" sz="2800" b="1" kern="1200">
                  <a:solidFill>
                    <a:schemeClr val="bg1"/>
                  </a:solidFill>
                  <a:latin typeface="Times New Roman" panose="02020603050405020304" pitchFamily="18" charset="0"/>
                  <a:ea typeface="华文新魏" panose="020B0503050000020004" pitchFamily="2" charset="-122"/>
                  <a:cs typeface="Times New Roman" panose="02020603050405020304" pitchFamily="18" charset="0"/>
                </a:rPr>
                <a:t>2. Nội dung</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1" y="705597"/>
              <a:ext cx="119667" cy="574516"/>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picture containing food, table, wooden, vegetable&#10;&#10;Description automatically generated"/>
          <p:cNvPicPr>
            <a:picLocks noChangeAspect="1"/>
          </p:cNvPicPr>
          <p:nvPr/>
        </p:nvPicPr>
        <p:blipFill>
          <a:blip r:embed="rId4"/>
          <a:stretch>
            <a:fillRect/>
          </a:stretch>
        </p:blipFill>
        <p:spPr>
          <a:xfrm>
            <a:off x="494780" y="2036622"/>
            <a:ext cx="4063897" cy="2709264"/>
          </a:xfrm>
          <a:prstGeom prst="rect">
            <a:avLst/>
          </a:prstGeom>
          <a:ln>
            <a:noFill/>
          </a:ln>
          <a:effectLst>
            <a:softEdge rad="112500"/>
          </a:effectLst>
        </p:spPr>
      </p:pic>
      <p:pic>
        <p:nvPicPr>
          <p:cNvPr id="21" name="图片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5299" y="916752"/>
            <a:ext cx="4379130" cy="321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13"/>
          <p:cNvSpPr txBox="1"/>
          <p:nvPr/>
        </p:nvSpPr>
        <p:spPr>
          <a:xfrm>
            <a:off x="5364310" y="1724410"/>
            <a:ext cx="2594307" cy="147637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a:latin typeface="Times New Roman" panose="02020603050405020304" pitchFamily="18" charset="0"/>
                <a:cs typeface="Times New Roman" panose="02020603050405020304" pitchFamily="18" charset="0"/>
              </a:rPr>
              <a:t>Nhà văn giới thiệu về món cơm Hến đặc sản của Huế cùng tình cảm mà tác giả dành cho món ăn quê hương mình.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1999" y="353468"/>
            <a:ext cx="1380661" cy="920441"/>
          </a:xfrm>
          <a:prstGeom prst="ellipse">
            <a:avLst/>
          </a:prstGeom>
        </p:spPr>
      </p:pic>
      <p:grpSp>
        <p:nvGrpSpPr>
          <p:cNvPr id="1223" name="组合 4"/>
          <p:cNvGrpSpPr/>
          <p:nvPr/>
        </p:nvGrpSpPr>
        <p:grpSpPr>
          <a:xfrm>
            <a:off x="-787775" y="485865"/>
            <a:ext cx="6921795" cy="430887"/>
            <a:chOff x="-1432290" y="705597"/>
            <a:chExt cx="9229060" cy="574516"/>
          </a:xfrm>
        </p:grpSpPr>
        <p:sp>
          <p:nvSpPr>
            <p:cNvPr id="1224" name="TextBox 8"/>
            <p:cNvSpPr txBox="1">
              <a:spLocks noChangeArrowheads="1"/>
            </p:cNvSpPr>
            <p:nvPr/>
          </p:nvSpPr>
          <p:spPr bwMode="auto">
            <a:xfrm>
              <a:off x="-1432290" y="705835"/>
              <a:ext cx="9229060" cy="57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lang="en-US" altLang="zh-CN" sz="2800" b="1" kern="1200">
                  <a:solidFill>
                    <a:schemeClr val="bg1"/>
                  </a:solidFill>
                  <a:latin typeface="Times New Roman" panose="02020603050405020304" pitchFamily="18" charset="0"/>
                  <a:ea typeface="华文新魏" panose="020B0503050000020004" pitchFamily="2" charset="-122"/>
                  <a:cs typeface="Times New Roman" panose="02020603050405020304" pitchFamily="18" charset="0"/>
                </a:rPr>
                <a:t>3. Thông điệp</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1" y="705597"/>
              <a:ext cx="119667" cy="574516"/>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picture containing food, table, wooden, vegetable&#10;&#10;Description automatically generated"/>
          <p:cNvPicPr>
            <a:picLocks noChangeAspect="1"/>
          </p:cNvPicPr>
          <p:nvPr/>
        </p:nvPicPr>
        <p:blipFill>
          <a:blip r:embed="rId4"/>
          <a:stretch>
            <a:fillRect/>
          </a:stretch>
        </p:blipFill>
        <p:spPr>
          <a:xfrm>
            <a:off x="494780" y="2036622"/>
            <a:ext cx="4063897" cy="2709264"/>
          </a:xfrm>
          <a:prstGeom prst="rect">
            <a:avLst/>
          </a:prstGeom>
          <a:ln>
            <a:noFill/>
          </a:ln>
          <a:effectLst>
            <a:softEdge rad="112500"/>
          </a:effectLst>
        </p:spPr>
      </p:pic>
      <p:pic>
        <p:nvPicPr>
          <p:cNvPr id="21" name="图片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5299" y="916752"/>
            <a:ext cx="4379130" cy="321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13"/>
          <p:cNvSpPr txBox="1"/>
          <p:nvPr/>
        </p:nvSpPr>
        <p:spPr>
          <a:xfrm>
            <a:off x="5364310" y="1724410"/>
            <a:ext cx="2594307" cy="92202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US" sz="1800">
                <a:latin typeface="Times New Roman" panose="02020603050405020304" pitchFamily="18" charset="0"/>
                <a:cs typeface="Times New Roman" panose="02020603050405020304" pitchFamily="18" charset="0"/>
              </a:rPr>
              <a:t>Hãy trân trọng, giữ gìn những đặc sản của địa phương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6" name="Google Shape;1206;p35"/>
          <p:cNvSpPr txBox="1">
            <a:spLocks noGrp="1"/>
          </p:cNvSpPr>
          <p:nvPr>
            <p:ph type="title"/>
          </p:nvPr>
        </p:nvSpPr>
        <p:spPr>
          <a:xfrm>
            <a:off x="583221" y="2153136"/>
            <a:ext cx="5365282" cy="69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600" b="1">
                <a:latin typeface="Times New Roman" panose="02020603050405020304" pitchFamily="18" charset="0"/>
                <a:cs typeface="Times New Roman" panose="02020603050405020304" pitchFamily="18" charset="0"/>
              </a:rPr>
              <a:t>Hoạt động luyện tập</a:t>
            </a:r>
            <a:endParaRPr sz="6600" b="1">
              <a:latin typeface="Times New Roman" panose="02020603050405020304" pitchFamily="18" charset="0"/>
              <a:cs typeface="Times New Roman" panose="02020603050405020304" pitchFamily="18" charset="0"/>
            </a:endParaRPr>
          </a:p>
        </p:txBody>
      </p:sp>
      <p:grpSp>
        <p:nvGrpSpPr>
          <p:cNvPr id="1207" name="Google Shape;1207;p35"/>
          <p:cNvGrpSpPr/>
          <p:nvPr/>
        </p:nvGrpSpPr>
        <p:grpSpPr>
          <a:xfrm>
            <a:off x="5213836" y="537850"/>
            <a:ext cx="4604364" cy="4226397"/>
            <a:chOff x="2268500" y="1194225"/>
            <a:chExt cx="2440950" cy="2240575"/>
          </a:xfrm>
          <a:blipFill>
            <a:blip r:embed="rId3"/>
            <a:stretch>
              <a:fillRect l="-15000"/>
            </a:stretch>
          </a:blipFill>
        </p:grpSpPr>
        <p:sp>
          <p:nvSpPr>
            <p:cNvPr id="1208" name="Google Shape;1208;p35"/>
            <p:cNvSpPr/>
            <p:nvPr/>
          </p:nvSpPr>
          <p:spPr>
            <a:xfrm>
              <a:off x="2268500" y="1194225"/>
              <a:ext cx="2440950" cy="2240575"/>
            </a:xfrm>
            <a:custGeom>
              <a:avLst/>
              <a:gdLst/>
              <a:ahLst/>
              <a:cxnLst/>
              <a:rect l="l" t="t" r="r" b="b"/>
              <a:pathLst>
                <a:path w="97638" h="89623" extrusionOk="0">
                  <a:moveTo>
                    <a:pt x="48760" y="1"/>
                  </a:moveTo>
                  <a:cubicBezTo>
                    <a:pt x="27874" y="1"/>
                    <a:pt x="9174" y="14697"/>
                    <a:pt x="4904" y="35955"/>
                  </a:cubicBezTo>
                  <a:cubicBezTo>
                    <a:pt x="1" y="60206"/>
                    <a:pt x="15712" y="83823"/>
                    <a:pt x="39963" y="88726"/>
                  </a:cubicBezTo>
                  <a:cubicBezTo>
                    <a:pt x="42955" y="89331"/>
                    <a:pt x="45938" y="89623"/>
                    <a:pt x="48878" y="89623"/>
                  </a:cubicBezTo>
                  <a:cubicBezTo>
                    <a:pt x="69764" y="89623"/>
                    <a:pt x="88465" y="74926"/>
                    <a:pt x="92734" y="53668"/>
                  </a:cubicBezTo>
                  <a:cubicBezTo>
                    <a:pt x="97637" y="29417"/>
                    <a:pt x="81926" y="5767"/>
                    <a:pt x="57675" y="897"/>
                  </a:cubicBezTo>
                  <a:cubicBezTo>
                    <a:pt x="54683" y="292"/>
                    <a:pt x="51700" y="1"/>
                    <a:pt x="48760" y="1"/>
                  </a:cubicBezTo>
                  <a:close/>
                </a:path>
              </a:pathLst>
            </a:custGeom>
            <a:grpFill/>
            <a:ln>
              <a:noFill/>
            </a:ln>
            <a:effectLst>
              <a:outerShdw dist="133350" dir="215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2356075" y="1285550"/>
              <a:ext cx="2266650" cy="2058700"/>
            </a:xfrm>
            <a:custGeom>
              <a:avLst/>
              <a:gdLst/>
              <a:ahLst/>
              <a:cxnLst/>
              <a:rect l="l" t="t" r="r" b="b"/>
              <a:pathLst>
                <a:path w="90666" h="82348" extrusionOk="0">
                  <a:moveTo>
                    <a:pt x="45294" y="1"/>
                  </a:moveTo>
                  <a:cubicBezTo>
                    <a:pt x="26694" y="1"/>
                    <a:pt x="9833" y="12683"/>
                    <a:pt x="5304" y="31568"/>
                  </a:cubicBezTo>
                  <a:cubicBezTo>
                    <a:pt x="0" y="53684"/>
                    <a:pt x="13610" y="75900"/>
                    <a:pt x="35726" y="81204"/>
                  </a:cubicBezTo>
                  <a:cubicBezTo>
                    <a:pt x="38952" y="81977"/>
                    <a:pt x="42180" y="82348"/>
                    <a:pt x="45357" y="82348"/>
                  </a:cubicBezTo>
                  <a:cubicBezTo>
                    <a:pt x="63963" y="82348"/>
                    <a:pt x="80831" y="69643"/>
                    <a:pt x="85361" y="50782"/>
                  </a:cubicBezTo>
                  <a:cubicBezTo>
                    <a:pt x="90665" y="28666"/>
                    <a:pt x="77022" y="6450"/>
                    <a:pt x="54940" y="1147"/>
                  </a:cubicBezTo>
                  <a:cubicBezTo>
                    <a:pt x="51709" y="372"/>
                    <a:pt x="48476" y="1"/>
                    <a:pt x="45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2456975" y="1356725"/>
              <a:ext cx="1988950" cy="1914500"/>
            </a:xfrm>
            <a:custGeom>
              <a:avLst/>
              <a:gdLst/>
              <a:ahLst/>
              <a:cxnLst/>
              <a:rect l="l" t="t" r="r" b="b"/>
              <a:pathLst>
                <a:path w="79558" h="76580" extrusionOk="0">
                  <a:moveTo>
                    <a:pt x="41297" y="1"/>
                  </a:moveTo>
                  <a:cubicBezTo>
                    <a:pt x="25786" y="1"/>
                    <a:pt x="11842" y="9341"/>
                    <a:pt x="5905" y="23651"/>
                  </a:cubicBezTo>
                  <a:cubicBezTo>
                    <a:pt x="1" y="37961"/>
                    <a:pt x="3270" y="54406"/>
                    <a:pt x="14211" y="65381"/>
                  </a:cubicBezTo>
                  <a:cubicBezTo>
                    <a:pt x="21524" y="72694"/>
                    <a:pt x="31310" y="76579"/>
                    <a:pt x="41269" y="76579"/>
                  </a:cubicBezTo>
                  <a:cubicBezTo>
                    <a:pt x="46211" y="76579"/>
                    <a:pt x="51195" y="75623"/>
                    <a:pt x="55941" y="73653"/>
                  </a:cubicBezTo>
                  <a:cubicBezTo>
                    <a:pt x="70251" y="67749"/>
                    <a:pt x="79557" y="53773"/>
                    <a:pt x="79557" y="38295"/>
                  </a:cubicBezTo>
                  <a:cubicBezTo>
                    <a:pt x="79557" y="17146"/>
                    <a:pt x="62412" y="1"/>
                    <a:pt x="412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3405150" y="1521850"/>
              <a:ext cx="168475" cy="1614525"/>
            </a:xfrm>
            <a:custGeom>
              <a:avLst/>
              <a:gdLst/>
              <a:ahLst/>
              <a:cxnLst/>
              <a:rect l="l" t="t" r="r" b="b"/>
              <a:pathLst>
                <a:path w="6739" h="64581" extrusionOk="0">
                  <a:moveTo>
                    <a:pt x="1" y="0"/>
                  </a:moveTo>
                  <a:lnTo>
                    <a:pt x="1" y="64580"/>
                  </a:lnTo>
                  <a:lnTo>
                    <a:pt x="6739" y="64580"/>
                  </a:lnTo>
                  <a:lnTo>
                    <a:pt x="67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2659625" y="1553450"/>
              <a:ext cx="1679550" cy="1526300"/>
            </a:xfrm>
            <a:custGeom>
              <a:avLst/>
              <a:gdLst/>
              <a:ahLst/>
              <a:cxnLst/>
              <a:rect l="l" t="t" r="r" b="b"/>
              <a:pathLst>
                <a:path w="67182" h="61052" extrusionOk="0">
                  <a:moveTo>
                    <a:pt x="33569" y="0"/>
                  </a:moveTo>
                  <a:cubicBezTo>
                    <a:pt x="19776" y="0"/>
                    <a:pt x="7268" y="9423"/>
                    <a:pt x="3903" y="23454"/>
                  </a:cubicBezTo>
                  <a:cubicBezTo>
                    <a:pt x="0" y="39833"/>
                    <a:pt x="10108" y="56278"/>
                    <a:pt x="26519" y="60214"/>
                  </a:cubicBezTo>
                  <a:cubicBezTo>
                    <a:pt x="28895" y="60780"/>
                    <a:pt x="31273" y="61051"/>
                    <a:pt x="33613" y="61051"/>
                  </a:cubicBezTo>
                  <a:cubicBezTo>
                    <a:pt x="47406" y="61051"/>
                    <a:pt x="59914" y="51628"/>
                    <a:pt x="63279" y="37598"/>
                  </a:cubicBezTo>
                  <a:cubicBezTo>
                    <a:pt x="67182" y="21219"/>
                    <a:pt x="57075" y="4774"/>
                    <a:pt x="40663" y="838"/>
                  </a:cubicBezTo>
                  <a:cubicBezTo>
                    <a:pt x="38287" y="272"/>
                    <a:pt x="35909" y="0"/>
                    <a:pt x="33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2806400" y="1674450"/>
              <a:ext cx="1335975" cy="1284700"/>
            </a:xfrm>
            <a:custGeom>
              <a:avLst/>
              <a:gdLst/>
              <a:ahLst/>
              <a:cxnLst/>
              <a:rect l="l" t="t" r="r" b="b"/>
              <a:pathLst>
                <a:path w="53439" h="51388" extrusionOk="0">
                  <a:moveTo>
                    <a:pt x="27782" y="1"/>
                  </a:moveTo>
                  <a:cubicBezTo>
                    <a:pt x="27761" y="1"/>
                    <a:pt x="27741" y="1"/>
                    <a:pt x="27720" y="1"/>
                  </a:cubicBezTo>
                  <a:cubicBezTo>
                    <a:pt x="17346" y="1"/>
                    <a:pt x="7973" y="6239"/>
                    <a:pt x="3970" y="15846"/>
                  </a:cubicBezTo>
                  <a:cubicBezTo>
                    <a:pt x="0" y="25452"/>
                    <a:pt x="2202" y="36527"/>
                    <a:pt x="9540" y="43866"/>
                  </a:cubicBezTo>
                  <a:cubicBezTo>
                    <a:pt x="14474" y="48777"/>
                    <a:pt x="21050" y="51387"/>
                    <a:pt x="27741" y="51387"/>
                  </a:cubicBezTo>
                  <a:cubicBezTo>
                    <a:pt x="31048" y="51387"/>
                    <a:pt x="34383" y="50749"/>
                    <a:pt x="37560" y="49436"/>
                  </a:cubicBezTo>
                  <a:cubicBezTo>
                    <a:pt x="47167" y="45467"/>
                    <a:pt x="53438" y="36093"/>
                    <a:pt x="53438" y="25686"/>
                  </a:cubicBezTo>
                  <a:cubicBezTo>
                    <a:pt x="53438" y="11530"/>
                    <a:pt x="41963" y="1"/>
                    <a:pt x="277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2886450" y="1720950"/>
              <a:ext cx="1226725" cy="1192125"/>
            </a:xfrm>
            <a:custGeom>
              <a:avLst/>
              <a:gdLst/>
              <a:ahLst/>
              <a:cxnLst/>
              <a:rect l="l" t="t" r="r" b="b"/>
              <a:pathLst>
                <a:path w="49069" h="47685" extrusionOk="0">
                  <a:moveTo>
                    <a:pt x="24518" y="1"/>
                  </a:moveTo>
                  <a:cubicBezTo>
                    <a:pt x="22533" y="1"/>
                    <a:pt x="20549" y="693"/>
                    <a:pt x="18947" y="2077"/>
                  </a:cubicBezTo>
                  <a:lnTo>
                    <a:pt x="16412" y="4279"/>
                  </a:lnTo>
                  <a:lnTo>
                    <a:pt x="13077" y="4512"/>
                  </a:lnTo>
                  <a:cubicBezTo>
                    <a:pt x="8874" y="4812"/>
                    <a:pt x="5505" y="8181"/>
                    <a:pt x="5204" y="12384"/>
                  </a:cubicBezTo>
                  <a:lnTo>
                    <a:pt x="4971" y="15720"/>
                  </a:lnTo>
                  <a:lnTo>
                    <a:pt x="2769" y="18255"/>
                  </a:lnTo>
                  <a:cubicBezTo>
                    <a:pt x="1" y="21458"/>
                    <a:pt x="1" y="26228"/>
                    <a:pt x="2769" y="29397"/>
                  </a:cubicBezTo>
                  <a:lnTo>
                    <a:pt x="4971" y="31932"/>
                  </a:lnTo>
                  <a:lnTo>
                    <a:pt x="5204" y="35267"/>
                  </a:lnTo>
                  <a:cubicBezTo>
                    <a:pt x="5505" y="39504"/>
                    <a:pt x="8874" y="42873"/>
                    <a:pt x="13077" y="43173"/>
                  </a:cubicBezTo>
                  <a:lnTo>
                    <a:pt x="16412" y="43407"/>
                  </a:lnTo>
                  <a:lnTo>
                    <a:pt x="18947" y="45608"/>
                  </a:lnTo>
                  <a:cubicBezTo>
                    <a:pt x="20549" y="46992"/>
                    <a:pt x="22533" y="47685"/>
                    <a:pt x="24518" y="47685"/>
                  </a:cubicBezTo>
                  <a:cubicBezTo>
                    <a:pt x="26503" y="47685"/>
                    <a:pt x="28488" y="46992"/>
                    <a:pt x="30089" y="45608"/>
                  </a:cubicBezTo>
                  <a:lnTo>
                    <a:pt x="32624" y="43407"/>
                  </a:lnTo>
                  <a:lnTo>
                    <a:pt x="35960" y="43173"/>
                  </a:lnTo>
                  <a:cubicBezTo>
                    <a:pt x="40196" y="42873"/>
                    <a:pt x="43565" y="39504"/>
                    <a:pt x="43865" y="35267"/>
                  </a:cubicBezTo>
                  <a:lnTo>
                    <a:pt x="44099" y="31932"/>
                  </a:lnTo>
                  <a:lnTo>
                    <a:pt x="46300" y="29397"/>
                  </a:lnTo>
                  <a:cubicBezTo>
                    <a:pt x="49069" y="26194"/>
                    <a:pt x="49069" y="21458"/>
                    <a:pt x="46267" y="18255"/>
                  </a:cubicBezTo>
                  <a:lnTo>
                    <a:pt x="44099" y="15720"/>
                  </a:lnTo>
                  <a:lnTo>
                    <a:pt x="43865" y="12384"/>
                  </a:lnTo>
                  <a:cubicBezTo>
                    <a:pt x="43565" y="8181"/>
                    <a:pt x="40196" y="4812"/>
                    <a:pt x="35960" y="4512"/>
                  </a:cubicBezTo>
                  <a:lnTo>
                    <a:pt x="32624" y="4279"/>
                  </a:lnTo>
                  <a:lnTo>
                    <a:pt x="30089" y="2077"/>
                  </a:lnTo>
                  <a:cubicBezTo>
                    <a:pt x="28488" y="693"/>
                    <a:pt x="26503" y="1"/>
                    <a:pt x="24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087425" y="1920250"/>
              <a:ext cx="823950" cy="792900"/>
            </a:xfrm>
            <a:custGeom>
              <a:avLst/>
              <a:gdLst/>
              <a:ahLst/>
              <a:cxnLst/>
              <a:rect l="l" t="t" r="r" b="b"/>
              <a:pathLst>
                <a:path w="32958" h="31716" extrusionOk="0">
                  <a:moveTo>
                    <a:pt x="16467" y="1"/>
                  </a:moveTo>
                  <a:cubicBezTo>
                    <a:pt x="14986" y="1"/>
                    <a:pt x="13510" y="626"/>
                    <a:pt x="12476" y="1877"/>
                  </a:cubicBezTo>
                  <a:lnTo>
                    <a:pt x="11275" y="3312"/>
                  </a:lnTo>
                  <a:lnTo>
                    <a:pt x="9407" y="3145"/>
                  </a:lnTo>
                  <a:cubicBezTo>
                    <a:pt x="9242" y="3129"/>
                    <a:pt x="9078" y="3122"/>
                    <a:pt x="8916" y="3122"/>
                  </a:cubicBezTo>
                  <a:cubicBezTo>
                    <a:pt x="5904" y="3122"/>
                    <a:pt x="3483" y="5713"/>
                    <a:pt x="3737" y="8816"/>
                  </a:cubicBezTo>
                  <a:lnTo>
                    <a:pt x="3903" y="10650"/>
                  </a:lnTo>
                  <a:lnTo>
                    <a:pt x="2469" y="11851"/>
                  </a:lnTo>
                  <a:cubicBezTo>
                    <a:pt x="1" y="13953"/>
                    <a:pt x="1" y="17789"/>
                    <a:pt x="2469" y="19857"/>
                  </a:cubicBezTo>
                  <a:lnTo>
                    <a:pt x="3903" y="21058"/>
                  </a:lnTo>
                  <a:lnTo>
                    <a:pt x="3737" y="22926"/>
                  </a:lnTo>
                  <a:cubicBezTo>
                    <a:pt x="3482" y="26013"/>
                    <a:pt x="5930" y="28615"/>
                    <a:pt x="8966" y="28615"/>
                  </a:cubicBezTo>
                  <a:cubicBezTo>
                    <a:pt x="9112" y="28615"/>
                    <a:pt x="9259" y="28609"/>
                    <a:pt x="9407" y="28596"/>
                  </a:cubicBezTo>
                  <a:lnTo>
                    <a:pt x="11275" y="28430"/>
                  </a:lnTo>
                  <a:lnTo>
                    <a:pt x="12476" y="29864"/>
                  </a:lnTo>
                  <a:cubicBezTo>
                    <a:pt x="13510" y="31098"/>
                    <a:pt x="14986" y="31715"/>
                    <a:pt x="16467" y="31715"/>
                  </a:cubicBezTo>
                  <a:cubicBezTo>
                    <a:pt x="17947" y="31715"/>
                    <a:pt x="19431" y="31098"/>
                    <a:pt x="20482" y="29864"/>
                  </a:cubicBezTo>
                  <a:lnTo>
                    <a:pt x="21683" y="28430"/>
                  </a:lnTo>
                  <a:lnTo>
                    <a:pt x="23551" y="28596"/>
                  </a:lnTo>
                  <a:cubicBezTo>
                    <a:pt x="23714" y="28612"/>
                    <a:pt x="23876" y="28619"/>
                    <a:pt x="24037" y="28619"/>
                  </a:cubicBezTo>
                  <a:cubicBezTo>
                    <a:pt x="27052" y="28619"/>
                    <a:pt x="29475" y="25998"/>
                    <a:pt x="29222" y="22926"/>
                  </a:cubicBezTo>
                  <a:lnTo>
                    <a:pt x="29055" y="21058"/>
                  </a:lnTo>
                  <a:lnTo>
                    <a:pt x="30489" y="19857"/>
                  </a:lnTo>
                  <a:cubicBezTo>
                    <a:pt x="32958" y="17789"/>
                    <a:pt x="32958" y="13953"/>
                    <a:pt x="30456" y="11851"/>
                  </a:cubicBezTo>
                  <a:lnTo>
                    <a:pt x="29021" y="10650"/>
                  </a:lnTo>
                  <a:lnTo>
                    <a:pt x="29188" y="8816"/>
                  </a:lnTo>
                  <a:cubicBezTo>
                    <a:pt x="29473" y="5713"/>
                    <a:pt x="27055" y="3122"/>
                    <a:pt x="24042" y="3122"/>
                  </a:cubicBezTo>
                  <a:cubicBezTo>
                    <a:pt x="23880" y="3122"/>
                    <a:pt x="23716" y="3129"/>
                    <a:pt x="23551" y="3145"/>
                  </a:cubicBezTo>
                  <a:lnTo>
                    <a:pt x="21683" y="3312"/>
                  </a:lnTo>
                  <a:lnTo>
                    <a:pt x="20482" y="1877"/>
                  </a:lnTo>
                  <a:cubicBezTo>
                    <a:pt x="19431" y="626"/>
                    <a:pt x="17947" y="1"/>
                    <a:pt x="164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3726225" y="2200675"/>
              <a:ext cx="17525" cy="216850"/>
            </a:xfrm>
            <a:custGeom>
              <a:avLst/>
              <a:gdLst/>
              <a:ahLst/>
              <a:cxnLst/>
              <a:rect l="l" t="t" r="r" b="b"/>
              <a:pathLst>
                <a:path w="701" h="8674" extrusionOk="0">
                  <a:moveTo>
                    <a:pt x="0" y="0"/>
                  </a:moveTo>
                  <a:lnTo>
                    <a:pt x="0" y="8673"/>
                  </a:lnTo>
                  <a:lnTo>
                    <a:pt x="701" y="8673"/>
                  </a:lnTo>
                  <a:lnTo>
                    <a:pt x="7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3735400" y="2132800"/>
              <a:ext cx="311900" cy="197725"/>
            </a:xfrm>
            <a:custGeom>
              <a:avLst/>
              <a:gdLst/>
              <a:ahLst/>
              <a:cxnLst/>
              <a:rect l="l" t="t" r="r" b="b"/>
              <a:pathLst>
                <a:path w="12476" h="7909" extrusionOk="0">
                  <a:moveTo>
                    <a:pt x="4259" y="1"/>
                  </a:moveTo>
                  <a:cubicBezTo>
                    <a:pt x="1873" y="1"/>
                    <a:pt x="0" y="1176"/>
                    <a:pt x="0" y="3949"/>
                  </a:cubicBezTo>
                  <a:cubicBezTo>
                    <a:pt x="0" y="5684"/>
                    <a:pt x="701" y="6785"/>
                    <a:pt x="1801" y="7352"/>
                  </a:cubicBezTo>
                  <a:cubicBezTo>
                    <a:pt x="2494" y="7732"/>
                    <a:pt x="3342" y="7909"/>
                    <a:pt x="4267" y="7909"/>
                  </a:cubicBezTo>
                  <a:cubicBezTo>
                    <a:pt x="6999" y="7909"/>
                    <a:pt x="10408" y="6366"/>
                    <a:pt x="12476" y="3949"/>
                  </a:cubicBezTo>
                  <a:cubicBezTo>
                    <a:pt x="11308" y="2615"/>
                    <a:pt x="9841" y="1581"/>
                    <a:pt x="8206" y="881"/>
                  </a:cubicBezTo>
                  <a:lnTo>
                    <a:pt x="8173" y="881"/>
                  </a:lnTo>
                  <a:cubicBezTo>
                    <a:pt x="6856" y="313"/>
                    <a:pt x="5490" y="1"/>
                    <a:pt x="4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3735400" y="2231525"/>
              <a:ext cx="311900" cy="99000"/>
            </a:xfrm>
            <a:custGeom>
              <a:avLst/>
              <a:gdLst/>
              <a:ahLst/>
              <a:cxnLst/>
              <a:rect l="l" t="t" r="r" b="b"/>
              <a:pathLst>
                <a:path w="12476" h="3960" extrusionOk="0">
                  <a:moveTo>
                    <a:pt x="0" y="0"/>
                  </a:moveTo>
                  <a:cubicBezTo>
                    <a:pt x="0" y="1735"/>
                    <a:pt x="701" y="2836"/>
                    <a:pt x="1801" y="3403"/>
                  </a:cubicBezTo>
                  <a:cubicBezTo>
                    <a:pt x="2494" y="3783"/>
                    <a:pt x="3342" y="3960"/>
                    <a:pt x="4267" y="3960"/>
                  </a:cubicBezTo>
                  <a:cubicBezTo>
                    <a:pt x="6999" y="3960"/>
                    <a:pt x="10408" y="2417"/>
                    <a:pt x="12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3735400" y="2231525"/>
              <a:ext cx="209325" cy="25"/>
            </a:xfrm>
            <a:custGeom>
              <a:avLst/>
              <a:gdLst/>
              <a:ahLst/>
              <a:cxnLst/>
              <a:rect l="l" t="t" r="r" b="b"/>
              <a:pathLst>
                <a:path w="8373" h="1" fill="none" extrusionOk="0">
                  <a:moveTo>
                    <a:pt x="0" y="0"/>
                  </a:moveTo>
                  <a:lnTo>
                    <a:pt x="1968" y="0"/>
                  </a:lnTo>
                  <a:lnTo>
                    <a:pt x="4970" y="0"/>
                  </a:lnTo>
                  <a:lnTo>
                    <a:pt x="8373" y="0"/>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3784600" y="2162300"/>
              <a:ext cx="117600" cy="69250"/>
            </a:xfrm>
            <a:custGeom>
              <a:avLst/>
              <a:gdLst/>
              <a:ahLst/>
              <a:cxnLst/>
              <a:rect l="l" t="t" r="r" b="b"/>
              <a:pathLst>
                <a:path w="4704" h="2770" fill="none" extrusionOk="0">
                  <a:moveTo>
                    <a:pt x="4704" y="735"/>
                  </a:moveTo>
                  <a:lnTo>
                    <a:pt x="3002" y="2769"/>
                  </a:lnTo>
                  <a:lnTo>
                    <a:pt x="0" y="2769"/>
                  </a:lnTo>
                  <a:lnTo>
                    <a:pt x="2102" y="1"/>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3784600" y="2231525"/>
              <a:ext cx="117600" cy="70075"/>
            </a:xfrm>
            <a:custGeom>
              <a:avLst/>
              <a:gdLst/>
              <a:ahLst/>
              <a:cxnLst/>
              <a:rect l="l" t="t" r="r" b="b"/>
              <a:pathLst>
                <a:path w="4704" h="2803" fill="none" extrusionOk="0">
                  <a:moveTo>
                    <a:pt x="4704" y="2069"/>
                  </a:moveTo>
                  <a:lnTo>
                    <a:pt x="3002" y="0"/>
                  </a:lnTo>
                  <a:lnTo>
                    <a:pt x="0" y="0"/>
                  </a:lnTo>
                  <a:lnTo>
                    <a:pt x="2102" y="2802"/>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3421000" y="2132800"/>
              <a:ext cx="312750" cy="197725"/>
            </a:xfrm>
            <a:custGeom>
              <a:avLst/>
              <a:gdLst/>
              <a:ahLst/>
              <a:cxnLst/>
              <a:rect l="l" t="t" r="r" b="b"/>
              <a:pathLst>
                <a:path w="12510" h="7909" extrusionOk="0">
                  <a:moveTo>
                    <a:pt x="8241" y="1"/>
                  </a:moveTo>
                  <a:cubicBezTo>
                    <a:pt x="7005" y="1"/>
                    <a:pt x="5631" y="313"/>
                    <a:pt x="4304" y="881"/>
                  </a:cubicBezTo>
                  <a:lnTo>
                    <a:pt x="4270" y="881"/>
                  </a:lnTo>
                  <a:cubicBezTo>
                    <a:pt x="2636" y="1581"/>
                    <a:pt x="1168" y="2615"/>
                    <a:pt x="1" y="3949"/>
                  </a:cubicBezTo>
                  <a:cubicBezTo>
                    <a:pt x="2069" y="6366"/>
                    <a:pt x="5496" y="7909"/>
                    <a:pt x="8237" y="7909"/>
                  </a:cubicBezTo>
                  <a:cubicBezTo>
                    <a:pt x="9166" y="7909"/>
                    <a:pt x="10016" y="7732"/>
                    <a:pt x="10708" y="7352"/>
                  </a:cubicBezTo>
                  <a:cubicBezTo>
                    <a:pt x="11776" y="6785"/>
                    <a:pt x="12509" y="5684"/>
                    <a:pt x="12509" y="3949"/>
                  </a:cubicBezTo>
                  <a:cubicBezTo>
                    <a:pt x="12509" y="1176"/>
                    <a:pt x="10636" y="1"/>
                    <a:pt x="82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3421000" y="2231525"/>
              <a:ext cx="312750" cy="99000"/>
            </a:xfrm>
            <a:custGeom>
              <a:avLst/>
              <a:gdLst/>
              <a:ahLst/>
              <a:cxnLst/>
              <a:rect l="l" t="t" r="r" b="b"/>
              <a:pathLst>
                <a:path w="12510" h="3960" extrusionOk="0">
                  <a:moveTo>
                    <a:pt x="1" y="0"/>
                  </a:moveTo>
                  <a:cubicBezTo>
                    <a:pt x="2069" y="2417"/>
                    <a:pt x="5496" y="3960"/>
                    <a:pt x="8237" y="3960"/>
                  </a:cubicBezTo>
                  <a:cubicBezTo>
                    <a:pt x="9166" y="3960"/>
                    <a:pt x="10016" y="3783"/>
                    <a:pt x="10708" y="3403"/>
                  </a:cubicBezTo>
                  <a:cubicBezTo>
                    <a:pt x="11776" y="2836"/>
                    <a:pt x="12509" y="1735"/>
                    <a:pt x="125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3523575" y="2231525"/>
              <a:ext cx="210175" cy="25"/>
            </a:xfrm>
            <a:custGeom>
              <a:avLst/>
              <a:gdLst/>
              <a:ahLst/>
              <a:cxnLst/>
              <a:rect l="l" t="t" r="r" b="b"/>
              <a:pathLst>
                <a:path w="8407" h="1" fill="none" extrusionOk="0">
                  <a:moveTo>
                    <a:pt x="0" y="0"/>
                  </a:moveTo>
                  <a:lnTo>
                    <a:pt x="3436" y="0"/>
                  </a:lnTo>
                  <a:lnTo>
                    <a:pt x="6405" y="0"/>
                  </a:lnTo>
                  <a:lnTo>
                    <a:pt x="8406" y="0"/>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3566100" y="2162300"/>
              <a:ext cx="117625" cy="69250"/>
            </a:xfrm>
            <a:custGeom>
              <a:avLst/>
              <a:gdLst/>
              <a:ahLst/>
              <a:cxnLst/>
              <a:rect l="l" t="t" r="r" b="b"/>
              <a:pathLst>
                <a:path w="4705" h="2770" fill="none" extrusionOk="0">
                  <a:moveTo>
                    <a:pt x="1" y="735"/>
                  </a:moveTo>
                  <a:lnTo>
                    <a:pt x="1735" y="2769"/>
                  </a:lnTo>
                  <a:lnTo>
                    <a:pt x="4704" y="2769"/>
                  </a:lnTo>
                  <a:lnTo>
                    <a:pt x="2636" y="1"/>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3566100" y="2231525"/>
              <a:ext cx="117625" cy="70075"/>
            </a:xfrm>
            <a:custGeom>
              <a:avLst/>
              <a:gdLst/>
              <a:ahLst/>
              <a:cxnLst/>
              <a:rect l="l" t="t" r="r" b="b"/>
              <a:pathLst>
                <a:path w="4705" h="2803" fill="none" extrusionOk="0">
                  <a:moveTo>
                    <a:pt x="1" y="2069"/>
                  </a:moveTo>
                  <a:lnTo>
                    <a:pt x="1735" y="0"/>
                  </a:lnTo>
                  <a:lnTo>
                    <a:pt x="4704" y="0"/>
                  </a:lnTo>
                  <a:lnTo>
                    <a:pt x="2636" y="2802"/>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3571100" y="2661000"/>
              <a:ext cx="119275" cy="122600"/>
            </a:xfrm>
            <a:custGeom>
              <a:avLst/>
              <a:gdLst/>
              <a:ahLst/>
              <a:cxnLst/>
              <a:rect l="l" t="t" r="r" b="b"/>
              <a:pathLst>
                <a:path w="4771" h="4904" extrusionOk="0">
                  <a:moveTo>
                    <a:pt x="2936" y="0"/>
                  </a:moveTo>
                  <a:lnTo>
                    <a:pt x="1" y="3503"/>
                  </a:lnTo>
                  <a:lnTo>
                    <a:pt x="2636" y="4904"/>
                  </a:lnTo>
                  <a:lnTo>
                    <a:pt x="4771" y="1001"/>
                  </a:lnTo>
                  <a:lnTo>
                    <a:pt x="29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3616150" y="2725200"/>
              <a:ext cx="29200" cy="47575"/>
            </a:xfrm>
            <a:custGeom>
              <a:avLst/>
              <a:gdLst/>
              <a:ahLst/>
              <a:cxnLst/>
              <a:rect l="l" t="t" r="r" b="b"/>
              <a:pathLst>
                <a:path w="1168" h="1903" fill="none" extrusionOk="0">
                  <a:moveTo>
                    <a:pt x="0" y="1902"/>
                  </a:moveTo>
                  <a:lnTo>
                    <a:pt x="1168" y="1"/>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3595300" y="2714375"/>
              <a:ext cx="29200" cy="46725"/>
            </a:xfrm>
            <a:custGeom>
              <a:avLst/>
              <a:gdLst/>
              <a:ahLst/>
              <a:cxnLst/>
              <a:rect l="l" t="t" r="r" b="b"/>
              <a:pathLst>
                <a:path w="1168" h="1869" fill="none" extrusionOk="0">
                  <a:moveTo>
                    <a:pt x="0" y="1868"/>
                  </a:moveTo>
                  <a:lnTo>
                    <a:pt x="1168"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3581950" y="2563425"/>
              <a:ext cx="109275" cy="122625"/>
            </a:xfrm>
            <a:custGeom>
              <a:avLst/>
              <a:gdLst/>
              <a:ahLst/>
              <a:cxnLst/>
              <a:rect l="l" t="t" r="r" b="b"/>
              <a:pathLst>
                <a:path w="4371" h="4905" extrusionOk="0">
                  <a:moveTo>
                    <a:pt x="2802" y="1"/>
                  </a:moveTo>
                  <a:lnTo>
                    <a:pt x="0" y="1068"/>
                  </a:lnTo>
                  <a:lnTo>
                    <a:pt x="2436" y="4904"/>
                  </a:lnTo>
                  <a:lnTo>
                    <a:pt x="4370" y="4170"/>
                  </a:lnTo>
                  <a:lnTo>
                    <a:pt x="28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3630325" y="2571775"/>
              <a:ext cx="22525" cy="50050"/>
            </a:xfrm>
            <a:custGeom>
              <a:avLst/>
              <a:gdLst/>
              <a:ahLst/>
              <a:cxnLst/>
              <a:rect l="l" t="t" r="r" b="b"/>
              <a:pathLst>
                <a:path w="901" h="2002" fill="none" extrusionOk="0">
                  <a:moveTo>
                    <a:pt x="0" y="0"/>
                  </a:moveTo>
                  <a:lnTo>
                    <a:pt x="901" y="2002"/>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3606975" y="2580100"/>
              <a:ext cx="23375" cy="50075"/>
            </a:xfrm>
            <a:custGeom>
              <a:avLst/>
              <a:gdLst/>
              <a:ahLst/>
              <a:cxnLst/>
              <a:rect l="l" t="t" r="r" b="b"/>
              <a:pathLst>
                <a:path w="935" h="2003" fill="none" extrusionOk="0">
                  <a:moveTo>
                    <a:pt x="0" y="1"/>
                  </a:moveTo>
                  <a:lnTo>
                    <a:pt x="934" y="2002"/>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3438525" y="2357175"/>
              <a:ext cx="408650" cy="348875"/>
            </a:xfrm>
            <a:custGeom>
              <a:avLst/>
              <a:gdLst/>
              <a:ahLst/>
              <a:cxnLst/>
              <a:rect l="l" t="t" r="r" b="b"/>
              <a:pathLst>
                <a:path w="16346" h="13955" extrusionOk="0">
                  <a:moveTo>
                    <a:pt x="8300" y="1"/>
                  </a:moveTo>
                  <a:cubicBezTo>
                    <a:pt x="7536" y="1"/>
                    <a:pt x="6770" y="89"/>
                    <a:pt x="6038" y="278"/>
                  </a:cubicBezTo>
                  <a:cubicBezTo>
                    <a:pt x="5804" y="345"/>
                    <a:pt x="5537" y="445"/>
                    <a:pt x="5304" y="512"/>
                  </a:cubicBezTo>
                  <a:cubicBezTo>
                    <a:pt x="4003" y="1012"/>
                    <a:pt x="2835" y="1779"/>
                    <a:pt x="1868" y="2780"/>
                  </a:cubicBezTo>
                  <a:lnTo>
                    <a:pt x="1801" y="2847"/>
                  </a:lnTo>
                  <a:lnTo>
                    <a:pt x="1601" y="3080"/>
                  </a:lnTo>
                  <a:lnTo>
                    <a:pt x="1268" y="3414"/>
                  </a:lnTo>
                  <a:cubicBezTo>
                    <a:pt x="1001" y="3714"/>
                    <a:pt x="801" y="4048"/>
                    <a:pt x="634" y="4448"/>
                  </a:cubicBezTo>
                  <a:cubicBezTo>
                    <a:pt x="567" y="4581"/>
                    <a:pt x="534" y="4748"/>
                    <a:pt x="467" y="4915"/>
                  </a:cubicBezTo>
                  <a:cubicBezTo>
                    <a:pt x="467" y="4982"/>
                    <a:pt x="434" y="5048"/>
                    <a:pt x="434" y="5115"/>
                  </a:cubicBezTo>
                  <a:lnTo>
                    <a:pt x="400" y="5082"/>
                  </a:lnTo>
                  <a:lnTo>
                    <a:pt x="400" y="5082"/>
                  </a:lnTo>
                  <a:cubicBezTo>
                    <a:pt x="0" y="7116"/>
                    <a:pt x="1468" y="9085"/>
                    <a:pt x="3536" y="9285"/>
                  </a:cubicBezTo>
                  <a:cubicBezTo>
                    <a:pt x="3680" y="9307"/>
                    <a:pt x="3825" y="9318"/>
                    <a:pt x="3970" y="9318"/>
                  </a:cubicBezTo>
                  <a:cubicBezTo>
                    <a:pt x="4259" y="9318"/>
                    <a:pt x="4548" y="9274"/>
                    <a:pt x="4837" y="9185"/>
                  </a:cubicBezTo>
                  <a:cubicBezTo>
                    <a:pt x="5237" y="9085"/>
                    <a:pt x="5637" y="8884"/>
                    <a:pt x="5971" y="8651"/>
                  </a:cubicBezTo>
                  <a:cubicBezTo>
                    <a:pt x="6405" y="8351"/>
                    <a:pt x="6738" y="7950"/>
                    <a:pt x="7005" y="7483"/>
                  </a:cubicBezTo>
                  <a:cubicBezTo>
                    <a:pt x="7038" y="7383"/>
                    <a:pt x="7105" y="7250"/>
                    <a:pt x="7172" y="7150"/>
                  </a:cubicBezTo>
                  <a:cubicBezTo>
                    <a:pt x="7305" y="6783"/>
                    <a:pt x="7539" y="6483"/>
                    <a:pt x="7839" y="6249"/>
                  </a:cubicBezTo>
                  <a:cubicBezTo>
                    <a:pt x="8106" y="6049"/>
                    <a:pt x="8373" y="5916"/>
                    <a:pt x="8706" y="5816"/>
                  </a:cubicBezTo>
                  <a:cubicBezTo>
                    <a:pt x="8806" y="5782"/>
                    <a:pt x="8940" y="5749"/>
                    <a:pt x="9073" y="5715"/>
                  </a:cubicBezTo>
                  <a:lnTo>
                    <a:pt x="9240" y="5682"/>
                  </a:lnTo>
                  <a:cubicBezTo>
                    <a:pt x="9385" y="5671"/>
                    <a:pt x="9529" y="5664"/>
                    <a:pt x="9672" y="5664"/>
                  </a:cubicBezTo>
                  <a:cubicBezTo>
                    <a:pt x="9959" y="5664"/>
                    <a:pt x="10241" y="5693"/>
                    <a:pt x="10508" y="5782"/>
                  </a:cubicBezTo>
                  <a:cubicBezTo>
                    <a:pt x="10841" y="5882"/>
                    <a:pt x="11175" y="6049"/>
                    <a:pt x="11475" y="6283"/>
                  </a:cubicBezTo>
                  <a:cubicBezTo>
                    <a:pt x="11542" y="6316"/>
                    <a:pt x="11608" y="6383"/>
                    <a:pt x="11675" y="6449"/>
                  </a:cubicBezTo>
                  <a:lnTo>
                    <a:pt x="11842" y="6616"/>
                  </a:lnTo>
                  <a:cubicBezTo>
                    <a:pt x="12075" y="6983"/>
                    <a:pt x="12275" y="7383"/>
                    <a:pt x="12342" y="7850"/>
                  </a:cubicBezTo>
                  <a:cubicBezTo>
                    <a:pt x="12442" y="8417"/>
                    <a:pt x="12409" y="9051"/>
                    <a:pt x="12242" y="9618"/>
                  </a:cubicBezTo>
                  <a:lnTo>
                    <a:pt x="12242" y="9652"/>
                  </a:lnTo>
                  <a:cubicBezTo>
                    <a:pt x="12242" y="9685"/>
                    <a:pt x="12242" y="9685"/>
                    <a:pt x="12242" y="9718"/>
                  </a:cubicBezTo>
                  <a:cubicBezTo>
                    <a:pt x="12075" y="10252"/>
                    <a:pt x="11775" y="10752"/>
                    <a:pt x="11341" y="11153"/>
                  </a:cubicBezTo>
                  <a:lnTo>
                    <a:pt x="11275" y="11186"/>
                  </a:lnTo>
                  <a:lnTo>
                    <a:pt x="11175" y="11253"/>
                  </a:lnTo>
                  <a:cubicBezTo>
                    <a:pt x="11008" y="11353"/>
                    <a:pt x="10808" y="11453"/>
                    <a:pt x="10641" y="11520"/>
                  </a:cubicBezTo>
                  <a:cubicBezTo>
                    <a:pt x="10485" y="11559"/>
                    <a:pt x="10317" y="11575"/>
                    <a:pt x="10151" y="11575"/>
                  </a:cubicBezTo>
                  <a:cubicBezTo>
                    <a:pt x="10034" y="11575"/>
                    <a:pt x="9918" y="11567"/>
                    <a:pt x="9807" y="11553"/>
                  </a:cubicBezTo>
                  <a:lnTo>
                    <a:pt x="9640" y="11553"/>
                  </a:lnTo>
                  <a:cubicBezTo>
                    <a:pt x="9575" y="11542"/>
                    <a:pt x="9511" y="11537"/>
                    <a:pt x="9450" y="11537"/>
                  </a:cubicBezTo>
                  <a:cubicBezTo>
                    <a:pt x="8358" y="11537"/>
                    <a:pt x="7970" y="13147"/>
                    <a:pt x="9107" y="13621"/>
                  </a:cubicBezTo>
                  <a:cubicBezTo>
                    <a:pt x="9307" y="13688"/>
                    <a:pt x="9507" y="13755"/>
                    <a:pt x="9740" y="13821"/>
                  </a:cubicBezTo>
                  <a:cubicBezTo>
                    <a:pt x="10107" y="13888"/>
                    <a:pt x="10441" y="13955"/>
                    <a:pt x="10808" y="13955"/>
                  </a:cubicBezTo>
                  <a:lnTo>
                    <a:pt x="11175" y="13955"/>
                  </a:lnTo>
                  <a:cubicBezTo>
                    <a:pt x="11675" y="13921"/>
                    <a:pt x="12175" y="13788"/>
                    <a:pt x="12642" y="13588"/>
                  </a:cubicBezTo>
                  <a:cubicBezTo>
                    <a:pt x="13209" y="13321"/>
                    <a:pt x="13710" y="12954"/>
                    <a:pt x="14143" y="12554"/>
                  </a:cubicBezTo>
                  <a:cubicBezTo>
                    <a:pt x="14377" y="12320"/>
                    <a:pt x="14610" y="12087"/>
                    <a:pt x="14777" y="11820"/>
                  </a:cubicBezTo>
                  <a:cubicBezTo>
                    <a:pt x="14944" y="11620"/>
                    <a:pt x="15111" y="11386"/>
                    <a:pt x="15244" y="11153"/>
                  </a:cubicBezTo>
                  <a:cubicBezTo>
                    <a:pt x="15411" y="10886"/>
                    <a:pt x="15578" y="10552"/>
                    <a:pt x="15711" y="10252"/>
                  </a:cubicBezTo>
                  <a:cubicBezTo>
                    <a:pt x="15778" y="10052"/>
                    <a:pt x="15878" y="9818"/>
                    <a:pt x="15945" y="9585"/>
                  </a:cubicBezTo>
                  <a:cubicBezTo>
                    <a:pt x="16112" y="9018"/>
                    <a:pt x="16245" y="8451"/>
                    <a:pt x="16278" y="7850"/>
                  </a:cubicBezTo>
                  <a:cubicBezTo>
                    <a:pt x="16345" y="6983"/>
                    <a:pt x="16278" y="6149"/>
                    <a:pt x="16045" y="5315"/>
                  </a:cubicBezTo>
                  <a:cubicBezTo>
                    <a:pt x="15911" y="4915"/>
                    <a:pt x="15778" y="4515"/>
                    <a:pt x="15578" y="4148"/>
                  </a:cubicBezTo>
                  <a:cubicBezTo>
                    <a:pt x="15411" y="3781"/>
                    <a:pt x="15178" y="3447"/>
                    <a:pt x="14944" y="3114"/>
                  </a:cubicBezTo>
                  <a:cubicBezTo>
                    <a:pt x="14377" y="2380"/>
                    <a:pt x="13676" y="1746"/>
                    <a:pt x="12909" y="1279"/>
                  </a:cubicBezTo>
                  <a:cubicBezTo>
                    <a:pt x="12576" y="1079"/>
                    <a:pt x="12242" y="912"/>
                    <a:pt x="11909" y="745"/>
                  </a:cubicBezTo>
                  <a:cubicBezTo>
                    <a:pt x="11175" y="412"/>
                    <a:pt x="10441" y="212"/>
                    <a:pt x="9674" y="111"/>
                  </a:cubicBezTo>
                  <a:cubicBezTo>
                    <a:pt x="9540" y="78"/>
                    <a:pt x="9373" y="45"/>
                    <a:pt x="9240" y="45"/>
                  </a:cubicBezTo>
                  <a:cubicBezTo>
                    <a:pt x="8929" y="16"/>
                    <a:pt x="8615" y="1"/>
                    <a:pt x="83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3682025" y="2637650"/>
              <a:ext cx="38375" cy="68400"/>
            </a:xfrm>
            <a:custGeom>
              <a:avLst/>
              <a:gdLst/>
              <a:ahLst/>
              <a:cxnLst/>
              <a:rect l="l" t="t" r="r" b="b"/>
              <a:pathLst>
                <a:path w="1535" h="2736" extrusionOk="0">
                  <a:moveTo>
                    <a:pt x="1535" y="0"/>
                  </a:moveTo>
                  <a:lnTo>
                    <a:pt x="1435" y="67"/>
                  </a:lnTo>
                  <a:cubicBezTo>
                    <a:pt x="1268" y="201"/>
                    <a:pt x="1068" y="267"/>
                    <a:pt x="901" y="334"/>
                  </a:cubicBezTo>
                  <a:cubicBezTo>
                    <a:pt x="745" y="373"/>
                    <a:pt x="577" y="389"/>
                    <a:pt x="411" y="389"/>
                  </a:cubicBezTo>
                  <a:cubicBezTo>
                    <a:pt x="294" y="389"/>
                    <a:pt x="178" y="381"/>
                    <a:pt x="67" y="367"/>
                  </a:cubicBezTo>
                  <a:lnTo>
                    <a:pt x="0" y="2602"/>
                  </a:lnTo>
                  <a:cubicBezTo>
                    <a:pt x="367" y="2702"/>
                    <a:pt x="701" y="2736"/>
                    <a:pt x="1068" y="2736"/>
                  </a:cubicBezTo>
                  <a:lnTo>
                    <a:pt x="1435" y="2736"/>
                  </a:lnTo>
                  <a:lnTo>
                    <a:pt x="15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3536925" y="2359950"/>
              <a:ext cx="302725" cy="292725"/>
            </a:xfrm>
            <a:custGeom>
              <a:avLst/>
              <a:gdLst/>
              <a:ahLst/>
              <a:cxnLst/>
              <a:rect l="l" t="t" r="r" b="b"/>
              <a:pathLst>
                <a:path w="12109" h="11709" extrusionOk="0">
                  <a:moveTo>
                    <a:pt x="5738" y="0"/>
                  </a:moveTo>
                  <a:lnTo>
                    <a:pt x="5337" y="5604"/>
                  </a:lnTo>
                  <a:cubicBezTo>
                    <a:pt x="5482" y="5593"/>
                    <a:pt x="5623" y="5586"/>
                    <a:pt x="5762" y="5586"/>
                  </a:cubicBezTo>
                  <a:cubicBezTo>
                    <a:pt x="6042" y="5586"/>
                    <a:pt x="6316" y="5616"/>
                    <a:pt x="6605" y="5705"/>
                  </a:cubicBezTo>
                  <a:cubicBezTo>
                    <a:pt x="6938" y="5805"/>
                    <a:pt x="7272" y="5971"/>
                    <a:pt x="7572" y="6205"/>
                  </a:cubicBezTo>
                  <a:lnTo>
                    <a:pt x="7973" y="634"/>
                  </a:lnTo>
                  <a:cubicBezTo>
                    <a:pt x="7272" y="301"/>
                    <a:pt x="6505" y="101"/>
                    <a:pt x="5738" y="0"/>
                  </a:cubicBezTo>
                  <a:close/>
                  <a:moveTo>
                    <a:pt x="2102" y="167"/>
                  </a:moveTo>
                  <a:cubicBezTo>
                    <a:pt x="1868" y="234"/>
                    <a:pt x="1601" y="334"/>
                    <a:pt x="1368" y="401"/>
                  </a:cubicBezTo>
                  <a:cubicBezTo>
                    <a:pt x="901" y="568"/>
                    <a:pt x="434" y="801"/>
                    <a:pt x="0" y="1035"/>
                  </a:cubicBezTo>
                  <a:lnTo>
                    <a:pt x="3069" y="7439"/>
                  </a:lnTo>
                  <a:cubicBezTo>
                    <a:pt x="3136" y="7306"/>
                    <a:pt x="3202" y="7172"/>
                    <a:pt x="3236" y="7072"/>
                  </a:cubicBezTo>
                  <a:cubicBezTo>
                    <a:pt x="3403" y="6705"/>
                    <a:pt x="3636" y="6405"/>
                    <a:pt x="3936" y="6172"/>
                  </a:cubicBezTo>
                  <a:cubicBezTo>
                    <a:pt x="4170" y="5971"/>
                    <a:pt x="4470" y="5838"/>
                    <a:pt x="4770" y="5738"/>
                  </a:cubicBezTo>
                  <a:lnTo>
                    <a:pt x="2102" y="167"/>
                  </a:lnTo>
                  <a:close/>
                  <a:moveTo>
                    <a:pt x="11008" y="3003"/>
                  </a:moveTo>
                  <a:lnTo>
                    <a:pt x="7906" y="6538"/>
                  </a:lnTo>
                  <a:cubicBezTo>
                    <a:pt x="8173" y="6905"/>
                    <a:pt x="8339" y="7306"/>
                    <a:pt x="8440" y="7773"/>
                  </a:cubicBezTo>
                  <a:cubicBezTo>
                    <a:pt x="8506" y="8340"/>
                    <a:pt x="8473" y="8974"/>
                    <a:pt x="8306" y="9541"/>
                  </a:cubicBezTo>
                  <a:lnTo>
                    <a:pt x="12109" y="5204"/>
                  </a:lnTo>
                  <a:cubicBezTo>
                    <a:pt x="11975" y="4804"/>
                    <a:pt x="11842" y="4404"/>
                    <a:pt x="11642" y="4037"/>
                  </a:cubicBezTo>
                  <a:cubicBezTo>
                    <a:pt x="11475" y="3670"/>
                    <a:pt x="11242" y="3336"/>
                    <a:pt x="11008" y="3003"/>
                  </a:cubicBezTo>
                  <a:close/>
                  <a:moveTo>
                    <a:pt x="8306" y="9641"/>
                  </a:moveTo>
                  <a:cubicBezTo>
                    <a:pt x="8139" y="10174"/>
                    <a:pt x="7839" y="10675"/>
                    <a:pt x="7405" y="11075"/>
                  </a:cubicBezTo>
                  <a:lnTo>
                    <a:pt x="7239" y="11175"/>
                  </a:lnTo>
                  <a:lnTo>
                    <a:pt x="10841" y="11709"/>
                  </a:lnTo>
                  <a:cubicBezTo>
                    <a:pt x="11008" y="11509"/>
                    <a:pt x="11175" y="11275"/>
                    <a:pt x="11308" y="11042"/>
                  </a:cubicBezTo>
                  <a:cubicBezTo>
                    <a:pt x="11475" y="10775"/>
                    <a:pt x="11642" y="10441"/>
                    <a:pt x="11775" y="10141"/>
                  </a:cubicBezTo>
                  <a:lnTo>
                    <a:pt x="8306" y="964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3450200" y="2426675"/>
              <a:ext cx="138450" cy="164600"/>
            </a:xfrm>
            <a:custGeom>
              <a:avLst/>
              <a:gdLst/>
              <a:ahLst/>
              <a:cxnLst/>
              <a:rect l="l" t="t" r="r" b="b"/>
              <a:pathLst>
                <a:path w="5538" h="6584" extrusionOk="0">
                  <a:moveTo>
                    <a:pt x="1401" y="0"/>
                  </a:moveTo>
                  <a:lnTo>
                    <a:pt x="1334" y="67"/>
                  </a:lnTo>
                  <a:lnTo>
                    <a:pt x="1134" y="300"/>
                  </a:lnTo>
                  <a:lnTo>
                    <a:pt x="801" y="634"/>
                  </a:lnTo>
                  <a:cubicBezTo>
                    <a:pt x="534" y="934"/>
                    <a:pt x="334" y="1268"/>
                    <a:pt x="167" y="1668"/>
                  </a:cubicBezTo>
                  <a:cubicBezTo>
                    <a:pt x="100" y="1801"/>
                    <a:pt x="67" y="1968"/>
                    <a:pt x="0" y="2135"/>
                  </a:cubicBezTo>
                  <a:lnTo>
                    <a:pt x="3102" y="6571"/>
                  </a:lnTo>
                  <a:cubicBezTo>
                    <a:pt x="3205" y="6579"/>
                    <a:pt x="3307" y="6583"/>
                    <a:pt x="3409" y="6583"/>
                  </a:cubicBezTo>
                  <a:cubicBezTo>
                    <a:pt x="3739" y="6583"/>
                    <a:pt x="4064" y="6540"/>
                    <a:pt x="4370" y="6438"/>
                  </a:cubicBezTo>
                  <a:cubicBezTo>
                    <a:pt x="4803" y="6338"/>
                    <a:pt x="5170" y="6138"/>
                    <a:pt x="5537" y="5904"/>
                  </a:cubicBezTo>
                  <a:lnTo>
                    <a:pt x="14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3240875" y="2366625"/>
              <a:ext cx="158475" cy="157625"/>
            </a:xfrm>
            <a:custGeom>
              <a:avLst/>
              <a:gdLst/>
              <a:ahLst/>
              <a:cxnLst/>
              <a:rect l="l" t="t" r="r" b="b"/>
              <a:pathLst>
                <a:path w="6339" h="6305" extrusionOk="0">
                  <a:moveTo>
                    <a:pt x="0" y="0"/>
                  </a:moveTo>
                  <a:lnTo>
                    <a:pt x="0" y="6305"/>
                  </a:lnTo>
                  <a:lnTo>
                    <a:pt x="6338" y="6305"/>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3240875" y="2466700"/>
              <a:ext cx="158475" cy="57550"/>
            </a:xfrm>
            <a:custGeom>
              <a:avLst/>
              <a:gdLst/>
              <a:ahLst/>
              <a:cxnLst/>
              <a:rect l="l" t="t" r="r" b="b"/>
              <a:pathLst>
                <a:path w="6339" h="2302" extrusionOk="0">
                  <a:moveTo>
                    <a:pt x="0" y="0"/>
                  </a:moveTo>
                  <a:lnTo>
                    <a:pt x="0" y="2302"/>
                  </a:lnTo>
                  <a:lnTo>
                    <a:pt x="6338" y="2302"/>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3320100" y="2050550"/>
              <a:ext cx="157625" cy="158475"/>
            </a:xfrm>
            <a:custGeom>
              <a:avLst/>
              <a:gdLst/>
              <a:ahLst/>
              <a:cxnLst/>
              <a:rect l="l" t="t" r="r" b="b"/>
              <a:pathLst>
                <a:path w="6305" h="6339" extrusionOk="0">
                  <a:moveTo>
                    <a:pt x="0" y="1"/>
                  </a:moveTo>
                  <a:lnTo>
                    <a:pt x="0"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3320100" y="2150625"/>
              <a:ext cx="157625" cy="58400"/>
            </a:xfrm>
            <a:custGeom>
              <a:avLst/>
              <a:gdLst/>
              <a:ahLst/>
              <a:cxnLst/>
              <a:rect l="l" t="t" r="r" b="b"/>
              <a:pathLst>
                <a:path w="6305" h="2336" extrusionOk="0">
                  <a:moveTo>
                    <a:pt x="0" y="1"/>
                  </a:moveTo>
                  <a:lnTo>
                    <a:pt x="0" y="2336"/>
                  </a:lnTo>
                  <a:lnTo>
                    <a:pt x="6305" y="2336"/>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3083250" y="2171475"/>
              <a:ext cx="157650" cy="157650"/>
            </a:xfrm>
            <a:custGeom>
              <a:avLst/>
              <a:gdLst/>
              <a:ahLst/>
              <a:cxnLst/>
              <a:rect l="l" t="t" r="r" b="b"/>
              <a:pathLst>
                <a:path w="6306" h="6306" extrusionOk="0">
                  <a:moveTo>
                    <a:pt x="1" y="1"/>
                  </a:moveTo>
                  <a:lnTo>
                    <a:pt x="1" y="6305"/>
                  </a:lnTo>
                  <a:lnTo>
                    <a:pt x="6305" y="6305"/>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3083250" y="2271550"/>
              <a:ext cx="157650" cy="57575"/>
            </a:xfrm>
            <a:custGeom>
              <a:avLst/>
              <a:gdLst/>
              <a:ahLst/>
              <a:cxnLst/>
              <a:rect l="l" t="t" r="r" b="b"/>
              <a:pathLst>
                <a:path w="6306" h="2303" extrusionOk="0">
                  <a:moveTo>
                    <a:pt x="1" y="1"/>
                  </a:moveTo>
                  <a:lnTo>
                    <a:pt x="1" y="2302"/>
                  </a:lnTo>
                  <a:lnTo>
                    <a:pt x="6305" y="2302"/>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3083250" y="2328250"/>
              <a:ext cx="157650" cy="158475"/>
            </a:xfrm>
            <a:custGeom>
              <a:avLst/>
              <a:gdLst/>
              <a:ahLst/>
              <a:cxnLst/>
              <a:rect l="l" t="t" r="r" b="b"/>
              <a:pathLst>
                <a:path w="6306" h="6339" extrusionOk="0">
                  <a:moveTo>
                    <a:pt x="1" y="1"/>
                  </a:moveTo>
                  <a:lnTo>
                    <a:pt x="1"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3083250" y="2428325"/>
              <a:ext cx="157650" cy="57575"/>
            </a:xfrm>
            <a:custGeom>
              <a:avLst/>
              <a:gdLst/>
              <a:ahLst/>
              <a:cxnLst/>
              <a:rect l="l" t="t" r="r" b="b"/>
              <a:pathLst>
                <a:path w="6306" h="2303" extrusionOk="0">
                  <a:moveTo>
                    <a:pt x="1" y="1"/>
                  </a:moveTo>
                  <a:lnTo>
                    <a:pt x="1" y="2302"/>
                  </a:lnTo>
                  <a:lnTo>
                    <a:pt x="6305" y="2302"/>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3162475" y="2050550"/>
              <a:ext cx="157650" cy="158475"/>
            </a:xfrm>
            <a:custGeom>
              <a:avLst/>
              <a:gdLst/>
              <a:ahLst/>
              <a:cxnLst/>
              <a:rect l="l" t="t" r="r" b="b"/>
              <a:pathLst>
                <a:path w="6306" h="6339" extrusionOk="0">
                  <a:moveTo>
                    <a:pt x="1" y="1"/>
                  </a:moveTo>
                  <a:lnTo>
                    <a:pt x="1"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3162475" y="2150625"/>
              <a:ext cx="157650" cy="58400"/>
            </a:xfrm>
            <a:custGeom>
              <a:avLst/>
              <a:gdLst/>
              <a:ahLst/>
              <a:cxnLst/>
              <a:rect l="l" t="t" r="r" b="b"/>
              <a:pathLst>
                <a:path w="6306" h="2336" extrusionOk="0">
                  <a:moveTo>
                    <a:pt x="1" y="1"/>
                  </a:moveTo>
                  <a:lnTo>
                    <a:pt x="1" y="2336"/>
                  </a:lnTo>
                  <a:lnTo>
                    <a:pt x="6305" y="2336"/>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3240875" y="2208175"/>
              <a:ext cx="158475" cy="158475"/>
            </a:xfrm>
            <a:custGeom>
              <a:avLst/>
              <a:gdLst/>
              <a:ahLst/>
              <a:cxnLst/>
              <a:rect l="l" t="t" r="r" b="b"/>
              <a:pathLst>
                <a:path w="6339" h="6339" extrusionOk="0">
                  <a:moveTo>
                    <a:pt x="0" y="0"/>
                  </a:moveTo>
                  <a:lnTo>
                    <a:pt x="0" y="6338"/>
                  </a:lnTo>
                  <a:lnTo>
                    <a:pt x="6338" y="6338"/>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3240875" y="2308250"/>
              <a:ext cx="158475" cy="58400"/>
            </a:xfrm>
            <a:custGeom>
              <a:avLst/>
              <a:gdLst/>
              <a:ahLst/>
              <a:cxnLst/>
              <a:rect l="l" t="t" r="r" b="b"/>
              <a:pathLst>
                <a:path w="6339" h="2336" extrusionOk="0">
                  <a:moveTo>
                    <a:pt x="0" y="0"/>
                  </a:moveTo>
                  <a:lnTo>
                    <a:pt x="0" y="2335"/>
                  </a:lnTo>
                  <a:lnTo>
                    <a:pt x="6338" y="2335"/>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3240875" y="2524225"/>
              <a:ext cx="158475" cy="157650"/>
            </a:xfrm>
            <a:custGeom>
              <a:avLst/>
              <a:gdLst/>
              <a:ahLst/>
              <a:cxnLst/>
              <a:rect l="l" t="t" r="r" b="b"/>
              <a:pathLst>
                <a:path w="6339" h="6306" extrusionOk="0">
                  <a:moveTo>
                    <a:pt x="0" y="1"/>
                  </a:moveTo>
                  <a:lnTo>
                    <a:pt x="0" y="6305"/>
                  </a:lnTo>
                  <a:lnTo>
                    <a:pt x="6338" y="6305"/>
                  </a:lnTo>
                  <a:lnTo>
                    <a:pt x="6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3240875" y="2624300"/>
              <a:ext cx="158475" cy="57575"/>
            </a:xfrm>
            <a:custGeom>
              <a:avLst/>
              <a:gdLst/>
              <a:ahLst/>
              <a:cxnLst/>
              <a:rect l="l" t="t" r="r" b="b"/>
              <a:pathLst>
                <a:path w="6339" h="2303" extrusionOk="0">
                  <a:moveTo>
                    <a:pt x="0" y="1"/>
                  </a:moveTo>
                  <a:lnTo>
                    <a:pt x="0" y="2302"/>
                  </a:lnTo>
                  <a:lnTo>
                    <a:pt x="6338" y="2302"/>
                  </a:lnTo>
                  <a:lnTo>
                    <a:pt x="6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3083250" y="2485875"/>
              <a:ext cx="157650" cy="157625"/>
            </a:xfrm>
            <a:custGeom>
              <a:avLst/>
              <a:gdLst/>
              <a:ahLst/>
              <a:cxnLst/>
              <a:rect l="l" t="t" r="r" b="b"/>
              <a:pathLst>
                <a:path w="6306" h="6305" extrusionOk="0">
                  <a:moveTo>
                    <a:pt x="1" y="0"/>
                  </a:moveTo>
                  <a:lnTo>
                    <a:pt x="1" y="6305"/>
                  </a:lnTo>
                  <a:lnTo>
                    <a:pt x="6305" y="6305"/>
                  </a:lnTo>
                  <a:lnTo>
                    <a:pt x="63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3083250" y="2585950"/>
              <a:ext cx="157650" cy="58400"/>
            </a:xfrm>
            <a:custGeom>
              <a:avLst/>
              <a:gdLst/>
              <a:ahLst/>
              <a:cxnLst/>
              <a:rect l="l" t="t" r="r" b="b"/>
              <a:pathLst>
                <a:path w="6306" h="2336" extrusionOk="0">
                  <a:moveTo>
                    <a:pt x="1" y="0"/>
                  </a:moveTo>
                  <a:lnTo>
                    <a:pt x="1" y="2335"/>
                  </a:lnTo>
                  <a:lnTo>
                    <a:pt x="6305" y="2335"/>
                  </a:lnTo>
                  <a:lnTo>
                    <a:pt x="63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3440175" y="1851850"/>
              <a:ext cx="155975" cy="211875"/>
            </a:xfrm>
            <a:custGeom>
              <a:avLst/>
              <a:gdLst/>
              <a:ahLst/>
              <a:cxnLst/>
              <a:rect l="l" t="t" r="r" b="b"/>
              <a:pathLst>
                <a:path w="6239" h="8475" extrusionOk="0">
                  <a:moveTo>
                    <a:pt x="2522" y="0"/>
                  </a:moveTo>
                  <a:cubicBezTo>
                    <a:pt x="2090" y="0"/>
                    <a:pt x="1663" y="126"/>
                    <a:pt x="1302" y="377"/>
                  </a:cubicBezTo>
                  <a:cubicBezTo>
                    <a:pt x="1202" y="444"/>
                    <a:pt x="1135" y="477"/>
                    <a:pt x="1068" y="544"/>
                  </a:cubicBezTo>
                  <a:cubicBezTo>
                    <a:pt x="968" y="644"/>
                    <a:pt x="868" y="744"/>
                    <a:pt x="768" y="877"/>
                  </a:cubicBezTo>
                  <a:cubicBezTo>
                    <a:pt x="701" y="944"/>
                    <a:pt x="635" y="1044"/>
                    <a:pt x="601" y="1111"/>
                  </a:cubicBezTo>
                  <a:cubicBezTo>
                    <a:pt x="568" y="1211"/>
                    <a:pt x="501" y="1278"/>
                    <a:pt x="468" y="1378"/>
                  </a:cubicBezTo>
                  <a:cubicBezTo>
                    <a:pt x="434" y="1444"/>
                    <a:pt x="401" y="1478"/>
                    <a:pt x="401" y="1511"/>
                  </a:cubicBezTo>
                  <a:cubicBezTo>
                    <a:pt x="334" y="1711"/>
                    <a:pt x="301" y="1911"/>
                    <a:pt x="268" y="2145"/>
                  </a:cubicBezTo>
                  <a:cubicBezTo>
                    <a:pt x="1" y="3312"/>
                    <a:pt x="101" y="4513"/>
                    <a:pt x="601" y="5614"/>
                  </a:cubicBezTo>
                  <a:lnTo>
                    <a:pt x="601" y="5647"/>
                  </a:lnTo>
                  <a:cubicBezTo>
                    <a:pt x="701" y="5881"/>
                    <a:pt x="801" y="6081"/>
                    <a:pt x="935" y="6314"/>
                  </a:cubicBezTo>
                  <a:lnTo>
                    <a:pt x="1235" y="6948"/>
                  </a:lnTo>
                  <a:lnTo>
                    <a:pt x="1335" y="6882"/>
                  </a:lnTo>
                  <a:cubicBezTo>
                    <a:pt x="1335" y="6915"/>
                    <a:pt x="1368" y="6948"/>
                    <a:pt x="1402" y="6982"/>
                  </a:cubicBezTo>
                  <a:cubicBezTo>
                    <a:pt x="1435" y="7048"/>
                    <a:pt x="1468" y="7082"/>
                    <a:pt x="1502" y="7115"/>
                  </a:cubicBezTo>
                  <a:lnTo>
                    <a:pt x="2036" y="7682"/>
                  </a:lnTo>
                  <a:cubicBezTo>
                    <a:pt x="2302" y="7982"/>
                    <a:pt x="2603" y="8216"/>
                    <a:pt x="2970" y="8349"/>
                  </a:cubicBezTo>
                  <a:cubicBezTo>
                    <a:pt x="3070" y="8383"/>
                    <a:pt x="3170" y="8416"/>
                    <a:pt x="3270" y="8416"/>
                  </a:cubicBezTo>
                  <a:lnTo>
                    <a:pt x="3336" y="8449"/>
                  </a:lnTo>
                  <a:lnTo>
                    <a:pt x="3503" y="8449"/>
                  </a:lnTo>
                  <a:cubicBezTo>
                    <a:pt x="3587" y="8466"/>
                    <a:pt x="3662" y="8474"/>
                    <a:pt x="3737" y="8474"/>
                  </a:cubicBezTo>
                  <a:cubicBezTo>
                    <a:pt x="3812" y="8474"/>
                    <a:pt x="3887" y="8466"/>
                    <a:pt x="3970" y="8449"/>
                  </a:cubicBezTo>
                  <a:cubicBezTo>
                    <a:pt x="3803" y="8383"/>
                    <a:pt x="3637" y="8283"/>
                    <a:pt x="3503" y="8149"/>
                  </a:cubicBezTo>
                  <a:lnTo>
                    <a:pt x="3070" y="7615"/>
                  </a:lnTo>
                  <a:cubicBezTo>
                    <a:pt x="2136" y="6548"/>
                    <a:pt x="1869" y="5080"/>
                    <a:pt x="2302" y="3746"/>
                  </a:cubicBezTo>
                  <a:cubicBezTo>
                    <a:pt x="2336" y="3646"/>
                    <a:pt x="2402" y="3546"/>
                    <a:pt x="2469" y="3446"/>
                  </a:cubicBezTo>
                  <a:cubicBezTo>
                    <a:pt x="2669" y="3212"/>
                    <a:pt x="2936" y="3045"/>
                    <a:pt x="3203" y="3012"/>
                  </a:cubicBezTo>
                  <a:lnTo>
                    <a:pt x="3437" y="3012"/>
                  </a:lnTo>
                  <a:cubicBezTo>
                    <a:pt x="3703" y="3012"/>
                    <a:pt x="3937" y="3112"/>
                    <a:pt x="4137" y="3279"/>
                  </a:cubicBezTo>
                  <a:cubicBezTo>
                    <a:pt x="4170" y="3312"/>
                    <a:pt x="4204" y="3379"/>
                    <a:pt x="4270" y="3412"/>
                  </a:cubicBezTo>
                  <a:lnTo>
                    <a:pt x="4704" y="3946"/>
                  </a:lnTo>
                  <a:cubicBezTo>
                    <a:pt x="4804" y="4046"/>
                    <a:pt x="4904" y="4180"/>
                    <a:pt x="5004" y="4313"/>
                  </a:cubicBezTo>
                  <a:cubicBezTo>
                    <a:pt x="5638" y="5314"/>
                    <a:pt x="5838" y="6515"/>
                    <a:pt x="5505" y="7649"/>
                  </a:cubicBezTo>
                  <a:lnTo>
                    <a:pt x="5538" y="7615"/>
                  </a:lnTo>
                  <a:lnTo>
                    <a:pt x="5571" y="7549"/>
                  </a:lnTo>
                  <a:cubicBezTo>
                    <a:pt x="5705" y="7382"/>
                    <a:pt x="5772" y="7215"/>
                    <a:pt x="5838" y="7015"/>
                  </a:cubicBezTo>
                  <a:cubicBezTo>
                    <a:pt x="6205" y="5948"/>
                    <a:pt x="6239" y="4780"/>
                    <a:pt x="5938" y="3679"/>
                  </a:cubicBezTo>
                  <a:lnTo>
                    <a:pt x="6038" y="3646"/>
                  </a:lnTo>
                  <a:lnTo>
                    <a:pt x="5872" y="3412"/>
                  </a:lnTo>
                  <a:cubicBezTo>
                    <a:pt x="5838" y="3312"/>
                    <a:pt x="5805" y="3246"/>
                    <a:pt x="5805" y="3146"/>
                  </a:cubicBezTo>
                  <a:cubicBezTo>
                    <a:pt x="5571" y="2512"/>
                    <a:pt x="5204" y="1945"/>
                    <a:pt x="4771" y="1444"/>
                  </a:cubicBezTo>
                  <a:lnTo>
                    <a:pt x="4204" y="777"/>
                  </a:lnTo>
                  <a:cubicBezTo>
                    <a:pt x="4204" y="777"/>
                    <a:pt x="4204" y="744"/>
                    <a:pt x="4170" y="744"/>
                  </a:cubicBezTo>
                  <a:cubicBezTo>
                    <a:pt x="4137" y="710"/>
                    <a:pt x="4104" y="677"/>
                    <a:pt x="4104" y="644"/>
                  </a:cubicBezTo>
                  <a:cubicBezTo>
                    <a:pt x="4070" y="644"/>
                    <a:pt x="4037" y="610"/>
                    <a:pt x="4037" y="610"/>
                  </a:cubicBezTo>
                  <a:lnTo>
                    <a:pt x="4037" y="577"/>
                  </a:lnTo>
                  <a:cubicBezTo>
                    <a:pt x="3970" y="544"/>
                    <a:pt x="3937" y="510"/>
                    <a:pt x="3904" y="477"/>
                  </a:cubicBezTo>
                  <a:cubicBezTo>
                    <a:pt x="3497" y="159"/>
                    <a:pt x="3007" y="0"/>
                    <a:pt x="25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3577775" y="2043050"/>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3440175" y="1851850"/>
              <a:ext cx="155975" cy="211875"/>
            </a:xfrm>
            <a:custGeom>
              <a:avLst/>
              <a:gdLst/>
              <a:ahLst/>
              <a:cxnLst/>
              <a:rect l="l" t="t" r="r" b="b"/>
              <a:pathLst>
                <a:path w="6239" h="8475" extrusionOk="0">
                  <a:moveTo>
                    <a:pt x="2535" y="0"/>
                  </a:moveTo>
                  <a:cubicBezTo>
                    <a:pt x="2107" y="0"/>
                    <a:pt x="1678" y="126"/>
                    <a:pt x="1302" y="377"/>
                  </a:cubicBezTo>
                  <a:cubicBezTo>
                    <a:pt x="1202" y="444"/>
                    <a:pt x="1135" y="477"/>
                    <a:pt x="1068" y="544"/>
                  </a:cubicBezTo>
                  <a:cubicBezTo>
                    <a:pt x="968" y="644"/>
                    <a:pt x="868" y="744"/>
                    <a:pt x="768" y="877"/>
                  </a:cubicBezTo>
                  <a:cubicBezTo>
                    <a:pt x="701" y="944"/>
                    <a:pt x="668" y="1044"/>
                    <a:pt x="601" y="1111"/>
                  </a:cubicBezTo>
                  <a:cubicBezTo>
                    <a:pt x="568" y="1211"/>
                    <a:pt x="501" y="1278"/>
                    <a:pt x="468" y="1378"/>
                  </a:cubicBezTo>
                  <a:lnTo>
                    <a:pt x="434" y="1511"/>
                  </a:lnTo>
                  <a:cubicBezTo>
                    <a:pt x="368" y="1711"/>
                    <a:pt x="301" y="1945"/>
                    <a:pt x="268" y="2145"/>
                  </a:cubicBezTo>
                  <a:cubicBezTo>
                    <a:pt x="1" y="3312"/>
                    <a:pt x="134" y="4513"/>
                    <a:pt x="601" y="5614"/>
                  </a:cubicBezTo>
                  <a:lnTo>
                    <a:pt x="601" y="5647"/>
                  </a:lnTo>
                  <a:cubicBezTo>
                    <a:pt x="701" y="5881"/>
                    <a:pt x="801" y="6081"/>
                    <a:pt x="935" y="6314"/>
                  </a:cubicBezTo>
                  <a:lnTo>
                    <a:pt x="1268" y="6948"/>
                  </a:lnTo>
                  <a:lnTo>
                    <a:pt x="1335" y="6882"/>
                  </a:lnTo>
                  <a:cubicBezTo>
                    <a:pt x="1368" y="6915"/>
                    <a:pt x="1368" y="6948"/>
                    <a:pt x="1402" y="6982"/>
                  </a:cubicBezTo>
                  <a:cubicBezTo>
                    <a:pt x="1435" y="7048"/>
                    <a:pt x="1468" y="7082"/>
                    <a:pt x="1502" y="7115"/>
                  </a:cubicBezTo>
                  <a:lnTo>
                    <a:pt x="2036" y="7682"/>
                  </a:lnTo>
                  <a:cubicBezTo>
                    <a:pt x="2302" y="7982"/>
                    <a:pt x="2603" y="8216"/>
                    <a:pt x="2970" y="8349"/>
                  </a:cubicBezTo>
                  <a:cubicBezTo>
                    <a:pt x="3070" y="8383"/>
                    <a:pt x="3170" y="8416"/>
                    <a:pt x="3270" y="8416"/>
                  </a:cubicBezTo>
                  <a:lnTo>
                    <a:pt x="3336" y="8449"/>
                  </a:lnTo>
                  <a:lnTo>
                    <a:pt x="3503" y="8449"/>
                  </a:lnTo>
                  <a:cubicBezTo>
                    <a:pt x="3587" y="8466"/>
                    <a:pt x="3662" y="8474"/>
                    <a:pt x="3737" y="8474"/>
                  </a:cubicBezTo>
                  <a:cubicBezTo>
                    <a:pt x="3812" y="8474"/>
                    <a:pt x="3887" y="8466"/>
                    <a:pt x="3970" y="8449"/>
                  </a:cubicBezTo>
                  <a:cubicBezTo>
                    <a:pt x="3803" y="8383"/>
                    <a:pt x="3637" y="8283"/>
                    <a:pt x="3503" y="8149"/>
                  </a:cubicBezTo>
                  <a:lnTo>
                    <a:pt x="3070" y="7615"/>
                  </a:lnTo>
                  <a:cubicBezTo>
                    <a:pt x="2136" y="6548"/>
                    <a:pt x="1869" y="5080"/>
                    <a:pt x="2302" y="3746"/>
                  </a:cubicBezTo>
                  <a:cubicBezTo>
                    <a:pt x="2336" y="3646"/>
                    <a:pt x="2402" y="3546"/>
                    <a:pt x="2469" y="3446"/>
                  </a:cubicBezTo>
                  <a:cubicBezTo>
                    <a:pt x="2669" y="3212"/>
                    <a:pt x="2936" y="3045"/>
                    <a:pt x="3203" y="3012"/>
                  </a:cubicBezTo>
                  <a:lnTo>
                    <a:pt x="3437" y="3012"/>
                  </a:lnTo>
                  <a:cubicBezTo>
                    <a:pt x="3703" y="3012"/>
                    <a:pt x="3937" y="3112"/>
                    <a:pt x="4137" y="3279"/>
                  </a:cubicBezTo>
                  <a:cubicBezTo>
                    <a:pt x="4170" y="3312"/>
                    <a:pt x="4204" y="3379"/>
                    <a:pt x="4270" y="3412"/>
                  </a:cubicBezTo>
                  <a:lnTo>
                    <a:pt x="4704" y="3946"/>
                  </a:lnTo>
                  <a:cubicBezTo>
                    <a:pt x="4804" y="4046"/>
                    <a:pt x="4904" y="4180"/>
                    <a:pt x="5004" y="4313"/>
                  </a:cubicBezTo>
                  <a:cubicBezTo>
                    <a:pt x="5638" y="5314"/>
                    <a:pt x="5838" y="6515"/>
                    <a:pt x="5505" y="7649"/>
                  </a:cubicBezTo>
                  <a:lnTo>
                    <a:pt x="5538" y="7615"/>
                  </a:lnTo>
                  <a:lnTo>
                    <a:pt x="5571" y="7549"/>
                  </a:lnTo>
                  <a:cubicBezTo>
                    <a:pt x="5705" y="7382"/>
                    <a:pt x="5772" y="7215"/>
                    <a:pt x="5838" y="7015"/>
                  </a:cubicBezTo>
                  <a:cubicBezTo>
                    <a:pt x="6205" y="5948"/>
                    <a:pt x="6239" y="4780"/>
                    <a:pt x="5972" y="3679"/>
                  </a:cubicBezTo>
                  <a:lnTo>
                    <a:pt x="6038" y="3646"/>
                  </a:lnTo>
                  <a:lnTo>
                    <a:pt x="5872" y="3412"/>
                  </a:lnTo>
                  <a:cubicBezTo>
                    <a:pt x="5872" y="3312"/>
                    <a:pt x="5838" y="3246"/>
                    <a:pt x="5805" y="3146"/>
                  </a:cubicBezTo>
                  <a:cubicBezTo>
                    <a:pt x="5571" y="2512"/>
                    <a:pt x="5204" y="1945"/>
                    <a:pt x="4771" y="1444"/>
                  </a:cubicBezTo>
                  <a:lnTo>
                    <a:pt x="4204" y="777"/>
                  </a:lnTo>
                  <a:cubicBezTo>
                    <a:pt x="4204" y="777"/>
                    <a:pt x="4204" y="744"/>
                    <a:pt x="4170" y="744"/>
                  </a:cubicBezTo>
                  <a:cubicBezTo>
                    <a:pt x="4137" y="710"/>
                    <a:pt x="4137" y="677"/>
                    <a:pt x="4104" y="644"/>
                  </a:cubicBezTo>
                  <a:cubicBezTo>
                    <a:pt x="4070" y="644"/>
                    <a:pt x="4070" y="610"/>
                    <a:pt x="4070" y="610"/>
                  </a:cubicBezTo>
                  <a:lnTo>
                    <a:pt x="4037" y="577"/>
                  </a:lnTo>
                  <a:cubicBezTo>
                    <a:pt x="3970" y="544"/>
                    <a:pt x="3937" y="510"/>
                    <a:pt x="3904" y="477"/>
                  </a:cubicBezTo>
                  <a:cubicBezTo>
                    <a:pt x="3497" y="159"/>
                    <a:pt x="3016" y="0"/>
                    <a:pt x="2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3460200" y="1892125"/>
              <a:ext cx="156800" cy="212850"/>
            </a:xfrm>
            <a:custGeom>
              <a:avLst/>
              <a:gdLst/>
              <a:ahLst/>
              <a:cxnLst/>
              <a:rect l="l" t="t" r="r" b="b"/>
              <a:pathLst>
                <a:path w="6272" h="8514" extrusionOk="0">
                  <a:moveTo>
                    <a:pt x="2636" y="1434"/>
                  </a:moveTo>
                  <a:cubicBezTo>
                    <a:pt x="2902" y="1434"/>
                    <a:pt x="3136" y="1535"/>
                    <a:pt x="3336" y="1701"/>
                  </a:cubicBezTo>
                  <a:cubicBezTo>
                    <a:pt x="3369" y="1735"/>
                    <a:pt x="3403" y="1801"/>
                    <a:pt x="3469" y="1835"/>
                  </a:cubicBezTo>
                  <a:lnTo>
                    <a:pt x="3903" y="2368"/>
                  </a:lnTo>
                  <a:cubicBezTo>
                    <a:pt x="4003" y="2502"/>
                    <a:pt x="4103" y="2602"/>
                    <a:pt x="4203" y="2735"/>
                  </a:cubicBezTo>
                  <a:cubicBezTo>
                    <a:pt x="4870" y="3736"/>
                    <a:pt x="5037" y="4937"/>
                    <a:pt x="4704" y="6071"/>
                  </a:cubicBezTo>
                  <a:lnTo>
                    <a:pt x="4704" y="6038"/>
                  </a:lnTo>
                  <a:cubicBezTo>
                    <a:pt x="4704" y="6071"/>
                    <a:pt x="4670" y="6138"/>
                    <a:pt x="4670" y="6171"/>
                  </a:cubicBezTo>
                  <a:cubicBezTo>
                    <a:pt x="4485" y="6674"/>
                    <a:pt x="4027" y="6966"/>
                    <a:pt x="3547" y="6966"/>
                  </a:cubicBezTo>
                  <a:cubicBezTo>
                    <a:pt x="3421" y="6966"/>
                    <a:pt x="3294" y="6946"/>
                    <a:pt x="3169" y="6905"/>
                  </a:cubicBezTo>
                  <a:cubicBezTo>
                    <a:pt x="3002" y="6805"/>
                    <a:pt x="2836" y="6705"/>
                    <a:pt x="2702" y="6571"/>
                  </a:cubicBezTo>
                  <a:lnTo>
                    <a:pt x="2269" y="6038"/>
                  </a:lnTo>
                  <a:cubicBezTo>
                    <a:pt x="1335" y="4970"/>
                    <a:pt x="1068" y="3503"/>
                    <a:pt x="1501" y="2168"/>
                  </a:cubicBezTo>
                  <a:cubicBezTo>
                    <a:pt x="1535" y="2068"/>
                    <a:pt x="1601" y="1968"/>
                    <a:pt x="1668" y="1868"/>
                  </a:cubicBezTo>
                  <a:cubicBezTo>
                    <a:pt x="1868" y="1635"/>
                    <a:pt x="2135" y="1468"/>
                    <a:pt x="2435" y="1434"/>
                  </a:cubicBezTo>
                  <a:close/>
                  <a:moveTo>
                    <a:pt x="2569" y="0"/>
                  </a:moveTo>
                  <a:cubicBezTo>
                    <a:pt x="2402" y="0"/>
                    <a:pt x="2235" y="33"/>
                    <a:pt x="2068" y="33"/>
                  </a:cubicBezTo>
                  <a:cubicBezTo>
                    <a:pt x="1968" y="67"/>
                    <a:pt x="1902" y="100"/>
                    <a:pt x="1802" y="100"/>
                  </a:cubicBezTo>
                  <a:cubicBezTo>
                    <a:pt x="1768" y="134"/>
                    <a:pt x="1735" y="134"/>
                    <a:pt x="1702" y="167"/>
                  </a:cubicBezTo>
                  <a:lnTo>
                    <a:pt x="1601" y="200"/>
                  </a:lnTo>
                  <a:lnTo>
                    <a:pt x="1501" y="234"/>
                  </a:lnTo>
                  <a:lnTo>
                    <a:pt x="1435" y="267"/>
                  </a:lnTo>
                  <a:cubicBezTo>
                    <a:pt x="1401" y="300"/>
                    <a:pt x="1368" y="300"/>
                    <a:pt x="1335" y="334"/>
                  </a:cubicBezTo>
                  <a:cubicBezTo>
                    <a:pt x="1268" y="367"/>
                    <a:pt x="1201" y="434"/>
                    <a:pt x="1134" y="467"/>
                  </a:cubicBezTo>
                  <a:cubicBezTo>
                    <a:pt x="1101" y="500"/>
                    <a:pt x="1034" y="534"/>
                    <a:pt x="1001" y="567"/>
                  </a:cubicBezTo>
                  <a:cubicBezTo>
                    <a:pt x="1001" y="601"/>
                    <a:pt x="968" y="601"/>
                    <a:pt x="968" y="634"/>
                  </a:cubicBezTo>
                  <a:lnTo>
                    <a:pt x="934" y="667"/>
                  </a:lnTo>
                  <a:cubicBezTo>
                    <a:pt x="868" y="701"/>
                    <a:pt x="834" y="767"/>
                    <a:pt x="801" y="801"/>
                  </a:cubicBezTo>
                  <a:cubicBezTo>
                    <a:pt x="768" y="867"/>
                    <a:pt x="734" y="901"/>
                    <a:pt x="701" y="934"/>
                  </a:cubicBezTo>
                  <a:cubicBezTo>
                    <a:pt x="701" y="934"/>
                    <a:pt x="667" y="967"/>
                    <a:pt x="667" y="1001"/>
                  </a:cubicBezTo>
                  <a:cubicBezTo>
                    <a:pt x="634" y="1034"/>
                    <a:pt x="601" y="1068"/>
                    <a:pt x="601" y="1068"/>
                  </a:cubicBezTo>
                  <a:cubicBezTo>
                    <a:pt x="534" y="1201"/>
                    <a:pt x="467" y="1368"/>
                    <a:pt x="401" y="1501"/>
                  </a:cubicBezTo>
                  <a:cubicBezTo>
                    <a:pt x="0" y="2769"/>
                    <a:pt x="0" y="4136"/>
                    <a:pt x="467" y="5371"/>
                  </a:cubicBezTo>
                  <a:cubicBezTo>
                    <a:pt x="701" y="6004"/>
                    <a:pt x="1068" y="6571"/>
                    <a:pt x="1501" y="7105"/>
                  </a:cubicBezTo>
                  <a:lnTo>
                    <a:pt x="2035" y="7739"/>
                  </a:lnTo>
                  <a:cubicBezTo>
                    <a:pt x="2494" y="8266"/>
                    <a:pt x="3117" y="8513"/>
                    <a:pt x="3734" y="8513"/>
                  </a:cubicBezTo>
                  <a:cubicBezTo>
                    <a:pt x="4641" y="8513"/>
                    <a:pt x="5534" y="7978"/>
                    <a:pt x="5871" y="7005"/>
                  </a:cubicBezTo>
                  <a:cubicBezTo>
                    <a:pt x="6271" y="5771"/>
                    <a:pt x="6238" y="4470"/>
                    <a:pt x="5804" y="3269"/>
                  </a:cubicBezTo>
                  <a:cubicBezTo>
                    <a:pt x="5771" y="3169"/>
                    <a:pt x="5738" y="3102"/>
                    <a:pt x="5704" y="3036"/>
                  </a:cubicBezTo>
                  <a:cubicBezTo>
                    <a:pt x="5704" y="3002"/>
                    <a:pt x="5704" y="2969"/>
                    <a:pt x="5671" y="2936"/>
                  </a:cubicBezTo>
                  <a:cubicBezTo>
                    <a:pt x="5671" y="2902"/>
                    <a:pt x="5638" y="2835"/>
                    <a:pt x="5638" y="2802"/>
                  </a:cubicBezTo>
                  <a:cubicBezTo>
                    <a:pt x="5604" y="2735"/>
                    <a:pt x="5604" y="2735"/>
                    <a:pt x="5571" y="2702"/>
                  </a:cubicBezTo>
                  <a:cubicBezTo>
                    <a:pt x="5571" y="2669"/>
                    <a:pt x="5538" y="2602"/>
                    <a:pt x="5504" y="2569"/>
                  </a:cubicBezTo>
                  <a:cubicBezTo>
                    <a:pt x="5471" y="2502"/>
                    <a:pt x="5438" y="2435"/>
                    <a:pt x="5404" y="2368"/>
                  </a:cubicBezTo>
                  <a:cubicBezTo>
                    <a:pt x="5371" y="2302"/>
                    <a:pt x="5337" y="2235"/>
                    <a:pt x="5304" y="2168"/>
                  </a:cubicBezTo>
                  <a:cubicBezTo>
                    <a:pt x="5271" y="2135"/>
                    <a:pt x="5271" y="2102"/>
                    <a:pt x="5237" y="2068"/>
                  </a:cubicBezTo>
                  <a:cubicBezTo>
                    <a:pt x="5204" y="2002"/>
                    <a:pt x="5137" y="1901"/>
                    <a:pt x="5071" y="1835"/>
                  </a:cubicBezTo>
                  <a:cubicBezTo>
                    <a:pt x="4971" y="1668"/>
                    <a:pt x="4870" y="1535"/>
                    <a:pt x="4737" y="1401"/>
                  </a:cubicBezTo>
                  <a:lnTo>
                    <a:pt x="4170" y="734"/>
                  </a:lnTo>
                  <a:cubicBezTo>
                    <a:pt x="4103" y="634"/>
                    <a:pt x="3970" y="534"/>
                    <a:pt x="3870" y="434"/>
                  </a:cubicBezTo>
                  <a:lnTo>
                    <a:pt x="3803" y="400"/>
                  </a:lnTo>
                  <a:lnTo>
                    <a:pt x="3736" y="367"/>
                  </a:lnTo>
                  <a:cubicBezTo>
                    <a:pt x="3736" y="334"/>
                    <a:pt x="3703" y="334"/>
                    <a:pt x="3703" y="334"/>
                  </a:cubicBezTo>
                  <a:lnTo>
                    <a:pt x="3603" y="267"/>
                  </a:lnTo>
                  <a:lnTo>
                    <a:pt x="3570" y="267"/>
                  </a:lnTo>
                  <a:lnTo>
                    <a:pt x="3469" y="200"/>
                  </a:lnTo>
                  <a:cubicBezTo>
                    <a:pt x="3369" y="167"/>
                    <a:pt x="3303" y="134"/>
                    <a:pt x="3236" y="100"/>
                  </a:cubicBezTo>
                  <a:lnTo>
                    <a:pt x="3136" y="67"/>
                  </a:lnTo>
                  <a:cubicBezTo>
                    <a:pt x="3069" y="67"/>
                    <a:pt x="3002" y="33"/>
                    <a:pt x="2936" y="33"/>
                  </a:cubicBezTo>
                  <a:cubicBezTo>
                    <a:pt x="2902" y="33"/>
                    <a:pt x="2869" y="0"/>
                    <a:pt x="28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3539425" y="2064750"/>
              <a:ext cx="1675" cy="25"/>
            </a:xfrm>
            <a:custGeom>
              <a:avLst/>
              <a:gdLst/>
              <a:ahLst/>
              <a:cxnLst/>
              <a:rect l="l" t="t" r="r" b="b"/>
              <a:pathLst>
                <a:path w="67" h="1" extrusionOk="0">
                  <a:moveTo>
                    <a:pt x="67"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3577775" y="2043050"/>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3228375" y="1937150"/>
              <a:ext cx="212675" cy="144275"/>
            </a:xfrm>
            <a:custGeom>
              <a:avLst/>
              <a:gdLst/>
              <a:ahLst/>
              <a:cxnLst/>
              <a:rect l="l" t="t" r="r" b="b"/>
              <a:pathLst>
                <a:path w="8507" h="5771" extrusionOk="0">
                  <a:moveTo>
                    <a:pt x="2669" y="0"/>
                  </a:moveTo>
                  <a:lnTo>
                    <a:pt x="2669" y="100"/>
                  </a:lnTo>
                  <a:lnTo>
                    <a:pt x="2535" y="100"/>
                  </a:lnTo>
                  <a:lnTo>
                    <a:pt x="2368" y="134"/>
                  </a:lnTo>
                  <a:lnTo>
                    <a:pt x="1534" y="334"/>
                  </a:lnTo>
                  <a:cubicBezTo>
                    <a:pt x="1168" y="434"/>
                    <a:pt x="834" y="601"/>
                    <a:pt x="534" y="868"/>
                  </a:cubicBezTo>
                  <a:cubicBezTo>
                    <a:pt x="467" y="934"/>
                    <a:pt x="400" y="1001"/>
                    <a:pt x="334" y="1101"/>
                  </a:cubicBezTo>
                  <a:lnTo>
                    <a:pt x="300" y="1168"/>
                  </a:lnTo>
                  <a:lnTo>
                    <a:pt x="200" y="1301"/>
                  </a:lnTo>
                  <a:cubicBezTo>
                    <a:pt x="100" y="1435"/>
                    <a:pt x="33" y="1568"/>
                    <a:pt x="0" y="1702"/>
                  </a:cubicBezTo>
                  <a:cubicBezTo>
                    <a:pt x="133" y="1568"/>
                    <a:pt x="300" y="1501"/>
                    <a:pt x="500" y="1435"/>
                  </a:cubicBezTo>
                  <a:lnTo>
                    <a:pt x="1168" y="1301"/>
                  </a:lnTo>
                  <a:cubicBezTo>
                    <a:pt x="1483" y="1224"/>
                    <a:pt x="1803" y="1186"/>
                    <a:pt x="2119" y="1186"/>
                  </a:cubicBezTo>
                  <a:cubicBezTo>
                    <a:pt x="3173" y="1186"/>
                    <a:pt x="4193" y="1607"/>
                    <a:pt x="4937" y="2402"/>
                  </a:cubicBezTo>
                  <a:cubicBezTo>
                    <a:pt x="5037" y="2469"/>
                    <a:pt x="5104" y="2569"/>
                    <a:pt x="5137" y="2702"/>
                  </a:cubicBezTo>
                  <a:cubicBezTo>
                    <a:pt x="5270" y="2969"/>
                    <a:pt x="5304" y="3269"/>
                    <a:pt x="5204" y="3536"/>
                  </a:cubicBezTo>
                  <a:cubicBezTo>
                    <a:pt x="5170" y="3603"/>
                    <a:pt x="5137" y="3670"/>
                    <a:pt x="5104" y="3736"/>
                  </a:cubicBezTo>
                  <a:cubicBezTo>
                    <a:pt x="5004" y="3970"/>
                    <a:pt x="4803" y="4137"/>
                    <a:pt x="4570" y="4237"/>
                  </a:cubicBezTo>
                  <a:cubicBezTo>
                    <a:pt x="4503" y="4270"/>
                    <a:pt x="4437" y="4303"/>
                    <a:pt x="4403" y="4303"/>
                  </a:cubicBezTo>
                  <a:lnTo>
                    <a:pt x="3736" y="4470"/>
                  </a:lnTo>
                  <a:cubicBezTo>
                    <a:pt x="3569" y="4504"/>
                    <a:pt x="3402" y="4537"/>
                    <a:pt x="3236" y="4570"/>
                  </a:cubicBezTo>
                  <a:cubicBezTo>
                    <a:pt x="3111" y="4581"/>
                    <a:pt x="2986" y="4586"/>
                    <a:pt x="2861" y="4586"/>
                  </a:cubicBezTo>
                  <a:cubicBezTo>
                    <a:pt x="1822" y="4586"/>
                    <a:pt x="811" y="4214"/>
                    <a:pt x="67" y="3470"/>
                  </a:cubicBezTo>
                  <a:lnTo>
                    <a:pt x="67" y="3470"/>
                  </a:lnTo>
                  <a:cubicBezTo>
                    <a:pt x="67" y="3503"/>
                    <a:pt x="67" y="3536"/>
                    <a:pt x="100" y="3536"/>
                  </a:cubicBezTo>
                  <a:lnTo>
                    <a:pt x="133" y="3603"/>
                  </a:lnTo>
                  <a:cubicBezTo>
                    <a:pt x="234" y="3770"/>
                    <a:pt x="334" y="3937"/>
                    <a:pt x="467" y="4070"/>
                  </a:cubicBezTo>
                  <a:cubicBezTo>
                    <a:pt x="1268" y="4871"/>
                    <a:pt x="2268" y="5404"/>
                    <a:pt x="3369" y="5638"/>
                  </a:cubicBezTo>
                  <a:lnTo>
                    <a:pt x="3369" y="5738"/>
                  </a:lnTo>
                  <a:lnTo>
                    <a:pt x="3636" y="5704"/>
                  </a:lnTo>
                  <a:lnTo>
                    <a:pt x="3669" y="5704"/>
                  </a:lnTo>
                  <a:lnTo>
                    <a:pt x="3936" y="5738"/>
                  </a:lnTo>
                  <a:cubicBezTo>
                    <a:pt x="4147" y="5759"/>
                    <a:pt x="4362" y="5770"/>
                    <a:pt x="4577" y="5770"/>
                  </a:cubicBezTo>
                  <a:cubicBezTo>
                    <a:pt x="5040" y="5770"/>
                    <a:pt x="5505" y="5718"/>
                    <a:pt x="5938" y="5604"/>
                  </a:cubicBezTo>
                  <a:lnTo>
                    <a:pt x="6772" y="5404"/>
                  </a:lnTo>
                  <a:lnTo>
                    <a:pt x="6838" y="5404"/>
                  </a:lnTo>
                  <a:lnTo>
                    <a:pt x="6972" y="5371"/>
                  </a:lnTo>
                  <a:lnTo>
                    <a:pt x="7038" y="5371"/>
                  </a:lnTo>
                  <a:cubicBezTo>
                    <a:pt x="7105" y="5338"/>
                    <a:pt x="7138" y="5338"/>
                    <a:pt x="7205" y="5304"/>
                  </a:cubicBezTo>
                  <a:cubicBezTo>
                    <a:pt x="7505" y="5171"/>
                    <a:pt x="7806" y="4937"/>
                    <a:pt x="8006" y="4670"/>
                  </a:cubicBezTo>
                  <a:cubicBezTo>
                    <a:pt x="8173" y="4437"/>
                    <a:pt x="8306" y="4170"/>
                    <a:pt x="8406" y="3903"/>
                  </a:cubicBezTo>
                  <a:cubicBezTo>
                    <a:pt x="8506" y="3536"/>
                    <a:pt x="8506" y="3136"/>
                    <a:pt x="8439" y="2736"/>
                  </a:cubicBezTo>
                  <a:cubicBezTo>
                    <a:pt x="8406" y="2602"/>
                    <a:pt x="8339" y="2469"/>
                    <a:pt x="8273" y="2335"/>
                  </a:cubicBezTo>
                  <a:cubicBezTo>
                    <a:pt x="8239" y="2235"/>
                    <a:pt x="8173" y="2169"/>
                    <a:pt x="8139" y="2069"/>
                  </a:cubicBezTo>
                  <a:cubicBezTo>
                    <a:pt x="8072" y="2002"/>
                    <a:pt x="8039" y="1902"/>
                    <a:pt x="7972" y="1835"/>
                  </a:cubicBezTo>
                  <a:cubicBezTo>
                    <a:pt x="7939" y="1802"/>
                    <a:pt x="7906" y="1768"/>
                    <a:pt x="7872" y="1735"/>
                  </a:cubicBezTo>
                  <a:cubicBezTo>
                    <a:pt x="7706" y="1568"/>
                    <a:pt x="7572" y="1435"/>
                    <a:pt x="7405" y="1301"/>
                  </a:cubicBezTo>
                  <a:cubicBezTo>
                    <a:pt x="6471" y="534"/>
                    <a:pt x="5337" y="100"/>
                    <a:pt x="41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3230025" y="2023875"/>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3228375" y="1936525"/>
              <a:ext cx="212675" cy="144900"/>
            </a:xfrm>
            <a:custGeom>
              <a:avLst/>
              <a:gdLst/>
              <a:ahLst/>
              <a:cxnLst/>
              <a:rect l="l" t="t" r="r" b="b"/>
              <a:pathLst>
                <a:path w="8507" h="5796" extrusionOk="0">
                  <a:moveTo>
                    <a:pt x="3736" y="0"/>
                  </a:moveTo>
                  <a:cubicBezTo>
                    <a:pt x="3611" y="0"/>
                    <a:pt x="3486" y="9"/>
                    <a:pt x="3369" y="25"/>
                  </a:cubicBezTo>
                  <a:lnTo>
                    <a:pt x="2669" y="25"/>
                  </a:lnTo>
                  <a:lnTo>
                    <a:pt x="2669" y="125"/>
                  </a:lnTo>
                  <a:lnTo>
                    <a:pt x="2535" y="125"/>
                  </a:lnTo>
                  <a:lnTo>
                    <a:pt x="2368" y="159"/>
                  </a:lnTo>
                  <a:lnTo>
                    <a:pt x="1534" y="359"/>
                  </a:lnTo>
                  <a:cubicBezTo>
                    <a:pt x="1168" y="459"/>
                    <a:pt x="834" y="626"/>
                    <a:pt x="534" y="893"/>
                  </a:cubicBezTo>
                  <a:cubicBezTo>
                    <a:pt x="467" y="959"/>
                    <a:pt x="400" y="1026"/>
                    <a:pt x="334" y="1126"/>
                  </a:cubicBezTo>
                  <a:lnTo>
                    <a:pt x="300" y="1193"/>
                  </a:lnTo>
                  <a:lnTo>
                    <a:pt x="200" y="1326"/>
                  </a:lnTo>
                  <a:cubicBezTo>
                    <a:pt x="133" y="1460"/>
                    <a:pt x="33" y="1593"/>
                    <a:pt x="0" y="1727"/>
                  </a:cubicBezTo>
                  <a:cubicBezTo>
                    <a:pt x="133" y="1593"/>
                    <a:pt x="300" y="1526"/>
                    <a:pt x="500" y="1460"/>
                  </a:cubicBezTo>
                  <a:lnTo>
                    <a:pt x="1168" y="1326"/>
                  </a:lnTo>
                  <a:cubicBezTo>
                    <a:pt x="1483" y="1249"/>
                    <a:pt x="1803" y="1211"/>
                    <a:pt x="2119" y="1211"/>
                  </a:cubicBezTo>
                  <a:cubicBezTo>
                    <a:pt x="3173" y="1211"/>
                    <a:pt x="4193" y="1632"/>
                    <a:pt x="4937" y="2427"/>
                  </a:cubicBezTo>
                  <a:cubicBezTo>
                    <a:pt x="5037" y="2494"/>
                    <a:pt x="5104" y="2594"/>
                    <a:pt x="5137" y="2727"/>
                  </a:cubicBezTo>
                  <a:cubicBezTo>
                    <a:pt x="5270" y="2994"/>
                    <a:pt x="5304" y="3294"/>
                    <a:pt x="5204" y="3561"/>
                  </a:cubicBezTo>
                  <a:cubicBezTo>
                    <a:pt x="5170" y="3628"/>
                    <a:pt x="5137" y="3695"/>
                    <a:pt x="5104" y="3761"/>
                  </a:cubicBezTo>
                  <a:cubicBezTo>
                    <a:pt x="5004" y="3995"/>
                    <a:pt x="4803" y="4162"/>
                    <a:pt x="4570" y="4262"/>
                  </a:cubicBezTo>
                  <a:cubicBezTo>
                    <a:pt x="4503" y="4295"/>
                    <a:pt x="4437" y="4328"/>
                    <a:pt x="4403" y="4328"/>
                  </a:cubicBezTo>
                  <a:lnTo>
                    <a:pt x="3736" y="4495"/>
                  </a:lnTo>
                  <a:cubicBezTo>
                    <a:pt x="3569" y="4529"/>
                    <a:pt x="3402" y="4562"/>
                    <a:pt x="3236" y="4595"/>
                  </a:cubicBezTo>
                  <a:cubicBezTo>
                    <a:pt x="3111" y="4606"/>
                    <a:pt x="2986" y="4611"/>
                    <a:pt x="2861" y="4611"/>
                  </a:cubicBezTo>
                  <a:cubicBezTo>
                    <a:pt x="1822" y="4611"/>
                    <a:pt x="811" y="4239"/>
                    <a:pt x="67" y="3495"/>
                  </a:cubicBezTo>
                  <a:lnTo>
                    <a:pt x="67" y="3495"/>
                  </a:lnTo>
                  <a:cubicBezTo>
                    <a:pt x="67" y="3528"/>
                    <a:pt x="67" y="3561"/>
                    <a:pt x="100" y="3561"/>
                  </a:cubicBezTo>
                  <a:lnTo>
                    <a:pt x="133" y="3628"/>
                  </a:lnTo>
                  <a:cubicBezTo>
                    <a:pt x="234" y="3795"/>
                    <a:pt x="334" y="3962"/>
                    <a:pt x="467" y="4095"/>
                  </a:cubicBezTo>
                  <a:cubicBezTo>
                    <a:pt x="1268" y="4896"/>
                    <a:pt x="2268" y="5429"/>
                    <a:pt x="3369" y="5663"/>
                  </a:cubicBezTo>
                  <a:lnTo>
                    <a:pt x="3369" y="5729"/>
                  </a:lnTo>
                  <a:lnTo>
                    <a:pt x="3636" y="5696"/>
                  </a:lnTo>
                  <a:lnTo>
                    <a:pt x="3669" y="5696"/>
                  </a:lnTo>
                  <a:lnTo>
                    <a:pt x="3936" y="5763"/>
                  </a:lnTo>
                  <a:cubicBezTo>
                    <a:pt x="4147" y="5784"/>
                    <a:pt x="4359" y="5795"/>
                    <a:pt x="4570" y="5795"/>
                  </a:cubicBezTo>
                  <a:cubicBezTo>
                    <a:pt x="5026" y="5795"/>
                    <a:pt x="5482" y="5743"/>
                    <a:pt x="5938" y="5629"/>
                  </a:cubicBezTo>
                  <a:lnTo>
                    <a:pt x="6772" y="5429"/>
                  </a:lnTo>
                  <a:lnTo>
                    <a:pt x="6838" y="5429"/>
                  </a:lnTo>
                  <a:lnTo>
                    <a:pt x="6938" y="5396"/>
                  </a:lnTo>
                  <a:lnTo>
                    <a:pt x="7038" y="5396"/>
                  </a:lnTo>
                  <a:cubicBezTo>
                    <a:pt x="7105" y="5363"/>
                    <a:pt x="7138" y="5363"/>
                    <a:pt x="7205" y="5329"/>
                  </a:cubicBezTo>
                  <a:cubicBezTo>
                    <a:pt x="7505" y="5162"/>
                    <a:pt x="7806" y="4962"/>
                    <a:pt x="8006" y="4695"/>
                  </a:cubicBezTo>
                  <a:cubicBezTo>
                    <a:pt x="8173" y="4462"/>
                    <a:pt x="8306" y="4195"/>
                    <a:pt x="8406" y="3928"/>
                  </a:cubicBezTo>
                  <a:cubicBezTo>
                    <a:pt x="8506" y="3561"/>
                    <a:pt x="8506" y="3161"/>
                    <a:pt x="8406" y="2761"/>
                  </a:cubicBezTo>
                  <a:cubicBezTo>
                    <a:pt x="8373" y="2627"/>
                    <a:pt x="8339" y="2494"/>
                    <a:pt x="8273" y="2360"/>
                  </a:cubicBezTo>
                  <a:cubicBezTo>
                    <a:pt x="8239" y="2260"/>
                    <a:pt x="8173" y="2194"/>
                    <a:pt x="8139" y="2094"/>
                  </a:cubicBezTo>
                  <a:cubicBezTo>
                    <a:pt x="8072" y="2027"/>
                    <a:pt x="8006" y="1927"/>
                    <a:pt x="7939" y="1860"/>
                  </a:cubicBezTo>
                  <a:lnTo>
                    <a:pt x="7839" y="1760"/>
                  </a:lnTo>
                  <a:cubicBezTo>
                    <a:pt x="7706" y="1593"/>
                    <a:pt x="7539" y="1460"/>
                    <a:pt x="7405" y="1326"/>
                  </a:cubicBezTo>
                  <a:cubicBezTo>
                    <a:pt x="6471" y="559"/>
                    <a:pt x="5337" y="125"/>
                    <a:pt x="4136" y="25"/>
                  </a:cubicBezTo>
                  <a:lnTo>
                    <a:pt x="4103" y="25"/>
                  </a:lnTo>
                  <a:cubicBezTo>
                    <a:pt x="3986" y="9"/>
                    <a:pt x="3861" y="0"/>
                    <a:pt x="37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3166650" y="1937600"/>
              <a:ext cx="229350" cy="143850"/>
            </a:xfrm>
            <a:custGeom>
              <a:avLst/>
              <a:gdLst/>
              <a:ahLst/>
              <a:cxnLst/>
              <a:rect l="l" t="t" r="r" b="b"/>
              <a:pathLst>
                <a:path w="9174" h="5754" extrusionOk="0">
                  <a:moveTo>
                    <a:pt x="4579" y="1172"/>
                  </a:moveTo>
                  <a:cubicBezTo>
                    <a:pt x="5636" y="1172"/>
                    <a:pt x="6689" y="1607"/>
                    <a:pt x="7439" y="2384"/>
                  </a:cubicBezTo>
                  <a:cubicBezTo>
                    <a:pt x="7506" y="2484"/>
                    <a:pt x="7573" y="2584"/>
                    <a:pt x="7639" y="2684"/>
                  </a:cubicBezTo>
                  <a:cubicBezTo>
                    <a:pt x="7773" y="2951"/>
                    <a:pt x="7773" y="3285"/>
                    <a:pt x="7706" y="3552"/>
                  </a:cubicBezTo>
                  <a:cubicBezTo>
                    <a:pt x="7673" y="3618"/>
                    <a:pt x="7639" y="3685"/>
                    <a:pt x="7606" y="3752"/>
                  </a:cubicBezTo>
                  <a:cubicBezTo>
                    <a:pt x="7473" y="3952"/>
                    <a:pt x="7272" y="4119"/>
                    <a:pt x="7039" y="4219"/>
                  </a:cubicBezTo>
                  <a:cubicBezTo>
                    <a:pt x="6972" y="4252"/>
                    <a:pt x="6906" y="4252"/>
                    <a:pt x="6839" y="4285"/>
                  </a:cubicBezTo>
                  <a:lnTo>
                    <a:pt x="6172" y="4452"/>
                  </a:lnTo>
                  <a:cubicBezTo>
                    <a:pt x="6005" y="4452"/>
                    <a:pt x="5871" y="4486"/>
                    <a:pt x="5705" y="4519"/>
                  </a:cubicBezTo>
                  <a:cubicBezTo>
                    <a:pt x="5556" y="4536"/>
                    <a:pt x="5408" y="4544"/>
                    <a:pt x="5261" y="4544"/>
                  </a:cubicBezTo>
                  <a:cubicBezTo>
                    <a:pt x="4246" y="4544"/>
                    <a:pt x="3264" y="4150"/>
                    <a:pt x="2536" y="3452"/>
                  </a:cubicBezTo>
                  <a:cubicBezTo>
                    <a:pt x="2502" y="3418"/>
                    <a:pt x="2469" y="3385"/>
                    <a:pt x="2436" y="3351"/>
                  </a:cubicBezTo>
                  <a:cubicBezTo>
                    <a:pt x="1969" y="2884"/>
                    <a:pt x="2002" y="2151"/>
                    <a:pt x="2469" y="1717"/>
                  </a:cubicBezTo>
                  <a:lnTo>
                    <a:pt x="2469" y="1750"/>
                  </a:lnTo>
                  <a:lnTo>
                    <a:pt x="2502" y="1717"/>
                  </a:lnTo>
                  <a:cubicBezTo>
                    <a:pt x="2636" y="1584"/>
                    <a:pt x="2803" y="1483"/>
                    <a:pt x="2969" y="1450"/>
                  </a:cubicBezTo>
                  <a:lnTo>
                    <a:pt x="3670" y="1283"/>
                  </a:lnTo>
                  <a:cubicBezTo>
                    <a:pt x="3969" y="1209"/>
                    <a:pt x="4274" y="1172"/>
                    <a:pt x="4579" y="1172"/>
                  </a:cubicBezTo>
                  <a:close/>
                  <a:moveTo>
                    <a:pt x="4438" y="1"/>
                  </a:moveTo>
                  <a:cubicBezTo>
                    <a:pt x="3996" y="1"/>
                    <a:pt x="3559" y="60"/>
                    <a:pt x="3136" y="149"/>
                  </a:cubicBezTo>
                  <a:lnTo>
                    <a:pt x="2302" y="349"/>
                  </a:lnTo>
                  <a:cubicBezTo>
                    <a:pt x="601" y="750"/>
                    <a:pt x="1" y="2851"/>
                    <a:pt x="1201" y="4085"/>
                  </a:cubicBezTo>
                  <a:cubicBezTo>
                    <a:pt x="2102" y="4986"/>
                    <a:pt x="3270" y="5553"/>
                    <a:pt x="4537" y="5720"/>
                  </a:cubicBezTo>
                  <a:lnTo>
                    <a:pt x="4771" y="5753"/>
                  </a:lnTo>
                  <a:lnTo>
                    <a:pt x="5838" y="5753"/>
                  </a:lnTo>
                  <a:cubicBezTo>
                    <a:pt x="5938" y="5753"/>
                    <a:pt x="6038" y="5753"/>
                    <a:pt x="6138" y="5720"/>
                  </a:cubicBezTo>
                  <a:cubicBezTo>
                    <a:pt x="6305" y="5686"/>
                    <a:pt x="6505" y="5653"/>
                    <a:pt x="6672" y="5620"/>
                  </a:cubicBezTo>
                  <a:lnTo>
                    <a:pt x="7506" y="5420"/>
                  </a:lnTo>
                  <a:cubicBezTo>
                    <a:pt x="7673" y="5386"/>
                    <a:pt x="7806" y="5320"/>
                    <a:pt x="7940" y="5286"/>
                  </a:cubicBezTo>
                  <a:cubicBezTo>
                    <a:pt x="7973" y="5253"/>
                    <a:pt x="8006" y="5253"/>
                    <a:pt x="8006" y="5219"/>
                  </a:cubicBezTo>
                  <a:cubicBezTo>
                    <a:pt x="8040" y="5219"/>
                    <a:pt x="8040" y="5219"/>
                    <a:pt x="8073" y="5186"/>
                  </a:cubicBezTo>
                  <a:lnTo>
                    <a:pt x="8140" y="5186"/>
                  </a:lnTo>
                  <a:cubicBezTo>
                    <a:pt x="8140" y="5153"/>
                    <a:pt x="8173" y="5153"/>
                    <a:pt x="8206" y="5119"/>
                  </a:cubicBezTo>
                  <a:lnTo>
                    <a:pt x="8240" y="5119"/>
                  </a:lnTo>
                  <a:lnTo>
                    <a:pt x="8373" y="5019"/>
                  </a:lnTo>
                  <a:cubicBezTo>
                    <a:pt x="8407" y="4986"/>
                    <a:pt x="8473" y="4953"/>
                    <a:pt x="8540" y="4886"/>
                  </a:cubicBezTo>
                  <a:lnTo>
                    <a:pt x="8607" y="4786"/>
                  </a:lnTo>
                  <a:cubicBezTo>
                    <a:pt x="8673" y="4752"/>
                    <a:pt x="8707" y="4719"/>
                    <a:pt x="8740" y="4652"/>
                  </a:cubicBezTo>
                  <a:cubicBezTo>
                    <a:pt x="8774" y="4652"/>
                    <a:pt x="8774" y="4619"/>
                    <a:pt x="8807" y="4586"/>
                  </a:cubicBezTo>
                  <a:cubicBezTo>
                    <a:pt x="8807" y="4586"/>
                    <a:pt x="8807" y="4552"/>
                    <a:pt x="8807" y="4552"/>
                  </a:cubicBezTo>
                  <a:cubicBezTo>
                    <a:pt x="8840" y="4486"/>
                    <a:pt x="8874" y="4419"/>
                    <a:pt x="8907" y="4386"/>
                  </a:cubicBezTo>
                  <a:cubicBezTo>
                    <a:pt x="9007" y="4219"/>
                    <a:pt x="9074" y="4052"/>
                    <a:pt x="9107" y="3885"/>
                  </a:cubicBezTo>
                  <a:cubicBezTo>
                    <a:pt x="9107" y="3818"/>
                    <a:pt x="9174" y="3718"/>
                    <a:pt x="9174" y="3652"/>
                  </a:cubicBezTo>
                  <a:cubicBezTo>
                    <a:pt x="9174" y="3618"/>
                    <a:pt x="9174" y="3552"/>
                    <a:pt x="9174" y="3518"/>
                  </a:cubicBezTo>
                  <a:cubicBezTo>
                    <a:pt x="9174" y="3485"/>
                    <a:pt x="9174" y="3452"/>
                    <a:pt x="9174" y="3418"/>
                  </a:cubicBezTo>
                  <a:cubicBezTo>
                    <a:pt x="9174" y="3385"/>
                    <a:pt x="9174" y="3351"/>
                    <a:pt x="9174" y="3318"/>
                  </a:cubicBezTo>
                  <a:lnTo>
                    <a:pt x="9174" y="3251"/>
                  </a:lnTo>
                  <a:cubicBezTo>
                    <a:pt x="9174" y="3218"/>
                    <a:pt x="9174" y="3185"/>
                    <a:pt x="9174" y="3151"/>
                  </a:cubicBezTo>
                  <a:cubicBezTo>
                    <a:pt x="9174" y="3051"/>
                    <a:pt x="9174" y="2951"/>
                    <a:pt x="9140" y="2884"/>
                  </a:cubicBezTo>
                  <a:cubicBezTo>
                    <a:pt x="9140" y="2818"/>
                    <a:pt x="9107" y="2751"/>
                    <a:pt x="9107" y="2718"/>
                  </a:cubicBezTo>
                  <a:cubicBezTo>
                    <a:pt x="9107" y="2684"/>
                    <a:pt x="9107" y="2651"/>
                    <a:pt x="9107" y="2651"/>
                  </a:cubicBezTo>
                  <a:lnTo>
                    <a:pt x="9107" y="2618"/>
                  </a:lnTo>
                  <a:cubicBezTo>
                    <a:pt x="9074" y="2551"/>
                    <a:pt x="9074" y="2484"/>
                    <a:pt x="9040" y="2417"/>
                  </a:cubicBezTo>
                  <a:cubicBezTo>
                    <a:pt x="9007" y="2384"/>
                    <a:pt x="8974" y="2351"/>
                    <a:pt x="8974" y="2284"/>
                  </a:cubicBezTo>
                  <a:cubicBezTo>
                    <a:pt x="8940" y="2251"/>
                    <a:pt x="8940" y="2217"/>
                    <a:pt x="8940" y="2217"/>
                  </a:cubicBezTo>
                  <a:cubicBezTo>
                    <a:pt x="8907" y="2184"/>
                    <a:pt x="8907" y="2151"/>
                    <a:pt x="8874" y="2117"/>
                  </a:cubicBezTo>
                  <a:cubicBezTo>
                    <a:pt x="8807" y="1984"/>
                    <a:pt x="8707" y="1884"/>
                    <a:pt x="8573" y="1750"/>
                  </a:cubicBezTo>
                  <a:cubicBezTo>
                    <a:pt x="7673" y="816"/>
                    <a:pt x="6439" y="183"/>
                    <a:pt x="5104" y="49"/>
                  </a:cubicBezTo>
                  <a:cubicBezTo>
                    <a:pt x="4882" y="16"/>
                    <a:pt x="4660" y="1"/>
                    <a:pt x="4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a:off x="3227525" y="1980500"/>
              <a:ext cx="875" cy="875"/>
            </a:xfrm>
            <a:custGeom>
              <a:avLst/>
              <a:gdLst/>
              <a:ahLst/>
              <a:cxnLst/>
              <a:rect l="l" t="t" r="r" b="b"/>
              <a:pathLst>
                <a:path w="35" h="35" extrusionOk="0">
                  <a:moveTo>
                    <a:pt x="1" y="34"/>
                  </a:moveTo>
                  <a:lnTo>
                    <a:pt x="34" y="1"/>
                  </a:lnTo>
                  <a:lnTo>
                    <a:pt x="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a:off x="3230025" y="2023875"/>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3646150" y="1895650"/>
              <a:ext cx="183500" cy="192475"/>
            </a:xfrm>
            <a:custGeom>
              <a:avLst/>
              <a:gdLst/>
              <a:ahLst/>
              <a:cxnLst/>
              <a:rect l="l" t="t" r="r" b="b"/>
              <a:pathLst>
                <a:path w="7340" h="7699" extrusionOk="0">
                  <a:moveTo>
                    <a:pt x="5121" y="1"/>
                  </a:moveTo>
                  <a:cubicBezTo>
                    <a:pt x="5071" y="1"/>
                    <a:pt x="5021" y="9"/>
                    <a:pt x="4971" y="26"/>
                  </a:cubicBezTo>
                  <a:lnTo>
                    <a:pt x="4704" y="26"/>
                  </a:lnTo>
                  <a:lnTo>
                    <a:pt x="4538" y="59"/>
                  </a:lnTo>
                  <a:cubicBezTo>
                    <a:pt x="4337" y="126"/>
                    <a:pt x="4137" y="193"/>
                    <a:pt x="3937" y="259"/>
                  </a:cubicBezTo>
                  <a:cubicBezTo>
                    <a:pt x="2803" y="660"/>
                    <a:pt x="1836" y="1427"/>
                    <a:pt x="1168" y="2394"/>
                  </a:cubicBezTo>
                  <a:lnTo>
                    <a:pt x="1135" y="2428"/>
                  </a:lnTo>
                  <a:cubicBezTo>
                    <a:pt x="1002" y="2628"/>
                    <a:pt x="868" y="2828"/>
                    <a:pt x="768" y="3061"/>
                  </a:cubicBezTo>
                  <a:lnTo>
                    <a:pt x="401" y="3662"/>
                  </a:lnTo>
                  <a:lnTo>
                    <a:pt x="468" y="3695"/>
                  </a:lnTo>
                  <a:cubicBezTo>
                    <a:pt x="468" y="3729"/>
                    <a:pt x="435" y="3795"/>
                    <a:pt x="435" y="3829"/>
                  </a:cubicBezTo>
                  <a:cubicBezTo>
                    <a:pt x="401" y="3862"/>
                    <a:pt x="401" y="3929"/>
                    <a:pt x="401" y="3962"/>
                  </a:cubicBezTo>
                  <a:lnTo>
                    <a:pt x="134" y="4796"/>
                  </a:lnTo>
                  <a:cubicBezTo>
                    <a:pt x="34" y="5163"/>
                    <a:pt x="1" y="5563"/>
                    <a:pt x="101" y="5930"/>
                  </a:cubicBezTo>
                  <a:cubicBezTo>
                    <a:pt x="101" y="6030"/>
                    <a:pt x="134" y="6130"/>
                    <a:pt x="168" y="6197"/>
                  </a:cubicBezTo>
                  <a:cubicBezTo>
                    <a:pt x="168" y="6230"/>
                    <a:pt x="168" y="6264"/>
                    <a:pt x="201" y="6297"/>
                  </a:cubicBezTo>
                  <a:cubicBezTo>
                    <a:pt x="234" y="6330"/>
                    <a:pt x="234" y="6397"/>
                    <a:pt x="268" y="6430"/>
                  </a:cubicBezTo>
                  <a:cubicBezTo>
                    <a:pt x="335" y="6597"/>
                    <a:pt x="401" y="6731"/>
                    <a:pt x="535" y="6864"/>
                  </a:cubicBezTo>
                  <a:cubicBezTo>
                    <a:pt x="468" y="6664"/>
                    <a:pt x="501" y="6464"/>
                    <a:pt x="535" y="6297"/>
                  </a:cubicBezTo>
                  <a:lnTo>
                    <a:pt x="768" y="5630"/>
                  </a:lnTo>
                  <a:cubicBezTo>
                    <a:pt x="1168" y="4296"/>
                    <a:pt x="2269" y="3262"/>
                    <a:pt x="3637" y="2928"/>
                  </a:cubicBezTo>
                  <a:cubicBezTo>
                    <a:pt x="3737" y="2895"/>
                    <a:pt x="3870" y="2895"/>
                    <a:pt x="3970" y="2895"/>
                  </a:cubicBezTo>
                  <a:cubicBezTo>
                    <a:pt x="4271" y="2928"/>
                    <a:pt x="4571" y="3061"/>
                    <a:pt x="4738" y="3295"/>
                  </a:cubicBezTo>
                  <a:cubicBezTo>
                    <a:pt x="4804" y="3362"/>
                    <a:pt x="4838" y="3395"/>
                    <a:pt x="4871" y="3462"/>
                  </a:cubicBezTo>
                  <a:cubicBezTo>
                    <a:pt x="5005" y="3695"/>
                    <a:pt x="5038" y="3962"/>
                    <a:pt x="5005" y="4196"/>
                  </a:cubicBezTo>
                  <a:cubicBezTo>
                    <a:pt x="5005" y="4262"/>
                    <a:pt x="5005" y="4329"/>
                    <a:pt x="4971" y="4362"/>
                  </a:cubicBezTo>
                  <a:lnTo>
                    <a:pt x="4771" y="5029"/>
                  </a:lnTo>
                  <a:cubicBezTo>
                    <a:pt x="4738" y="5196"/>
                    <a:pt x="4671" y="5363"/>
                    <a:pt x="4604" y="5496"/>
                  </a:cubicBezTo>
                  <a:cubicBezTo>
                    <a:pt x="4137" y="6564"/>
                    <a:pt x="3203" y="7364"/>
                    <a:pt x="2069" y="7698"/>
                  </a:cubicBezTo>
                  <a:lnTo>
                    <a:pt x="2203" y="7698"/>
                  </a:lnTo>
                  <a:cubicBezTo>
                    <a:pt x="2403" y="7698"/>
                    <a:pt x="2603" y="7665"/>
                    <a:pt x="2803" y="7631"/>
                  </a:cubicBezTo>
                  <a:cubicBezTo>
                    <a:pt x="3904" y="7364"/>
                    <a:pt x="4904" y="6764"/>
                    <a:pt x="5672" y="5930"/>
                  </a:cubicBezTo>
                  <a:lnTo>
                    <a:pt x="5772" y="5963"/>
                  </a:lnTo>
                  <a:lnTo>
                    <a:pt x="5872" y="5697"/>
                  </a:lnTo>
                  <a:lnTo>
                    <a:pt x="6039" y="5496"/>
                  </a:lnTo>
                  <a:cubicBezTo>
                    <a:pt x="6439" y="4963"/>
                    <a:pt x="6772" y="4362"/>
                    <a:pt x="6973" y="3729"/>
                  </a:cubicBezTo>
                  <a:lnTo>
                    <a:pt x="7206" y="2895"/>
                  </a:lnTo>
                  <a:cubicBezTo>
                    <a:pt x="7206" y="2861"/>
                    <a:pt x="7206" y="2828"/>
                    <a:pt x="7206" y="2828"/>
                  </a:cubicBezTo>
                  <a:cubicBezTo>
                    <a:pt x="7239" y="2795"/>
                    <a:pt x="7239" y="2761"/>
                    <a:pt x="7239" y="2694"/>
                  </a:cubicBezTo>
                  <a:cubicBezTo>
                    <a:pt x="7239" y="2694"/>
                    <a:pt x="7239" y="2661"/>
                    <a:pt x="7239" y="2661"/>
                  </a:cubicBezTo>
                  <a:lnTo>
                    <a:pt x="7239" y="2628"/>
                  </a:lnTo>
                  <a:lnTo>
                    <a:pt x="7273" y="2428"/>
                  </a:lnTo>
                  <a:cubicBezTo>
                    <a:pt x="7340" y="1794"/>
                    <a:pt x="7106" y="1160"/>
                    <a:pt x="6672" y="693"/>
                  </a:cubicBezTo>
                  <a:cubicBezTo>
                    <a:pt x="6472" y="493"/>
                    <a:pt x="6239" y="326"/>
                    <a:pt x="5972" y="193"/>
                  </a:cubicBezTo>
                  <a:cubicBezTo>
                    <a:pt x="5872" y="159"/>
                    <a:pt x="5772" y="126"/>
                    <a:pt x="5705" y="93"/>
                  </a:cubicBezTo>
                  <a:cubicBezTo>
                    <a:pt x="5572" y="59"/>
                    <a:pt x="5405" y="26"/>
                    <a:pt x="5271" y="26"/>
                  </a:cubicBezTo>
                  <a:cubicBezTo>
                    <a:pt x="5221" y="9"/>
                    <a:pt x="5171" y="1"/>
                    <a:pt x="5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3697875" y="208725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3646150" y="1896275"/>
              <a:ext cx="183500" cy="191850"/>
            </a:xfrm>
            <a:custGeom>
              <a:avLst/>
              <a:gdLst/>
              <a:ahLst/>
              <a:cxnLst/>
              <a:rect l="l" t="t" r="r" b="b"/>
              <a:pathLst>
                <a:path w="7340" h="7674" extrusionOk="0">
                  <a:moveTo>
                    <a:pt x="5005" y="1"/>
                  </a:moveTo>
                  <a:cubicBezTo>
                    <a:pt x="4904" y="1"/>
                    <a:pt x="4804" y="1"/>
                    <a:pt x="4704" y="34"/>
                  </a:cubicBezTo>
                  <a:lnTo>
                    <a:pt x="4538" y="68"/>
                  </a:lnTo>
                  <a:cubicBezTo>
                    <a:pt x="3170" y="401"/>
                    <a:pt x="1969" y="1235"/>
                    <a:pt x="1168" y="2403"/>
                  </a:cubicBezTo>
                  <a:lnTo>
                    <a:pt x="1135" y="2436"/>
                  </a:lnTo>
                  <a:cubicBezTo>
                    <a:pt x="1002" y="2636"/>
                    <a:pt x="868" y="2836"/>
                    <a:pt x="768" y="3036"/>
                  </a:cubicBezTo>
                  <a:lnTo>
                    <a:pt x="401" y="3637"/>
                  </a:lnTo>
                  <a:lnTo>
                    <a:pt x="468" y="3670"/>
                  </a:lnTo>
                  <a:cubicBezTo>
                    <a:pt x="468" y="3737"/>
                    <a:pt x="435" y="3770"/>
                    <a:pt x="435" y="3804"/>
                  </a:cubicBezTo>
                  <a:cubicBezTo>
                    <a:pt x="401" y="3870"/>
                    <a:pt x="401" y="3904"/>
                    <a:pt x="401" y="3937"/>
                  </a:cubicBezTo>
                  <a:lnTo>
                    <a:pt x="134" y="4771"/>
                  </a:lnTo>
                  <a:cubicBezTo>
                    <a:pt x="34" y="5171"/>
                    <a:pt x="1" y="5538"/>
                    <a:pt x="101" y="5938"/>
                  </a:cubicBezTo>
                  <a:cubicBezTo>
                    <a:pt x="101" y="6005"/>
                    <a:pt x="134" y="6105"/>
                    <a:pt x="168" y="6205"/>
                  </a:cubicBezTo>
                  <a:cubicBezTo>
                    <a:pt x="168" y="6239"/>
                    <a:pt x="168" y="6239"/>
                    <a:pt x="201" y="6272"/>
                  </a:cubicBezTo>
                  <a:cubicBezTo>
                    <a:pt x="234" y="6339"/>
                    <a:pt x="234" y="6372"/>
                    <a:pt x="268" y="6439"/>
                  </a:cubicBezTo>
                  <a:cubicBezTo>
                    <a:pt x="335" y="6572"/>
                    <a:pt x="435" y="6706"/>
                    <a:pt x="535" y="6839"/>
                  </a:cubicBezTo>
                  <a:cubicBezTo>
                    <a:pt x="468" y="6639"/>
                    <a:pt x="501" y="6439"/>
                    <a:pt x="535" y="6272"/>
                  </a:cubicBezTo>
                  <a:lnTo>
                    <a:pt x="768" y="5605"/>
                  </a:lnTo>
                  <a:cubicBezTo>
                    <a:pt x="1168" y="4271"/>
                    <a:pt x="2269" y="3237"/>
                    <a:pt x="3637" y="2903"/>
                  </a:cubicBezTo>
                  <a:cubicBezTo>
                    <a:pt x="3737" y="2870"/>
                    <a:pt x="3870" y="2870"/>
                    <a:pt x="3970" y="2870"/>
                  </a:cubicBezTo>
                  <a:cubicBezTo>
                    <a:pt x="4271" y="2903"/>
                    <a:pt x="4571" y="3036"/>
                    <a:pt x="4738" y="3270"/>
                  </a:cubicBezTo>
                  <a:cubicBezTo>
                    <a:pt x="4804" y="3337"/>
                    <a:pt x="4838" y="3370"/>
                    <a:pt x="4871" y="3437"/>
                  </a:cubicBezTo>
                  <a:cubicBezTo>
                    <a:pt x="5005" y="3670"/>
                    <a:pt x="5038" y="3937"/>
                    <a:pt x="5005" y="4171"/>
                  </a:cubicBezTo>
                  <a:cubicBezTo>
                    <a:pt x="5005" y="4237"/>
                    <a:pt x="5005" y="4304"/>
                    <a:pt x="4971" y="4337"/>
                  </a:cubicBezTo>
                  <a:lnTo>
                    <a:pt x="4771" y="5004"/>
                  </a:lnTo>
                  <a:cubicBezTo>
                    <a:pt x="4738" y="5171"/>
                    <a:pt x="4671" y="5338"/>
                    <a:pt x="4604" y="5471"/>
                  </a:cubicBezTo>
                  <a:cubicBezTo>
                    <a:pt x="4137" y="6539"/>
                    <a:pt x="3203" y="7339"/>
                    <a:pt x="2069" y="7673"/>
                  </a:cubicBezTo>
                  <a:lnTo>
                    <a:pt x="2203" y="7673"/>
                  </a:lnTo>
                  <a:cubicBezTo>
                    <a:pt x="2403" y="7673"/>
                    <a:pt x="2603" y="7640"/>
                    <a:pt x="2803" y="7606"/>
                  </a:cubicBezTo>
                  <a:cubicBezTo>
                    <a:pt x="3904" y="7339"/>
                    <a:pt x="4904" y="6739"/>
                    <a:pt x="5705" y="5905"/>
                  </a:cubicBezTo>
                  <a:lnTo>
                    <a:pt x="5772" y="5938"/>
                  </a:lnTo>
                  <a:lnTo>
                    <a:pt x="5872" y="5705"/>
                  </a:lnTo>
                  <a:lnTo>
                    <a:pt x="6039" y="5505"/>
                  </a:lnTo>
                  <a:cubicBezTo>
                    <a:pt x="6472" y="4971"/>
                    <a:pt x="6772" y="4337"/>
                    <a:pt x="6973" y="3704"/>
                  </a:cubicBezTo>
                  <a:lnTo>
                    <a:pt x="7206" y="2870"/>
                  </a:lnTo>
                  <a:cubicBezTo>
                    <a:pt x="7206" y="2870"/>
                    <a:pt x="7206" y="2836"/>
                    <a:pt x="7206" y="2803"/>
                  </a:cubicBezTo>
                  <a:cubicBezTo>
                    <a:pt x="7239" y="2770"/>
                    <a:pt x="7239" y="2736"/>
                    <a:pt x="7239" y="2703"/>
                  </a:cubicBezTo>
                  <a:cubicBezTo>
                    <a:pt x="7239" y="2669"/>
                    <a:pt x="7239" y="2669"/>
                    <a:pt x="7239" y="2636"/>
                  </a:cubicBezTo>
                  <a:lnTo>
                    <a:pt x="7239" y="2603"/>
                  </a:lnTo>
                  <a:lnTo>
                    <a:pt x="7273" y="2436"/>
                  </a:lnTo>
                  <a:cubicBezTo>
                    <a:pt x="7340" y="1802"/>
                    <a:pt x="7106" y="1168"/>
                    <a:pt x="6672" y="701"/>
                  </a:cubicBezTo>
                  <a:cubicBezTo>
                    <a:pt x="6472" y="468"/>
                    <a:pt x="6239" y="301"/>
                    <a:pt x="5972" y="168"/>
                  </a:cubicBezTo>
                  <a:cubicBezTo>
                    <a:pt x="5872" y="134"/>
                    <a:pt x="5772" y="101"/>
                    <a:pt x="5705" y="68"/>
                  </a:cubicBezTo>
                  <a:cubicBezTo>
                    <a:pt x="5572" y="34"/>
                    <a:pt x="5405" y="34"/>
                    <a:pt x="5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3616650" y="1934850"/>
              <a:ext cx="188825" cy="192375"/>
            </a:xfrm>
            <a:custGeom>
              <a:avLst/>
              <a:gdLst/>
              <a:ahLst/>
              <a:cxnLst/>
              <a:rect l="l" t="t" r="r" b="b"/>
              <a:pathLst>
                <a:path w="7553" h="7695" extrusionOk="0">
                  <a:moveTo>
                    <a:pt x="5184" y="1327"/>
                  </a:moveTo>
                  <a:cubicBezTo>
                    <a:pt x="5451" y="1360"/>
                    <a:pt x="5751" y="1493"/>
                    <a:pt x="5951" y="1727"/>
                  </a:cubicBezTo>
                  <a:cubicBezTo>
                    <a:pt x="5984" y="1760"/>
                    <a:pt x="6018" y="1827"/>
                    <a:pt x="6051" y="1894"/>
                  </a:cubicBezTo>
                  <a:cubicBezTo>
                    <a:pt x="6185" y="2127"/>
                    <a:pt x="6251" y="2361"/>
                    <a:pt x="6185" y="2628"/>
                  </a:cubicBezTo>
                  <a:cubicBezTo>
                    <a:pt x="6185" y="2694"/>
                    <a:pt x="6185" y="2728"/>
                    <a:pt x="6151" y="2794"/>
                  </a:cubicBezTo>
                  <a:lnTo>
                    <a:pt x="5951" y="3461"/>
                  </a:lnTo>
                  <a:cubicBezTo>
                    <a:pt x="5918" y="3628"/>
                    <a:pt x="5851" y="3762"/>
                    <a:pt x="5784" y="3928"/>
                  </a:cubicBezTo>
                  <a:cubicBezTo>
                    <a:pt x="5317" y="4996"/>
                    <a:pt x="4383" y="5796"/>
                    <a:pt x="3249" y="6097"/>
                  </a:cubicBezTo>
                  <a:cubicBezTo>
                    <a:pt x="3182" y="6130"/>
                    <a:pt x="3149" y="6130"/>
                    <a:pt x="3082" y="6163"/>
                  </a:cubicBezTo>
                  <a:cubicBezTo>
                    <a:pt x="3000" y="6181"/>
                    <a:pt x="2918" y="6189"/>
                    <a:pt x="2838" y="6189"/>
                  </a:cubicBezTo>
                  <a:cubicBezTo>
                    <a:pt x="2301" y="6189"/>
                    <a:pt x="1831" y="5814"/>
                    <a:pt x="1715" y="5263"/>
                  </a:cubicBezTo>
                  <a:cubicBezTo>
                    <a:pt x="1681" y="5096"/>
                    <a:pt x="1681" y="4896"/>
                    <a:pt x="1748" y="4729"/>
                  </a:cubicBezTo>
                  <a:lnTo>
                    <a:pt x="1948" y="4062"/>
                  </a:lnTo>
                  <a:cubicBezTo>
                    <a:pt x="2348" y="2694"/>
                    <a:pt x="3449" y="1694"/>
                    <a:pt x="4817" y="1360"/>
                  </a:cubicBezTo>
                  <a:cubicBezTo>
                    <a:pt x="4917" y="1327"/>
                    <a:pt x="5050" y="1327"/>
                    <a:pt x="5184" y="1327"/>
                  </a:cubicBezTo>
                  <a:close/>
                  <a:moveTo>
                    <a:pt x="5367" y="1"/>
                  </a:moveTo>
                  <a:cubicBezTo>
                    <a:pt x="5351" y="1"/>
                    <a:pt x="5334" y="9"/>
                    <a:pt x="5317" y="26"/>
                  </a:cubicBezTo>
                  <a:cubicBezTo>
                    <a:pt x="5150" y="26"/>
                    <a:pt x="5017" y="26"/>
                    <a:pt x="4850" y="59"/>
                  </a:cubicBezTo>
                  <a:cubicBezTo>
                    <a:pt x="3549" y="393"/>
                    <a:pt x="2415" y="1126"/>
                    <a:pt x="1615" y="2194"/>
                  </a:cubicBezTo>
                  <a:cubicBezTo>
                    <a:pt x="1214" y="2728"/>
                    <a:pt x="914" y="3328"/>
                    <a:pt x="714" y="3962"/>
                  </a:cubicBezTo>
                  <a:lnTo>
                    <a:pt x="447" y="4796"/>
                  </a:lnTo>
                  <a:cubicBezTo>
                    <a:pt x="0" y="6285"/>
                    <a:pt x="1123" y="7694"/>
                    <a:pt x="2579" y="7694"/>
                  </a:cubicBezTo>
                  <a:cubicBezTo>
                    <a:pt x="2754" y="7694"/>
                    <a:pt x="2933" y="7674"/>
                    <a:pt x="3116" y="7631"/>
                  </a:cubicBezTo>
                  <a:cubicBezTo>
                    <a:pt x="4317" y="7298"/>
                    <a:pt x="5417" y="6564"/>
                    <a:pt x="6185" y="5563"/>
                  </a:cubicBezTo>
                  <a:lnTo>
                    <a:pt x="6351" y="5363"/>
                  </a:lnTo>
                  <a:cubicBezTo>
                    <a:pt x="6351" y="5329"/>
                    <a:pt x="6385" y="5296"/>
                    <a:pt x="6385" y="5296"/>
                  </a:cubicBezTo>
                  <a:lnTo>
                    <a:pt x="6485" y="5163"/>
                  </a:lnTo>
                  <a:cubicBezTo>
                    <a:pt x="6518" y="5129"/>
                    <a:pt x="6518" y="5096"/>
                    <a:pt x="6551" y="5063"/>
                  </a:cubicBezTo>
                  <a:cubicBezTo>
                    <a:pt x="6585" y="5029"/>
                    <a:pt x="6585" y="4996"/>
                    <a:pt x="6618" y="4963"/>
                  </a:cubicBezTo>
                  <a:cubicBezTo>
                    <a:pt x="6652" y="4896"/>
                    <a:pt x="6685" y="4829"/>
                    <a:pt x="6718" y="4762"/>
                  </a:cubicBezTo>
                  <a:cubicBezTo>
                    <a:pt x="6785" y="4662"/>
                    <a:pt x="6818" y="4629"/>
                    <a:pt x="6852" y="4529"/>
                  </a:cubicBezTo>
                  <a:cubicBezTo>
                    <a:pt x="6852" y="4496"/>
                    <a:pt x="6885" y="4496"/>
                    <a:pt x="6885" y="4462"/>
                  </a:cubicBezTo>
                  <a:cubicBezTo>
                    <a:pt x="6918" y="4362"/>
                    <a:pt x="6985" y="4262"/>
                    <a:pt x="7018" y="4162"/>
                  </a:cubicBezTo>
                  <a:cubicBezTo>
                    <a:pt x="7085" y="3995"/>
                    <a:pt x="7152" y="3828"/>
                    <a:pt x="7219" y="3662"/>
                  </a:cubicBezTo>
                  <a:lnTo>
                    <a:pt x="7452" y="2828"/>
                  </a:lnTo>
                  <a:cubicBezTo>
                    <a:pt x="7485" y="2694"/>
                    <a:pt x="7519" y="2527"/>
                    <a:pt x="7552" y="2394"/>
                  </a:cubicBezTo>
                  <a:cubicBezTo>
                    <a:pt x="7552" y="2361"/>
                    <a:pt x="7552" y="2327"/>
                    <a:pt x="7552" y="2294"/>
                  </a:cubicBezTo>
                  <a:lnTo>
                    <a:pt x="7552" y="2227"/>
                  </a:lnTo>
                  <a:cubicBezTo>
                    <a:pt x="7552" y="2227"/>
                    <a:pt x="7552" y="2194"/>
                    <a:pt x="7552" y="2194"/>
                  </a:cubicBezTo>
                  <a:lnTo>
                    <a:pt x="7552" y="2060"/>
                  </a:lnTo>
                  <a:lnTo>
                    <a:pt x="7552" y="1894"/>
                  </a:lnTo>
                  <a:cubicBezTo>
                    <a:pt x="7519" y="1827"/>
                    <a:pt x="7519" y="1760"/>
                    <a:pt x="7485" y="1694"/>
                  </a:cubicBezTo>
                  <a:cubicBezTo>
                    <a:pt x="7485" y="1627"/>
                    <a:pt x="7485" y="1593"/>
                    <a:pt x="7452" y="1560"/>
                  </a:cubicBezTo>
                  <a:cubicBezTo>
                    <a:pt x="7452" y="1493"/>
                    <a:pt x="7452" y="1460"/>
                    <a:pt x="7419" y="1393"/>
                  </a:cubicBezTo>
                  <a:cubicBezTo>
                    <a:pt x="7419" y="1360"/>
                    <a:pt x="7385" y="1327"/>
                    <a:pt x="7385" y="1293"/>
                  </a:cubicBezTo>
                  <a:lnTo>
                    <a:pt x="7385" y="1260"/>
                  </a:lnTo>
                  <a:cubicBezTo>
                    <a:pt x="7352" y="1193"/>
                    <a:pt x="7319" y="1126"/>
                    <a:pt x="7285" y="1060"/>
                  </a:cubicBezTo>
                  <a:cubicBezTo>
                    <a:pt x="7185" y="926"/>
                    <a:pt x="7085" y="793"/>
                    <a:pt x="6985" y="659"/>
                  </a:cubicBezTo>
                  <a:cubicBezTo>
                    <a:pt x="6918" y="593"/>
                    <a:pt x="6852" y="526"/>
                    <a:pt x="6785" y="493"/>
                  </a:cubicBezTo>
                  <a:cubicBezTo>
                    <a:pt x="6752" y="459"/>
                    <a:pt x="6718" y="426"/>
                    <a:pt x="6685" y="393"/>
                  </a:cubicBezTo>
                  <a:lnTo>
                    <a:pt x="6585" y="326"/>
                  </a:lnTo>
                  <a:cubicBezTo>
                    <a:pt x="6585" y="326"/>
                    <a:pt x="6551" y="293"/>
                    <a:pt x="6518" y="293"/>
                  </a:cubicBezTo>
                  <a:cubicBezTo>
                    <a:pt x="6518" y="293"/>
                    <a:pt x="6485" y="259"/>
                    <a:pt x="6451" y="259"/>
                  </a:cubicBezTo>
                  <a:lnTo>
                    <a:pt x="6351" y="192"/>
                  </a:lnTo>
                  <a:cubicBezTo>
                    <a:pt x="6285" y="159"/>
                    <a:pt x="6218" y="126"/>
                    <a:pt x="6118" y="92"/>
                  </a:cubicBezTo>
                  <a:cubicBezTo>
                    <a:pt x="6051" y="92"/>
                    <a:pt x="6018" y="59"/>
                    <a:pt x="5951" y="59"/>
                  </a:cubicBezTo>
                  <a:lnTo>
                    <a:pt x="5851" y="59"/>
                  </a:lnTo>
                  <a:cubicBezTo>
                    <a:pt x="5784" y="26"/>
                    <a:pt x="5718" y="26"/>
                    <a:pt x="5651" y="26"/>
                  </a:cubicBezTo>
                  <a:cubicBezTo>
                    <a:pt x="5634" y="9"/>
                    <a:pt x="5609" y="1"/>
                    <a:pt x="5584" y="1"/>
                  </a:cubicBezTo>
                  <a:cubicBezTo>
                    <a:pt x="5559" y="1"/>
                    <a:pt x="5534" y="9"/>
                    <a:pt x="5517" y="26"/>
                  </a:cubicBezTo>
                  <a:lnTo>
                    <a:pt x="5417" y="26"/>
                  </a:lnTo>
                  <a:cubicBezTo>
                    <a:pt x="5401" y="9"/>
                    <a:pt x="5384" y="1"/>
                    <a:pt x="53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3659500" y="2066400"/>
              <a:ext cx="875" cy="1700"/>
            </a:xfrm>
            <a:custGeom>
              <a:avLst/>
              <a:gdLst/>
              <a:ahLst/>
              <a:cxnLst/>
              <a:rect l="l" t="t" r="r" b="b"/>
              <a:pathLst>
                <a:path w="35" h="68" extrusionOk="0">
                  <a:moveTo>
                    <a:pt x="34" y="67"/>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3697875" y="208725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35"/>
          <p:cNvSpPr/>
          <p:nvPr/>
        </p:nvSpPr>
        <p:spPr>
          <a:xfrm>
            <a:off x="3240900" y="4303725"/>
            <a:ext cx="302725" cy="301900"/>
          </a:xfrm>
          <a:custGeom>
            <a:avLst/>
            <a:gdLst/>
            <a:ahLst/>
            <a:cxnLst/>
            <a:rect l="l" t="t" r="r" b="b"/>
            <a:pathLst>
              <a:path w="12109" h="12076" extrusionOk="0">
                <a:moveTo>
                  <a:pt x="6071" y="0"/>
                </a:moveTo>
                <a:lnTo>
                  <a:pt x="5504" y="2302"/>
                </a:lnTo>
                <a:cubicBezTo>
                  <a:pt x="5137" y="3870"/>
                  <a:pt x="3903" y="5104"/>
                  <a:pt x="2335" y="5471"/>
                </a:cubicBezTo>
                <a:lnTo>
                  <a:pt x="0" y="6005"/>
                </a:lnTo>
                <a:lnTo>
                  <a:pt x="2335" y="6572"/>
                </a:lnTo>
                <a:cubicBezTo>
                  <a:pt x="3903" y="6939"/>
                  <a:pt x="5137" y="8173"/>
                  <a:pt x="5504" y="9741"/>
                </a:cubicBezTo>
                <a:lnTo>
                  <a:pt x="6038" y="12076"/>
                </a:lnTo>
                <a:lnTo>
                  <a:pt x="6605" y="9741"/>
                </a:lnTo>
                <a:cubicBezTo>
                  <a:pt x="6972" y="8173"/>
                  <a:pt x="8206" y="6939"/>
                  <a:pt x="9774" y="6572"/>
                </a:cubicBezTo>
                <a:lnTo>
                  <a:pt x="12109" y="6038"/>
                </a:lnTo>
                <a:lnTo>
                  <a:pt x="9774" y="5471"/>
                </a:lnTo>
                <a:cubicBezTo>
                  <a:pt x="8206" y="5104"/>
                  <a:pt x="6972" y="3870"/>
                  <a:pt x="6605" y="2302"/>
                </a:cubicBezTo>
                <a:lnTo>
                  <a:pt x="6071" y="0"/>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3240900" y="537850"/>
            <a:ext cx="302725" cy="301900"/>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45;p13"/>
          <p:cNvGrpSpPr/>
          <p:nvPr/>
        </p:nvGrpSpPr>
        <p:grpSpPr>
          <a:xfrm rot="-2700000">
            <a:off x="7772941" y="19243"/>
            <a:ext cx="1574243" cy="1137169"/>
            <a:chOff x="1460425" y="833750"/>
            <a:chExt cx="1176700" cy="850000"/>
          </a:xfrm>
        </p:grpSpPr>
        <p:sp>
          <p:nvSpPr>
            <p:cNvPr id="5" name="Google Shape;246;p13"/>
            <p:cNvSpPr/>
            <p:nvPr/>
          </p:nvSpPr>
          <p:spPr>
            <a:xfrm>
              <a:off x="1608050" y="833750"/>
              <a:ext cx="859800" cy="850000"/>
            </a:xfrm>
            <a:custGeom>
              <a:avLst/>
              <a:gdLst/>
              <a:ahLst/>
              <a:cxnLst/>
              <a:rect l="l" t="t" r="r" b="b"/>
              <a:pathLst>
                <a:path w="34392" h="34000" extrusionOk="0">
                  <a:moveTo>
                    <a:pt x="17208" y="1"/>
                  </a:moveTo>
                  <a:cubicBezTo>
                    <a:pt x="8001" y="1"/>
                    <a:pt x="398" y="7334"/>
                    <a:pt x="200" y="16617"/>
                  </a:cubicBezTo>
                  <a:cubicBezTo>
                    <a:pt x="0" y="25990"/>
                    <a:pt x="7405" y="33762"/>
                    <a:pt x="16812" y="33996"/>
                  </a:cubicBezTo>
                  <a:cubicBezTo>
                    <a:pt x="16936" y="33998"/>
                    <a:pt x="17059" y="34000"/>
                    <a:pt x="17181" y="34000"/>
                  </a:cubicBezTo>
                  <a:cubicBezTo>
                    <a:pt x="26389" y="34000"/>
                    <a:pt x="33961" y="26634"/>
                    <a:pt x="34191" y="17384"/>
                  </a:cubicBezTo>
                  <a:cubicBezTo>
                    <a:pt x="34391" y="8011"/>
                    <a:pt x="26953" y="205"/>
                    <a:pt x="17579" y="5"/>
                  </a:cubicBezTo>
                  <a:cubicBezTo>
                    <a:pt x="17455" y="2"/>
                    <a:pt x="17332" y="1"/>
                    <a:pt x="17208" y="1"/>
                  </a:cubicBezTo>
                  <a:close/>
                </a:path>
              </a:pathLst>
            </a:custGeom>
            <a:solidFill>
              <a:schemeClr val="lt1"/>
            </a:solidFill>
            <a:ln>
              <a:noFill/>
            </a:ln>
            <a:effectLst>
              <a:outerShdw dist="76200" dir="10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47;p13"/>
            <p:cNvSpPr/>
            <p:nvPr/>
          </p:nvSpPr>
          <p:spPr>
            <a:xfrm>
              <a:off x="2411950" y="1164925"/>
              <a:ext cx="225175" cy="187650"/>
            </a:xfrm>
            <a:custGeom>
              <a:avLst/>
              <a:gdLst/>
              <a:ahLst/>
              <a:cxnLst/>
              <a:rect l="l" t="t" r="r" b="b"/>
              <a:pathLst>
                <a:path w="9007" h="7506" extrusionOk="0">
                  <a:moveTo>
                    <a:pt x="0" y="1"/>
                  </a:moveTo>
                  <a:lnTo>
                    <a:pt x="0" y="7506"/>
                  </a:lnTo>
                  <a:lnTo>
                    <a:pt x="5237" y="7506"/>
                  </a:lnTo>
                  <a:cubicBezTo>
                    <a:pt x="7306" y="7506"/>
                    <a:pt x="9007" y="5838"/>
                    <a:pt x="9007" y="3737"/>
                  </a:cubicBezTo>
                  <a:cubicBezTo>
                    <a:pt x="9007" y="1668"/>
                    <a:pt x="7306" y="1"/>
                    <a:pt x="5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8;p13"/>
            <p:cNvSpPr/>
            <p:nvPr/>
          </p:nvSpPr>
          <p:spPr>
            <a:xfrm>
              <a:off x="1460425" y="1066525"/>
              <a:ext cx="246050" cy="349450"/>
            </a:xfrm>
            <a:custGeom>
              <a:avLst/>
              <a:gdLst/>
              <a:ahLst/>
              <a:cxnLst/>
              <a:rect l="l" t="t" r="r" b="b"/>
              <a:pathLst>
                <a:path w="9842" h="13978" extrusionOk="0">
                  <a:moveTo>
                    <a:pt x="9841" y="0"/>
                  </a:moveTo>
                  <a:lnTo>
                    <a:pt x="2669" y="2969"/>
                  </a:lnTo>
                  <a:cubicBezTo>
                    <a:pt x="1068" y="3636"/>
                    <a:pt x="1" y="5238"/>
                    <a:pt x="1" y="6972"/>
                  </a:cubicBezTo>
                  <a:cubicBezTo>
                    <a:pt x="1" y="8740"/>
                    <a:pt x="1068" y="10308"/>
                    <a:pt x="2669" y="10975"/>
                  </a:cubicBezTo>
                  <a:lnTo>
                    <a:pt x="9841" y="13977"/>
                  </a:lnTo>
                  <a:lnTo>
                    <a:pt x="9841" y="0"/>
                  </a:lnTo>
                  <a:close/>
                </a:path>
              </a:pathLst>
            </a:custGeom>
            <a:solidFill>
              <a:srgbClr val="EF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9;p13"/>
            <p:cNvSpPr/>
            <p:nvPr/>
          </p:nvSpPr>
          <p:spPr>
            <a:xfrm>
              <a:off x="1522975" y="1124075"/>
              <a:ext cx="190175" cy="232675"/>
            </a:xfrm>
            <a:custGeom>
              <a:avLst/>
              <a:gdLst/>
              <a:ahLst/>
              <a:cxnLst/>
              <a:rect l="l" t="t" r="r" b="b"/>
              <a:pathLst>
                <a:path w="7607" h="9307" extrusionOk="0">
                  <a:moveTo>
                    <a:pt x="7606" y="0"/>
                  </a:moveTo>
                  <a:lnTo>
                    <a:pt x="1535" y="2535"/>
                  </a:lnTo>
                  <a:cubicBezTo>
                    <a:pt x="601" y="2902"/>
                    <a:pt x="1" y="3803"/>
                    <a:pt x="1" y="4804"/>
                  </a:cubicBezTo>
                  <a:cubicBezTo>
                    <a:pt x="1" y="5804"/>
                    <a:pt x="601" y="6705"/>
                    <a:pt x="1535" y="7072"/>
                  </a:cubicBezTo>
                  <a:lnTo>
                    <a:pt x="7606" y="9307"/>
                  </a:lnTo>
                  <a:lnTo>
                    <a:pt x="7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0;p13"/>
            <p:cNvSpPr/>
            <p:nvPr/>
          </p:nvSpPr>
          <p:spPr>
            <a:xfrm>
              <a:off x="1684750" y="904750"/>
              <a:ext cx="707200" cy="708025"/>
            </a:xfrm>
            <a:custGeom>
              <a:avLst/>
              <a:gdLst/>
              <a:ahLst/>
              <a:cxnLst/>
              <a:rect l="l" t="t" r="r" b="b"/>
              <a:pathLst>
                <a:path w="28288" h="28321" extrusionOk="0">
                  <a:moveTo>
                    <a:pt x="13777" y="0"/>
                  </a:moveTo>
                  <a:cubicBezTo>
                    <a:pt x="12643" y="33"/>
                    <a:pt x="11543" y="200"/>
                    <a:pt x="10475" y="467"/>
                  </a:cubicBezTo>
                  <a:cubicBezTo>
                    <a:pt x="4304" y="2135"/>
                    <a:pt x="1" y="7772"/>
                    <a:pt x="1" y="14177"/>
                  </a:cubicBezTo>
                  <a:cubicBezTo>
                    <a:pt x="1" y="20548"/>
                    <a:pt x="4304" y="26186"/>
                    <a:pt x="10475" y="27853"/>
                  </a:cubicBezTo>
                  <a:cubicBezTo>
                    <a:pt x="11543" y="28120"/>
                    <a:pt x="12643" y="28287"/>
                    <a:pt x="13777" y="28320"/>
                  </a:cubicBezTo>
                  <a:lnTo>
                    <a:pt x="14144" y="28320"/>
                  </a:lnTo>
                  <a:cubicBezTo>
                    <a:pt x="14478" y="28320"/>
                    <a:pt x="14845" y="28320"/>
                    <a:pt x="15178" y="28287"/>
                  </a:cubicBezTo>
                  <a:cubicBezTo>
                    <a:pt x="15812" y="28220"/>
                    <a:pt x="16446" y="28154"/>
                    <a:pt x="17080" y="28020"/>
                  </a:cubicBezTo>
                  <a:cubicBezTo>
                    <a:pt x="17714" y="27887"/>
                    <a:pt x="18347" y="27687"/>
                    <a:pt x="18948" y="27486"/>
                  </a:cubicBezTo>
                  <a:cubicBezTo>
                    <a:pt x="19181" y="27386"/>
                    <a:pt x="19381" y="27286"/>
                    <a:pt x="19582" y="27220"/>
                  </a:cubicBezTo>
                  <a:cubicBezTo>
                    <a:pt x="19782" y="27153"/>
                    <a:pt x="19982" y="27053"/>
                    <a:pt x="20182" y="26953"/>
                  </a:cubicBezTo>
                  <a:cubicBezTo>
                    <a:pt x="21316" y="26419"/>
                    <a:pt x="22384" y="25719"/>
                    <a:pt x="23351" y="24918"/>
                  </a:cubicBezTo>
                  <a:cubicBezTo>
                    <a:pt x="23551" y="24751"/>
                    <a:pt x="23718" y="24551"/>
                    <a:pt x="23918" y="24384"/>
                  </a:cubicBezTo>
                  <a:cubicBezTo>
                    <a:pt x="26720" y="21716"/>
                    <a:pt x="28288" y="18013"/>
                    <a:pt x="28288" y="14144"/>
                  </a:cubicBezTo>
                  <a:cubicBezTo>
                    <a:pt x="28288" y="10308"/>
                    <a:pt x="26720" y="6605"/>
                    <a:pt x="23951" y="3970"/>
                  </a:cubicBezTo>
                  <a:cubicBezTo>
                    <a:pt x="23785" y="3770"/>
                    <a:pt x="23551" y="3603"/>
                    <a:pt x="23351" y="3436"/>
                  </a:cubicBezTo>
                  <a:cubicBezTo>
                    <a:pt x="22384" y="2602"/>
                    <a:pt x="21316" y="1901"/>
                    <a:pt x="20182" y="1368"/>
                  </a:cubicBezTo>
                  <a:cubicBezTo>
                    <a:pt x="19982" y="1268"/>
                    <a:pt x="19815" y="1201"/>
                    <a:pt x="19582" y="1101"/>
                  </a:cubicBezTo>
                  <a:cubicBezTo>
                    <a:pt x="19348" y="1001"/>
                    <a:pt x="19148" y="934"/>
                    <a:pt x="18948" y="834"/>
                  </a:cubicBezTo>
                  <a:cubicBezTo>
                    <a:pt x="18347" y="634"/>
                    <a:pt x="17714" y="434"/>
                    <a:pt x="17080" y="300"/>
                  </a:cubicBezTo>
                  <a:cubicBezTo>
                    <a:pt x="16446" y="167"/>
                    <a:pt x="15812" y="100"/>
                    <a:pt x="15178" y="33"/>
                  </a:cubicBezTo>
                  <a:cubicBezTo>
                    <a:pt x="14845" y="0"/>
                    <a:pt x="14478" y="0"/>
                    <a:pt x="1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1;p13"/>
            <p:cNvSpPr/>
            <p:nvPr/>
          </p:nvSpPr>
          <p:spPr>
            <a:xfrm>
              <a:off x="2064200" y="905575"/>
              <a:ext cx="47550" cy="706375"/>
            </a:xfrm>
            <a:custGeom>
              <a:avLst/>
              <a:gdLst/>
              <a:ahLst/>
              <a:cxnLst/>
              <a:rect l="l" t="t" r="r" b="b"/>
              <a:pathLst>
                <a:path w="1902" h="28255" extrusionOk="0">
                  <a:moveTo>
                    <a:pt x="0" y="0"/>
                  </a:moveTo>
                  <a:lnTo>
                    <a:pt x="0" y="28254"/>
                  </a:lnTo>
                  <a:cubicBezTo>
                    <a:pt x="634" y="28221"/>
                    <a:pt x="1268" y="28121"/>
                    <a:pt x="1902" y="27987"/>
                  </a:cubicBezTo>
                  <a:lnTo>
                    <a:pt x="1902" y="267"/>
                  </a:lnTo>
                  <a:cubicBezTo>
                    <a:pt x="1268" y="134"/>
                    <a:pt x="634" y="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2;p13"/>
            <p:cNvSpPr/>
            <p:nvPr/>
          </p:nvSpPr>
          <p:spPr>
            <a:xfrm>
              <a:off x="2175100" y="932250"/>
              <a:ext cx="93425" cy="653000"/>
            </a:xfrm>
            <a:custGeom>
              <a:avLst/>
              <a:gdLst/>
              <a:ahLst/>
              <a:cxnLst/>
              <a:rect l="l" t="t" r="r" b="b"/>
              <a:pathLst>
                <a:path w="3737" h="26120" extrusionOk="0">
                  <a:moveTo>
                    <a:pt x="1" y="1"/>
                  </a:moveTo>
                  <a:lnTo>
                    <a:pt x="1" y="26120"/>
                  </a:lnTo>
                  <a:cubicBezTo>
                    <a:pt x="201" y="26053"/>
                    <a:pt x="368" y="25953"/>
                    <a:pt x="568" y="25886"/>
                  </a:cubicBezTo>
                  <a:cubicBezTo>
                    <a:pt x="1736" y="25352"/>
                    <a:pt x="2770" y="24652"/>
                    <a:pt x="3737" y="23818"/>
                  </a:cubicBezTo>
                  <a:lnTo>
                    <a:pt x="3737" y="2336"/>
                  </a:lnTo>
                  <a:cubicBezTo>
                    <a:pt x="2770" y="1469"/>
                    <a:pt x="1736" y="801"/>
                    <a:pt x="568" y="268"/>
                  </a:cubicBezTo>
                  <a:cubicBezTo>
                    <a:pt x="368" y="168"/>
                    <a:pt x="201" y="6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3;p13"/>
            <p:cNvSpPr/>
            <p:nvPr/>
          </p:nvSpPr>
          <p:spPr>
            <a:xfrm>
              <a:off x="1683925" y="916425"/>
              <a:ext cx="261875" cy="684675"/>
            </a:xfrm>
            <a:custGeom>
              <a:avLst/>
              <a:gdLst/>
              <a:ahLst/>
              <a:cxnLst/>
              <a:rect l="l" t="t" r="r" b="b"/>
              <a:pathLst>
                <a:path w="10475" h="27387" extrusionOk="0">
                  <a:moveTo>
                    <a:pt x="10475" y="0"/>
                  </a:moveTo>
                  <a:cubicBezTo>
                    <a:pt x="4304" y="1668"/>
                    <a:pt x="1" y="7272"/>
                    <a:pt x="1" y="13677"/>
                  </a:cubicBezTo>
                  <a:cubicBezTo>
                    <a:pt x="1" y="20081"/>
                    <a:pt x="4304" y="25685"/>
                    <a:pt x="10475" y="27386"/>
                  </a:cubicBezTo>
                  <a:lnTo>
                    <a:pt x="104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4;p13"/>
            <p:cNvSpPr/>
            <p:nvPr/>
          </p:nvSpPr>
          <p:spPr>
            <a:xfrm>
              <a:off x="1984150" y="1096550"/>
              <a:ext cx="128450" cy="128450"/>
            </a:xfrm>
            <a:custGeom>
              <a:avLst/>
              <a:gdLst/>
              <a:ahLst/>
              <a:cxnLst/>
              <a:rect l="l" t="t" r="r" b="b"/>
              <a:pathLst>
                <a:path w="5138" h="5138" extrusionOk="0">
                  <a:moveTo>
                    <a:pt x="2569" y="0"/>
                  </a:moveTo>
                  <a:lnTo>
                    <a:pt x="0" y="2569"/>
                  </a:lnTo>
                  <a:lnTo>
                    <a:pt x="2569" y="5137"/>
                  </a:lnTo>
                  <a:lnTo>
                    <a:pt x="5137" y="2569"/>
                  </a:lnTo>
                  <a:lnTo>
                    <a:pt x="2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5;p13"/>
            <p:cNvSpPr/>
            <p:nvPr/>
          </p:nvSpPr>
          <p:spPr>
            <a:xfrm>
              <a:off x="1984975" y="1280000"/>
              <a:ext cx="128450" cy="128450"/>
            </a:xfrm>
            <a:custGeom>
              <a:avLst/>
              <a:gdLst/>
              <a:ahLst/>
              <a:cxnLst/>
              <a:rect l="l" t="t" r="r" b="b"/>
              <a:pathLst>
                <a:path w="5138" h="5138" extrusionOk="0">
                  <a:moveTo>
                    <a:pt x="2569" y="1"/>
                  </a:moveTo>
                  <a:lnTo>
                    <a:pt x="1" y="2569"/>
                  </a:lnTo>
                  <a:lnTo>
                    <a:pt x="2602" y="5138"/>
                  </a:lnTo>
                  <a:lnTo>
                    <a:pt x="5138" y="2536"/>
                  </a:lnTo>
                  <a:lnTo>
                    <a:pt x="25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6;p13"/>
            <p:cNvSpPr/>
            <p:nvPr/>
          </p:nvSpPr>
          <p:spPr>
            <a:xfrm>
              <a:off x="2103400" y="1187450"/>
              <a:ext cx="127600" cy="128450"/>
            </a:xfrm>
            <a:custGeom>
              <a:avLst/>
              <a:gdLst/>
              <a:ahLst/>
              <a:cxnLst/>
              <a:rect l="l" t="t" r="r" b="b"/>
              <a:pathLst>
                <a:path w="5104" h="5138" extrusionOk="0">
                  <a:moveTo>
                    <a:pt x="2535" y="0"/>
                  </a:moveTo>
                  <a:lnTo>
                    <a:pt x="0" y="2569"/>
                  </a:lnTo>
                  <a:lnTo>
                    <a:pt x="2569" y="5137"/>
                  </a:lnTo>
                  <a:lnTo>
                    <a:pt x="5104" y="2569"/>
                  </a:lnTo>
                  <a:lnTo>
                    <a:pt x="25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7;p13"/>
            <p:cNvSpPr/>
            <p:nvPr/>
          </p:nvSpPr>
          <p:spPr>
            <a:xfrm>
              <a:off x="1867400" y="1189100"/>
              <a:ext cx="127600" cy="127625"/>
            </a:xfrm>
            <a:custGeom>
              <a:avLst/>
              <a:gdLst/>
              <a:ahLst/>
              <a:cxnLst/>
              <a:rect l="l" t="t" r="r" b="b"/>
              <a:pathLst>
                <a:path w="5104" h="5105" extrusionOk="0">
                  <a:moveTo>
                    <a:pt x="2535" y="1"/>
                  </a:moveTo>
                  <a:lnTo>
                    <a:pt x="0" y="2569"/>
                  </a:lnTo>
                  <a:lnTo>
                    <a:pt x="2569" y="5105"/>
                  </a:lnTo>
                  <a:lnTo>
                    <a:pt x="5104" y="2536"/>
                  </a:lnTo>
                  <a:lnTo>
                    <a:pt x="25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47;p6"/>
          <p:cNvGrpSpPr/>
          <p:nvPr/>
        </p:nvGrpSpPr>
        <p:grpSpPr>
          <a:xfrm rot="9165821">
            <a:off x="-441674" y="3760202"/>
            <a:ext cx="1814670" cy="1883718"/>
            <a:chOff x="7385456" y="-510930"/>
            <a:chExt cx="2845648" cy="2915806"/>
          </a:xfrm>
        </p:grpSpPr>
        <p:grpSp>
          <p:nvGrpSpPr>
            <p:cNvPr id="21" name="Google Shape;148;p6"/>
            <p:cNvGrpSpPr/>
            <p:nvPr/>
          </p:nvGrpSpPr>
          <p:grpSpPr>
            <a:xfrm rot="-1800044">
              <a:off x="8052937" y="-247295"/>
              <a:ext cx="1694538" cy="2388537"/>
              <a:chOff x="5564538" y="450356"/>
              <a:chExt cx="1694575" cy="2388590"/>
            </a:xfrm>
          </p:grpSpPr>
          <p:grpSp>
            <p:nvGrpSpPr>
              <p:cNvPr id="23" name="Google Shape;149;p6"/>
              <p:cNvGrpSpPr/>
              <p:nvPr/>
            </p:nvGrpSpPr>
            <p:grpSpPr>
              <a:xfrm>
                <a:off x="5564538" y="450356"/>
                <a:ext cx="1694575" cy="1194225"/>
                <a:chOff x="6675350" y="1828400"/>
                <a:chExt cx="1694575" cy="1194225"/>
              </a:xfrm>
            </p:grpSpPr>
            <p:sp>
              <p:nvSpPr>
                <p:cNvPr id="35"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53;p6"/>
              <p:cNvGrpSpPr/>
              <p:nvPr/>
            </p:nvGrpSpPr>
            <p:grpSpPr>
              <a:xfrm>
                <a:off x="5969413" y="634821"/>
                <a:ext cx="884825" cy="2204125"/>
                <a:chOff x="7536800" y="2096925"/>
                <a:chExt cx="884825" cy="2204125"/>
              </a:xfrm>
            </p:grpSpPr>
            <p:grpSp>
              <p:nvGrpSpPr>
                <p:cNvPr id="25" name="Google Shape;154;p6"/>
                <p:cNvGrpSpPr/>
                <p:nvPr/>
              </p:nvGrpSpPr>
              <p:grpSpPr>
                <a:xfrm>
                  <a:off x="7536800" y="2096925"/>
                  <a:ext cx="884825" cy="2204125"/>
                  <a:chOff x="7536800" y="2096925"/>
                  <a:chExt cx="884825" cy="2204125"/>
                </a:xfrm>
              </p:grpSpPr>
              <p:grpSp>
                <p:nvGrpSpPr>
                  <p:cNvPr id="27" name="Google Shape;155;p6"/>
                  <p:cNvGrpSpPr/>
                  <p:nvPr/>
                </p:nvGrpSpPr>
                <p:grpSpPr>
                  <a:xfrm>
                    <a:off x="7849525" y="2704875"/>
                    <a:ext cx="572100" cy="1596175"/>
                    <a:chOff x="7849525" y="2704875"/>
                    <a:chExt cx="572100" cy="1596175"/>
                  </a:xfrm>
                </p:grpSpPr>
                <p:sp>
                  <p:nvSpPr>
                    <p:cNvPr id="33"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58;p6"/>
                  <p:cNvGrpSpPr/>
                  <p:nvPr/>
                </p:nvGrpSpPr>
                <p:grpSpPr>
                  <a:xfrm>
                    <a:off x="7536800" y="2096925"/>
                    <a:ext cx="247700" cy="2204125"/>
                    <a:chOff x="7536800" y="2073575"/>
                    <a:chExt cx="247700" cy="2204125"/>
                  </a:xfrm>
                </p:grpSpPr>
                <p:sp>
                  <p:nvSpPr>
                    <p:cNvPr id="29"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98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426" y="297414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509354" y="251632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53113" y="2753408"/>
            <a:ext cx="7037773" cy="460375"/>
          </a:xfrm>
          <a:prstGeom prst="rect">
            <a:avLst/>
          </a:prstGeom>
          <a:noFill/>
        </p:spPr>
        <p:txBody>
          <a:bodyPr wrap="square" rtlCol="0">
            <a:spAutoFit/>
          </a:bodyPr>
          <a:lstStyle/>
          <a:p>
            <a:pPr algn="ctr" defTabSz="685800">
              <a:buClrTx/>
            </a:pPr>
            <a:r>
              <a:rPr lang="en-US" altLang="vi-VN" sz="2400" b="1">
                <a:solidFill>
                  <a:schemeClr val="bg1"/>
                </a:solidFill>
                <a:latin typeface="Times New Roman" panose="02020603050405020304" pitchFamily="18" charset="0"/>
                <a:cs typeface="Times New Roman" panose="02020603050405020304" pitchFamily="18" charset="0"/>
              </a:rPr>
              <a:t>1. </a:t>
            </a:r>
            <a:r>
              <a:rPr lang="vi-VN" sz="2400" b="1">
                <a:solidFill>
                  <a:schemeClr val="bg1"/>
                </a:solidFill>
                <a:latin typeface="Times New Roman" panose="02020603050405020304" pitchFamily="18" charset="0"/>
                <a:cs typeface="Times New Roman" panose="02020603050405020304" pitchFamily="18" charset="0"/>
              </a:rPr>
              <a:t>Văn bản </a:t>
            </a:r>
            <a:r>
              <a:rPr lang="vi-VN" sz="2400" b="1" i="1">
                <a:solidFill>
                  <a:schemeClr val="bg1"/>
                </a:solidFill>
                <a:latin typeface="Times New Roman" panose="02020603050405020304" pitchFamily="18" charset="0"/>
                <a:cs typeface="Times New Roman" panose="02020603050405020304" pitchFamily="18" charset="0"/>
              </a:rPr>
              <a:t>Chuyện cơm hến</a:t>
            </a:r>
            <a:r>
              <a:rPr lang="vi-VN" sz="2400" b="1">
                <a:solidFill>
                  <a:schemeClr val="bg1"/>
                </a:solidFill>
                <a:latin typeface="Times New Roman" panose="02020603050405020304" pitchFamily="18" charset="0"/>
                <a:cs typeface="Times New Roman" panose="02020603050405020304" pitchFamily="18" charset="0"/>
              </a:rPr>
              <a:t> của tác giả nào?</a:t>
            </a:r>
            <a:endParaRPr lang="en-US" sz="3200" kern="1200">
              <a:solidFill>
                <a:schemeClr val="bg1"/>
              </a:solidFill>
              <a:latin typeface="Times New Roman" panose="02020603050405020304" pitchFamily="18" charset="0"/>
              <a:ea typeface="+mn-ea"/>
              <a:cs typeface="Times New Roman" panose="02020603050405020304" pitchFamily="18" charset="0"/>
            </a:endParaRPr>
          </a:p>
        </p:txBody>
      </p:sp>
      <p:sp>
        <p:nvSpPr>
          <p:cNvPr id="15" name="bang a"/>
          <p:cNvSpPr/>
          <p:nvPr/>
        </p:nvSpPr>
        <p:spPr>
          <a:xfrm flipH="1">
            <a:off x="604749" y="3681969"/>
            <a:ext cx="3937330" cy="5926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604749" y="4468668"/>
            <a:ext cx="3937330" cy="55361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dap an a"/>
          <p:cNvSpPr txBox="1"/>
          <p:nvPr/>
        </p:nvSpPr>
        <p:spPr>
          <a:xfrm>
            <a:off x="829507" y="3808422"/>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Hoàng Phủ Ngọc Tường.	</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829507" y="4545319"/>
            <a:ext cx="3487814" cy="36830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Th</a:t>
            </a:r>
            <a:r>
              <a:rPr lang="en-US" altLang="vi-VN" sz="1800">
                <a:solidFill>
                  <a:schemeClr val="bg1"/>
                </a:solidFill>
                <a:latin typeface="Times New Roman" panose="02020603050405020304" pitchFamily="18" charset="0"/>
                <a:cs typeface="Times New Roman" panose="02020603050405020304" pitchFamily="18" charset="0"/>
              </a:rPr>
              <a:t>ạch</a:t>
            </a:r>
            <a:r>
              <a:rPr lang="vi-VN" sz="1800">
                <a:solidFill>
                  <a:schemeClr val="bg1"/>
                </a:solidFill>
                <a:latin typeface="Times New Roman" panose="02020603050405020304" pitchFamily="18" charset="0"/>
                <a:cs typeface="Times New Roman" panose="02020603050405020304" pitchFamily="18" charset="0"/>
              </a:rPr>
              <a:t> Lam</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4601921" y="3681969"/>
            <a:ext cx="3937330" cy="5926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4601921" y="4468668"/>
            <a:ext cx="3937330" cy="5536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dap an b"/>
          <p:cNvSpPr txBox="1"/>
          <p:nvPr/>
        </p:nvSpPr>
        <p:spPr>
          <a:xfrm>
            <a:off x="4826679" y="3808422"/>
            <a:ext cx="3487814" cy="60016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Vũ Bằng.</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4826679" y="4545319"/>
            <a:ext cx="3487814" cy="60016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Nguyễn Ngọc Tư.</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5" grpId="0"/>
      <p:bldP spid="27" grpId="0"/>
      <p:bldP spid="3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6840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53113" y="2730638"/>
            <a:ext cx="7037773" cy="460375"/>
          </a:xfrm>
          <a:prstGeom prst="rect">
            <a:avLst/>
          </a:prstGeom>
          <a:noFill/>
        </p:spPr>
        <p:txBody>
          <a:bodyPr wrap="square" rtlCol="0">
            <a:spAutoFit/>
          </a:bodyPr>
          <a:lstStyle/>
          <a:p>
            <a:pPr algn="ctr"/>
            <a:r>
              <a:rPr lang="en-US" altLang="vi-VN" sz="2400" b="1">
                <a:solidFill>
                  <a:schemeClr val="bg1"/>
                </a:solidFill>
                <a:latin typeface="Times New Roman" panose="02020603050405020304" pitchFamily="18" charset="0"/>
                <a:cs typeface="Times New Roman" panose="02020603050405020304" pitchFamily="18" charset="0"/>
              </a:rPr>
              <a:t>2. </a:t>
            </a:r>
            <a:r>
              <a:rPr lang="vi-VN" sz="2400" b="1">
                <a:solidFill>
                  <a:schemeClr val="bg1"/>
                </a:solidFill>
                <a:latin typeface="Times New Roman" panose="02020603050405020304" pitchFamily="18" charset="0"/>
                <a:cs typeface="Times New Roman" panose="02020603050405020304" pitchFamily="18" charset="0"/>
              </a:rPr>
              <a:t>Văn bản </a:t>
            </a:r>
            <a:r>
              <a:rPr lang="vi-VN" sz="2400" b="1" i="1">
                <a:solidFill>
                  <a:schemeClr val="bg1"/>
                </a:solidFill>
                <a:latin typeface="Times New Roman" panose="02020603050405020304" pitchFamily="18" charset="0"/>
                <a:cs typeface="Times New Roman" panose="02020603050405020304" pitchFamily="18" charset="0"/>
              </a:rPr>
              <a:t>Chuyện cơm hến</a:t>
            </a:r>
            <a:r>
              <a:rPr lang="vi-VN" sz="2400" b="1">
                <a:solidFill>
                  <a:schemeClr val="bg1"/>
                </a:solidFill>
                <a:latin typeface="Times New Roman" panose="02020603050405020304" pitchFamily="18" charset="0"/>
                <a:cs typeface="Times New Roman" panose="02020603050405020304" pitchFamily="18" charset="0"/>
              </a:rPr>
              <a:t> thuộc thể loại nào?</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4601919" y="3657933"/>
            <a:ext cx="3937330" cy="620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604749" y="4428912"/>
            <a:ext cx="3937330" cy="5914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cau hoi b"/>
          <p:cNvSpPr txBox="1"/>
          <p:nvPr/>
        </p:nvSpPr>
        <p:spPr>
          <a:xfrm>
            <a:off x="4826679" y="3802698"/>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T</a:t>
            </a:r>
            <a:r>
              <a:rPr lang="en-US" sz="1800">
                <a:solidFill>
                  <a:schemeClr val="bg1"/>
                </a:solidFill>
                <a:latin typeface="Times New Roman" panose="02020603050405020304" pitchFamily="18" charset="0"/>
                <a:cs typeface="Times New Roman" panose="02020603050405020304" pitchFamily="18" charset="0"/>
              </a:rPr>
              <a:t>ả</a:t>
            </a:r>
            <a:r>
              <a:rPr lang="vi-VN" sz="1800">
                <a:solidFill>
                  <a:schemeClr val="bg1"/>
                </a:solidFill>
                <a:latin typeface="Times New Roman" panose="02020603050405020304" pitchFamily="18" charset="0"/>
                <a:cs typeface="Times New Roman" panose="02020603050405020304" pitchFamily="18" charset="0"/>
              </a:rPr>
              <a:t>n văn.		</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829507" y="4545319"/>
            <a:ext cx="3487814" cy="59880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Du k</a:t>
            </a:r>
            <a:r>
              <a:rPr lang="en-US" altLang="vi-VN" sz="1800">
                <a:solidFill>
                  <a:schemeClr val="bg1"/>
                </a:solidFill>
                <a:latin typeface="Times New Roman" panose="02020603050405020304" pitchFamily="18" charset="0"/>
                <a:cs typeface="Times New Roman" panose="02020603050405020304" pitchFamily="18" charset="0"/>
              </a:rPr>
              <a:t>ý</a:t>
            </a:r>
            <a:r>
              <a:rPr lang="vi-VN" sz="1800">
                <a:solidFill>
                  <a:schemeClr val="bg1"/>
                </a:solidFill>
                <a:latin typeface="Times New Roman" panose="02020603050405020304" pitchFamily="18" charset="0"/>
                <a:cs typeface="Times New Roman" panose="02020603050405020304" pitchFamily="18" charset="0"/>
              </a:rPr>
              <a:t>.</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04747" y="3653716"/>
            <a:ext cx="3937330" cy="620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4601921" y="4428912"/>
            <a:ext cx="3937330" cy="5914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829507" y="3798482"/>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rPr>
              <a:t>Tùy bút</a:t>
            </a: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4826679" y="4545319"/>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Hồi ký.		</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 calcmode="lin" valueType="num">
                                      <p:cBhvr additive="base">
                                        <p:cTn id="1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7" grpId="0"/>
      <p:bldP spid="33"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98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426" y="297414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509354" y="251632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23191" y="2725972"/>
            <a:ext cx="7037773" cy="706755"/>
          </a:xfrm>
          <a:prstGeom prst="rect">
            <a:avLst/>
          </a:prstGeom>
          <a:noFill/>
        </p:spPr>
        <p:txBody>
          <a:bodyPr wrap="square" rtlCol="0">
            <a:spAutoFit/>
          </a:bodyPr>
          <a:lstStyle/>
          <a:p>
            <a:r>
              <a:rPr lang="en-US" altLang="vi-VN" sz="2000" b="1">
                <a:solidFill>
                  <a:schemeClr val="bg1"/>
                </a:solidFill>
                <a:latin typeface="Times New Roman" panose="02020603050405020304" pitchFamily="18" charset="0"/>
                <a:cs typeface="Times New Roman" panose="02020603050405020304" pitchFamily="18" charset="0"/>
              </a:rPr>
              <a:t>3. </a:t>
            </a:r>
            <a:r>
              <a:rPr lang="vi-VN" sz="2000" b="1">
                <a:solidFill>
                  <a:schemeClr val="bg1"/>
                </a:solidFill>
                <a:latin typeface="Times New Roman" panose="02020603050405020304" pitchFamily="18" charset="0"/>
                <a:cs typeface="Times New Roman" panose="02020603050405020304" pitchFamily="18" charset="0"/>
              </a:rPr>
              <a:t>Văn bản </a:t>
            </a:r>
            <a:r>
              <a:rPr lang="vi-VN" sz="2000" b="1" i="1">
                <a:solidFill>
                  <a:schemeClr val="bg1"/>
                </a:solidFill>
                <a:latin typeface="Times New Roman" panose="02020603050405020304" pitchFamily="18" charset="0"/>
                <a:cs typeface="Times New Roman" panose="02020603050405020304" pitchFamily="18" charset="0"/>
              </a:rPr>
              <a:t>Chuyện cơm hến</a:t>
            </a:r>
            <a:r>
              <a:rPr lang="vi-VN" sz="2000" b="1">
                <a:solidFill>
                  <a:schemeClr val="bg1"/>
                </a:solidFill>
                <a:latin typeface="Times New Roman" panose="02020603050405020304" pitchFamily="18" charset="0"/>
                <a:cs typeface="Times New Roman" panose="02020603050405020304" pitchFamily="18" charset="0"/>
              </a:rPr>
              <a:t> viết theo phương thức biểu đạt nào?</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04749" y="3681969"/>
            <a:ext cx="3937330" cy="5926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604749" y="4468668"/>
            <a:ext cx="3937330" cy="55361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dap an a"/>
          <p:cNvSpPr txBox="1"/>
          <p:nvPr/>
        </p:nvSpPr>
        <p:spPr>
          <a:xfrm>
            <a:off x="829507" y="3808422"/>
            <a:ext cx="3487814" cy="569387"/>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600">
                <a:solidFill>
                  <a:schemeClr val="bg1"/>
                </a:solidFill>
                <a:latin typeface="Times New Roman" panose="02020603050405020304" pitchFamily="18" charset="0"/>
                <a:cs typeface="Times New Roman" panose="02020603050405020304" pitchFamily="18" charset="0"/>
              </a:rPr>
              <a:t>Tự sự kết hợp miêu tả, biểu cảm</a:t>
            </a:r>
            <a:r>
              <a:rPr lang="vi-VN" b="1">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829507" y="4545319"/>
            <a:ext cx="3487814" cy="569387"/>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600">
                <a:solidFill>
                  <a:schemeClr val="bg1"/>
                </a:solidFill>
                <a:latin typeface="Times New Roman" panose="02020603050405020304" pitchFamily="18" charset="0"/>
                <a:cs typeface="Times New Roman" panose="02020603050405020304" pitchFamily="18" charset="0"/>
              </a:rPr>
              <a:t>Miêu tả kết hợp với nghị luận.</a:t>
            </a:r>
            <a:endParaRPr lang="en-US" sz="16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4601921" y="3681969"/>
            <a:ext cx="3937330" cy="59263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4601921" y="4468668"/>
            <a:ext cx="3937330" cy="5536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dap an b"/>
          <p:cNvSpPr txBox="1"/>
          <p:nvPr/>
        </p:nvSpPr>
        <p:spPr>
          <a:xfrm>
            <a:off x="4826679" y="3707157"/>
            <a:ext cx="3487814" cy="81560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600">
                <a:solidFill>
                  <a:schemeClr val="bg1"/>
                </a:solidFill>
                <a:latin typeface="Times New Roman" panose="02020603050405020304" pitchFamily="18" charset="0"/>
                <a:cs typeface="Times New Roman" panose="02020603050405020304" pitchFamily="18" charset="0"/>
              </a:rPr>
              <a:t>Tự sự kết hợp với nghị luận, thuyết minh. </a:t>
            </a:r>
            <a:endParaRPr lang="en-US">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4826679" y="4545319"/>
            <a:ext cx="3487814" cy="33855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600">
                <a:solidFill>
                  <a:schemeClr val="bg1"/>
                </a:solidFill>
                <a:latin typeface="Times New Roman" panose="02020603050405020304" pitchFamily="18" charset="0"/>
                <a:cs typeface="Times New Roman" panose="02020603050405020304" pitchFamily="18" charset="0"/>
              </a:rPr>
              <a:t>Tự sự kết hợp với biểu cảm</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5" grpId="0"/>
      <p:bldP spid="27"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4" name="TextBox 23"/>
          <p:cNvSpPr txBox="1"/>
          <p:nvPr/>
        </p:nvSpPr>
        <p:spPr>
          <a:xfrm>
            <a:off x="1023191" y="2694730"/>
            <a:ext cx="7037773" cy="706755"/>
          </a:xfrm>
          <a:prstGeom prst="rect">
            <a:avLst/>
          </a:prstGeom>
          <a:noFill/>
        </p:spPr>
        <p:txBody>
          <a:bodyPr wrap="square" rtlCol="0">
            <a:spAutoFit/>
          </a:bodyPr>
          <a:lstStyle/>
          <a:p>
            <a:r>
              <a:rPr lang="en-US" altLang="vi-VN" sz="2000" b="1">
                <a:solidFill>
                  <a:schemeClr val="bg1"/>
                </a:solidFill>
                <a:latin typeface="Times New Roman" panose="02020603050405020304" pitchFamily="18" charset="0"/>
                <a:cs typeface="Times New Roman" panose="02020603050405020304" pitchFamily="18" charset="0"/>
              </a:rPr>
              <a:t>4. </a:t>
            </a:r>
            <a:r>
              <a:rPr lang="vi-VN" sz="2000" b="1">
                <a:solidFill>
                  <a:schemeClr val="bg1"/>
                </a:solidFill>
                <a:latin typeface="Times New Roman" panose="02020603050405020304" pitchFamily="18" charset="0"/>
                <a:cs typeface="Times New Roman" panose="02020603050405020304" pitchFamily="18" charset="0"/>
              </a:rPr>
              <a:t>Văn bản </a:t>
            </a:r>
            <a:r>
              <a:rPr lang="vi-VN" sz="2000" b="1" i="1">
                <a:solidFill>
                  <a:schemeClr val="bg1"/>
                </a:solidFill>
                <a:latin typeface="Times New Roman" panose="02020603050405020304" pitchFamily="18" charset="0"/>
                <a:cs typeface="Times New Roman" panose="02020603050405020304" pitchFamily="18" charset="0"/>
              </a:rPr>
              <a:t>Chuyện cơm hến</a:t>
            </a:r>
            <a:r>
              <a:rPr lang="vi-VN" sz="2000" b="1">
                <a:solidFill>
                  <a:schemeClr val="bg1"/>
                </a:solidFill>
                <a:latin typeface="Times New Roman" panose="02020603050405020304" pitchFamily="18" charset="0"/>
                <a:cs typeface="Times New Roman" panose="02020603050405020304" pitchFamily="18" charset="0"/>
              </a:rPr>
              <a:t> cho ta biết nét riêng trong khẩu vị của người Huế là gì? </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4601920"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marR="0" lvl="0" indent="-214630"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6" name="bang b"/>
          <p:cNvSpPr/>
          <p:nvPr/>
        </p:nvSpPr>
        <p:spPr>
          <a:xfrm flipH="1">
            <a:off x="4601921"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marR="0" lvl="0" indent="-214630"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5" name="cau hoi d"/>
          <p:cNvSpPr txBox="1"/>
          <p:nvPr/>
        </p:nvSpPr>
        <p:spPr>
          <a:xfrm>
            <a:off x="4776982" y="4475750"/>
            <a:ext cx="3712571" cy="538609"/>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D. </a:t>
            </a:r>
            <a:r>
              <a:rPr lang="vi-VN">
                <a:solidFill>
                  <a:schemeClr val="bg1"/>
                </a:solidFill>
                <a:latin typeface="Times New Roman" panose="02020603050405020304" pitchFamily="18" charset="0"/>
                <a:cs typeface="Times New Roman" panose="02020603050405020304" pitchFamily="18" charset="0"/>
              </a:rPr>
              <a:t>Phải nếm đủ vị mặn, lạt, chua, cay, ngọt, bùi,... thích thú với hai vị cay và đắng.</a:t>
            </a:r>
            <a:endParaRPr kumimoji="0" lang="en-US" sz="150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27" name="cau hoi b"/>
          <p:cNvSpPr txBox="1"/>
          <p:nvPr/>
        </p:nvSpPr>
        <p:spPr>
          <a:xfrm>
            <a:off x="4776983" y="3728918"/>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B. </a:t>
            </a:r>
            <a:r>
              <a:rPr lang="vi-VN">
                <a:solidFill>
                  <a:schemeClr val="bg1"/>
                </a:solidFill>
                <a:latin typeface="Times New Roman" panose="02020603050405020304" pitchFamily="18" charset="0"/>
                <a:cs typeface="Times New Roman" panose="02020603050405020304" pitchFamily="18" charset="0"/>
              </a:rPr>
              <a:t>Phải nếm đủ vị mặn, lạt, chua, cay, ngọt, bùi, thích thú với hai vị cay và ngọt. </a:t>
            </a:r>
            <a:endParaRPr lang="en-US">
              <a:solidFill>
                <a:schemeClr val="bg1"/>
              </a:solidFill>
              <a:latin typeface="Times New Roman" panose="02020603050405020304" pitchFamily="18" charset="0"/>
              <a:cs typeface="Times New Roman" panose="02020603050405020304" pitchFamily="18" charset="0"/>
            </a:endParaRP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31" name="bang a"/>
          <p:cNvSpPr/>
          <p:nvPr/>
        </p:nvSpPr>
        <p:spPr>
          <a:xfrm flipH="1">
            <a:off x="604749"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32" name="bang c"/>
          <p:cNvSpPr/>
          <p:nvPr/>
        </p:nvSpPr>
        <p:spPr>
          <a:xfrm flipH="1">
            <a:off x="604748"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33" name="cau hoi a"/>
          <p:cNvSpPr txBox="1"/>
          <p:nvPr/>
        </p:nvSpPr>
        <p:spPr>
          <a:xfrm>
            <a:off x="769665" y="3706105"/>
            <a:ext cx="3607498"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A. </a:t>
            </a:r>
            <a:r>
              <a:rPr lang="vi-VN">
                <a:solidFill>
                  <a:schemeClr val="bg1"/>
                </a:solidFill>
                <a:latin typeface="Times New Roman" panose="02020603050405020304" pitchFamily="18" charset="0"/>
                <a:cs typeface="Times New Roman" panose="02020603050405020304" pitchFamily="18" charset="0"/>
              </a:rPr>
              <a:t>Phải nắm dù vị mặn, lạt, chua, cay, ngọt, bùi,... thích thú với hai vị cay và mặn.</a:t>
            </a:r>
            <a:endParaRPr lang="en-US">
              <a:solidFill>
                <a:schemeClr val="bg1"/>
              </a:solidFill>
              <a:latin typeface="Times New Roman" panose="02020603050405020304" pitchFamily="18" charset="0"/>
              <a:cs typeface="Times New Roman" panose="02020603050405020304" pitchFamily="18" charset="0"/>
            </a:endParaRP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34" name="cau hoi c"/>
          <p:cNvSpPr txBox="1"/>
          <p:nvPr/>
        </p:nvSpPr>
        <p:spPr>
          <a:xfrm>
            <a:off x="839653" y="4474182"/>
            <a:ext cx="3487814" cy="76944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C. </a:t>
            </a:r>
            <a:r>
              <a:rPr lang="vi-VN">
                <a:solidFill>
                  <a:schemeClr val="bg1"/>
                </a:solidFill>
                <a:latin typeface="Times New Roman" panose="02020603050405020304" pitchFamily="18" charset="0"/>
                <a:cs typeface="Times New Roman" panose="02020603050405020304" pitchFamily="18" charset="0"/>
              </a:rPr>
              <a:t>Phải nếm đủ vị mặn, lạt, chua, cay, ngọt, bùi, thích thú với hai vị cay và chua.</a:t>
            </a:r>
            <a:endParaRPr lang="en-US">
              <a:solidFill>
                <a:schemeClr val="bg1"/>
              </a:solidFill>
              <a:latin typeface="Times New Roman" panose="02020603050405020304" pitchFamily="18" charset="0"/>
              <a:cs typeface="Times New Roman" panose="02020603050405020304" pitchFamily="18" charset="0"/>
            </a:endParaRP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5" grpId="0"/>
      <p:bldP spid="27" grpId="0"/>
      <p:bldP spid="33"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72517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00688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54906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4" name="TextBox 23"/>
          <p:cNvSpPr txBox="1"/>
          <p:nvPr/>
        </p:nvSpPr>
        <p:spPr>
          <a:xfrm>
            <a:off x="1053113" y="2619508"/>
            <a:ext cx="7037773" cy="706755"/>
          </a:xfrm>
          <a:prstGeom prst="rect">
            <a:avLst/>
          </a:prstGeom>
          <a:noFill/>
        </p:spPr>
        <p:txBody>
          <a:bodyPr wrap="square" rtlCol="0">
            <a:spAutoFit/>
          </a:bodyPr>
          <a:lstStyle/>
          <a:p>
            <a:pPr algn="ctr"/>
            <a:r>
              <a:rPr lang="en-US" altLang="vi-VN" sz="2000" b="1">
                <a:solidFill>
                  <a:schemeClr val="bg1"/>
                </a:solidFill>
                <a:latin typeface="Times New Roman" panose="02020603050405020304" pitchFamily="18" charset="0"/>
                <a:cs typeface="Times New Roman" panose="02020603050405020304" pitchFamily="18" charset="0"/>
              </a:rPr>
              <a:t>5. </a:t>
            </a:r>
            <a:r>
              <a:rPr lang="vi-VN" sz="2000" b="1">
                <a:solidFill>
                  <a:schemeClr val="bg1"/>
                </a:solidFill>
                <a:latin typeface="Times New Roman" panose="02020603050405020304" pitchFamily="18" charset="0"/>
                <a:cs typeface="Times New Roman" panose="02020603050405020304" pitchFamily="18" charset="0"/>
              </a:rPr>
              <a:t>Trong văn bản </a:t>
            </a:r>
            <a:r>
              <a:rPr lang="vi-VN" sz="2000" b="1" i="1">
                <a:solidFill>
                  <a:schemeClr val="bg1"/>
                </a:solidFill>
                <a:latin typeface="Times New Roman" panose="02020603050405020304" pitchFamily="18" charset="0"/>
                <a:cs typeface="Times New Roman" panose="02020603050405020304" pitchFamily="18" charset="0"/>
              </a:rPr>
              <a:t>Chuyện cơm hến,</a:t>
            </a:r>
            <a:r>
              <a:rPr lang="vi-VN" sz="2000" b="1">
                <a:solidFill>
                  <a:schemeClr val="bg1"/>
                </a:solidFill>
                <a:latin typeface="Times New Roman" panose="02020603050405020304" pitchFamily="18" charset="0"/>
                <a:cs typeface="Times New Roman" panose="02020603050405020304" pitchFamily="18" charset="0"/>
              </a:rPr>
              <a:t> theo tác giả khi chế biến món cơm hến thì cơm phải như thế nào?</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603456" y="4421274"/>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6" name="bang b"/>
          <p:cNvSpPr/>
          <p:nvPr/>
        </p:nvSpPr>
        <p:spPr>
          <a:xfrm flipH="1">
            <a:off x="4601921"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5" name="cau hoi c"/>
          <p:cNvSpPr txBox="1"/>
          <p:nvPr/>
        </p:nvSpPr>
        <p:spPr>
          <a:xfrm>
            <a:off x="835834" y="4547620"/>
            <a:ext cx="3487814" cy="59880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C. </a:t>
            </a:r>
            <a:r>
              <a:rPr lang="vi-VN" sz="1800">
                <a:solidFill>
                  <a:schemeClr val="bg1"/>
                </a:solidFill>
                <a:latin typeface="Times New Roman" panose="02020603050405020304" pitchFamily="18" charset="0"/>
                <a:cs typeface="Times New Roman" panose="02020603050405020304" pitchFamily="18" charset="0"/>
              </a:rPr>
              <a:t>Cơm nguội</a:t>
            </a:r>
            <a:endParaRPr lang="en-US" sz="1800">
              <a:solidFill>
                <a:schemeClr val="bg1"/>
              </a:solidFill>
              <a:latin typeface="Times New Roman" panose="02020603050405020304" pitchFamily="18" charset="0"/>
              <a:cs typeface="Times New Roman" panose="02020603050405020304" pitchFamily="18" charset="0"/>
            </a:endParaRPr>
          </a:p>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15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27" name="cau hoi b"/>
          <p:cNvSpPr txBox="1"/>
          <p:nvPr/>
        </p:nvSpPr>
        <p:spPr>
          <a:xfrm>
            <a:off x="4826679" y="3808421"/>
            <a:ext cx="3487814"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B. </a:t>
            </a:r>
            <a:r>
              <a:rPr lang="vi-VN" sz="1800">
                <a:solidFill>
                  <a:schemeClr val="bg1"/>
                </a:solidFill>
                <a:latin typeface="Times New Roman" panose="02020603050405020304" pitchFamily="18" charset="0"/>
                <a:cs typeface="Times New Roman" panose="02020603050405020304" pitchFamily="18" charset="0"/>
              </a:rPr>
              <a:t>Cơm còn sống</a:t>
            </a:r>
            <a:endParaRPr kumimoji="0" lang="en-US" sz="15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31" name="bang a"/>
          <p:cNvSpPr/>
          <p:nvPr/>
        </p:nvSpPr>
        <p:spPr>
          <a:xfrm flipH="1">
            <a:off x="604749"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32" name="bang d"/>
          <p:cNvSpPr/>
          <p:nvPr/>
        </p:nvSpPr>
        <p:spPr>
          <a:xfrm flipH="1">
            <a:off x="4601921" y="4418973"/>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33" name="cau hoi a"/>
          <p:cNvSpPr txBox="1"/>
          <p:nvPr/>
        </p:nvSpPr>
        <p:spPr>
          <a:xfrm>
            <a:off x="829507" y="3808421"/>
            <a:ext cx="3487814"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A. </a:t>
            </a:r>
            <a:r>
              <a:rPr lang="vi-VN" sz="1800">
                <a:solidFill>
                  <a:schemeClr val="bg1"/>
                </a:solidFill>
                <a:latin typeface="Times New Roman" panose="02020603050405020304" pitchFamily="18" charset="0"/>
                <a:cs typeface="Times New Roman" panose="02020603050405020304" pitchFamily="18" charset="0"/>
              </a:rPr>
              <a:t>Cơm phải dẻo</a:t>
            </a:r>
            <a:endParaRPr kumimoji="0" lang="en-US" sz="15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sp>
        <p:nvSpPr>
          <p:cNvPr id="34" name="cau hoi d"/>
          <p:cNvSpPr txBox="1"/>
          <p:nvPr/>
        </p:nvSpPr>
        <p:spPr>
          <a:xfrm>
            <a:off x="4826679" y="4545319"/>
            <a:ext cx="3487814" cy="369332"/>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15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rPr>
              <a:t>D. </a:t>
            </a:r>
            <a:r>
              <a:rPr lang="vi-VN" sz="1800">
                <a:solidFill>
                  <a:schemeClr val="bg1"/>
                </a:solidFill>
                <a:latin typeface="Times New Roman" panose="02020603050405020304" pitchFamily="18" charset="0"/>
                <a:cs typeface="Times New Roman" panose="02020603050405020304" pitchFamily="18" charset="0"/>
              </a:rPr>
              <a:t>Cơm vừa chín tới</a:t>
            </a:r>
            <a:endParaRPr kumimoji="0" lang="en-US" sz="1500" b="0" i="0" u="none"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anose="020B0604020202020204"/>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5" grpId="0"/>
      <p:bldP spid="27" grpId="0"/>
      <p:bldP spid="33"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6840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38688" y="2593142"/>
            <a:ext cx="7275805" cy="706755"/>
          </a:xfrm>
          <a:prstGeom prst="rect">
            <a:avLst/>
          </a:prstGeom>
          <a:noFill/>
        </p:spPr>
        <p:txBody>
          <a:bodyPr wrap="square" rtlCol="0">
            <a:spAutoFit/>
          </a:bodyPr>
          <a:lstStyle/>
          <a:p>
            <a:r>
              <a:rPr lang="en-US" altLang="vi-VN" sz="2000" b="1">
                <a:solidFill>
                  <a:schemeClr val="bg1"/>
                </a:solidFill>
                <a:latin typeface="Times New Roman" panose="02020603050405020304" pitchFamily="18" charset="0"/>
                <a:cs typeface="Times New Roman" panose="02020603050405020304" pitchFamily="18" charset="0"/>
              </a:rPr>
              <a:t>6. </a:t>
            </a:r>
            <a:r>
              <a:rPr lang="vi-VN" sz="2000" b="1">
                <a:solidFill>
                  <a:schemeClr val="bg1"/>
                </a:solidFill>
                <a:latin typeface="Times New Roman" panose="02020603050405020304" pitchFamily="18" charset="0"/>
                <a:cs typeface="Times New Roman" panose="02020603050405020304" pitchFamily="18" charset="0"/>
              </a:rPr>
              <a:t>Trong văn bản </a:t>
            </a:r>
            <a:r>
              <a:rPr lang="vi-VN" sz="2000" b="1" i="1">
                <a:solidFill>
                  <a:schemeClr val="bg1"/>
                </a:solidFill>
                <a:latin typeface="Times New Roman" panose="02020603050405020304" pitchFamily="18" charset="0"/>
                <a:cs typeface="Times New Roman" panose="02020603050405020304" pitchFamily="18" charset="0"/>
              </a:rPr>
              <a:t>Chuyện cơm hến</a:t>
            </a:r>
            <a:r>
              <a:rPr lang="vi-VN" sz="2000" b="1">
                <a:solidFill>
                  <a:schemeClr val="bg1"/>
                </a:solidFill>
                <a:latin typeface="Times New Roman" panose="02020603050405020304" pitchFamily="18" charset="0"/>
                <a:cs typeface="Times New Roman" panose="02020603050405020304" pitchFamily="18" charset="0"/>
              </a:rPr>
              <a:t>, theo tác giả món thứ ba không thể thiếu được trong nguyên liệu làm cơm hến là món nào?</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4601919" y="3657933"/>
            <a:ext cx="3937330" cy="620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c"/>
          <p:cNvSpPr/>
          <p:nvPr/>
        </p:nvSpPr>
        <p:spPr>
          <a:xfrm flipH="1">
            <a:off x="604749" y="4428912"/>
            <a:ext cx="3937330" cy="5914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cau hoi b"/>
          <p:cNvSpPr txBox="1"/>
          <p:nvPr/>
        </p:nvSpPr>
        <p:spPr>
          <a:xfrm>
            <a:off x="4826679" y="3802698"/>
            <a:ext cx="3487814" cy="36830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Rau sống. </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829507" y="4545319"/>
            <a:ext cx="3487814" cy="64516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Măng khô và thịt heo th</a:t>
            </a:r>
            <a:r>
              <a:rPr lang="en-US" sz="1800">
                <a:solidFill>
                  <a:schemeClr val="bg1"/>
                </a:solidFill>
                <a:latin typeface="Times New Roman" panose="02020603050405020304" pitchFamily="18" charset="0"/>
                <a:cs typeface="Times New Roman" panose="02020603050405020304" pitchFamily="18" charset="0"/>
              </a:rPr>
              <a:t>á</a:t>
            </a:r>
            <a:r>
              <a:rPr lang="vi-VN" sz="1800">
                <a:solidFill>
                  <a:schemeClr val="bg1"/>
                </a:solidFill>
                <a:latin typeface="Times New Roman" panose="02020603050405020304" pitchFamily="18" charset="0"/>
                <a:cs typeface="Times New Roman" panose="02020603050405020304" pitchFamily="18" charset="0"/>
              </a:rPr>
              <a:t>i chỉ	</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04747" y="3653716"/>
            <a:ext cx="3937330" cy="620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4601921" y="4428912"/>
            <a:ext cx="3937330" cy="5914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829507" y="3798482"/>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H</a:t>
            </a:r>
            <a:r>
              <a:rPr lang="en-US" sz="1800">
                <a:solidFill>
                  <a:schemeClr val="bg1"/>
                </a:solidFill>
                <a:latin typeface="Times New Roman" panose="02020603050405020304" pitchFamily="18" charset="0"/>
                <a:cs typeface="Times New Roman" panose="02020603050405020304" pitchFamily="18" charset="0"/>
              </a:rPr>
              <a:t>ế</a:t>
            </a:r>
            <a:r>
              <a:rPr lang="vi-VN" sz="1800">
                <a:solidFill>
                  <a:schemeClr val="bg1"/>
                </a:solidFill>
                <a:latin typeface="Times New Roman" panose="02020603050405020304" pitchFamily="18" charset="0"/>
                <a:cs typeface="Times New Roman" panose="02020603050405020304" pitchFamily="18" charset="0"/>
              </a:rPr>
              <a:t>n</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4826679" y="4545319"/>
            <a:ext cx="3487814" cy="36830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Nước luộc hến</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5" grpId="0"/>
      <p:bldP spid="27"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198837" y="310938"/>
            <a:ext cx="1380661" cy="920441"/>
          </a:xfrm>
          <a:prstGeom prst="ellipse">
            <a:avLst/>
          </a:prstGeom>
        </p:spPr>
      </p:pic>
      <p:grpSp>
        <p:nvGrpSpPr>
          <p:cNvPr id="1223" name="组合 4"/>
          <p:cNvGrpSpPr/>
          <p:nvPr/>
        </p:nvGrpSpPr>
        <p:grpSpPr>
          <a:xfrm>
            <a:off x="640457" y="494160"/>
            <a:ext cx="6097956" cy="632522"/>
            <a:chOff x="472019" y="668858"/>
            <a:chExt cx="8130608" cy="843363"/>
          </a:xfrm>
        </p:grpSpPr>
        <p:sp>
          <p:nvSpPr>
            <p:cNvPr id="1224" name="TextBox 8"/>
            <p:cNvSpPr txBox="1">
              <a:spLocks noChangeArrowheads="1"/>
            </p:cNvSpPr>
            <p:nvPr/>
          </p:nvSpPr>
          <p:spPr bwMode="auto">
            <a:xfrm>
              <a:off x="472019" y="668858"/>
              <a:ext cx="81306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Hoạt động khởi động</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0" y="705597"/>
              <a:ext cx="127648" cy="806624"/>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grpSp>
        <p:nvGrpSpPr>
          <p:cNvPr id="1230" name="Google Shape;147;p6"/>
          <p:cNvGrpSpPr/>
          <p:nvPr/>
        </p:nvGrpSpPr>
        <p:grpSpPr>
          <a:xfrm rot="734205">
            <a:off x="8113034" y="4111736"/>
            <a:ext cx="1698926" cy="1873138"/>
            <a:chOff x="7385456" y="-510930"/>
            <a:chExt cx="2845648" cy="2915806"/>
          </a:xfrm>
        </p:grpSpPr>
        <p:grpSp>
          <p:nvGrpSpPr>
            <p:cNvPr id="1231" name="Google Shape;148;p6"/>
            <p:cNvGrpSpPr/>
            <p:nvPr/>
          </p:nvGrpSpPr>
          <p:grpSpPr>
            <a:xfrm rot="-1800044">
              <a:off x="8052937" y="-247295"/>
              <a:ext cx="1694538" cy="2388537"/>
              <a:chOff x="5564538" y="450356"/>
              <a:chExt cx="1694575" cy="2388590"/>
            </a:xfrm>
          </p:grpSpPr>
          <p:grpSp>
            <p:nvGrpSpPr>
              <p:cNvPr id="1233" name="Google Shape;149;p6"/>
              <p:cNvGrpSpPr/>
              <p:nvPr/>
            </p:nvGrpSpPr>
            <p:grpSpPr>
              <a:xfrm>
                <a:off x="5564538" y="450356"/>
                <a:ext cx="1694575" cy="1194225"/>
                <a:chOff x="6675350" y="1828400"/>
                <a:chExt cx="1694575" cy="1194225"/>
              </a:xfrm>
            </p:grpSpPr>
            <p:sp>
              <p:nvSpPr>
                <p:cNvPr id="1245"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53;p6"/>
              <p:cNvGrpSpPr/>
              <p:nvPr/>
            </p:nvGrpSpPr>
            <p:grpSpPr>
              <a:xfrm>
                <a:off x="5969413" y="634821"/>
                <a:ext cx="884825" cy="2204125"/>
                <a:chOff x="7536800" y="2096925"/>
                <a:chExt cx="884825" cy="2204125"/>
              </a:xfrm>
            </p:grpSpPr>
            <p:grpSp>
              <p:nvGrpSpPr>
                <p:cNvPr id="1235" name="Google Shape;154;p6"/>
                <p:cNvGrpSpPr/>
                <p:nvPr/>
              </p:nvGrpSpPr>
              <p:grpSpPr>
                <a:xfrm>
                  <a:off x="7536800" y="2096925"/>
                  <a:ext cx="884825" cy="2204125"/>
                  <a:chOff x="7536800" y="2096925"/>
                  <a:chExt cx="884825" cy="2204125"/>
                </a:xfrm>
              </p:grpSpPr>
              <p:grpSp>
                <p:nvGrpSpPr>
                  <p:cNvPr id="1237" name="Google Shape;155;p6"/>
                  <p:cNvGrpSpPr/>
                  <p:nvPr/>
                </p:nvGrpSpPr>
                <p:grpSpPr>
                  <a:xfrm>
                    <a:off x="7849525" y="2704875"/>
                    <a:ext cx="572100" cy="1596175"/>
                    <a:chOff x="7849525" y="2704875"/>
                    <a:chExt cx="572100" cy="1596175"/>
                  </a:xfrm>
                </p:grpSpPr>
                <p:sp>
                  <p:nvSpPr>
                    <p:cNvPr id="1243"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 name="Google Shape;158;p6"/>
                  <p:cNvGrpSpPr/>
                  <p:nvPr/>
                </p:nvGrpSpPr>
                <p:grpSpPr>
                  <a:xfrm>
                    <a:off x="7536800" y="2096925"/>
                    <a:ext cx="247700" cy="2204125"/>
                    <a:chOff x="7536800" y="2073575"/>
                    <a:chExt cx="247700" cy="2204125"/>
                  </a:xfrm>
                </p:grpSpPr>
                <p:sp>
                  <p:nvSpPr>
                    <p:cNvPr id="1239"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6"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2"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Premium Vector | Thai food papaya salad vector desig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457" y="1175726"/>
            <a:ext cx="4072836" cy="2882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owl of food&#10;&#10;Description automatically generated with medium confidence"/>
          <p:cNvPicPr>
            <a:picLocks noChangeAspect="1"/>
          </p:cNvPicPr>
          <p:nvPr/>
        </p:nvPicPr>
        <p:blipFill>
          <a:blip r:embed="rId5"/>
          <a:stretch>
            <a:fillRect/>
          </a:stretch>
        </p:blipFill>
        <p:spPr>
          <a:xfrm>
            <a:off x="5073981" y="912107"/>
            <a:ext cx="3390008" cy="3409454"/>
          </a:xfrm>
          <a:prstGeom prst="rect">
            <a:avLst/>
          </a:prstGeom>
        </p:spPr>
      </p:pic>
      <p:sp>
        <p:nvSpPr>
          <p:cNvPr id="4" name="Rectangle: Rounded Corners 3"/>
          <p:cNvSpPr/>
          <p:nvPr/>
        </p:nvSpPr>
        <p:spPr>
          <a:xfrm>
            <a:off x="1714794" y="4124677"/>
            <a:ext cx="2280015" cy="5390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spcAft>
                <a:spcPts val="800"/>
              </a:spcAft>
            </a:pPr>
            <a:r>
              <a:rPr lang="en-US" sz="1800" b="1">
                <a:effectLst/>
                <a:latin typeface="Times New Roman" panose="02020603050405020304" pitchFamily="18" charset="0"/>
                <a:ea typeface="Calibri" panose="020F0502020204030204" pitchFamily="34" charset="0"/>
                <a:cs typeface="Times New Roman" panose="02020603050405020304" pitchFamily="18" charset="0"/>
              </a:rPr>
              <a:t>gỏi đu đủ Thái-lan</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p:cNvSpPr/>
          <p:nvPr/>
        </p:nvSpPr>
        <p:spPr>
          <a:xfrm>
            <a:off x="5852981" y="4140215"/>
            <a:ext cx="2280015" cy="5390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spcAft>
                <a:spcPts val="800"/>
              </a:spcAft>
            </a:pPr>
            <a:r>
              <a:rPr lang="en-US" sz="1800" b="1">
                <a:effectLst/>
                <a:latin typeface="Times New Roman" panose="02020603050405020304" pitchFamily="18" charset="0"/>
                <a:ea typeface="Calibri" panose="020F0502020204030204" pitchFamily="34" charset="0"/>
              </a:rPr>
              <a:t>cơm trộn Hàn Quốc</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72517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00688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54906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38688" y="2573264"/>
            <a:ext cx="7037773" cy="706755"/>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7. Trong văn bản </a:t>
            </a:r>
            <a:r>
              <a:rPr lang="en-US" sz="2000" b="1" i="1">
                <a:solidFill>
                  <a:schemeClr val="bg1"/>
                </a:solidFill>
                <a:latin typeface="Times New Roman" panose="02020603050405020304" pitchFamily="18" charset="0"/>
                <a:cs typeface="Times New Roman" panose="02020603050405020304" pitchFamily="18" charset="0"/>
              </a:rPr>
              <a:t>Chuyện cơm hến</a:t>
            </a:r>
            <a:r>
              <a:rPr lang="en-US" sz="2000" b="1">
                <a:solidFill>
                  <a:schemeClr val="bg1"/>
                </a:solidFill>
                <a:latin typeface="Times New Roman" panose="02020603050405020304" pitchFamily="18" charset="0"/>
                <a:cs typeface="Times New Roman" panose="02020603050405020304" pitchFamily="18" charset="0"/>
              </a:rPr>
              <a:t>, tác giả đã quan sát được bao nhiêu gia vị ở một gánh cơm hến?</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603456" y="4421274"/>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4601921"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cau hoi c"/>
          <p:cNvSpPr txBox="1"/>
          <p:nvPr/>
        </p:nvSpPr>
        <p:spPr>
          <a:xfrm>
            <a:off x="828214" y="4547620"/>
            <a:ext cx="3487814" cy="60016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800">
                <a:solidFill>
                  <a:schemeClr val="bg1"/>
                </a:solidFill>
                <a:latin typeface="Times New Roman" panose="02020603050405020304" pitchFamily="18" charset="0"/>
                <a:cs typeface="Times New Roman" panose="02020603050405020304" pitchFamily="18" charset="0"/>
              </a:rPr>
              <a:t>Mười loại gia vị.</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4826679" y="3808421"/>
            <a:ext cx="3487814" cy="60016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800">
                <a:solidFill>
                  <a:schemeClr val="bg1"/>
                </a:solidFill>
                <a:latin typeface="Times New Roman" panose="02020603050405020304" pitchFamily="18" charset="0"/>
                <a:cs typeface="Times New Roman" panose="02020603050405020304" pitchFamily="18" charset="0"/>
              </a:rPr>
              <a:t>Bảy loại gia vị.</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04749"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4601921" y="4418973"/>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829507" y="3808421"/>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1800">
                <a:solidFill>
                  <a:schemeClr val="bg1"/>
                </a:solidFill>
                <a:latin typeface="Times New Roman" panose="02020603050405020304" pitchFamily="18" charset="0"/>
                <a:cs typeface="Times New Roman" panose="02020603050405020304" pitchFamily="18" charset="0"/>
              </a:rPr>
              <a:t>Ba loại gia vị. 		</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4826679" y="4545319"/>
            <a:ext cx="3487814" cy="36830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800">
                <a:solidFill>
                  <a:schemeClr val="bg1"/>
                </a:solidFill>
                <a:latin typeface="Times New Roman" panose="02020603050405020304" pitchFamily="18" charset="0"/>
                <a:cs typeface="Times New Roman" panose="02020603050405020304" pitchFamily="18" charset="0"/>
              </a:rPr>
              <a:t>Năm loại gia vị.	</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5" grpId="0"/>
      <p:bldP spid="27" grpId="0"/>
      <p:bldP spid="33"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38688" y="2593142"/>
            <a:ext cx="7037773" cy="706755"/>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8. Trong văn bản </a:t>
            </a:r>
            <a:r>
              <a:rPr lang="en-US" sz="2000" b="1" i="1">
                <a:solidFill>
                  <a:schemeClr val="bg1"/>
                </a:solidFill>
                <a:latin typeface="Times New Roman" panose="02020603050405020304" pitchFamily="18" charset="0"/>
                <a:cs typeface="Times New Roman" panose="02020603050405020304" pitchFamily="18" charset="0"/>
              </a:rPr>
              <a:t>Chuyện cơm hến</a:t>
            </a:r>
            <a:r>
              <a:rPr lang="en-US" sz="2000" b="1">
                <a:solidFill>
                  <a:schemeClr val="bg1"/>
                </a:solidFill>
                <a:latin typeface="Times New Roman" panose="02020603050405020304" pitchFamily="18" charset="0"/>
                <a:cs typeface="Times New Roman" panose="02020603050405020304" pitchFamily="18" charset="0"/>
              </a:rPr>
              <a:t>, theo tác giả Hương vị bát ngát suốt đời người của tô cơm hến là gì?</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4601920"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lgn="ctr" defTabSz="685800">
              <a:buClr>
                <a:prstClr val="white"/>
              </a:buClr>
              <a:buFont typeface="Wingdings" panose="05000000000000000000" pitchFamily="2" charset="2"/>
              <a:buChar char="w"/>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4601921"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lgn="ctr" defTabSz="685800">
              <a:buClr>
                <a:prstClr val="white"/>
              </a:buClr>
              <a:buFont typeface="Wingdings" panose="05000000000000000000" pitchFamily="2" charset="2"/>
              <a:buChar char="w"/>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cau hoi d"/>
          <p:cNvSpPr txBox="1"/>
          <p:nvPr/>
        </p:nvSpPr>
        <p:spPr>
          <a:xfrm>
            <a:off x="4826678" y="4464944"/>
            <a:ext cx="3487814" cy="81560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600">
                <a:solidFill>
                  <a:schemeClr val="bg1"/>
                </a:solidFill>
                <a:latin typeface="Times New Roman" panose="02020603050405020304" pitchFamily="18" charset="0"/>
                <a:cs typeface="Times New Roman" panose="02020603050405020304" pitchFamily="18" charset="0"/>
              </a:rPr>
              <a:t>Mùi ruốc thơm dậy tận óc, và hương vị cay đến trào nước mắt.</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4776984" y="3818359"/>
            <a:ext cx="3487814" cy="32194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solidFill>
                  <a:schemeClr val="bg1"/>
                </a:solidFill>
                <a:latin typeface="Times New Roman" panose="02020603050405020304" pitchFamily="18" charset="0"/>
                <a:cs typeface="Times New Roman" panose="02020603050405020304" pitchFamily="18" charset="0"/>
              </a:rPr>
              <a:t>Mùi ruốc thơm dậy tận ốc</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04749"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c"/>
          <p:cNvSpPr/>
          <p:nvPr/>
        </p:nvSpPr>
        <p:spPr>
          <a:xfrm flipH="1">
            <a:off x="604748"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779812" y="3818360"/>
            <a:ext cx="3487814" cy="55308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a:solidFill>
                  <a:schemeClr val="bg1"/>
                </a:solidFill>
                <a:latin typeface="Times New Roman" panose="02020603050405020304" pitchFamily="18" charset="0"/>
                <a:cs typeface="Times New Roman" panose="02020603050405020304" pitchFamily="18" charset="0"/>
              </a:rPr>
              <a:t>Hương vị cay đến trào nước mắt</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779812" y="4500220"/>
            <a:ext cx="3712571" cy="53721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solidFill>
                  <a:schemeClr val="bg1"/>
                </a:solidFill>
                <a:latin typeface="Times New Roman" panose="02020603050405020304" pitchFamily="18" charset="0"/>
                <a:cs typeface="Times New Roman" panose="02020603050405020304" pitchFamily="18" charset="0"/>
              </a:rPr>
              <a:t>Mùi thơm của hành phi và sự hòa quyện giữa hến cùng với thịt ba chỉ thái nhỏ</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5" grpId="0"/>
      <p:bldP spid="27" grpId="0"/>
      <p:bldP spid="33"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72517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00688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54906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38688" y="2573264"/>
            <a:ext cx="7037773" cy="706755"/>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9. Trong văn bản </a:t>
            </a:r>
            <a:r>
              <a:rPr lang="en-US" sz="2000" b="1" i="1">
                <a:solidFill>
                  <a:schemeClr val="bg1"/>
                </a:solidFill>
                <a:latin typeface="Times New Roman" panose="02020603050405020304" pitchFamily="18" charset="0"/>
                <a:cs typeface="Times New Roman" panose="02020603050405020304" pitchFamily="18" charset="0"/>
              </a:rPr>
              <a:t>Chuyện cơm hến</a:t>
            </a:r>
            <a:r>
              <a:rPr lang="en-US" sz="2000" b="1">
                <a:solidFill>
                  <a:schemeClr val="bg1"/>
                </a:solidFill>
                <a:latin typeface="Times New Roman" panose="02020603050405020304" pitchFamily="18" charset="0"/>
                <a:cs typeface="Times New Roman" panose="02020603050405020304" pitchFamily="18" charset="0"/>
              </a:rPr>
              <a:t>, tác giả đã phát hiện thêm vị mười lăm của cơm hến là gì?</a:t>
            </a:r>
            <a:endParaRPr lang="en-US" sz="2000">
              <a:solidFill>
                <a:schemeClr val="bg1"/>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603456" y="4421274"/>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4601921"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cau hoi c"/>
          <p:cNvSpPr txBox="1"/>
          <p:nvPr/>
        </p:nvSpPr>
        <p:spPr>
          <a:xfrm>
            <a:off x="835834" y="4547620"/>
            <a:ext cx="3487814" cy="36830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800">
                <a:solidFill>
                  <a:schemeClr val="bg1"/>
                </a:solidFill>
                <a:latin typeface="Times New Roman" panose="02020603050405020304" pitchFamily="18" charset="0"/>
                <a:cs typeface="Times New Roman" panose="02020603050405020304" pitchFamily="18" charset="0"/>
              </a:rPr>
              <a:t>Lửa</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4826679" y="3808421"/>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800">
                <a:solidFill>
                  <a:schemeClr val="bg1"/>
                </a:solidFill>
                <a:latin typeface="Times New Roman" panose="02020603050405020304" pitchFamily="18" charset="0"/>
                <a:cs typeface="Times New Roman" panose="02020603050405020304" pitchFamily="18" charset="0"/>
              </a:rPr>
              <a:t>Khói bếp.	</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04749" y="3654332"/>
            <a:ext cx="3937330" cy="620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d"/>
          <p:cNvSpPr/>
          <p:nvPr/>
        </p:nvSpPr>
        <p:spPr>
          <a:xfrm flipH="1">
            <a:off x="4601921" y="4418973"/>
            <a:ext cx="3937330" cy="6112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829507" y="3808421"/>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1800">
                <a:solidFill>
                  <a:schemeClr val="bg1"/>
                </a:solidFill>
                <a:latin typeface="Times New Roman" panose="02020603050405020304" pitchFamily="18" charset="0"/>
                <a:cs typeface="Times New Roman" panose="02020603050405020304" pitchFamily="18" charset="0"/>
              </a:rPr>
              <a:t>Nước.</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4826679" y="4545319"/>
            <a:ext cx="3712572"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a:t>
            </a:r>
            <a:r>
              <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1800">
                <a:solidFill>
                  <a:schemeClr val="bg1"/>
                </a:solidFill>
                <a:latin typeface="Times New Roman" panose="02020603050405020304" pitchFamily="18" charset="0"/>
                <a:cs typeface="Times New Roman" panose="02020603050405020304" pitchFamily="18" charset="0"/>
              </a:rPr>
              <a:t>Tình người trong bát cơm hến. </a:t>
            </a:r>
            <a:endParaRPr lang="en-US" sz="15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5" grpId="0"/>
      <p:bldP spid="27" grpId="0"/>
      <p:bldP spid="33"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7450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9783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02676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56894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038688" y="2593142"/>
            <a:ext cx="7037773" cy="82994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10. Vì sao trong văn bản </a:t>
            </a:r>
            <a:r>
              <a:rPr lang="en-US" sz="2400" b="1" i="1">
                <a:solidFill>
                  <a:schemeClr val="bg1"/>
                </a:solidFill>
                <a:latin typeface="Times New Roman" panose="02020603050405020304" pitchFamily="18" charset="0"/>
                <a:cs typeface="Times New Roman" panose="02020603050405020304" pitchFamily="18" charset="0"/>
              </a:rPr>
              <a:t>Chuyện cơm hến</a:t>
            </a:r>
            <a:r>
              <a:rPr lang="en-US" sz="2400" b="1">
                <a:solidFill>
                  <a:schemeClr val="bg1"/>
                </a:solidFill>
                <a:latin typeface="Times New Roman" panose="02020603050405020304" pitchFamily="18" charset="0"/>
                <a:cs typeface="Times New Roman" panose="02020603050405020304" pitchFamily="18" charset="0"/>
              </a:rPr>
              <a:t>, tác giả lại sử dụng nhiều từ địa phương?</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15" name="bang d"/>
          <p:cNvSpPr/>
          <p:nvPr/>
        </p:nvSpPr>
        <p:spPr>
          <a:xfrm flipH="1">
            <a:off x="4601920"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lgn="ctr" defTabSz="685800">
              <a:buClr>
                <a:prstClr val="white"/>
              </a:buClr>
              <a:buFont typeface="Wingdings" panose="05000000000000000000" pitchFamily="2" charset="2"/>
              <a:buChar char="w"/>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16" name="bang b"/>
          <p:cNvSpPr/>
          <p:nvPr/>
        </p:nvSpPr>
        <p:spPr>
          <a:xfrm flipH="1">
            <a:off x="4601921"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lgn="ctr" defTabSz="685800">
              <a:buClr>
                <a:prstClr val="white"/>
              </a:buClr>
              <a:buFont typeface="Wingdings" panose="05000000000000000000" pitchFamily="2" charset="2"/>
              <a:buChar char="w"/>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5" name="cau hoi d"/>
          <p:cNvSpPr txBox="1"/>
          <p:nvPr/>
        </p:nvSpPr>
        <p:spPr>
          <a:xfrm>
            <a:off x="4826678" y="4459467"/>
            <a:ext cx="3487814" cy="76835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a:solidFill>
                  <a:schemeClr val="bg1"/>
                </a:solidFill>
                <a:latin typeface="Times New Roman" panose="02020603050405020304" pitchFamily="18" charset="0"/>
                <a:cs typeface="Times New Roman" panose="02020603050405020304" pitchFamily="18" charset="0"/>
              </a:rPr>
              <a:t>Tạo sắc thái đặc trưng, đậm đà bản sắc văn hóa địa phương xứ Huế</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4787265" y="3743325"/>
            <a:ext cx="3488055" cy="488950"/>
          </a:xfrm>
          <a:prstGeom prst="rect">
            <a:avLst/>
          </a:prstGeom>
          <a:noFill/>
        </p:spPr>
        <p:txBody>
          <a:bodyPr wrap="square" rtlCol="0">
            <a:noAutofit/>
          </a:bodyPr>
          <a:lstStyle/>
          <a:p>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a:solidFill>
                  <a:schemeClr val="bg1"/>
                </a:solidFill>
                <a:latin typeface="Times New Roman" panose="02020603050405020304" pitchFamily="18" charset="0"/>
                <a:cs typeface="Times New Roman" panose="02020603050405020304" pitchFamily="18" charset="0"/>
              </a:rPr>
              <a:t>Vì đây là các từ ngữ địa phương không có từ toàn dân thay thế.</a:t>
            </a:r>
          </a:p>
          <a:p>
            <a:r>
              <a:rPr lang="vi-VN">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04749" y="3674211"/>
            <a:ext cx="3937330" cy="6003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2" name="bang c"/>
          <p:cNvSpPr/>
          <p:nvPr/>
        </p:nvSpPr>
        <p:spPr>
          <a:xfrm flipH="1">
            <a:off x="604748" y="4418753"/>
            <a:ext cx="3937330" cy="621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33" name="cau hoi a"/>
          <p:cNvSpPr txBox="1"/>
          <p:nvPr/>
        </p:nvSpPr>
        <p:spPr>
          <a:xfrm>
            <a:off x="779812" y="3818360"/>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a:solidFill>
                  <a:schemeClr val="bg1"/>
                </a:solidFill>
                <a:latin typeface="Times New Roman" panose="02020603050405020304" pitchFamily="18" charset="0"/>
                <a:cs typeface="Times New Roman" panose="02020603050405020304" pitchFamily="18" charset="0"/>
              </a:rPr>
              <a:t>Vì tác giả là người Huế.</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29507" y="4545318"/>
            <a:ext cx="367302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a:solidFill>
                  <a:schemeClr val="bg1"/>
                </a:solidFill>
                <a:latin typeface="Times New Roman" panose="02020603050405020304" pitchFamily="18" charset="0"/>
                <a:cs typeface="Times New Roman" panose="02020603050405020304" pitchFamily="18" charset="0"/>
              </a:rPr>
              <a:t>Vì cơm hến là món ăn bình dân của Huế.</a:t>
            </a:r>
          </a:p>
          <a:p>
            <a:pPr marL="257175" indent="-257175" defTabSz="685800">
              <a:buClr>
                <a:prstClr val="white"/>
              </a:buClr>
              <a:buFont typeface="Wingdings" panose="05000000000000000000" pitchFamily="2" charset="2"/>
              <a:buChar char="w"/>
              <a:defRPr/>
            </a:pPr>
            <a:endParaRPr lang="en-US" sz="15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audio>
              <p:cMediaNode vol="80000">
                <p:cTn id="28" fill="hold" display="0">
                  <p:stCondLst>
                    <p:cond delay="indefinite"/>
                  </p:stCondLst>
                  <p:endCondLst>
                    <p:cond evt="onStopAudio" delay="0">
                      <p:tgtEl>
                        <p:sldTgt/>
                      </p:tgtEl>
                    </p:cond>
                  </p:endCondLst>
                </p:cTn>
                <p:tgtEl>
                  <p:spTgt spid="39"/>
                </p:tgtEl>
              </p:cMediaNode>
            </p:audio>
            <p:audio>
              <p:cMediaNode vol="80000">
                <p:cTn id="29" fill="hold" display="0">
                  <p:stCondLst>
                    <p:cond delay="indefinite"/>
                  </p:stCondLst>
                  <p:endCondLst>
                    <p:cond evt="onStopAudio" delay="0">
                      <p:tgtEl>
                        <p:sldTgt/>
                      </p:tgtEl>
                    </p:cond>
                  </p:endCondLst>
                </p:cTn>
                <p:tgtEl>
                  <p:spTgt spid="40"/>
                </p:tgtEl>
              </p:cMediaNode>
            </p:audio>
            <p:audio>
              <p:cMediaNode vol="80000">
                <p:cTn id="30" fill="hold" display="0">
                  <p:stCondLst>
                    <p:cond delay="indefinite"/>
                  </p:stCondLst>
                  <p:endCondLst>
                    <p:cond evt="onStopAudio" delay="0">
                      <p:tgtEl>
                        <p:sldTgt/>
                      </p:tgtEl>
                    </p:cond>
                  </p:endCondLst>
                </p:cTn>
                <p:tgtEl>
                  <p:spTgt spid="41"/>
                </p:tgtEl>
              </p:cMediaNode>
            </p:audio>
          </p:childTnLst>
        </p:cTn>
      </p:par>
    </p:tnLst>
    <p:bldLst>
      <p:bldP spid="25" grpId="0"/>
      <p:bldP spid="27" grpId="0"/>
      <p:bldP spid="33" grpId="0"/>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6" name="Google Shape;1206;p35"/>
          <p:cNvSpPr txBox="1">
            <a:spLocks noGrp="1"/>
          </p:cNvSpPr>
          <p:nvPr>
            <p:ph type="title"/>
          </p:nvPr>
        </p:nvSpPr>
        <p:spPr>
          <a:xfrm>
            <a:off x="583221" y="2153136"/>
            <a:ext cx="5365282" cy="69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600" b="1">
                <a:latin typeface="Times New Roman" panose="02020603050405020304" pitchFamily="18" charset="0"/>
                <a:cs typeface="Times New Roman" panose="02020603050405020304" pitchFamily="18" charset="0"/>
              </a:rPr>
              <a:t>Hoạt động vận dụng</a:t>
            </a:r>
            <a:endParaRPr sz="6600" b="1">
              <a:latin typeface="Times New Roman" panose="02020603050405020304" pitchFamily="18" charset="0"/>
              <a:cs typeface="Times New Roman" panose="02020603050405020304" pitchFamily="18" charset="0"/>
            </a:endParaRPr>
          </a:p>
        </p:txBody>
      </p:sp>
      <p:grpSp>
        <p:nvGrpSpPr>
          <p:cNvPr id="1207" name="Google Shape;1207;p35"/>
          <p:cNvGrpSpPr/>
          <p:nvPr/>
        </p:nvGrpSpPr>
        <p:grpSpPr>
          <a:xfrm>
            <a:off x="5213836" y="537850"/>
            <a:ext cx="4604364" cy="4226397"/>
            <a:chOff x="2268500" y="1194225"/>
            <a:chExt cx="2440950" cy="2240575"/>
          </a:xfrm>
          <a:blipFill>
            <a:blip r:embed="rId3"/>
            <a:stretch>
              <a:fillRect l="-15000"/>
            </a:stretch>
          </a:blipFill>
        </p:grpSpPr>
        <p:sp>
          <p:nvSpPr>
            <p:cNvPr id="1208" name="Google Shape;1208;p35"/>
            <p:cNvSpPr/>
            <p:nvPr/>
          </p:nvSpPr>
          <p:spPr>
            <a:xfrm>
              <a:off x="2268500" y="1194225"/>
              <a:ext cx="2440950" cy="2240575"/>
            </a:xfrm>
            <a:custGeom>
              <a:avLst/>
              <a:gdLst/>
              <a:ahLst/>
              <a:cxnLst/>
              <a:rect l="l" t="t" r="r" b="b"/>
              <a:pathLst>
                <a:path w="97638" h="89623" extrusionOk="0">
                  <a:moveTo>
                    <a:pt x="48760" y="1"/>
                  </a:moveTo>
                  <a:cubicBezTo>
                    <a:pt x="27874" y="1"/>
                    <a:pt x="9174" y="14697"/>
                    <a:pt x="4904" y="35955"/>
                  </a:cubicBezTo>
                  <a:cubicBezTo>
                    <a:pt x="1" y="60206"/>
                    <a:pt x="15712" y="83823"/>
                    <a:pt x="39963" y="88726"/>
                  </a:cubicBezTo>
                  <a:cubicBezTo>
                    <a:pt x="42955" y="89331"/>
                    <a:pt x="45938" y="89623"/>
                    <a:pt x="48878" y="89623"/>
                  </a:cubicBezTo>
                  <a:cubicBezTo>
                    <a:pt x="69764" y="89623"/>
                    <a:pt x="88465" y="74926"/>
                    <a:pt x="92734" y="53668"/>
                  </a:cubicBezTo>
                  <a:cubicBezTo>
                    <a:pt x="97637" y="29417"/>
                    <a:pt x="81926" y="5767"/>
                    <a:pt x="57675" y="897"/>
                  </a:cubicBezTo>
                  <a:cubicBezTo>
                    <a:pt x="54683" y="292"/>
                    <a:pt x="51700" y="1"/>
                    <a:pt x="48760" y="1"/>
                  </a:cubicBezTo>
                  <a:close/>
                </a:path>
              </a:pathLst>
            </a:custGeom>
            <a:grpFill/>
            <a:ln>
              <a:noFill/>
            </a:ln>
            <a:effectLst>
              <a:outerShdw dist="133350" dir="215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2356075" y="1285550"/>
              <a:ext cx="2266650" cy="2058700"/>
            </a:xfrm>
            <a:custGeom>
              <a:avLst/>
              <a:gdLst/>
              <a:ahLst/>
              <a:cxnLst/>
              <a:rect l="l" t="t" r="r" b="b"/>
              <a:pathLst>
                <a:path w="90666" h="82348" extrusionOk="0">
                  <a:moveTo>
                    <a:pt x="45294" y="1"/>
                  </a:moveTo>
                  <a:cubicBezTo>
                    <a:pt x="26694" y="1"/>
                    <a:pt x="9833" y="12683"/>
                    <a:pt x="5304" y="31568"/>
                  </a:cubicBezTo>
                  <a:cubicBezTo>
                    <a:pt x="0" y="53684"/>
                    <a:pt x="13610" y="75900"/>
                    <a:pt x="35726" y="81204"/>
                  </a:cubicBezTo>
                  <a:cubicBezTo>
                    <a:pt x="38952" y="81977"/>
                    <a:pt x="42180" y="82348"/>
                    <a:pt x="45357" y="82348"/>
                  </a:cubicBezTo>
                  <a:cubicBezTo>
                    <a:pt x="63963" y="82348"/>
                    <a:pt x="80831" y="69643"/>
                    <a:pt x="85361" y="50782"/>
                  </a:cubicBezTo>
                  <a:cubicBezTo>
                    <a:pt x="90665" y="28666"/>
                    <a:pt x="77022" y="6450"/>
                    <a:pt x="54940" y="1147"/>
                  </a:cubicBezTo>
                  <a:cubicBezTo>
                    <a:pt x="51709" y="372"/>
                    <a:pt x="48476" y="1"/>
                    <a:pt x="45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2456975" y="1356725"/>
              <a:ext cx="1988950" cy="1914500"/>
            </a:xfrm>
            <a:custGeom>
              <a:avLst/>
              <a:gdLst/>
              <a:ahLst/>
              <a:cxnLst/>
              <a:rect l="l" t="t" r="r" b="b"/>
              <a:pathLst>
                <a:path w="79558" h="76580" extrusionOk="0">
                  <a:moveTo>
                    <a:pt x="41297" y="1"/>
                  </a:moveTo>
                  <a:cubicBezTo>
                    <a:pt x="25786" y="1"/>
                    <a:pt x="11842" y="9341"/>
                    <a:pt x="5905" y="23651"/>
                  </a:cubicBezTo>
                  <a:cubicBezTo>
                    <a:pt x="1" y="37961"/>
                    <a:pt x="3270" y="54406"/>
                    <a:pt x="14211" y="65381"/>
                  </a:cubicBezTo>
                  <a:cubicBezTo>
                    <a:pt x="21524" y="72694"/>
                    <a:pt x="31310" y="76579"/>
                    <a:pt x="41269" y="76579"/>
                  </a:cubicBezTo>
                  <a:cubicBezTo>
                    <a:pt x="46211" y="76579"/>
                    <a:pt x="51195" y="75623"/>
                    <a:pt x="55941" y="73653"/>
                  </a:cubicBezTo>
                  <a:cubicBezTo>
                    <a:pt x="70251" y="67749"/>
                    <a:pt x="79557" y="53773"/>
                    <a:pt x="79557" y="38295"/>
                  </a:cubicBezTo>
                  <a:cubicBezTo>
                    <a:pt x="79557" y="17146"/>
                    <a:pt x="62412" y="1"/>
                    <a:pt x="412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3405150" y="1521850"/>
              <a:ext cx="168475" cy="1614525"/>
            </a:xfrm>
            <a:custGeom>
              <a:avLst/>
              <a:gdLst/>
              <a:ahLst/>
              <a:cxnLst/>
              <a:rect l="l" t="t" r="r" b="b"/>
              <a:pathLst>
                <a:path w="6739" h="64581" extrusionOk="0">
                  <a:moveTo>
                    <a:pt x="1" y="0"/>
                  </a:moveTo>
                  <a:lnTo>
                    <a:pt x="1" y="64580"/>
                  </a:lnTo>
                  <a:lnTo>
                    <a:pt x="6739" y="64580"/>
                  </a:lnTo>
                  <a:lnTo>
                    <a:pt x="67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2659625" y="1553450"/>
              <a:ext cx="1679550" cy="1526300"/>
            </a:xfrm>
            <a:custGeom>
              <a:avLst/>
              <a:gdLst/>
              <a:ahLst/>
              <a:cxnLst/>
              <a:rect l="l" t="t" r="r" b="b"/>
              <a:pathLst>
                <a:path w="67182" h="61052" extrusionOk="0">
                  <a:moveTo>
                    <a:pt x="33569" y="0"/>
                  </a:moveTo>
                  <a:cubicBezTo>
                    <a:pt x="19776" y="0"/>
                    <a:pt x="7268" y="9423"/>
                    <a:pt x="3903" y="23454"/>
                  </a:cubicBezTo>
                  <a:cubicBezTo>
                    <a:pt x="0" y="39833"/>
                    <a:pt x="10108" y="56278"/>
                    <a:pt x="26519" y="60214"/>
                  </a:cubicBezTo>
                  <a:cubicBezTo>
                    <a:pt x="28895" y="60780"/>
                    <a:pt x="31273" y="61051"/>
                    <a:pt x="33613" y="61051"/>
                  </a:cubicBezTo>
                  <a:cubicBezTo>
                    <a:pt x="47406" y="61051"/>
                    <a:pt x="59914" y="51628"/>
                    <a:pt x="63279" y="37598"/>
                  </a:cubicBezTo>
                  <a:cubicBezTo>
                    <a:pt x="67182" y="21219"/>
                    <a:pt x="57075" y="4774"/>
                    <a:pt x="40663" y="838"/>
                  </a:cubicBezTo>
                  <a:cubicBezTo>
                    <a:pt x="38287" y="272"/>
                    <a:pt x="35909" y="0"/>
                    <a:pt x="33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2806400" y="1674450"/>
              <a:ext cx="1335975" cy="1284700"/>
            </a:xfrm>
            <a:custGeom>
              <a:avLst/>
              <a:gdLst/>
              <a:ahLst/>
              <a:cxnLst/>
              <a:rect l="l" t="t" r="r" b="b"/>
              <a:pathLst>
                <a:path w="53439" h="51388" extrusionOk="0">
                  <a:moveTo>
                    <a:pt x="27782" y="1"/>
                  </a:moveTo>
                  <a:cubicBezTo>
                    <a:pt x="27761" y="1"/>
                    <a:pt x="27741" y="1"/>
                    <a:pt x="27720" y="1"/>
                  </a:cubicBezTo>
                  <a:cubicBezTo>
                    <a:pt x="17346" y="1"/>
                    <a:pt x="7973" y="6239"/>
                    <a:pt x="3970" y="15846"/>
                  </a:cubicBezTo>
                  <a:cubicBezTo>
                    <a:pt x="0" y="25452"/>
                    <a:pt x="2202" y="36527"/>
                    <a:pt x="9540" y="43866"/>
                  </a:cubicBezTo>
                  <a:cubicBezTo>
                    <a:pt x="14474" y="48777"/>
                    <a:pt x="21050" y="51387"/>
                    <a:pt x="27741" y="51387"/>
                  </a:cubicBezTo>
                  <a:cubicBezTo>
                    <a:pt x="31048" y="51387"/>
                    <a:pt x="34383" y="50749"/>
                    <a:pt x="37560" y="49436"/>
                  </a:cubicBezTo>
                  <a:cubicBezTo>
                    <a:pt x="47167" y="45467"/>
                    <a:pt x="53438" y="36093"/>
                    <a:pt x="53438" y="25686"/>
                  </a:cubicBezTo>
                  <a:cubicBezTo>
                    <a:pt x="53438" y="11530"/>
                    <a:pt x="41963" y="1"/>
                    <a:pt x="277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2886450" y="1720950"/>
              <a:ext cx="1226725" cy="1192125"/>
            </a:xfrm>
            <a:custGeom>
              <a:avLst/>
              <a:gdLst/>
              <a:ahLst/>
              <a:cxnLst/>
              <a:rect l="l" t="t" r="r" b="b"/>
              <a:pathLst>
                <a:path w="49069" h="47685" extrusionOk="0">
                  <a:moveTo>
                    <a:pt x="24518" y="1"/>
                  </a:moveTo>
                  <a:cubicBezTo>
                    <a:pt x="22533" y="1"/>
                    <a:pt x="20549" y="693"/>
                    <a:pt x="18947" y="2077"/>
                  </a:cubicBezTo>
                  <a:lnTo>
                    <a:pt x="16412" y="4279"/>
                  </a:lnTo>
                  <a:lnTo>
                    <a:pt x="13077" y="4512"/>
                  </a:lnTo>
                  <a:cubicBezTo>
                    <a:pt x="8874" y="4812"/>
                    <a:pt x="5505" y="8181"/>
                    <a:pt x="5204" y="12384"/>
                  </a:cubicBezTo>
                  <a:lnTo>
                    <a:pt x="4971" y="15720"/>
                  </a:lnTo>
                  <a:lnTo>
                    <a:pt x="2769" y="18255"/>
                  </a:lnTo>
                  <a:cubicBezTo>
                    <a:pt x="1" y="21458"/>
                    <a:pt x="1" y="26228"/>
                    <a:pt x="2769" y="29397"/>
                  </a:cubicBezTo>
                  <a:lnTo>
                    <a:pt x="4971" y="31932"/>
                  </a:lnTo>
                  <a:lnTo>
                    <a:pt x="5204" y="35267"/>
                  </a:lnTo>
                  <a:cubicBezTo>
                    <a:pt x="5505" y="39504"/>
                    <a:pt x="8874" y="42873"/>
                    <a:pt x="13077" y="43173"/>
                  </a:cubicBezTo>
                  <a:lnTo>
                    <a:pt x="16412" y="43407"/>
                  </a:lnTo>
                  <a:lnTo>
                    <a:pt x="18947" y="45608"/>
                  </a:lnTo>
                  <a:cubicBezTo>
                    <a:pt x="20549" y="46992"/>
                    <a:pt x="22533" y="47685"/>
                    <a:pt x="24518" y="47685"/>
                  </a:cubicBezTo>
                  <a:cubicBezTo>
                    <a:pt x="26503" y="47685"/>
                    <a:pt x="28488" y="46992"/>
                    <a:pt x="30089" y="45608"/>
                  </a:cubicBezTo>
                  <a:lnTo>
                    <a:pt x="32624" y="43407"/>
                  </a:lnTo>
                  <a:lnTo>
                    <a:pt x="35960" y="43173"/>
                  </a:lnTo>
                  <a:cubicBezTo>
                    <a:pt x="40196" y="42873"/>
                    <a:pt x="43565" y="39504"/>
                    <a:pt x="43865" y="35267"/>
                  </a:cubicBezTo>
                  <a:lnTo>
                    <a:pt x="44099" y="31932"/>
                  </a:lnTo>
                  <a:lnTo>
                    <a:pt x="46300" y="29397"/>
                  </a:lnTo>
                  <a:cubicBezTo>
                    <a:pt x="49069" y="26194"/>
                    <a:pt x="49069" y="21458"/>
                    <a:pt x="46267" y="18255"/>
                  </a:cubicBezTo>
                  <a:lnTo>
                    <a:pt x="44099" y="15720"/>
                  </a:lnTo>
                  <a:lnTo>
                    <a:pt x="43865" y="12384"/>
                  </a:lnTo>
                  <a:cubicBezTo>
                    <a:pt x="43565" y="8181"/>
                    <a:pt x="40196" y="4812"/>
                    <a:pt x="35960" y="4512"/>
                  </a:cubicBezTo>
                  <a:lnTo>
                    <a:pt x="32624" y="4279"/>
                  </a:lnTo>
                  <a:lnTo>
                    <a:pt x="30089" y="2077"/>
                  </a:lnTo>
                  <a:cubicBezTo>
                    <a:pt x="28488" y="693"/>
                    <a:pt x="26503" y="1"/>
                    <a:pt x="24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087425" y="1920250"/>
              <a:ext cx="823950" cy="792900"/>
            </a:xfrm>
            <a:custGeom>
              <a:avLst/>
              <a:gdLst/>
              <a:ahLst/>
              <a:cxnLst/>
              <a:rect l="l" t="t" r="r" b="b"/>
              <a:pathLst>
                <a:path w="32958" h="31716" extrusionOk="0">
                  <a:moveTo>
                    <a:pt x="16467" y="1"/>
                  </a:moveTo>
                  <a:cubicBezTo>
                    <a:pt x="14986" y="1"/>
                    <a:pt x="13510" y="626"/>
                    <a:pt x="12476" y="1877"/>
                  </a:cubicBezTo>
                  <a:lnTo>
                    <a:pt x="11275" y="3312"/>
                  </a:lnTo>
                  <a:lnTo>
                    <a:pt x="9407" y="3145"/>
                  </a:lnTo>
                  <a:cubicBezTo>
                    <a:pt x="9242" y="3129"/>
                    <a:pt x="9078" y="3122"/>
                    <a:pt x="8916" y="3122"/>
                  </a:cubicBezTo>
                  <a:cubicBezTo>
                    <a:pt x="5904" y="3122"/>
                    <a:pt x="3483" y="5713"/>
                    <a:pt x="3737" y="8816"/>
                  </a:cubicBezTo>
                  <a:lnTo>
                    <a:pt x="3903" y="10650"/>
                  </a:lnTo>
                  <a:lnTo>
                    <a:pt x="2469" y="11851"/>
                  </a:lnTo>
                  <a:cubicBezTo>
                    <a:pt x="1" y="13953"/>
                    <a:pt x="1" y="17789"/>
                    <a:pt x="2469" y="19857"/>
                  </a:cubicBezTo>
                  <a:lnTo>
                    <a:pt x="3903" y="21058"/>
                  </a:lnTo>
                  <a:lnTo>
                    <a:pt x="3737" y="22926"/>
                  </a:lnTo>
                  <a:cubicBezTo>
                    <a:pt x="3482" y="26013"/>
                    <a:pt x="5930" y="28615"/>
                    <a:pt x="8966" y="28615"/>
                  </a:cubicBezTo>
                  <a:cubicBezTo>
                    <a:pt x="9112" y="28615"/>
                    <a:pt x="9259" y="28609"/>
                    <a:pt x="9407" y="28596"/>
                  </a:cubicBezTo>
                  <a:lnTo>
                    <a:pt x="11275" y="28430"/>
                  </a:lnTo>
                  <a:lnTo>
                    <a:pt x="12476" y="29864"/>
                  </a:lnTo>
                  <a:cubicBezTo>
                    <a:pt x="13510" y="31098"/>
                    <a:pt x="14986" y="31715"/>
                    <a:pt x="16467" y="31715"/>
                  </a:cubicBezTo>
                  <a:cubicBezTo>
                    <a:pt x="17947" y="31715"/>
                    <a:pt x="19431" y="31098"/>
                    <a:pt x="20482" y="29864"/>
                  </a:cubicBezTo>
                  <a:lnTo>
                    <a:pt x="21683" y="28430"/>
                  </a:lnTo>
                  <a:lnTo>
                    <a:pt x="23551" y="28596"/>
                  </a:lnTo>
                  <a:cubicBezTo>
                    <a:pt x="23714" y="28612"/>
                    <a:pt x="23876" y="28619"/>
                    <a:pt x="24037" y="28619"/>
                  </a:cubicBezTo>
                  <a:cubicBezTo>
                    <a:pt x="27052" y="28619"/>
                    <a:pt x="29475" y="25998"/>
                    <a:pt x="29222" y="22926"/>
                  </a:cubicBezTo>
                  <a:lnTo>
                    <a:pt x="29055" y="21058"/>
                  </a:lnTo>
                  <a:lnTo>
                    <a:pt x="30489" y="19857"/>
                  </a:lnTo>
                  <a:cubicBezTo>
                    <a:pt x="32958" y="17789"/>
                    <a:pt x="32958" y="13953"/>
                    <a:pt x="30456" y="11851"/>
                  </a:cubicBezTo>
                  <a:lnTo>
                    <a:pt x="29021" y="10650"/>
                  </a:lnTo>
                  <a:lnTo>
                    <a:pt x="29188" y="8816"/>
                  </a:lnTo>
                  <a:cubicBezTo>
                    <a:pt x="29473" y="5713"/>
                    <a:pt x="27055" y="3122"/>
                    <a:pt x="24042" y="3122"/>
                  </a:cubicBezTo>
                  <a:cubicBezTo>
                    <a:pt x="23880" y="3122"/>
                    <a:pt x="23716" y="3129"/>
                    <a:pt x="23551" y="3145"/>
                  </a:cubicBezTo>
                  <a:lnTo>
                    <a:pt x="21683" y="3312"/>
                  </a:lnTo>
                  <a:lnTo>
                    <a:pt x="20482" y="1877"/>
                  </a:lnTo>
                  <a:cubicBezTo>
                    <a:pt x="19431" y="626"/>
                    <a:pt x="17947" y="1"/>
                    <a:pt x="164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3726225" y="2200675"/>
              <a:ext cx="17525" cy="216850"/>
            </a:xfrm>
            <a:custGeom>
              <a:avLst/>
              <a:gdLst/>
              <a:ahLst/>
              <a:cxnLst/>
              <a:rect l="l" t="t" r="r" b="b"/>
              <a:pathLst>
                <a:path w="701" h="8674" extrusionOk="0">
                  <a:moveTo>
                    <a:pt x="0" y="0"/>
                  </a:moveTo>
                  <a:lnTo>
                    <a:pt x="0" y="8673"/>
                  </a:lnTo>
                  <a:lnTo>
                    <a:pt x="701" y="8673"/>
                  </a:lnTo>
                  <a:lnTo>
                    <a:pt x="7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3735400" y="2132800"/>
              <a:ext cx="311900" cy="197725"/>
            </a:xfrm>
            <a:custGeom>
              <a:avLst/>
              <a:gdLst/>
              <a:ahLst/>
              <a:cxnLst/>
              <a:rect l="l" t="t" r="r" b="b"/>
              <a:pathLst>
                <a:path w="12476" h="7909" extrusionOk="0">
                  <a:moveTo>
                    <a:pt x="4259" y="1"/>
                  </a:moveTo>
                  <a:cubicBezTo>
                    <a:pt x="1873" y="1"/>
                    <a:pt x="0" y="1176"/>
                    <a:pt x="0" y="3949"/>
                  </a:cubicBezTo>
                  <a:cubicBezTo>
                    <a:pt x="0" y="5684"/>
                    <a:pt x="701" y="6785"/>
                    <a:pt x="1801" y="7352"/>
                  </a:cubicBezTo>
                  <a:cubicBezTo>
                    <a:pt x="2494" y="7732"/>
                    <a:pt x="3342" y="7909"/>
                    <a:pt x="4267" y="7909"/>
                  </a:cubicBezTo>
                  <a:cubicBezTo>
                    <a:pt x="6999" y="7909"/>
                    <a:pt x="10408" y="6366"/>
                    <a:pt x="12476" y="3949"/>
                  </a:cubicBezTo>
                  <a:cubicBezTo>
                    <a:pt x="11308" y="2615"/>
                    <a:pt x="9841" y="1581"/>
                    <a:pt x="8206" y="881"/>
                  </a:cubicBezTo>
                  <a:lnTo>
                    <a:pt x="8173" y="881"/>
                  </a:lnTo>
                  <a:cubicBezTo>
                    <a:pt x="6856" y="313"/>
                    <a:pt x="5490" y="1"/>
                    <a:pt x="4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3735400" y="2231525"/>
              <a:ext cx="311900" cy="99000"/>
            </a:xfrm>
            <a:custGeom>
              <a:avLst/>
              <a:gdLst/>
              <a:ahLst/>
              <a:cxnLst/>
              <a:rect l="l" t="t" r="r" b="b"/>
              <a:pathLst>
                <a:path w="12476" h="3960" extrusionOk="0">
                  <a:moveTo>
                    <a:pt x="0" y="0"/>
                  </a:moveTo>
                  <a:cubicBezTo>
                    <a:pt x="0" y="1735"/>
                    <a:pt x="701" y="2836"/>
                    <a:pt x="1801" y="3403"/>
                  </a:cubicBezTo>
                  <a:cubicBezTo>
                    <a:pt x="2494" y="3783"/>
                    <a:pt x="3342" y="3960"/>
                    <a:pt x="4267" y="3960"/>
                  </a:cubicBezTo>
                  <a:cubicBezTo>
                    <a:pt x="6999" y="3960"/>
                    <a:pt x="10408" y="2417"/>
                    <a:pt x="12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3735400" y="2231525"/>
              <a:ext cx="209325" cy="25"/>
            </a:xfrm>
            <a:custGeom>
              <a:avLst/>
              <a:gdLst/>
              <a:ahLst/>
              <a:cxnLst/>
              <a:rect l="l" t="t" r="r" b="b"/>
              <a:pathLst>
                <a:path w="8373" h="1" fill="none" extrusionOk="0">
                  <a:moveTo>
                    <a:pt x="0" y="0"/>
                  </a:moveTo>
                  <a:lnTo>
                    <a:pt x="1968" y="0"/>
                  </a:lnTo>
                  <a:lnTo>
                    <a:pt x="4970" y="0"/>
                  </a:lnTo>
                  <a:lnTo>
                    <a:pt x="8373" y="0"/>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3784600" y="2162300"/>
              <a:ext cx="117600" cy="69250"/>
            </a:xfrm>
            <a:custGeom>
              <a:avLst/>
              <a:gdLst/>
              <a:ahLst/>
              <a:cxnLst/>
              <a:rect l="l" t="t" r="r" b="b"/>
              <a:pathLst>
                <a:path w="4704" h="2770" fill="none" extrusionOk="0">
                  <a:moveTo>
                    <a:pt x="4704" y="735"/>
                  </a:moveTo>
                  <a:lnTo>
                    <a:pt x="3002" y="2769"/>
                  </a:lnTo>
                  <a:lnTo>
                    <a:pt x="0" y="2769"/>
                  </a:lnTo>
                  <a:lnTo>
                    <a:pt x="2102" y="1"/>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3784600" y="2231525"/>
              <a:ext cx="117600" cy="70075"/>
            </a:xfrm>
            <a:custGeom>
              <a:avLst/>
              <a:gdLst/>
              <a:ahLst/>
              <a:cxnLst/>
              <a:rect l="l" t="t" r="r" b="b"/>
              <a:pathLst>
                <a:path w="4704" h="2803" fill="none" extrusionOk="0">
                  <a:moveTo>
                    <a:pt x="4704" y="2069"/>
                  </a:moveTo>
                  <a:lnTo>
                    <a:pt x="3002" y="0"/>
                  </a:lnTo>
                  <a:lnTo>
                    <a:pt x="0" y="0"/>
                  </a:lnTo>
                  <a:lnTo>
                    <a:pt x="2102" y="2802"/>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3421000" y="2132800"/>
              <a:ext cx="312750" cy="197725"/>
            </a:xfrm>
            <a:custGeom>
              <a:avLst/>
              <a:gdLst/>
              <a:ahLst/>
              <a:cxnLst/>
              <a:rect l="l" t="t" r="r" b="b"/>
              <a:pathLst>
                <a:path w="12510" h="7909" extrusionOk="0">
                  <a:moveTo>
                    <a:pt x="8241" y="1"/>
                  </a:moveTo>
                  <a:cubicBezTo>
                    <a:pt x="7005" y="1"/>
                    <a:pt x="5631" y="313"/>
                    <a:pt x="4304" y="881"/>
                  </a:cubicBezTo>
                  <a:lnTo>
                    <a:pt x="4270" y="881"/>
                  </a:lnTo>
                  <a:cubicBezTo>
                    <a:pt x="2636" y="1581"/>
                    <a:pt x="1168" y="2615"/>
                    <a:pt x="1" y="3949"/>
                  </a:cubicBezTo>
                  <a:cubicBezTo>
                    <a:pt x="2069" y="6366"/>
                    <a:pt x="5496" y="7909"/>
                    <a:pt x="8237" y="7909"/>
                  </a:cubicBezTo>
                  <a:cubicBezTo>
                    <a:pt x="9166" y="7909"/>
                    <a:pt x="10016" y="7732"/>
                    <a:pt x="10708" y="7352"/>
                  </a:cubicBezTo>
                  <a:cubicBezTo>
                    <a:pt x="11776" y="6785"/>
                    <a:pt x="12509" y="5684"/>
                    <a:pt x="12509" y="3949"/>
                  </a:cubicBezTo>
                  <a:cubicBezTo>
                    <a:pt x="12509" y="1176"/>
                    <a:pt x="10636" y="1"/>
                    <a:pt x="82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3421000" y="2231525"/>
              <a:ext cx="312750" cy="99000"/>
            </a:xfrm>
            <a:custGeom>
              <a:avLst/>
              <a:gdLst/>
              <a:ahLst/>
              <a:cxnLst/>
              <a:rect l="l" t="t" r="r" b="b"/>
              <a:pathLst>
                <a:path w="12510" h="3960" extrusionOk="0">
                  <a:moveTo>
                    <a:pt x="1" y="0"/>
                  </a:moveTo>
                  <a:cubicBezTo>
                    <a:pt x="2069" y="2417"/>
                    <a:pt x="5496" y="3960"/>
                    <a:pt x="8237" y="3960"/>
                  </a:cubicBezTo>
                  <a:cubicBezTo>
                    <a:pt x="9166" y="3960"/>
                    <a:pt x="10016" y="3783"/>
                    <a:pt x="10708" y="3403"/>
                  </a:cubicBezTo>
                  <a:cubicBezTo>
                    <a:pt x="11776" y="2836"/>
                    <a:pt x="12509" y="1735"/>
                    <a:pt x="125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3523575" y="2231525"/>
              <a:ext cx="210175" cy="25"/>
            </a:xfrm>
            <a:custGeom>
              <a:avLst/>
              <a:gdLst/>
              <a:ahLst/>
              <a:cxnLst/>
              <a:rect l="l" t="t" r="r" b="b"/>
              <a:pathLst>
                <a:path w="8407" h="1" fill="none" extrusionOk="0">
                  <a:moveTo>
                    <a:pt x="0" y="0"/>
                  </a:moveTo>
                  <a:lnTo>
                    <a:pt x="3436" y="0"/>
                  </a:lnTo>
                  <a:lnTo>
                    <a:pt x="6405" y="0"/>
                  </a:lnTo>
                  <a:lnTo>
                    <a:pt x="8406" y="0"/>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3566100" y="2162300"/>
              <a:ext cx="117625" cy="69250"/>
            </a:xfrm>
            <a:custGeom>
              <a:avLst/>
              <a:gdLst/>
              <a:ahLst/>
              <a:cxnLst/>
              <a:rect l="l" t="t" r="r" b="b"/>
              <a:pathLst>
                <a:path w="4705" h="2770" fill="none" extrusionOk="0">
                  <a:moveTo>
                    <a:pt x="1" y="735"/>
                  </a:moveTo>
                  <a:lnTo>
                    <a:pt x="1735" y="2769"/>
                  </a:lnTo>
                  <a:lnTo>
                    <a:pt x="4704" y="2769"/>
                  </a:lnTo>
                  <a:lnTo>
                    <a:pt x="2636" y="1"/>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3566100" y="2231525"/>
              <a:ext cx="117625" cy="70075"/>
            </a:xfrm>
            <a:custGeom>
              <a:avLst/>
              <a:gdLst/>
              <a:ahLst/>
              <a:cxnLst/>
              <a:rect l="l" t="t" r="r" b="b"/>
              <a:pathLst>
                <a:path w="4705" h="2803" fill="none" extrusionOk="0">
                  <a:moveTo>
                    <a:pt x="1" y="2069"/>
                  </a:moveTo>
                  <a:lnTo>
                    <a:pt x="1735" y="0"/>
                  </a:lnTo>
                  <a:lnTo>
                    <a:pt x="4704" y="0"/>
                  </a:lnTo>
                  <a:lnTo>
                    <a:pt x="2636" y="2802"/>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3571100" y="2661000"/>
              <a:ext cx="119275" cy="122600"/>
            </a:xfrm>
            <a:custGeom>
              <a:avLst/>
              <a:gdLst/>
              <a:ahLst/>
              <a:cxnLst/>
              <a:rect l="l" t="t" r="r" b="b"/>
              <a:pathLst>
                <a:path w="4771" h="4904" extrusionOk="0">
                  <a:moveTo>
                    <a:pt x="2936" y="0"/>
                  </a:moveTo>
                  <a:lnTo>
                    <a:pt x="1" y="3503"/>
                  </a:lnTo>
                  <a:lnTo>
                    <a:pt x="2636" y="4904"/>
                  </a:lnTo>
                  <a:lnTo>
                    <a:pt x="4771" y="1001"/>
                  </a:lnTo>
                  <a:lnTo>
                    <a:pt x="29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3616150" y="2725200"/>
              <a:ext cx="29200" cy="47575"/>
            </a:xfrm>
            <a:custGeom>
              <a:avLst/>
              <a:gdLst/>
              <a:ahLst/>
              <a:cxnLst/>
              <a:rect l="l" t="t" r="r" b="b"/>
              <a:pathLst>
                <a:path w="1168" h="1903" fill="none" extrusionOk="0">
                  <a:moveTo>
                    <a:pt x="0" y="1902"/>
                  </a:moveTo>
                  <a:lnTo>
                    <a:pt x="1168" y="1"/>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3595300" y="2714375"/>
              <a:ext cx="29200" cy="46725"/>
            </a:xfrm>
            <a:custGeom>
              <a:avLst/>
              <a:gdLst/>
              <a:ahLst/>
              <a:cxnLst/>
              <a:rect l="l" t="t" r="r" b="b"/>
              <a:pathLst>
                <a:path w="1168" h="1869" fill="none" extrusionOk="0">
                  <a:moveTo>
                    <a:pt x="0" y="1868"/>
                  </a:moveTo>
                  <a:lnTo>
                    <a:pt x="1168"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3581950" y="2563425"/>
              <a:ext cx="109275" cy="122625"/>
            </a:xfrm>
            <a:custGeom>
              <a:avLst/>
              <a:gdLst/>
              <a:ahLst/>
              <a:cxnLst/>
              <a:rect l="l" t="t" r="r" b="b"/>
              <a:pathLst>
                <a:path w="4371" h="4905" extrusionOk="0">
                  <a:moveTo>
                    <a:pt x="2802" y="1"/>
                  </a:moveTo>
                  <a:lnTo>
                    <a:pt x="0" y="1068"/>
                  </a:lnTo>
                  <a:lnTo>
                    <a:pt x="2436" y="4904"/>
                  </a:lnTo>
                  <a:lnTo>
                    <a:pt x="4370" y="4170"/>
                  </a:lnTo>
                  <a:lnTo>
                    <a:pt x="28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3630325" y="2571775"/>
              <a:ext cx="22525" cy="50050"/>
            </a:xfrm>
            <a:custGeom>
              <a:avLst/>
              <a:gdLst/>
              <a:ahLst/>
              <a:cxnLst/>
              <a:rect l="l" t="t" r="r" b="b"/>
              <a:pathLst>
                <a:path w="901" h="2002" fill="none" extrusionOk="0">
                  <a:moveTo>
                    <a:pt x="0" y="0"/>
                  </a:moveTo>
                  <a:lnTo>
                    <a:pt x="901" y="2002"/>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3606975" y="2580100"/>
              <a:ext cx="23375" cy="50075"/>
            </a:xfrm>
            <a:custGeom>
              <a:avLst/>
              <a:gdLst/>
              <a:ahLst/>
              <a:cxnLst/>
              <a:rect l="l" t="t" r="r" b="b"/>
              <a:pathLst>
                <a:path w="935" h="2003" fill="none" extrusionOk="0">
                  <a:moveTo>
                    <a:pt x="0" y="1"/>
                  </a:moveTo>
                  <a:lnTo>
                    <a:pt x="934" y="2002"/>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3438525" y="2357175"/>
              <a:ext cx="408650" cy="348875"/>
            </a:xfrm>
            <a:custGeom>
              <a:avLst/>
              <a:gdLst/>
              <a:ahLst/>
              <a:cxnLst/>
              <a:rect l="l" t="t" r="r" b="b"/>
              <a:pathLst>
                <a:path w="16346" h="13955" extrusionOk="0">
                  <a:moveTo>
                    <a:pt x="8300" y="1"/>
                  </a:moveTo>
                  <a:cubicBezTo>
                    <a:pt x="7536" y="1"/>
                    <a:pt x="6770" y="89"/>
                    <a:pt x="6038" y="278"/>
                  </a:cubicBezTo>
                  <a:cubicBezTo>
                    <a:pt x="5804" y="345"/>
                    <a:pt x="5537" y="445"/>
                    <a:pt x="5304" y="512"/>
                  </a:cubicBezTo>
                  <a:cubicBezTo>
                    <a:pt x="4003" y="1012"/>
                    <a:pt x="2835" y="1779"/>
                    <a:pt x="1868" y="2780"/>
                  </a:cubicBezTo>
                  <a:lnTo>
                    <a:pt x="1801" y="2847"/>
                  </a:lnTo>
                  <a:lnTo>
                    <a:pt x="1601" y="3080"/>
                  </a:lnTo>
                  <a:lnTo>
                    <a:pt x="1268" y="3414"/>
                  </a:lnTo>
                  <a:cubicBezTo>
                    <a:pt x="1001" y="3714"/>
                    <a:pt x="801" y="4048"/>
                    <a:pt x="634" y="4448"/>
                  </a:cubicBezTo>
                  <a:cubicBezTo>
                    <a:pt x="567" y="4581"/>
                    <a:pt x="534" y="4748"/>
                    <a:pt x="467" y="4915"/>
                  </a:cubicBezTo>
                  <a:cubicBezTo>
                    <a:pt x="467" y="4982"/>
                    <a:pt x="434" y="5048"/>
                    <a:pt x="434" y="5115"/>
                  </a:cubicBezTo>
                  <a:lnTo>
                    <a:pt x="400" y="5082"/>
                  </a:lnTo>
                  <a:lnTo>
                    <a:pt x="400" y="5082"/>
                  </a:lnTo>
                  <a:cubicBezTo>
                    <a:pt x="0" y="7116"/>
                    <a:pt x="1468" y="9085"/>
                    <a:pt x="3536" y="9285"/>
                  </a:cubicBezTo>
                  <a:cubicBezTo>
                    <a:pt x="3680" y="9307"/>
                    <a:pt x="3825" y="9318"/>
                    <a:pt x="3970" y="9318"/>
                  </a:cubicBezTo>
                  <a:cubicBezTo>
                    <a:pt x="4259" y="9318"/>
                    <a:pt x="4548" y="9274"/>
                    <a:pt x="4837" y="9185"/>
                  </a:cubicBezTo>
                  <a:cubicBezTo>
                    <a:pt x="5237" y="9085"/>
                    <a:pt x="5637" y="8884"/>
                    <a:pt x="5971" y="8651"/>
                  </a:cubicBezTo>
                  <a:cubicBezTo>
                    <a:pt x="6405" y="8351"/>
                    <a:pt x="6738" y="7950"/>
                    <a:pt x="7005" y="7483"/>
                  </a:cubicBezTo>
                  <a:cubicBezTo>
                    <a:pt x="7038" y="7383"/>
                    <a:pt x="7105" y="7250"/>
                    <a:pt x="7172" y="7150"/>
                  </a:cubicBezTo>
                  <a:cubicBezTo>
                    <a:pt x="7305" y="6783"/>
                    <a:pt x="7539" y="6483"/>
                    <a:pt x="7839" y="6249"/>
                  </a:cubicBezTo>
                  <a:cubicBezTo>
                    <a:pt x="8106" y="6049"/>
                    <a:pt x="8373" y="5916"/>
                    <a:pt x="8706" y="5816"/>
                  </a:cubicBezTo>
                  <a:cubicBezTo>
                    <a:pt x="8806" y="5782"/>
                    <a:pt x="8940" y="5749"/>
                    <a:pt x="9073" y="5715"/>
                  </a:cubicBezTo>
                  <a:lnTo>
                    <a:pt x="9240" y="5682"/>
                  </a:lnTo>
                  <a:cubicBezTo>
                    <a:pt x="9385" y="5671"/>
                    <a:pt x="9529" y="5664"/>
                    <a:pt x="9672" y="5664"/>
                  </a:cubicBezTo>
                  <a:cubicBezTo>
                    <a:pt x="9959" y="5664"/>
                    <a:pt x="10241" y="5693"/>
                    <a:pt x="10508" y="5782"/>
                  </a:cubicBezTo>
                  <a:cubicBezTo>
                    <a:pt x="10841" y="5882"/>
                    <a:pt x="11175" y="6049"/>
                    <a:pt x="11475" y="6283"/>
                  </a:cubicBezTo>
                  <a:cubicBezTo>
                    <a:pt x="11542" y="6316"/>
                    <a:pt x="11608" y="6383"/>
                    <a:pt x="11675" y="6449"/>
                  </a:cubicBezTo>
                  <a:lnTo>
                    <a:pt x="11842" y="6616"/>
                  </a:lnTo>
                  <a:cubicBezTo>
                    <a:pt x="12075" y="6983"/>
                    <a:pt x="12275" y="7383"/>
                    <a:pt x="12342" y="7850"/>
                  </a:cubicBezTo>
                  <a:cubicBezTo>
                    <a:pt x="12442" y="8417"/>
                    <a:pt x="12409" y="9051"/>
                    <a:pt x="12242" y="9618"/>
                  </a:cubicBezTo>
                  <a:lnTo>
                    <a:pt x="12242" y="9652"/>
                  </a:lnTo>
                  <a:cubicBezTo>
                    <a:pt x="12242" y="9685"/>
                    <a:pt x="12242" y="9685"/>
                    <a:pt x="12242" y="9718"/>
                  </a:cubicBezTo>
                  <a:cubicBezTo>
                    <a:pt x="12075" y="10252"/>
                    <a:pt x="11775" y="10752"/>
                    <a:pt x="11341" y="11153"/>
                  </a:cubicBezTo>
                  <a:lnTo>
                    <a:pt x="11275" y="11186"/>
                  </a:lnTo>
                  <a:lnTo>
                    <a:pt x="11175" y="11253"/>
                  </a:lnTo>
                  <a:cubicBezTo>
                    <a:pt x="11008" y="11353"/>
                    <a:pt x="10808" y="11453"/>
                    <a:pt x="10641" y="11520"/>
                  </a:cubicBezTo>
                  <a:cubicBezTo>
                    <a:pt x="10485" y="11559"/>
                    <a:pt x="10317" y="11575"/>
                    <a:pt x="10151" y="11575"/>
                  </a:cubicBezTo>
                  <a:cubicBezTo>
                    <a:pt x="10034" y="11575"/>
                    <a:pt x="9918" y="11567"/>
                    <a:pt x="9807" y="11553"/>
                  </a:cubicBezTo>
                  <a:lnTo>
                    <a:pt x="9640" y="11553"/>
                  </a:lnTo>
                  <a:cubicBezTo>
                    <a:pt x="9575" y="11542"/>
                    <a:pt x="9511" y="11537"/>
                    <a:pt x="9450" y="11537"/>
                  </a:cubicBezTo>
                  <a:cubicBezTo>
                    <a:pt x="8358" y="11537"/>
                    <a:pt x="7970" y="13147"/>
                    <a:pt x="9107" y="13621"/>
                  </a:cubicBezTo>
                  <a:cubicBezTo>
                    <a:pt x="9307" y="13688"/>
                    <a:pt x="9507" y="13755"/>
                    <a:pt x="9740" y="13821"/>
                  </a:cubicBezTo>
                  <a:cubicBezTo>
                    <a:pt x="10107" y="13888"/>
                    <a:pt x="10441" y="13955"/>
                    <a:pt x="10808" y="13955"/>
                  </a:cubicBezTo>
                  <a:lnTo>
                    <a:pt x="11175" y="13955"/>
                  </a:lnTo>
                  <a:cubicBezTo>
                    <a:pt x="11675" y="13921"/>
                    <a:pt x="12175" y="13788"/>
                    <a:pt x="12642" y="13588"/>
                  </a:cubicBezTo>
                  <a:cubicBezTo>
                    <a:pt x="13209" y="13321"/>
                    <a:pt x="13710" y="12954"/>
                    <a:pt x="14143" y="12554"/>
                  </a:cubicBezTo>
                  <a:cubicBezTo>
                    <a:pt x="14377" y="12320"/>
                    <a:pt x="14610" y="12087"/>
                    <a:pt x="14777" y="11820"/>
                  </a:cubicBezTo>
                  <a:cubicBezTo>
                    <a:pt x="14944" y="11620"/>
                    <a:pt x="15111" y="11386"/>
                    <a:pt x="15244" y="11153"/>
                  </a:cubicBezTo>
                  <a:cubicBezTo>
                    <a:pt x="15411" y="10886"/>
                    <a:pt x="15578" y="10552"/>
                    <a:pt x="15711" y="10252"/>
                  </a:cubicBezTo>
                  <a:cubicBezTo>
                    <a:pt x="15778" y="10052"/>
                    <a:pt x="15878" y="9818"/>
                    <a:pt x="15945" y="9585"/>
                  </a:cubicBezTo>
                  <a:cubicBezTo>
                    <a:pt x="16112" y="9018"/>
                    <a:pt x="16245" y="8451"/>
                    <a:pt x="16278" y="7850"/>
                  </a:cubicBezTo>
                  <a:cubicBezTo>
                    <a:pt x="16345" y="6983"/>
                    <a:pt x="16278" y="6149"/>
                    <a:pt x="16045" y="5315"/>
                  </a:cubicBezTo>
                  <a:cubicBezTo>
                    <a:pt x="15911" y="4915"/>
                    <a:pt x="15778" y="4515"/>
                    <a:pt x="15578" y="4148"/>
                  </a:cubicBezTo>
                  <a:cubicBezTo>
                    <a:pt x="15411" y="3781"/>
                    <a:pt x="15178" y="3447"/>
                    <a:pt x="14944" y="3114"/>
                  </a:cubicBezTo>
                  <a:cubicBezTo>
                    <a:pt x="14377" y="2380"/>
                    <a:pt x="13676" y="1746"/>
                    <a:pt x="12909" y="1279"/>
                  </a:cubicBezTo>
                  <a:cubicBezTo>
                    <a:pt x="12576" y="1079"/>
                    <a:pt x="12242" y="912"/>
                    <a:pt x="11909" y="745"/>
                  </a:cubicBezTo>
                  <a:cubicBezTo>
                    <a:pt x="11175" y="412"/>
                    <a:pt x="10441" y="212"/>
                    <a:pt x="9674" y="111"/>
                  </a:cubicBezTo>
                  <a:cubicBezTo>
                    <a:pt x="9540" y="78"/>
                    <a:pt x="9373" y="45"/>
                    <a:pt x="9240" y="45"/>
                  </a:cubicBezTo>
                  <a:cubicBezTo>
                    <a:pt x="8929" y="16"/>
                    <a:pt x="8615" y="1"/>
                    <a:pt x="83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3682025" y="2637650"/>
              <a:ext cx="38375" cy="68400"/>
            </a:xfrm>
            <a:custGeom>
              <a:avLst/>
              <a:gdLst/>
              <a:ahLst/>
              <a:cxnLst/>
              <a:rect l="l" t="t" r="r" b="b"/>
              <a:pathLst>
                <a:path w="1535" h="2736" extrusionOk="0">
                  <a:moveTo>
                    <a:pt x="1535" y="0"/>
                  </a:moveTo>
                  <a:lnTo>
                    <a:pt x="1435" y="67"/>
                  </a:lnTo>
                  <a:cubicBezTo>
                    <a:pt x="1268" y="201"/>
                    <a:pt x="1068" y="267"/>
                    <a:pt x="901" y="334"/>
                  </a:cubicBezTo>
                  <a:cubicBezTo>
                    <a:pt x="745" y="373"/>
                    <a:pt x="577" y="389"/>
                    <a:pt x="411" y="389"/>
                  </a:cubicBezTo>
                  <a:cubicBezTo>
                    <a:pt x="294" y="389"/>
                    <a:pt x="178" y="381"/>
                    <a:pt x="67" y="367"/>
                  </a:cubicBezTo>
                  <a:lnTo>
                    <a:pt x="0" y="2602"/>
                  </a:lnTo>
                  <a:cubicBezTo>
                    <a:pt x="367" y="2702"/>
                    <a:pt x="701" y="2736"/>
                    <a:pt x="1068" y="2736"/>
                  </a:cubicBezTo>
                  <a:lnTo>
                    <a:pt x="1435" y="2736"/>
                  </a:lnTo>
                  <a:lnTo>
                    <a:pt x="15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3536925" y="2359950"/>
              <a:ext cx="302725" cy="292725"/>
            </a:xfrm>
            <a:custGeom>
              <a:avLst/>
              <a:gdLst/>
              <a:ahLst/>
              <a:cxnLst/>
              <a:rect l="l" t="t" r="r" b="b"/>
              <a:pathLst>
                <a:path w="12109" h="11709" extrusionOk="0">
                  <a:moveTo>
                    <a:pt x="5738" y="0"/>
                  </a:moveTo>
                  <a:lnTo>
                    <a:pt x="5337" y="5604"/>
                  </a:lnTo>
                  <a:cubicBezTo>
                    <a:pt x="5482" y="5593"/>
                    <a:pt x="5623" y="5586"/>
                    <a:pt x="5762" y="5586"/>
                  </a:cubicBezTo>
                  <a:cubicBezTo>
                    <a:pt x="6042" y="5586"/>
                    <a:pt x="6316" y="5616"/>
                    <a:pt x="6605" y="5705"/>
                  </a:cubicBezTo>
                  <a:cubicBezTo>
                    <a:pt x="6938" y="5805"/>
                    <a:pt x="7272" y="5971"/>
                    <a:pt x="7572" y="6205"/>
                  </a:cubicBezTo>
                  <a:lnTo>
                    <a:pt x="7973" y="634"/>
                  </a:lnTo>
                  <a:cubicBezTo>
                    <a:pt x="7272" y="301"/>
                    <a:pt x="6505" y="101"/>
                    <a:pt x="5738" y="0"/>
                  </a:cubicBezTo>
                  <a:close/>
                  <a:moveTo>
                    <a:pt x="2102" y="167"/>
                  </a:moveTo>
                  <a:cubicBezTo>
                    <a:pt x="1868" y="234"/>
                    <a:pt x="1601" y="334"/>
                    <a:pt x="1368" y="401"/>
                  </a:cubicBezTo>
                  <a:cubicBezTo>
                    <a:pt x="901" y="568"/>
                    <a:pt x="434" y="801"/>
                    <a:pt x="0" y="1035"/>
                  </a:cubicBezTo>
                  <a:lnTo>
                    <a:pt x="3069" y="7439"/>
                  </a:lnTo>
                  <a:cubicBezTo>
                    <a:pt x="3136" y="7306"/>
                    <a:pt x="3202" y="7172"/>
                    <a:pt x="3236" y="7072"/>
                  </a:cubicBezTo>
                  <a:cubicBezTo>
                    <a:pt x="3403" y="6705"/>
                    <a:pt x="3636" y="6405"/>
                    <a:pt x="3936" y="6172"/>
                  </a:cubicBezTo>
                  <a:cubicBezTo>
                    <a:pt x="4170" y="5971"/>
                    <a:pt x="4470" y="5838"/>
                    <a:pt x="4770" y="5738"/>
                  </a:cubicBezTo>
                  <a:lnTo>
                    <a:pt x="2102" y="167"/>
                  </a:lnTo>
                  <a:close/>
                  <a:moveTo>
                    <a:pt x="11008" y="3003"/>
                  </a:moveTo>
                  <a:lnTo>
                    <a:pt x="7906" y="6538"/>
                  </a:lnTo>
                  <a:cubicBezTo>
                    <a:pt x="8173" y="6905"/>
                    <a:pt x="8339" y="7306"/>
                    <a:pt x="8440" y="7773"/>
                  </a:cubicBezTo>
                  <a:cubicBezTo>
                    <a:pt x="8506" y="8340"/>
                    <a:pt x="8473" y="8974"/>
                    <a:pt x="8306" y="9541"/>
                  </a:cubicBezTo>
                  <a:lnTo>
                    <a:pt x="12109" y="5204"/>
                  </a:lnTo>
                  <a:cubicBezTo>
                    <a:pt x="11975" y="4804"/>
                    <a:pt x="11842" y="4404"/>
                    <a:pt x="11642" y="4037"/>
                  </a:cubicBezTo>
                  <a:cubicBezTo>
                    <a:pt x="11475" y="3670"/>
                    <a:pt x="11242" y="3336"/>
                    <a:pt x="11008" y="3003"/>
                  </a:cubicBezTo>
                  <a:close/>
                  <a:moveTo>
                    <a:pt x="8306" y="9641"/>
                  </a:moveTo>
                  <a:cubicBezTo>
                    <a:pt x="8139" y="10174"/>
                    <a:pt x="7839" y="10675"/>
                    <a:pt x="7405" y="11075"/>
                  </a:cubicBezTo>
                  <a:lnTo>
                    <a:pt x="7239" y="11175"/>
                  </a:lnTo>
                  <a:lnTo>
                    <a:pt x="10841" y="11709"/>
                  </a:lnTo>
                  <a:cubicBezTo>
                    <a:pt x="11008" y="11509"/>
                    <a:pt x="11175" y="11275"/>
                    <a:pt x="11308" y="11042"/>
                  </a:cubicBezTo>
                  <a:cubicBezTo>
                    <a:pt x="11475" y="10775"/>
                    <a:pt x="11642" y="10441"/>
                    <a:pt x="11775" y="10141"/>
                  </a:cubicBezTo>
                  <a:lnTo>
                    <a:pt x="8306" y="964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3450200" y="2426675"/>
              <a:ext cx="138450" cy="164600"/>
            </a:xfrm>
            <a:custGeom>
              <a:avLst/>
              <a:gdLst/>
              <a:ahLst/>
              <a:cxnLst/>
              <a:rect l="l" t="t" r="r" b="b"/>
              <a:pathLst>
                <a:path w="5538" h="6584" extrusionOk="0">
                  <a:moveTo>
                    <a:pt x="1401" y="0"/>
                  </a:moveTo>
                  <a:lnTo>
                    <a:pt x="1334" y="67"/>
                  </a:lnTo>
                  <a:lnTo>
                    <a:pt x="1134" y="300"/>
                  </a:lnTo>
                  <a:lnTo>
                    <a:pt x="801" y="634"/>
                  </a:lnTo>
                  <a:cubicBezTo>
                    <a:pt x="534" y="934"/>
                    <a:pt x="334" y="1268"/>
                    <a:pt x="167" y="1668"/>
                  </a:cubicBezTo>
                  <a:cubicBezTo>
                    <a:pt x="100" y="1801"/>
                    <a:pt x="67" y="1968"/>
                    <a:pt x="0" y="2135"/>
                  </a:cubicBezTo>
                  <a:lnTo>
                    <a:pt x="3102" y="6571"/>
                  </a:lnTo>
                  <a:cubicBezTo>
                    <a:pt x="3205" y="6579"/>
                    <a:pt x="3307" y="6583"/>
                    <a:pt x="3409" y="6583"/>
                  </a:cubicBezTo>
                  <a:cubicBezTo>
                    <a:pt x="3739" y="6583"/>
                    <a:pt x="4064" y="6540"/>
                    <a:pt x="4370" y="6438"/>
                  </a:cubicBezTo>
                  <a:cubicBezTo>
                    <a:pt x="4803" y="6338"/>
                    <a:pt x="5170" y="6138"/>
                    <a:pt x="5537" y="5904"/>
                  </a:cubicBezTo>
                  <a:lnTo>
                    <a:pt x="14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3240875" y="2366625"/>
              <a:ext cx="158475" cy="157625"/>
            </a:xfrm>
            <a:custGeom>
              <a:avLst/>
              <a:gdLst/>
              <a:ahLst/>
              <a:cxnLst/>
              <a:rect l="l" t="t" r="r" b="b"/>
              <a:pathLst>
                <a:path w="6339" h="6305" extrusionOk="0">
                  <a:moveTo>
                    <a:pt x="0" y="0"/>
                  </a:moveTo>
                  <a:lnTo>
                    <a:pt x="0" y="6305"/>
                  </a:lnTo>
                  <a:lnTo>
                    <a:pt x="6338" y="6305"/>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3240875" y="2466700"/>
              <a:ext cx="158475" cy="57550"/>
            </a:xfrm>
            <a:custGeom>
              <a:avLst/>
              <a:gdLst/>
              <a:ahLst/>
              <a:cxnLst/>
              <a:rect l="l" t="t" r="r" b="b"/>
              <a:pathLst>
                <a:path w="6339" h="2302" extrusionOk="0">
                  <a:moveTo>
                    <a:pt x="0" y="0"/>
                  </a:moveTo>
                  <a:lnTo>
                    <a:pt x="0" y="2302"/>
                  </a:lnTo>
                  <a:lnTo>
                    <a:pt x="6338" y="2302"/>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3320100" y="2050550"/>
              <a:ext cx="157625" cy="158475"/>
            </a:xfrm>
            <a:custGeom>
              <a:avLst/>
              <a:gdLst/>
              <a:ahLst/>
              <a:cxnLst/>
              <a:rect l="l" t="t" r="r" b="b"/>
              <a:pathLst>
                <a:path w="6305" h="6339" extrusionOk="0">
                  <a:moveTo>
                    <a:pt x="0" y="1"/>
                  </a:moveTo>
                  <a:lnTo>
                    <a:pt x="0"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3320100" y="2150625"/>
              <a:ext cx="157625" cy="58400"/>
            </a:xfrm>
            <a:custGeom>
              <a:avLst/>
              <a:gdLst/>
              <a:ahLst/>
              <a:cxnLst/>
              <a:rect l="l" t="t" r="r" b="b"/>
              <a:pathLst>
                <a:path w="6305" h="2336" extrusionOk="0">
                  <a:moveTo>
                    <a:pt x="0" y="1"/>
                  </a:moveTo>
                  <a:lnTo>
                    <a:pt x="0" y="2336"/>
                  </a:lnTo>
                  <a:lnTo>
                    <a:pt x="6305" y="2336"/>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3083250" y="2171475"/>
              <a:ext cx="157650" cy="157650"/>
            </a:xfrm>
            <a:custGeom>
              <a:avLst/>
              <a:gdLst/>
              <a:ahLst/>
              <a:cxnLst/>
              <a:rect l="l" t="t" r="r" b="b"/>
              <a:pathLst>
                <a:path w="6306" h="6306" extrusionOk="0">
                  <a:moveTo>
                    <a:pt x="1" y="1"/>
                  </a:moveTo>
                  <a:lnTo>
                    <a:pt x="1" y="6305"/>
                  </a:lnTo>
                  <a:lnTo>
                    <a:pt x="6305" y="6305"/>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3083250" y="2271550"/>
              <a:ext cx="157650" cy="57575"/>
            </a:xfrm>
            <a:custGeom>
              <a:avLst/>
              <a:gdLst/>
              <a:ahLst/>
              <a:cxnLst/>
              <a:rect l="l" t="t" r="r" b="b"/>
              <a:pathLst>
                <a:path w="6306" h="2303" extrusionOk="0">
                  <a:moveTo>
                    <a:pt x="1" y="1"/>
                  </a:moveTo>
                  <a:lnTo>
                    <a:pt x="1" y="2302"/>
                  </a:lnTo>
                  <a:lnTo>
                    <a:pt x="6305" y="2302"/>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3083250" y="2328250"/>
              <a:ext cx="157650" cy="158475"/>
            </a:xfrm>
            <a:custGeom>
              <a:avLst/>
              <a:gdLst/>
              <a:ahLst/>
              <a:cxnLst/>
              <a:rect l="l" t="t" r="r" b="b"/>
              <a:pathLst>
                <a:path w="6306" h="6339" extrusionOk="0">
                  <a:moveTo>
                    <a:pt x="1" y="1"/>
                  </a:moveTo>
                  <a:lnTo>
                    <a:pt x="1"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3083250" y="2428325"/>
              <a:ext cx="157650" cy="57575"/>
            </a:xfrm>
            <a:custGeom>
              <a:avLst/>
              <a:gdLst/>
              <a:ahLst/>
              <a:cxnLst/>
              <a:rect l="l" t="t" r="r" b="b"/>
              <a:pathLst>
                <a:path w="6306" h="2303" extrusionOk="0">
                  <a:moveTo>
                    <a:pt x="1" y="1"/>
                  </a:moveTo>
                  <a:lnTo>
                    <a:pt x="1" y="2302"/>
                  </a:lnTo>
                  <a:lnTo>
                    <a:pt x="6305" y="2302"/>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3162475" y="2050550"/>
              <a:ext cx="157650" cy="158475"/>
            </a:xfrm>
            <a:custGeom>
              <a:avLst/>
              <a:gdLst/>
              <a:ahLst/>
              <a:cxnLst/>
              <a:rect l="l" t="t" r="r" b="b"/>
              <a:pathLst>
                <a:path w="6306" h="6339" extrusionOk="0">
                  <a:moveTo>
                    <a:pt x="1" y="1"/>
                  </a:moveTo>
                  <a:lnTo>
                    <a:pt x="1"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3162475" y="2150625"/>
              <a:ext cx="157650" cy="58400"/>
            </a:xfrm>
            <a:custGeom>
              <a:avLst/>
              <a:gdLst/>
              <a:ahLst/>
              <a:cxnLst/>
              <a:rect l="l" t="t" r="r" b="b"/>
              <a:pathLst>
                <a:path w="6306" h="2336" extrusionOk="0">
                  <a:moveTo>
                    <a:pt x="1" y="1"/>
                  </a:moveTo>
                  <a:lnTo>
                    <a:pt x="1" y="2336"/>
                  </a:lnTo>
                  <a:lnTo>
                    <a:pt x="6305" y="2336"/>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3240875" y="2208175"/>
              <a:ext cx="158475" cy="158475"/>
            </a:xfrm>
            <a:custGeom>
              <a:avLst/>
              <a:gdLst/>
              <a:ahLst/>
              <a:cxnLst/>
              <a:rect l="l" t="t" r="r" b="b"/>
              <a:pathLst>
                <a:path w="6339" h="6339" extrusionOk="0">
                  <a:moveTo>
                    <a:pt x="0" y="0"/>
                  </a:moveTo>
                  <a:lnTo>
                    <a:pt x="0" y="6338"/>
                  </a:lnTo>
                  <a:lnTo>
                    <a:pt x="6338" y="6338"/>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3240875" y="2308250"/>
              <a:ext cx="158475" cy="58400"/>
            </a:xfrm>
            <a:custGeom>
              <a:avLst/>
              <a:gdLst/>
              <a:ahLst/>
              <a:cxnLst/>
              <a:rect l="l" t="t" r="r" b="b"/>
              <a:pathLst>
                <a:path w="6339" h="2336" extrusionOk="0">
                  <a:moveTo>
                    <a:pt x="0" y="0"/>
                  </a:moveTo>
                  <a:lnTo>
                    <a:pt x="0" y="2335"/>
                  </a:lnTo>
                  <a:lnTo>
                    <a:pt x="6338" y="2335"/>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3240875" y="2524225"/>
              <a:ext cx="158475" cy="157650"/>
            </a:xfrm>
            <a:custGeom>
              <a:avLst/>
              <a:gdLst/>
              <a:ahLst/>
              <a:cxnLst/>
              <a:rect l="l" t="t" r="r" b="b"/>
              <a:pathLst>
                <a:path w="6339" h="6306" extrusionOk="0">
                  <a:moveTo>
                    <a:pt x="0" y="1"/>
                  </a:moveTo>
                  <a:lnTo>
                    <a:pt x="0" y="6305"/>
                  </a:lnTo>
                  <a:lnTo>
                    <a:pt x="6338" y="6305"/>
                  </a:lnTo>
                  <a:lnTo>
                    <a:pt x="6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3240875" y="2624300"/>
              <a:ext cx="158475" cy="57575"/>
            </a:xfrm>
            <a:custGeom>
              <a:avLst/>
              <a:gdLst/>
              <a:ahLst/>
              <a:cxnLst/>
              <a:rect l="l" t="t" r="r" b="b"/>
              <a:pathLst>
                <a:path w="6339" h="2303" extrusionOk="0">
                  <a:moveTo>
                    <a:pt x="0" y="1"/>
                  </a:moveTo>
                  <a:lnTo>
                    <a:pt x="0" y="2302"/>
                  </a:lnTo>
                  <a:lnTo>
                    <a:pt x="6338" y="2302"/>
                  </a:lnTo>
                  <a:lnTo>
                    <a:pt x="6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3083250" y="2485875"/>
              <a:ext cx="157650" cy="157625"/>
            </a:xfrm>
            <a:custGeom>
              <a:avLst/>
              <a:gdLst/>
              <a:ahLst/>
              <a:cxnLst/>
              <a:rect l="l" t="t" r="r" b="b"/>
              <a:pathLst>
                <a:path w="6306" h="6305" extrusionOk="0">
                  <a:moveTo>
                    <a:pt x="1" y="0"/>
                  </a:moveTo>
                  <a:lnTo>
                    <a:pt x="1" y="6305"/>
                  </a:lnTo>
                  <a:lnTo>
                    <a:pt x="6305" y="6305"/>
                  </a:lnTo>
                  <a:lnTo>
                    <a:pt x="63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3083250" y="2585950"/>
              <a:ext cx="157650" cy="58400"/>
            </a:xfrm>
            <a:custGeom>
              <a:avLst/>
              <a:gdLst/>
              <a:ahLst/>
              <a:cxnLst/>
              <a:rect l="l" t="t" r="r" b="b"/>
              <a:pathLst>
                <a:path w="6306" h="2336" extrusionOk="0">
                  <a:moveTo>
                    <a:pt x="1" y="0"/>
                  </a:moveTo>
                  <a:lnTo>
                    <a:pt x="1" y="2335"/>
                  </a:lnTo>
                  <a:lnTo>
                    <a:pt x="6305" y="2335"/>
                  </a:lnTo>
                  <a:lnTo>
                    <a:pt x="63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3440175" y="1851850"/>
              <a:ext cx="155975" cy="211875"/>
            </a:xfrm>
            <a:custGeom>
              <a:avLst/>
              <a:gdLst/>
              <a:ahLst/>
              <a:cxnLst/>
              <a:rect l="l" t="t" r="r" b="b"/>
              <a:pathLst>
                <a:path w="6239" h="8475" extrusionOk="0">
                  <a:moveTo>
                    <a:pt x="2522" y="0"/>
                  </a:moveTo>
                  <a:cubicBezTo>
                    <a:pt x="2090" y="0"/>
                    <a:pt x="1663" y="126"/>
                    <a:pt x="1302" y="377"/>
                  </a:cubicBezTo>
                  <a:cubicBezTo>
                    <a:pt x="1202" y="444"/>
                    <a:pt x="1135" y="477"/>
                    <a:pt x="1068" y="544"/>
                  </a:cubicBezTo>
                  <a:cubicBezTo>
                    <a:pt x="968" y="644"/>
                    <a:pt x="868" y="744"/>
                    <a:pt x="768" y="877"/>
                  </a:cubicBezTo>
                  <a:cubicBezTo>
                    <a:pt x="701" y="944"/>
                    <a:pt x="635" y="1044"/>
                    <a:pt x="601" y="1111"/>
                  </a:cubicBezTo>
                  <a:cubicBezTo>
                    <a:pt x="568" y="1211"/>
                    <a:pt x="501" y="1278"/>
                    <a:pt x="468" y="1378"/>
                  </a:cubicBezTo>
                  <a:cubicBezTo>
                    <a:pt x="434" y="1444"/>
                    <a:pt x="401" y="1478"/>
                    <a:pt x="401" y="1511"/>
                  </a:cubicBezTo>
                  <a:cubicBezTo>
                    <a:pt x="334" y="1711"/>
                    <a:pt x="301" y="1911"/>
                    <a:pt x="268" y="2145"/>
                  </a:cubicBezTo>
                  <a:cubicBezTo>
                    <a:pt x="1" y="3312"/>
                    <a:pt x="101" y="4513"/>
                    <a:pt x="601" y="5614"/>
                  </a:cubicBezTo>
                  <a:lnTo>
                    <a:pt x="601" y="5647"/>
                  </a:lnTo>
                  <a:cubicBezTo>
                    <a:pt x="701" y="5881"/>
                    <a:pt x="801" y="6081"/>
                    <a:pt x="935" y="6314"/>
                  </a:cubicBezTo>
                  <a:lnTo>
                    <a:pt x="1235" y="6948"/>
                  </a:lnTo>
                  <a:lnTo>
                    <a:pt x="1335" y="6882"/>
                  </a:lnTo>
                  <a:cubicBezTo>
                    <a:pt x="1335" y="6915"/>
                    <a:pt x="1368" y="6948"/>
                    <a:pt x="1402" y="6982"/>
                  </a:cubicBezTo>
                  <a:cubicBezTo>
                    <a:pt x="1435" y="7048"/>
                    <a:pt x="1468" y="7082"/>
                    <a:pt x="1502" y="7115"/>
                  </a:cubicBezTo>
                  <a:lnTo>
                    <a:pt x="2036" y="7682"/>
                  </a:lnTo>
                  <a:cubicBezTo>
                    <a:pt x="2302" y="7982"/>
                    <a:pt x="2603" y="8216"/>
                    <a:pt x="2970" y="8349"/>
                  </a:cubicBezTo>
                  <a:cubicBezTo>
                    <a:pt x="3070" y="8383"/>
                    <a:pt x="3170" y="8416"/>
                    <a:pt x="3270" y="8416"/>
                  </a:cubicBezTo>
                  <a:lnTo>
                    <a:pt x="3336" y="8449"/>
                  </a:lnTo>
                  <a:lnTo>
                    <a:pt x="3503" y="8449"/>
                  </a:lnTo>
                  <a:cubicBezTo>
                    <a:pt x="3587" y="8466"/>
                    <a:pt x="3662" y="8474"/>
                    <a:pt x="3737" y="8474"/>
                  </a:cubicBezTo>
                  <a:cubicBezTo>
                    <a:pt x="3812" y="8474"/>
                    <a:pt x="3887" y="8466"/>
                    <a:pt x="3970" y="8449"/>
                  </a:cubicBezTo>
                  <a:cubicBezTo>
                    <a:pt x="3803" y="8383"/>
                    <a:pt x="3637" y="8283"/>
                    <a:pt x="3503" y="8149"/>
                  </a:cubicBezTo>
                  <a:lnTo>
                    <a:pt x="3070" y="7615"/>
                  </a:lnTo>
                  <a:cubicBezTo>
                    <a:pt x="2136" y="6548"/>
                    <a:pt x="1869" y="5080"/>
                    <a:pt x="2302" y="3746"/>
                  </a:cubicBezTo>
                  <a:cubicBezTo>
                    <a:pt x="2336" y="3646"/>
                    <a:pt x="2402" y="3546"/>
                    <a:pt x="2469" y="3446"/>
                  </a:cubicBezTo>
                  <a:cubicBezTo>
                    <a:pt x="2669" y="3212"/>
                    <a:pt x="2936" y="3045"/>
                    <a:pt x="3203" y="3012"/>
                  </a:cubicBezTo>
                  <a:lnTo>
                    <a:pt x="3437" y="3012"/>
                  </a:lnTo>
                  <a:cubicBezTo>
                    <a:pt x="3703" y="3012"/>
                    <a:pt x="3937" y="3112"/>
                    <a:pt x="4137" y="3279"/>
                  </a:cubicBezTo>
                  <a:cubicBezTo>
                    <a:pt x="4170" y="3312"/>
                    <a:pt x="4204" y="3379"/>
                    <a:pt x="4270" y="3412"/>
                  </a:cubicBezTo>
                  <a:lnTo>
                    <a:pt x="4704" y="3946"/>
                  </a:lnTo>
                  <a:cubicBezTo>
                    <a:pt x="4804" y="4046"/>
                    <a:pt x="4904" y="4180"/>
                    <a:pt x="5004" y="4313"/>
                  </a:cubicBezTo>
                  <a:cubicBezTo>
                    <a:pt x="5638" y="5314"/>
                    <a:pt x="5838" y="6515"/>
                    <a:pt x="5505" y="7649"/>
                  </a:cubicBezTo>
                  <a:lnTo>
                    <a:pt x="5538" y="7615"/>
                  </a:lnTo>
                  <a:lnTo>
                    <a:pt x="5571" y="7549"/>
                  </a:lnTo>
                  <a:cubicBezTo>
                    <a:pt x="5705" y="7382"/>
                    <a:pt x="5772" y="7215"/>
                    <a:pt x="5838" y="7015"/>
                  </a:cubicBezTo>
                  <a:cubicBezTo>
                    <a:pt x="6205" y="5948"/>
                    <a:pt x="6239" y="4780"/>
                    <a:pt x="5938" y="3679"/>
                  </a:cubicBezTo>
                  <a:lnTo>
                    <a:pt x="6038" y="3646"/>
                  </a:lnTo>
                  <a:lnTo>
                    <a:pt x="5872" y="3412"/>
                  </a:lnTo>
                  <a:cubicBezTo>
                    <a:pt x="5838" y="3312"/>
                    <a:pt x="5805" y="3246"/>
                    <a:pt x="5805" y="3146"/>
                  </a:cubicBezTo>
                  <a:cubicBezTo>
                    <a:pt x="5571" y="2512"/>
                    <a:pt x="5204" y="1945"/>
                    <a:pt x="4771" y="1444"/>
                  </a:cubicBezTo>
                  <a:lnTo>
                    <a:pt x="4204" y="777"/>
                  </a:lnTo>
                  <a:cubicBezTo>
                    <a:pt x="4204" y="777"/>
                    <a:pt x="4204" y="744"/>
                    <a:pt x="4170" y="744"/>
                  </a:cubicBezTo>
                  <a:cubicBezTo>
                    <a:pt x="4137" y="710"/>
                    <a:pt x="4104" y="677"/>
                    <a:pt x="4104" y="644"/>
                  </a:cubicBezTo>
                  <a:cubicBezTo>
                    <a:pt x="4070" y="644"/>
                    <a:pt x="4037" y="610"/>
                    <a:pt x="4037" y="610"/>
                  </a:cubicBezTo>
                  <a:lnTo>
                    <a:pt x="4037" y="577"/>
                  </a:lnTo>
                  <a:cubicBezTo>
                    <a:pt x="3970" y="544"/>
                    <a:pt x="3937" y="510"/>
                    <a:pt x="3904" y="477"/>
                  </a:cubicBezTo>
                  <a:cubicBezTo>
                    <a:pt x="3497" y="159"/>
                    <a:pt x="3007" y="0"/>
                    <a:pt x="25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3577775" y="2043050"/>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3440175" y="1851850"/>
              <a:ext cx="155975" cy="211875"/>
            </a:xfrm>
            <a:custGeom>
              <a:avLst/>
              <a:gdLst/>
              <a:ahLst/>
              <a:cxnLst/>
              <a:rect l="l" t="t" r="r" b="b"/>
              <a:pathLst>
                <a:path w="6239" h="8475" extrusionOk="0">
                  <a:moveTo>
                    <a:pt x="2535" y="0"/>
                  </a:moveTo>
                  <a:cubicBezTo>
                    <a:pt x="2107" y="0"/>
                    <a:pt x="1678" y="126"/>
                    <a:pt x="1302" y="377"/>
                  </a:cubicBezTo>
                  <a:cubicBezTo>
                    <a:pt x="1202" y="444"/>
                    <a:pt x="1135" y="477"/>
                    <a:pt x="1068" y="544"/>
                  </a:cubicBezTo>
                  <a:cubicBezTo>
                    <a:pt x="968" y="644"/>
                    <a:pt x="868" y="744"/>
                    <a:pt x="768" y="877"/>
                  </a:cubicBezTo>
                  <a:cubicBezTo>
                    <a:pt x="701" y="944"/>
                    <a:pt x="668" y="1044"/>
                    <a:pt x="601" y="1111"/>
                  </a:cubicBezTo>
                  <a:cubicBezTo>
                    <a:pt x="568" y="1211"/>
                    <a:pt x="501" y="1278"/>
                    <a:pt x="468" y="1378"/>
                  </a:cubicBezTo>
                  <a:lnTo>
                    <a:pt x="434" y="1511"/>
                  </a:lnTo>
                  <a:cubicBezTo>
                    <a:pt x="368" y="1711"/>
                    <a:pt x="301" y="1945"/>
                    <a:pt x="268" y="2145"/>
                  </a:cubicBezTo>
                  <a:cubicBezTo>
                    <a:pt x="1" y="3312"/>
                    <a:pt x="134" y="4513"/>
                    <a:pt x="601" y="5614"/>
                  </a:cubicBezTo>
                  <a:lnTo>
                    <a:pt x="601" y="5647"/>
                  </a:lnTo>
                  <a:cubicBezTo>
                    <a:pt x="701" y="5881"/>
                    <a:pt x="801" y="6081"/>
                    <a:pt x="935" y="6314"/>
                  </a:cubicBezTo>
                  <a:lnTo>
                    <a:pt x="1268" y="6948"/>
                  </a:lnTo>
                  <a:lnTo>
                    <a:pt x="1335" y="6882"/>
                  </a:lnTo>
                  <a:cubicBezTo>
                    <a:pt x="1368" y="6915"/>
                    <a:pt x="1368" y="6948"/>
                    <a:pt x="1402" y="6982"/>
                  </a:cubicBezTo>
                  <a:cubicBezTo>
                    <a:pt x="1435" y="7048"/>
                    <a:pt x="1468" y="7082"/>
                    <a:pt x="1502" y="7115"/>
                  </a:cubicBezTo>
                  <a:lnTo>
                    <a:pt x="2036" y="7682"/>
                  </a:lnTo>
                  <a:cubicBezTo>
                    <a:pt x="2302" y="7982"/>
                    <a:pt x="2603" y="8216"/>
                    <a:pt x="2970" y="8349"/>
                  </a:cubicBezTo>
                  <a:cubicBezTo>
                    <a:pt x="3070" y="8383"/>
                    <a:pt x="3170" y="8416"/>
                    <a:pt x="3270" y="8416"/>
                  </a:cubicBezTo>
                  <a:lnTo>
                    <a:pt x="3336" y="8449"/>
                  </a:lnTo>
                  <a:lnTo>
                    <a:pt x="3503" y="8449"/>
                  </a:lnTo>
                  <a:cubicBezTo>
                    <a:pt x="3587" y="8466"/>
                    <a:pt x="3662" y="8474"/>
                    <a:pt x="3737" y="8474"/>
                  </a:cubicBezTo>
                  <a:cubicBezTo>
                    <a:pt x="3812" y="8474"/>
                    <a:pt x="3887" y="8466"/>
                    <a:pt x="3970" y="8449"/>
                  </a:cubicBezTo>
                  <a:cubicBezTo>
                    <a:pt x="3803" y="8383"/>
                    <a:pt x="3637" y="8283"/>
                    <a:pt x="3503" y="8149"/>
                  </a:cubicBezTo>
                  <a:lnTo>
                    <a:pt x="3070" y="7615"/>
                  </a:lnTo>
                  <a:cubicBezTo>
                    <a:pt x="2136" y="6548"/>
                    <a:pt x="1869" y="5080"/>
                    <a:pt x="2302" y="3746"/>
                  </a:cubicBezTo>
                  <a:cubicBezTo>
                    <a:pt x="2336" y="3646"/>
                    <a:pt x="2402" y="3546"/>
                    <a:pt x="2469" y="3446"/>
                  </a:cubicBezTo>
                  <a:cubicBezTo>
                    <a:pt x="2669" y="3212"/>
                    <a:pt x="2936" y="3045"/>
                    <a:pt x="3203" y="3012"/>
                  </a:cubicBezTo>
                  <a:lnTo>
                    <a:pt x="3437" y="3012"/>
                  </a:lnTo>
                  <a:cubicBezTo>
                    <a:pt x="3703" y="3012"/>
                    <a:pt x="3937" y="3112"/>
                    <a:pt x="4137" y="3279"/>
                  </a:cubicBezTo>
                  <a:cubicBezTo>
                    <a:pt x="4170" y="3312"/>
                    <a:pt x="4204" y="3379"/>
                    <a:pt x="4270" y="3412"/>
                  </a:cubicBezTo>
                  <a:lnTo>
                    <a:pt x="4704" y="3946"/>
                  </a:lnTo>
                  <a:cubicBezTo>
                    <a:pt x="4804" y="4046"/>
                    <a:pt x="4904" y="4180"/>
                    <a:pt x="5004" y="4313"/>
                  </a:cubicBezTo>
                  <a:cubicBezTo>
                    <a:pt x="5638" y="5314"/>
                    <a:pt x="5838" y="6515"/>
                    <a:pt x="5505" y="7649"/>
                  </a:cubicBezTo>
                  <a:lnTo>
                    <a:pt x="5538" y="7615"/>
                  </a:lnTo>
                  <a:lnTo>
                    <a:pt x="5571" y="7549"/>
                  </a:lnTo>
                  <a:cubicBezTo>
                    <a:pt x="5705" y="7382"/>
                    <a:pt x="5772" y="7215"/>
                    <a:pt x="5838" y="7015"/>
                  </a:cubicBezTo>
                  <a:cubicBezTo>
                    <a:pt x="6205" y="5948"/>
                    <a:pt x="6239" y="4780"/>
                    <a:pt x="5972" y="3679"/>
                  </a:cubicBezTo>
                  <a:lnTo>
                    <a:pt x="6038" y="3646"/>
                  </a:lnTo>
                  <a:lnTo>
                    <a:pt x="5872" y="3412"/>
                  </a:lnTo>
                  <a:cubicBezTo>
                    <a:pt x="5872" y="3312"/>
                    <a:pt x="5838" y="3246"/>
                    <a:pt x="5805" y="3146"/>
                  </a:cubicBezTo>
                  <a:cubicBezTo>
                    <a:pt x="5571" y="2512"/>
                    <a:pt x="5204" y="1945"/>
                    <a:pt x="4771" y="1444"/>
                  </a:cubicBezTo>
                  <a:lnTo>
                    <a:pt x="4204" y="777"/>
                  </a:lnTo>
                  <a:cubicBezTo>
                    <a:pt x="4204" y="777"/>
                    <a:pt x="4204" y="744"/>
                    <a:pt x="4170" y="744"/>
                  </a:cubicBezTo>
                  <a:cubicBezTo>
                    <a:pt x="4137" y="710"/>
                    <a:pt x="4137" y="677"/>
                    <a:pt x="4104" y="644"/>
                  </a:cubicBezTo>
                  <a:cubicBezTo>
                    <a:pt x="4070" y="644"/>
                    <a:pt x="4070" y="610"/>
                    <a:pt x="4070" y="610"/>
                  </a:cubicBezTo>
                  <a:lnTo>
                    <a:pt x="4037" y="577"/>
                  </a:lnTo>
                  <a:cubicBezTo>
                    <a:pt x="3970" y="544"/>
                    <a:pt x="3937" y="510"/>
                    <a:pt x="3904" y="477"/>
                  </a:cubicBezTo>
                  <a:cubicBezTo>
                    <a:pt x="3497" y="159"/>
                    <a:pt x="3016" y="0"/>
                    <a:pt x="2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3460200" y="1892125"/>
              <a:ext cx="156800" cy="212850"/>
            </a:xfrm>
            <a:custGeom>
              <a:avLst/>
              <a:gdLst/>
              <a:ahLst/>
              <a:cxnLst/>
              <a:rect l="l" t="t" r="r" b="b"/>
              <a:pathLst>
                <a:path w="6272" h="8514" extrusionOk="0">
                  <a:moveTo>
                    <a:pt x="2636" y="1434"/>
                  </a:moveTo>
                  <a:cubicBezTo>
                    <a:pt x="2902" y="1434"/>
                    <a:pt x="3136" y="1535"/>
                    <a:pt x="3336" y="1701"/>
                  </a:cubicBezTo>
                  <a:cubicBezTo>
                    <a:pt x="3369" y="1735"/>
                    <a:pt x="3403" y="1801"/>
                    <a:pt x="3469" y="1835"/>
                  </a:cubicBezTo>
                  <a:lnTo>
                    <a:pt x="3903" y="2368"/>
                  </a:lnTo>
                  <a:cubicBezTo>
                    <a:pt x="4003" y="2502"/>
                    <a:pt x="4103" y="2602"/>
                    <a:pt x="4203" y="2735"/>
                  </a:cubicBezTo>
                  <a:cubicBezTo>
                    <a:pt x="4870" y="3736"/>
                    <a:pt x="5037" y="4937"/>
                    <a:pt x="4704" y="6071"/>
                  </a:cubicBezTo>
                  <a:lnTo>
                    <a:pt x="4704" y="6038"/>
                  </a:lnTo>
                  <a:cubicBezTo>
                    <a:pt x="4704" y="6071"/>
                    <a:pt x="4670" y="6138"/>
                    <a:pt x="4670" y="6171"/>
                  </a:cubicBezTo>
                  <a:cubicBezTo>
                    <a:pt x="4485" y="6674"/>
                    <a:pt x="4027" y="6966"/>
                    <a:pt x="3547" y="6966"/>
                  </a:cubicBezTo>
                  <a:cubicBezTo>
                    <a:pt x="3421" y="6966"/>
                    <a:pt x="3294" y="6946"/>
                    <a:pt x="3169" y="6905"/>
                  </a:cubicBezTo>
                  <a:cubicBezTo>
                    <a:pt x="3002" y="6805"/>
                    <a:pt x="2836" y="6705"/>
                    <a:pt x="2702" y="6571"/>
                  </a:cubicBezTo>
                  <a:lnTo>
                    <a:pt x="2269" y="6038"/>
                  </a:lnTo>
                  <a:cubicBezTo>
                    <a:pt x="1335" y="4970"/>
                    <a:pt x="1068" y="3503"/>
                    <a:pt x="1501" y="2168"/>
                  </a:cubicBezTo>
                  <a:cubicBezTo>
                    <a:pt x="1535" y="2068"/>
                    <a:pt x="1601" y="1968"/>
                    <a:pt x="1668" y="1868"/>
                  </a:cubicBezTo>
                  <a:cubicBezTo>
                    <a:pt x="1868" y="1635"/>
                    <a:pt x="2135" y="1468"/>
                    <a:pt x="2435" y="1434"/>
                  </a:cubicBezTo>
                  <a:close/>
                  <a:moveTo>
                    <a:pt x="2569" y="0"/>
                  </a:moveTo>
                  <a:cubicBezTo>
                    <a:pt x="2402" y="0"/>
                    <a:pt x="2235" y="33"/>
                    <a:pt x="2068" y="33"/>
                  </a:cubicBezTo>
                  <a:cubicBezTo>
                    <a:pt x="1968" y="67"/>
                    <a:pt x="1902" y="100"/>
                    <a:pt x="1802" y="100"/>
                  </a:cubicBezTo>
                  <a:cubicBezTo>
                    <a:pt x="1768" y="134"/>
                    <a:pt x="1735" y="134"/>
                    <a:pt x="1702" y="167"/>
                  </a:cubicBezTo>
                  <a:lnTo>
                    <a:pt x="1601" y="200"/>
                  </a:lnTo>
                  <a:lnTo>
                    <a:pt x="1501" y="234"/>
                  </a:lnTo>
                  <a:lnTo>
                    <a:pt x="1435" y="267"/>
                  </a:lnTo>
                  <a:cubicBezTo>
                    <a:pt x="1401" y="300"/>
                    <a:pt x="1368" y="300"/>
                    <a:pt x="1335" y="334"/>
                  </a:cubicBezTo>
                  <a:cubicBezTo>
                    <a:pt x="1268" y="367"/>
                    <a:pt x="1201" y="434"/>
                    <a:pt x="1134" y="467"/>
                  </a:cubicBezTo>
                  <a:cubicBezTo>
                    <a:pt x="1101" y="500"/>
                    <a:pt x="1034" y="534"/>
                    <a:pt x="1001" y="567"/>
                  </a:cubicBezTo>
                  <a:cubicBezTo>
                    <a:pt x="1001" y="601"/>
                    <a:pt x="968" y="601"/>
                    <a:pt x="968" y="634"/>
                  </a:cubicBezTo>
                  <a:lnTo>
                    <a:pt x="934" y="667"/>
                  </a:lnTo>
                  <a:cubicBezTo>
                    <a:pt x="868" y="701"/>
                    <a:pt x="834" y="767"/>
                    <a:pt x="801" y="801"/>
                  </a:cubicBezTo>
                  <a:cubicBezTo>
                    <a:pt x="768" y="867"/>
                    <a:pt x="734" y="901"/>
                    <a:pt x="701" y="934"/>
                  </a:cubicBezTo>
                  <a:cubicBezTo>
                    <a:pt x="701" y="934"/>
                    <a:pt x="667" y="967"/>
                    <a:pt x="667" y="1001"/>
                  </a:cubicBezTo>
                  <a:cubicBezTo>
                    <a:pt x="634" y="1034"/>
                    <a:pt x="601" y="1068"/>
                    <a:pt x="601" y="1068"/>
                  </a:cubicBezTo>
                  <a:cubicBezTo>
                    <a:pt x="534" y="1201"/>
                    <a:pt x="467" y="1368"/>
                    <a:pt x="401" y="1501"/>
                  </a:cubicBezTo>
                  <a:cubicBezTo>
                    <a:pt x="0" y="2769"/>
                    <a:pt x="0" y="4136"/>
                    <a:pt x="467" y="5371"/>
                  </a:cubicBezTo>
                  <a:cubicBezTo>
                    <a:pt x="701" y="6004"/>
                    <a:pt x="1068" y="6571"/>
                    <a:pt x="1501" y="7105"/>
                  </a:cubicBezTo>
                  <a:lnTo>
                    <a:pt x="2035" y="7739"/>
                  </a:lnTo>
                  <a:cubicBezTo>
                    <a:pt x="2494" y="8266"/>
                    <a:pt x="3117" y="8513"/>
                    <a:pt x="3734" y="8513"/>
                  </a:cubicBezTo>
                  <a:cubicBezTo>
                    <a:pt x="4641" y="8513"/>
                    <a:pt x="5534" y="7978"/>
                    <a:pt x="5871" y="7005"/>
                  </a:cubicBezTo>
                  <a:cubicBezTo>
                    <a:pt x="6271" y="5771"/>
                    <a:pt x="6238" y="4470"/>
                    <a:pt x="5804" y="3269"/>
                  </a:cubicBezTo>
                  <a:cubicBezTo>
                    <a:pt x="5771" y="3169"/>
                    <a:pt x="5738" y="3102"/>
                    <a:pt x="5704" y="3036"/>
                  </a:cubicBezTo>
                  <a:cubicBezTo>
                    <a:pt x="5704" y="3002"/>
                    <a:pt x="5704" y="2969"/>
                    <a:pt x="5671" y="2936"/>
                  </a:cubicBezTo>
                  <a:cubicBezTo>
                    <a:pt x="5671" y="2902"/>
                    <a:pt x="5638" y="2835"/>
                    <a:pt x="5638" y="2802"/>
                  </a:cubicBezTo>
                  <a:cubicBezTo>
                    <a:pt x="5604" y="2735"/>
                    <a:pt x="5604" y="2735"/>
                    <a:pt x="5571" y="2702"/>
                  </a:cubicBezTo>
                  <a:cubicBezTo>
                    <a:pt x="5571" y="2669"/>
                    <a:pt x="5538" y="2602"/>
                    <a:pt x="5504" y="2569"/>
                  </a:cubicBezTo>
                  <a:cubicBezTo>
                    <a:pt x="5471" y="2502"/>
                    <a:pt x="5438" y="2435"/>
                    <a:pt x="5404" y="2368"/>
                  </a:cubicBezTo>
                  <a:cubicBezTo>
                    <a:pt x="5371" y="2302"/>
                    <a:pt x="5337" y="2235"/>
                    <a:pt x="5304" y="2168"/>
                  </a:cubicBezTo>
                  <a:cubicBezTo>
                    <a:pt x="5271" y="2135"/>
                    <a:pt x="5271" y="2102"/>
                    <a:pt x="5237" y="2068"/>
                  </a:cubicBezTo>
                  <a:cubicBezTo>
                    <a:pt x="5204" y="2002"/>
                    <a:pt x="5137" y="1901"/>
                    <a:pt x="5071" y="1835"/>
                  </a:cubicBezTo>
                  <a:cubicBezTo>
                    <a:pt x="4971" y="1668"/>
                    <a:pt x="4870" y="1535"/>
                    <a:pt x="4737" y="1401"/>
                  </a:cubicBezTo>
                  <a:lnTo>
                    <a:pt x="4170" y="734"/>
                  </a:lnTo>
                  <a:cubicBezTo>
                    <a:pt x="4103" y="634"/>
                    <a:pt x="3970" y="534"/>
                    <a:pt x="3870" y="434"/>
                  </a:cubicBezTo>
                  <a:lnTo>
                    <a:pt x="3803" y="400"/>
                  </a:lnTo>
                  <a:lnTo>
                    <a:pt x="3736" y="367"/>
                  </a:lnTo>
                  <a:cubicBezTo>
                    <a:pt x="3736" y="334"/>
                    <a:pt x="3703" y="334"/>
                    <a:pt x="3703" y="334"/>
                  </a:cubicBezTo>
                  <a:lnTo>
                    <a:pt x="3603" y="267"/>
                  </a:lnTo>
                  <a:lnTo>
                    <a:pt x="3570" y="267"/>
                  </a:lnTo>
                  <a:lnTo>
                    <a:pt x="3469" y="200"/>
                  </a:lnTo>
                  <a:cubicBezTo>
                    <a:pt x="3369" y="167"/>
                    <a:pt x="3303" y="134"/>
                    <a:pt x="3236" y="100"/>
                  </a:cubicBezTo>
                  <a:lnTo>
                    <a:pt x="3136" y="67"/>
                  </a:lnTo>
                  <a:cubicBezTo>
                    <a:pt x="3069" y="67"/>
                    <a:pt x="3002" y="33"/>
                    <a:pt x="2936" y="33"/>
                  </a:cubicBezTo>
                  <a:cubicBezTo>
                    <a:pt x="2902" y="33"/>
                    <a:pt x="2869" y="0"/>
                    <a:pt x="28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3539425" y="2064750"/>
              <a:ext cx="1675" cy="25"/>
            </a:xfrm>
            <a:custGeom>
              <a:avLst/>
              <a:gdLst/>
              <a:ahLst/>
              <a:cxnLst/>
              <a:rect l="l" t="t" r="r" b="b"/>
              <a:pathLst>
                <a:path w="67" h="1" extrusionOk="0">
                  <a:moveTo>
                    <a:pt x="67"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3577775" y="2043050"/>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3228375" y="1937150"/>
              <a:ext cx="212675" cy="144275"/>
            </a:xfrm>
            <a:custGeom>
              <a:avLst/>
              <a:gdLst/>
              <a:ahLst/>
              <a:cxnLst/>
              <a:rect l="l" t="t" r="r" b="b"/>
              <a:pathLst>
                <a:path w="8507" h="5771" extrusionOk="0">
                  <a:moveTo>
                    <a:pt x="2669" y="0"/>
                  </a:moveTo>
                  <a:lnTo>
                    <a:pt x="2669" y="100"/>
                  </a:lnTo>
                  <a:lnTo>
                    <a:pt x="2535" y="100"/>
                  </a:lnTo>
                  <a:lnTo>
                    <a:pt x="2368" y="134"/>
                  </a:lnTo>
                  <a:lnTo>
                    <a:pt x="1534" y="334"/>
                  </a:lnTo>
                  <a:cubicBezTo>
                    <a:pt x="1168" y="434"/>
                    <a:pt x="834" y="601"/>
                    <a:pt x="534" y="868"/>
                  </a:cubicBezTo>
                  <a:cubicBezTo>
                    <a:pt x="467" y="934"/>
                    <a:pt x="400" y="1001"/>
                    <a:pt x="334" y="1101"/>
                  </a:cubicBezTo>
                  <a:lnTo>
                    <a:pt x="300" y="1168"/>
                  </a:lnTo>
                  <a:lnTo>
                    <a:pt x="200" y="1301"/>
                  </a:lnTo>
                  <a:cubicBezTo>
                    <a:pt x="100" y="1435"/>
                    <a:pt x="33" y="1568"/>
                    <a:pt x="0" y="1702"/>
                  </a:cubicBezTo>
                  <a:cubicBezTo>
                    <a:pt x="133" y="1568"/>
                    <a:pt x="300" y="1501"/>
                    <a:pt x="500" y="1435"/>
                  </a:cubicBezTo>
                  <a:lnTo>
                    <a:pt x="1168" y="1301"/>
                  </a:lnTo>
                  <a:cubicBezTo>
                    <a:pt x="1483" y="1224"/>
                    <a:pt x="1803" y="1186"/>
                    <a:pt x="2119" y="1186"/>
                  </a:cubicBezTo>
                  <a:cubicBezTo>
                    <a:pt x="3173" y="1186"/>
                    <a:pt x="4193" y="1607"/>
                    <a:pt x="4937" y="2402"/>
                  </a:cubicBezTo>
                  <a:cubicBezTo>
                    <a:pt x="5037" y="2469"/>
                    <a:pt x="5104" y="2569"/>
                    <a:pt x="5137" y="2702"/>
                  </a:cubicBezTo>
                  <a:cubicBezTo>
                    <a:pt x="5270" y="2969"/>
                    <a:pt x="5304" y="3269"/>
                    <a:pt x="5204" y="3536"/>
                  </a:cubicBezTo>
                  <a:cubicBezTo>
                    <a:pt x="5170" y="3603"/>
                    <a:pt x="5137" y="3670"/>
                    <a:pt x="5104" y="3736"/>
                  </a:cubicBezTo>
                  <a:cubicBezTo>
                    <a:pt x="5004" y="3970"/>
                    <a:pt x="4803" y="4137"/>
                    <a:pt x="4570" y="4237"/>
                  </a:cubicBezTo>
                  <a:cubicBezTo>
                    <a:pt x="4503" y="4270"/>
                    <a:pt x="4437" y="4303"/>
                    <a:pt x="4403" y="4303"/>
                  </a:cubicBezTo>
                  <a:lnTo>
                    <a:pt x="3736" y="4470"/>
                  </a:lnTo>
                  <a:cubicBezTo>
                    <a:pt x="3569" y="4504"/>
                    <a:pt x="3402" y="4537"/>
                    <a:pt x="3236" y="4570"/>
                  </a:cubicBezTo>
                  <a:cubicBezTo>
                    <a:pt x="3111" y="4581"/>
                    <a:pt x="2986" y="4586"/>
                    <a:pt x="2861" y="4586"/>
                  </a:cubicBezTo>
                  <a:cubicBezTo>
                    <a:pt x="1822" y="4586"/>
                    <a:pt x="811" y="4214"/>
                    <a:pt x="67" y="3470"/>
                  </a:cubicBezTo>
                  <a:lnTo>
                    <a:pt x="67" y="3470"/>
                  </a:lnTo>
                  <a:cubicBezTo>
                    <a:pt x="67" y="3503"/>
                    <a:pt x="67" y="3536"/>
                    <a:pt x="100" y="3536"/>
                  </a:cubicBezTo>
                  <a:lnTo>
                    <a:pt x="133" y="3603"/>
                  </a:lnTo>
                  <a:cubicBezTo>
                    <a:pt x="234" y="3770"/>
                    <a:pt x="334" y="3937"/>
                    <a:pt x="467" y="4070"/>
                  </a:cubicBezTo>
                  <a:cubicBezTo>
                    <a:pt x="1268" y="4871"/>
                    <a:pt x="2268" y="5404"/>
                    <a:pt x="3369" y="5638"/>
                  </a:cubicBezTo>
                  <a:lnTo>
                    <a:pt x="3369" y="5738"/>
                  </a:lnTo>
                  <a:lnTo>
                    <a:pt x="3636" y="5704"/>
                  </a:lnTo>
                  <a:lnTo>
                    <a:pt x="3669" y="5704"/>
                  </a:lnTo>
                  <a:lnTo>
                    <a:pt x="3936" y="5738"/>
                  </a:lnTo>
                  <a:cubicBezTo>
                    <a:pt x="4147" y="5759"/>
                    <a:pt x="4362" y="5770"/>
                    <a:pt x="4577" y="5770"/>
                  </a:cubicBezTo>
                  <a:cubicBezTo>
                    <a:pt x="5040" y="5770"/>
                    <a:pt x="5505" y="5718"/>
                    <a:pt x="5938" y="5604"/>
                  </a:cubicBezTo>
                  <a:lnTo>
                    <a:pt x="6772" y="5404"/>
                  </a:lnTo>
                  <a:lnTo>
                    <a:pt x="6838" y="5404"/>
                  </a:lnTo>
                  <a:lnTo>
                    <a:pt x="6972" y="5371"/>
                  </a:lnTo>
                  <a:lnTo>
                    <a:pt x="7038" y="5371"/>
                  </a:lnTo>
                  <a:cubicBezTo>
                    <a:pt x="7105" y="5338"/>
                    <a:pt x="7138" y="5338"/>
                    <a:pt x="7205" y="5304"/>
                  </a:cubicBezTo>
                  <a:cubicBezTo>
                    <a:pt x="7505" y="5171"/>
                    <a:pt x="7806" y="4937"/>
                    <a:pt x="8006" y="4670"/>
                  </a:cubicBezTo>
                  <a:cubicBezTo>
                    <a:pt x="8173" y="4437"/>
                    <a:pt x="8306" y="4170"/>
                    <a:pt x="8406" y="3903"/>
                  </a:cubicBezTo>
                  <a:cubicBezTo>
                    <a:pt x="8506" y="3536"/>
                    <a:pt x="8506" y="3136"/>
                    <a:pt x="8439" y="2736"/>
                  </a:cubicBezTo>
                  <a:cubicBezTo>
                    <a:pt x="8406" y="2602"/>
                    <a:pt x="8339" y="2469"/>
                    <a:pt x="8273" y="2335"/>
                  </a:cubicBezTo>
                  <a:cubicBezTo>
                    <a:pt x="8239" y="2235"/>
                    <a:pt x="8173" y="2169"/>
                    <a:pt x="8139" y="2069"/>
                  </a:cubicBezTo>
                  <a:cubicBezTo>
                    <a:pt x="8072" y="2002"/>
                    <a:pt x="8039" y="1902"/>
                    <a:pt x="7972" y="1835"/>
                  </a:cubicBezTo>
                  <a:cubicBezTo>
                    <a:pt x="7939" y="1802"/>
                    <a:pt x="7906" y="1768"/>
                    <a:pt x="7872" y="1735"/>
                  </a:cubicBezTo>
                  <a:cubicBezTo>
                    <a:pt x="7706" y="1568"/>
                    <a:pt x="7572" y="1435"/>
                    <a:pt x="7405" y="1301"/>
                  </a:cubicBezTo>
                  <a:cubicBezTo>
                    <a:pt x="6471" y="534"/>
                    <a:pt x="5337" y="100"/>
                    <a:pt x="41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3230025" y="2023875"/>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3228375" y="1936525"/>
              <a:ext cx="212675" cy="144900"/>
            </a:xfrm>
            <a:custGeom>
              <a:avLst/>
              <a:gdLst/>
              <a:ahLst/>
              <a:cxnLst/>
              <a:rect l="l" t="t" r="r" b="b"/>
              <a:pathLst>
                <a:path w="8507" h="5796" extrusionOk="0">
                  <a:moveTo>
                    <a:pt x="3736" y="0"/>
                  </a:moveTo>
                  <a:cubicBezTo>
                    <a:pt x="3611" y="0"/>
                    <a:pt x="3486" y="9"/>
                    <a:pt x="3369" y="25"/>
                  </a:cubicBezTo>
                  <a:lnTo>
                    <a:pt x="2669" y="25"/>
                  </a:lnTo>
                  <a:lnTo>
                    <a:pt x="2669" y="125"/>
                  </a:lnTo>
                  <a:lnTo>
                    <a:pt x="2535" y="125"/>
                  </a:lnTo>
                  <a:lnTo>
                    <a:pt x="2368" y="159"/>
                  </a:lnTo>
                  <a:lnTo>
                    <a:pt x="1534" y="359"/>
                  </a:lnTo>
                  <a:cubicBezTo>
                    <a:pt x="1168" y="459"/>
                    <a:pt x="834" y="626"/>
                    <a:pt x="534" y="893"/>
                  </a:cubicBezTo>
                  <a:cubicBezTo>
                    <a:pt x="467" y="959"/>
                    <a:pt x="400" y="1026"/>
                    <a:pt x="334" y="1126"/>
                  </a:cubicBezTo>
                  <a:lnTo>
                    <a:pt x="300" y="1193"/>
                  </a:lnTo>
                  <a:lnTo>
                    <a:pt x="200" y="1326"/>
                  </a:lnTo>
                  <a:cubicBezTo>
                    <a:pt x="133" y="1460"/>
                    <a:pt x="33" y="1593"/>
                    <a:pt x="0" y="1727"/>
                  </a:cubicBezTo>
                  <a:cubicBezTo>
                    <a:pt x="133" y="1593"/>
                    <a:pt x="300" y="1526"/>
                    <a:pt x="500" y="1460"/>
                  </a:cubicBezTo>
                  <a:lnTo>
                    <a:pt x="1168" y="1326"/>
                  </a:lnTo>
                  <a:cubicBezTo>
                    <a:pt x="1483" y="1249"/>
                    <a:pt x="1803" y="1211"/>
                    <a:pt x="2119" y="1211"/>
                  </a:cubicBezTo>
                  <a:cubicBezTo>
                    <a:pt x="3173" y="1211"/>
                    <a:pt x="4193" y="1632"/>
                    <a:pt x="4937" y="2427"/>
                  </a:cubicBezTo>
                  <a:cubicBezTo>
                    <a:pt x="5037" y="2494"/>
                    <a:pt x="5104" y="2594"/>
                    <a:pt x="5137" y="2727"/>
                  </a:cubicBezTo>
                  <a:cubicBezTo>
                    <a:pt x="5270" y="2994"/>
                    <a:pt x="5304" y="3294"/>
                    <a:pt x="5204" y="3561"/>
                  </a:cubicBezTo>
                  <a:cubicBezTo>
                    <a:pt x="5170" y="3628"/>
                    <a:pt x="5137" y="3695"/>
                    <a:pt x="5104" y="3761"/>
                  </a:cubicBezTo>
                  <a:cubicBezTo>
                    <a:pt x="5004" y="3995"/>
                    <a:pt x="4803" y="4162"/>
                    <a:pt x="4570" y="4262"/>
                  </a:cubicBezTo>
                  <a:cubicBezTo>
                    <a:pt x="4503" y="4295"/>
                    <a:pt x="4437" y="4328"/>
                    <a:pt x="4403" y="4328"/>
                  </a:cubicBezTo>
                  <a:lnTo>
                    <a:pt x="3736" y="4495"/>
                  </a:lnTo>
                  <a:cubicBezTo>
                    <a:pt x="3569" y="4529"/>
                    <a:pt x="3402" y="4562"/>
                    <a:pt x="3236" y="4595"/>
                  </a:cubicBezTo>
                  <a:cubicBezTo>
                    <a:pt x="3111" y="4606"/>
                    <a:pt x="2986" y="4611"/>
                    <a:pt x="2861" y="4611"/>
                  </a:cubicBezTo>
                  <a:cubicBezTo>
                    <a:pt x="1822" y="4611"/>
                    <a:pt x="811" y="4239"/>
                    <a:pt x="67" y="3495"/>
                  </a:cubicBezTo>
                  <a:lnTo>
                    <a:pt x="67" y="3495"/>
                  </a:lnTo>
                  <a:cubicBezTo>
                    <a:pt x="67" y="3528"/>
                    <a:pt x="67" y="3561"/>
                    <a:pt x="100" y="3561"/>
                  </a:cubicBezTo>
                  <a:lnTo>
                    <a:pt x="133" y="3628"/>
                  </a:lnTo>
                  <a:cubicBezTo>
                    <a:pt x="234" y="3795"/>
                    <a:pt x="334" y="3962"/>
                    <a:pt x="467" y="4095"/>
                  </a:cubicBezTo>
                  <a:cubicBezTo>
                    <a:pt x="1268" y="4896"/>
                    <a:pt x="2268" y="5429"/>
                    <a:pt x="3369" y="5663"/>
                  </a:cubicBezTo>
                  <a:lnTo>
                    <a:pt x="3369" y="5729"/>
                  </a:lnTo>
                  <a:lnTo>
                    <a:pt x="3636" y="5696"/>
                  </a:lnTo>
                  <a:lnTo>
                    <a:pt x="3669" y="5696"/>
                  </a:lnTo>
                  <a:lnTo>
                    <a:pt x="3936" y="5763"/>
                  </a:lnTo>
                  <a:cubicBezTo>
                    <a:pt x="4147" y="5784"/>
                    <a:pt x="4359" y="5795"/>
                    <a:pt x="4570" y="5795"/>
                  </a:cubicBezTo>
                  <a:cubicBezTo>
                    <a:pt x="5026" y="5795"/>
                    <a:pt x="5482" y="5743"/>
                    <a:pt x="5938" y="5629"/>
                  </a:cubicBezTo>
                  <a:lnTo>
                    <a:pt x="6772" y="5429"/>
                  </a:lnTo>
                  <a:lnTo>
                    <a:pt x="6838" y="5429"/>
                  </a:lnTo>
                  <a:lnTo>
                    <a:pt x="6938" y="5396"/>
                  </a:lnTo>
                  <a:lnTo>
                    <a:pt x="7038" y="5396"/>
                  </a:lnTo>
                  <a:cubicBezTo>
                    <a:pt x="7105" y="5363"/>
                    <a:pt x="7138" y="5363"/>
                    <a:pt x="7205" y="5329"/>
                  </a:cubicBezTo>
                  <a:cubicBezTo>
                    <a:pt x="7505" y="5162"/>
                    <a:pt x="7806" y="4962"/>
                    <a:pt x="8006" y="4695"/>
                  </a:cubicBezTo>
                  <a:cubicBezTo>
                    <a:pt x="8173" y="4462"/>
                    <a:pt x="8306" y="4195"/>
                    <a:pt x="8406" y="3928"/>
                  </a:cubicBezTo>
                  <a:cubicBezTo>
                    <a:pt x="8506" y="3561"/>
                    <a:pt x="8506" y="3161"/>
                    <a:pt x="8406" y="2761"/>
                  </a:cubicBezTo>
                  <a:cubicBezTo>
                    <a:pt x="8373" y="2627"/>
                    <a:pt x="8339" y="2494"/>
                    <a:pt x="8273" y="2360"/>
                  </a:cubicBezTo>
                  <a:cubicBezTo>
                    <a:pt x="8239" y="2260"/>
                    <a:pt x="8173" y="2194"/>
                    <a:pt x="8139" y="2094"/>
                  </a:cubicBezTo>
                  <a:cubicBezTo>
                    <a:pt x="8072" y="2027"/>
                    <a:pt x="8006" y="1927"/>
                    <a:pt x="7939" y="1860"/>
                  </a:cubicBezTo>
                  <a:lnTo>
                    <a:pt x="7839" y="1760"/>
                  </a:lnTo>
                  <a:cubicBezTo>
                    <a:pt x="7706" y="1593"/>
                    <a:pt x="7539" y="1460"/>
                    <a:pt x="7405" y="1326"/>
                  </a:cubicBezTo>
                  <a:cubicBezTo>
                    <a:pt x="6471" y="559"/>
                    <a:pt x="5337" y="125"/>
                    <a:pt x="4136" y="25"/>
                  </a:cubicBezTo>
                  <a:lnTo>
                    <a:pt x="4103" y="25"/>
                  </a:lnTo>
                  <a:cubicBezTo>
                    <a:pt x="3986" y="9"/>
                    <a:pt x="3861" y="0"/>
                    <a:pt x="37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3166650" y="1937600"/>
              <a:ext cx="229350" cy="143850"/>
            </a:xfrm>
            <a:custGeom>
              <a:avLst/>
              <a:gdLst/>
              <a:ahLst/>
              <a:cxnLst/>
              <a:rect l="l" t="t" r="r" b="b"/>
              <a:pathLst>
                <a:path w="9174" h="5754" extrusionOk="0">
                  <a:moveTo>
                    <a:pt x="4579" y="1172"/>
                  </a:moveTo>
                  <a:cubicBezTo>
                    <a:pt x="5636" y="1172"/>
                    <a:pt x="6689" y="1607"/>
                    <a:pt x="7439" y="2384"/>
                  </a:cubicBezTo>
                  <a:cubicBezTo>
                    <a:pt x="7506" y="2484"/>
                    <a:pt x="7573" y="2584"/>
                    <a:pt x="7639" y="2684"/>
                  </a:cubicBezTo>
                  <a:cubicBezTo>
                    <a:pt x="7773" y="2951"/>
                    <a:pt x="7773" y="3285"/>
                    <a:pt x="7706" y="3552"/>
                  </a:cubicBezTo>
                  <a:cubicBezTo>
                    <a:pt x="7673" y="3618"/>
                    <a:pt x="7639" y="3685"/>
                    <a:pt x="7606" y="3752"/>
                  </a:cubicBezTo>
                  <a:cubicBezTo>
                    <a:pt x="7473" y="3952"/>
                    <a:pt x="7272" y="4119"/>
                    <a:pt x="7039" y="4219"/>
                  </a:cubicBezTo>
                  <a:cubicBezTo>
                    <a:pt x="6972" y="4252"/>
                    <a:pt x="6906" y="4252"/>
                    <a:pt x="6839" y="4285"/>
                  </a:cubicBezTo>
                  <a:lnTo>
                    <a:pt x="6172" y="4452"/>
                  </a:lnTo>
                  <a:cubicBezTo>
                    <a:pt x="6005" y="4452"/>
                    <a:pt x="5871" y="4486"/>
                    <a:pt x="5705" y="4519"/>
                  </a:cubicBezTo>
                  <a:cubicBezTo>
                    <a:pt x="5556" y="4536"/>
                    <a:pt x="5408" y="4544"/>
                    <a:pt x="5261" y="4544"/>
                  </a:cubicBezTo>
                  <a:cubicBezTo>
                    <a:pt x="4246" y="4544"/>
                    <a:pt x="3264" y="4150"/>
                    <a:pt x="2536" y="3452"/>
                  </a:cubicBezTo>
                  <a:cubicBezTo>
                    <a:pt x="2502" y="3418"/>
                    <a:pt x="2469" y="3385"/>
                    <a:pt x="2436" y="3351"/>
                  </a:cubicBezTo>
                  <a:cubicBezTo>
                    <a:pt x="1969" y="2884"/>
                    <a:pt x="2002" y="2151"/>
                    <a:pt x="2469" y="1717"/>
                  </a:cubicBezTo>
                  <a:lnTo>
                    <a:pt x="2469" y="1750"/>
                  </a:lnTo>
                  <a:lnTo>
                    <a:pt x="2502" y="1717"/>
                  </a:lnTo>
                  <a:cubicBezTo>
                    <a:pt x="2636" y="1584"/>
                    <a:pt x="2803" y="1483"/>
                    <a:pt x="2969" y="1450"/>
                  </a:cubicBezTo>
                  <a:lnTo>
                    <a:pt x="3670" y="1283"/>
                  </a:lnTo>
                  <a:cubicBezTo>
                    <a:pt x="3969" y="1209"/>
                    <a:pt x="4274" y="1172"/>
                    <a:pt x="4579" y="1172"/>
                  </a:cubicBezTo>
                  <a:close/>
                  <a:moveTo>
                    <a:pt x="4438" y="1"/>
                  </a:moveTo>
                  <a:cubicBezTo>
                    <a:pt x="3996" y="1"/>
                    <a:pt x="3559" y="60"/>
                    <a:pt x="3136" y="149"/>
                  </a:cubicBezTo>
                  <a:lnTo>
                    <a:pt x="2302" y="349"/>
                  </a:lnTo>
                  <a:cubicBezTo>
                    <a:pt x="601" y="750"/>
                    <a:pt x="1" y="2851"/>
                    <a:pt x="1201" y="4085"/>
                  </a:cubicBezTo>
                  <a:cubicBezTo>
                    <a:pt x="2102" y="4986"/>
                    <a:pt x="3270" y="5553"/>
                    <a:pt x="4537" y="5720"/>
                  </a:cubicBezTo>
                  <a:lnTo>
                    <a:pt x="4771" y="5753"/>
                  </a:lnTo>
                  <a:lnTo>
                    <a:pt x="5838" y="5753"/>
                  </a:lnTo>
                  <a:cubicBezTo>
                    <a:pt x="5938" y="5753"/>
                    <a:pt x="6038" y="5753"/>
                    <a:pt x="6138" y="5720"/>
                  </a:cubicBezTo>
                  <a:cubicBezTo>
                    <a:pt x="6305" y="5686"/>
                    <a:pt x="6505" y="5653"/>
                    <a:pt x="6672" y="5620"/>
                  </a:cubicBezTo>
                  <a:lnTo>
                    <a:pt x="7506" y="5420"/>
                  </a:lnTo>
                  <a:cubicBezTo>
                    <a:pt x="7673" y="5386"/>
                    <a:pt x="7806" y="5320"/>
                    <a:pt x="7940" y="5286"/>
                  </a:cubicBezTo>
                  <a:cubicBezTo>
                    <a:pt x="7973" y="5253"/>
                    <a:pt x="8006" y="5253"/>
                    <a:pt x="8006" y="5219"/>
                  </a:cubicBezTo>
                  <a:cubicBezTo>
                    <a:pt x="8040" y="5219"/>
                    <a:pt x="8040" y="5219"/>
                    <a:pt x="8073" y="5186"/>
                  </a:cubicBezTo>
                  <a:lnTo>
                    <a:pt x="8140" y="5186"/>
                  </a:lnTo>
                  <a:cubicBezTo>
                    <a:pt x="8140" y="5153"/>
                    <a:pt x="8173" y="5153"/>
                    <a:pt x="8206" y="5119"/>
                  </a:cubicBezTo>
                  <a:lnTo>
                    <a:pt x="8240" y="5119"/>
                  </a:lnTo>
                  <a:lnTo>
                    <a:pt x="8373" y="5019"/>
                  </a:lnTo>
                  <a:cubicBezTo>
                    <a:pt x="8407" y="4986"/>
                    <a:pt x="8473" y="4953"/>
                    <a:pt x="8540" y="4886"/>
                  </a:cubicBezTo>
                  <a:lnTo>
                    <a:pt x="8607" y="4786"/>
                  </a:lnTo>
                  <a:cubicBezTo>
                    <a:pt x="8673" y="4752"/>
                    <a:pt x="8707" y="4719"/>
                    <a:pt x="8740" y="4652"/>
                  </a:cubicBezTo>
                  <a:cubicBezTo>
                    <a:pt x="8774" y="4652"/>
                    <a:pt x="8774" y="4619"/>
                    <a:pt x="8807" y="4586"/>
                  </a:cubicBezTo>
                  <a:cubicBezTo>
                    <a:pt x="8807" y="4586"/>
                    <a:pt x="8807" y="4552"/>
                    <a:pt x="8807" y="4552"/>
                  </a:cubicBezTo>
                  <a:cubicBezTo>
                    <a:pt x="8840" y="4486"/>
                    <a:pt x="8874" y="4419"/>
                    <a:pt x="8907" y="4386"/>
                  </a:cubicBezTo>
                  <a:cubicBezTo>
                    <a:pt x="9007" y="4219"/>
                    <a:pt x="9074" y="4052"/>
                    <a:pt x="9107" y="3885"/>
                  </a:cubicBezTo>
                  <a:cubicBezTo>
                    <a:pt x="9107" y="3818"/>
                    <a:pt x="9174" y="3718"/>
                    <a:pt x="9174" y="3652"/>
                  </a:cubicBezTo>
                  <a:cubicBezTo>
                    <a:pt x="9174" y="3618"/>
                    <a:pt x="9174" y="3552"/>
                    <a:pt x="9174" y="3518"/>
                  </a:cubicBezTo>
                  <a:cubicBezTo>
                    <a:pt x="9174" y="3485"/>
                    <a:pt x="9174" y="3452"/>
                    <a:pt x="9174" y="3418"/>
                  </a:cubicBezTo>
                  <a:cubicBezTo>
                    <a:pt x="9174" y="3385"/>
                    <a:pt x="9174" y="3351"/>
                    <a:pt x="9174" y="3318"/>
                  </a:cubicBezTo>
                  <a:lnTo>
                    <a:pt x="9174" y="3251"/>
                  </a:lnTo>
                  <a:cubicBezTo>
                    <a:pt x="9174" y="3218"/>
                    <a:pt x="9174" y="3185"/>
                    <a:pt x="9174" y="3151"/>
                  </a:cubicBezTo>
                  <a:cubicBezTo>
                    <a:pt x="9174" y="3051"/>
                    <a:pt x="9174" y="2951"/>
                    <a:pt x="9140" y="2884"/>
                  </a:cubicBezTo>
                  <a:cubicBezTo>
                    <a:pt x="9140" y="2818"/>
                    <a:pt x="9107" y="2751"/>
                    <a:pt x="9107" y="2718"/>
                  </a:cubicBezTo>
                  <a:cubicBezTo>
                    <a:pt x="9107" y="2684"/>
                    <a:pt x="9107" y="2651"/>
                    <a:pt x="9107" y="2651"/>
                  </a:cubicBezTo>
                  <a:lnTo>
                    <a:pt x="9107" y="2618"/>
                  </a:lnTo>
                  <a:cubicBezTo>
                    <a:pt x="9074" y="2551"/>
                    <a:pt x="9074" y="2484"/>
                    <a:pt x="9040" y="2417"/>
                  </a:cubicBezTo>
                  <a:cubicBezTo>
                    <a:pt x="9007" y="2384"/>
                    <a:pt x="8974" y="2351"/>
                    <a:pt x="8974" y="2284"/>
                  </a:cubicBezTo>
                  <a:cubicBezTo>
                    <a:pt x="8940" y="2251"/>
                    <a:pt x="8940" y="2217"/>
                    <a:pt x="8940" y="2217"/>
                  </a:cubicBezTo>
                  <a:cubicBezTo>
                    <a:pt x="8907" y="2184"/>
                    <a:pt x="8907" y="2151"/>
                    <a:pt x="8874" y="2117"/>
                  </a:cubicBezTo>
                  <a:cubicBezTo>
                    <a:pt x="8807" y="1984"/>
                    <a:pt x="8707" y="1884"/>
                    <a:pt x="8573" y="1750"/>
                  </a:cubicBezTo>
                  <a:cubicBezTo>
                    <a:pt x="7673" y="816"/>
                    <a:pt x="6439" y="183"/>
                    <a:pt x="5104" y="49"/>
                  </a:cubicBezTo>
                  <a:cubicBezTo>
                    <a:pt x="4882" y="16"/>
                    <a:pt x="4660" y="1"/>
                    <a:pt x="4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a:off x="3227525" y="1980500"/>
              <a:ext cx="875" cy="875"/>
            </a:xfrm>
            <a:custGeom>
              <a:avLst/>
              <a:gdLst/>
              <a:ahLst/>
              <a:cxnLst/>
              <a:rect l="l" t="t" r="r" b="b"/>
              <a:pathLst>
                <a:path w="35" h="35" extrusionOk="0">
                  <a:moveTo>
                    <a:pt x="1" y="34"/>
                  </a:moveTo>
                  <a:lnTo>
                    <a:pt x="34" y="1"/>
                  </a:lnTo>
                  <a:lnTo>
                    <a:pt x="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a:off x="3230025" y="2023875"/>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3646150" y="1895650"/>
              <a:ext cx="183500" cy="192475"/>
            </a:xfrm>
            <a:custGeom>
              <a:avLst/>
              <a:gdLst/>
              <a:ahLst/>
              <a:cxnLst/>
              <a:rect l="l" t="t" r="r" b="b"/>
              <a:pathLst>
                <a:path w="7340" h="7699" extrusionOk="0">
                  <a:moveTo>
                    <a:pt x="5121" y="1"/>
                  </a:moveTo>
                  <a:cubicBezTo>
                    <a:pt x="5071" y="1"/>
                    <a:pt x="5021" y="9"/>
                    <a:pt x="4971" y="26"/>
                  </a:cubicBezTo>
                  <a:lnTo>
                    <a:pt x="4704" y="26"/>
                  </a:lnTo>
                  <a:lnTo>
                    <a:pt x="4538" y="59"/>
                  </a:lnTo>
                  <a:cubicBezTo>
                    <a:pt x="4337" y="126"/>
                    <a:pt x="4137" y="193"/>
                    <a:pt x="3937" y="259"/>
                  </a:cubicBezTo>
                  <a:cubicBezTo>
                    <a:pt x="2803" y="660"/>
                    <a:pt x="1836" y="1427"/>
                    <a:pt x="1168" y="2394"/>
                  </a:cubicBezTo>
                  <a:lnTo>
                    <a:pt x="1135" y="2428"/>
                  </a:lnTo>
                  <a:cubicBezTo>
                    <a:pt x="1002" y="2628"/>
                    <a:pt x="868" y="2828"/>
                    <a:pt x="768" y="3061"/>
                  </a:cubicBezTo>
                  <a:lnTo>
                    <a:pt x="401" y="3662"/>
                  </a:lnTo>
                  <a:lnTo>
                    <a:pt x="468" y="3695"/>
                  </a:lnTo>
                  <a:cubicBezTo>
                    <a:pt x="468" y="3729"/>
                    <a:pt x="435" y="3795"/>
                    <a:pt x="435" y="3829"/>
                  </a:cubicBezTo>
                  <a:cubicBezTo>
                    <a:pt x="401" y="3862"/>
                    <a:pt x="401" y="3929"/>
                    <a:pt x="401" y="3962"/>
                  </a:cubicBezTo>
                  <a:lnTo>
                    <a:pt x="134" y="4796"/>
                  </a:lnTo>
                  <a:cubicBezTo>
                    <a:pt x="34" y="5163"/>
                    <a:pt x="1" y="5563"/>
                    <a:pt x="101" y="5930"/>
                  </a:cubicBezTo>
                  <a:cubicBezTo>
                    <a:pt x="101" y="6030"/>
                    <a:pt x="134" y="6130"/>
                    <a:pt x="168" y="6197"/>
                  </a:cubicBezTo>
                  <a:cubicBezTo>
                    <a:pt x="168" y="6230"/>
                    <a:pt x="168" y="6264"/>
                    <a:pt x="201" y="6297"/>
                  </a:cubicBezTo>
                  <a:cubicBezTo>
                    <a:pt x="234" y="6330"/>
                    <a:pt x="234" y="6397"/>
                    <a:pt x="268" y="6430"/>
                  </a:cubicBezTo>
                  <a:cubicBezTo>
                    <a:pt x="335" y="6597"/>
                    <a:pt x="401" y="6731"/>
                    <a:pt x="535" y="6864"/>
                  </a:cubicBezTo>
                  <a:cubicBezTo>
                    <a:pt x="468" y="6664"/>
                    <a:pt x="501" y="6464"/>
                    <a:pt x="535" y="6297"/>
                  </a:cubicBezTo>
                  <a:lnTo>
                    <a:pt x="768" y="5630"/>
                  </a:lnTo>
                  <a:cubicBezTo>
                    <a:pt x="1168" y="4296"/>
                    <a:pt x="2269" y="3262"/>
                    <a:pt x="3637" y="2928"/>
                  </a:cubicBezTo>
                  <a:cubicBezTo>
                    <a:pt x="3737" y="2895"/>
                    <a:pt x="3870" y="2895"/>
                    <a:pt x="3970" y="2895"/>
                  </a:cubicBezTo>
                  <a:cubicBezTo>
                    <a:pt x="4271" y="2928"/>
                    <a:pt x="4571" y="3061"/>
                    <a:pt x="4738" y="3295"/>
                  </a:cubicBezTo>
                  <a:cubicBezTo>
                    <a:pt x="4804" y="3362"/>
                    <a:pt x="4838" y="3395"/>
                    <a:pt x="4871" y="3462"/>
                  </a:cubicBezTo>
                  <a:cubicBezTo>
                    <a:pt x="5005" y="3695"/>
                    <a:pt x="5038" y="3962"/>
                    <a:pt x="5005" y="4196"/>
                  </a:cubicBezTo>
                  <a:cubicBezTo>
                    <a:pt x="5005" y="4262"/>
                    <a:pt x="5005" y="4329"/>
                    <a:pt x="4971" y="4362"/>
                  </a:cubicBezTo>
                  <a:lnTo>
                    <a:pt x="4771" y="5029"/>
                  </a:lnTo>
                  <a:cubicBezTo>
                    <a:pt x="4738" y="5196"/>
                    <a:pt x="4671" y="5363"/>
                    <a:pt x="4604" y="5496"/>
                  </a:cubicBezTo>
                  <a:cubicBezTo>
                    <a:pt x="4137" y="6564"/>
                    <a:pt x="3203" y="7364"/>
                    <a:pt x="2069" y="7698"/>
                  </a:cubicBezTo>
                  <a:lnTo>
                    <a:pt x="2203" y="7698"/>
                  </a:lnTo>
                  <a:cubicBezTo>
                    <a:pt x="2403" y="7698"/>
                    <a:pt x="2603" y="7665"/>
                    <a:pt x="2803" y="7631"/>
                  </a:cubicBezTo>
                  <a:cubicBezTo>
                    <a:pt x="3904" y="7364"/>
                    <a:pt x="4904" y="6764"/>
                    <a:pt x="5672" y="5930"/>
                  </a:cubicBezTo>
                  <a:lnTo>
                    <a:pt x="5772" y="5963"/>
                  </a:lnTo>
                  <a:lnTo>
                    <a:pt x="5872" y="5697"/>
                  </a:lnTo>
                  <a:lnTo>
                    <a:pt x="6039" y="5496"/>
                  </a:lnTo>
                  <a:cubicBezTo>
                    <a:pt x="6439" y="4963"/>
                    <a:pt x="6772" y="4362"/>
                    <a:pt x="6973" y="3729"/>
                  </a:cubicBezTo>
                  <a:lnTo>
                    <a:pt x="7206" y="2895"/>
                  </a:lnTo>
                  <a:cubicBezTo>
                    <a:pt x="7206" y="2861"/>
                    <a:pt x="7206" y="2828"/>
                    <a:pt x="7206" y="2828"/>
                  </a:cubicBezTo>
                  <a:cubicBezTo>
                    <a:pt x="7239" y="2795"/>
                    <a:pt x="7239" y="2761"/>
                    <a:pt x="7239" y="2694"/>
                  </a:cubicBezTo>
                  <a:cubicBezTo>
                    <a:pt x="7239" y="2694"/>
                    <a:pt x="7239" y="2661"/>
                    <a:pt x="7239" y="2661"/>
                  </a:cubicBezTo>
                  <a:lnTo>
                    <a:pt x="7239" y="2628"/>
                  </a:lnTo>
                  <a:lnTo>
                    <a:pt x="7273" y="2428"/>
                  </a:lnTo>
                  <a:cubicBezTo>
                    <a:pt x="7340" y="1794"/>
                    <a:pt x="7106" y="1160"/>
                    <a:pt x="6672" y="693"/>
                  </a:cubicBezTo>
                  <a:cubicBezTo>
                    <a:pt x="6472" y="493"/>
                    <a:pt x="6239" y="326"/>
                    <a:pt x="5972" y="193"/>
                  </a:cubicBezTo>
                  <a:cubicBezTo>
                    <a:pt x="5872" y="159"/>
                    <a:pt x="5772" y="126"/>
                    <a:pt x="5705" y="93"/>
                  </a:cubicBezTo>
                  <a:cubicBezTo>
                    <a:pt x="5572" y="59"/>
                    <a:pt x="5405" y="26"/>
                    <a:pt x="5271" y="26"/>
                  </a:cubicBezTo>
                  <a:cubicBezTo>
                    <a:pt x="5221" y="9"/>
                    <a:pt x="5171" y="1"/>
                    <a:pt x="5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3697875" y="208725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3646150" y="1896275"/>
              <a:ext cx="183500" cy="191850"/>
            </a:xfrm>
            <a:custGeom>
              <a:avLst/>
              <a:gdLst/>
              <a:ahLst/>
              <a:cxnLst/>
              <a:rect l="l" t="t" r="r" b="b"/>
              <a:pathLst>
                <a:path w="7340" h="7674" extrusionOk="0">
                  <a:moveTo>
                    <a:pt x="5005" y="1"/>
                  </a:moveTo>
                  <a:cubicBezTo>
                    <a:pt x="4904" y="1"/>
                    <a:pt x="4804" y="1"/>
                    <a:pt x="4704" y="34"/>
                  </a:cubicBezTo>
                  <a:lnTo>
                    <a:pt x="4538" y="68"/>
                  </a:lnTo>
                  <a:cubicBezTo>
                    <a:pt x="3170" y="401"/>
                    <a:pt x="1969" y="1235"/>
                    <a:pt x="1168" y="2403"/>
                  </a:cubicBezTo>
                  <a:lnTo>
                    <a:pt x="1135" y="2436"/>
                  </a:lnTo>
                  <a:cubicBezTo>
                    <a:pt x="1002" y="2636"/>
                    <a:pt x="868" y="2836"/>
                    <a:pt x="768" y="3036"/>
                  </a:cubicBezTo>
                  <a:lnTo>
                    <a:pt x="401" y="3637"/>
                  </a:lnTo>
                  <a:lnTo>
                    <a:pt x="468" y="3670"/>
                  </a:lnTo>
                  <a:cubicBezTo>
                    <a:pt x="468" y="3737"/>
                    <a:pt x="435" y="3770"/>
                    <a:pt x="435" y="3804"/>
                  </a:cubicBezTo>
                  <a:cubicBezTo>
                    <a:pt x="401" y="3870"/>
                    <a:pt x="401" y="3904"/>
                    <a:pt x="401" y="3937"/>
                  </a:cubicBezTo>
                  <a:lnTo>
                    <a:pt x="134" y="4771"/>
                  </a:lnTo>
                  <a:cubicBezTo>
                    <a:pt x="34" y="5171"/>
                    <a:pt x="1" y="5538"/>
                    <a:pt x="101" y="5938"/>
                  </a:cubicBezTo>
                  <a:cubicBezTo>
                    <a:pt x="101" y="6005"/>
                    <a:pt x="134" y="6105"/>
                    <a:pt x="168" y="6205"/>
                  </a:cubicBezTo>
                  <a:cubicBezTo>
                    <a:pt x="168" y="6239"/>
                    <a:pt x="168" y="6239"/>
                    <a:pt x="201" y="6272"/>
                  </a:cubicBezTo>
                  <a:cubicBezTo>
                    <a:pt x="234" y="6339"/>
                    <a:pt x="234" y="6372"/>
                    <a:pt x="268" y="6439"/>
                  </a:cubicBezTo>
                  <a:cubicBezTo>
                    <a:pt x="335" y="6572"/>
                    <a:pt x="435" y="6706"/>
                    <a:pt x="535" y="6839"/>
                  </a:cubicBezTo>
                  <a:cubicBezTo>
                    <a:pt x="468" y="6639"/>
                    <a:pt x="501" y="6439"/>
                    <a:pt x="535" y="6272"/>
                  </a:cubicBezTo>
                  <a:lnTo>
                    <a:pt x="768" y="5605"/>
                  </a:lnTo>
                  <a:cubicBezTo>
                    <a:pt x="1168" y="4271"/>
                    <a:pt x="2269" y="3237"/>
                    <a:pt x="3637" y="2903"/>
                  </a:cubicBezTo>
                  <a:cubicBezTo>
                    <a:pt x="3737" y="2870"/>
                    <a:pt x="3870" y="2870"/>
                    <a:pt x="3970" y="2870"/>
                  </a:cubicBezTo>
                  <a:cubicBezTo>
                    <a:pt x="4271" y="2903"/>
                    <a:pt x="4571" y="3036"/>
                    <a:pt x="4738" y="3270"/>
                  </a:cubicBezTo>
                  <a:cubicBezTo>
                    <a:pt x="4804" y="3337"/>
                    <a:pt x="4838" y="3370"/>
                    <a:pt x="4871" y="3437"/>
                  </a:cubicBezTo>
                  <a:cubicBezTo>
                    <a:pt x="5005" y="3670"/>
                    <a:pt x="5038" y="3937"/>
                    <a:pt x="5005" y="4171"/>
                  </a:cubicBezTo>
                  <a:cubicBezTo>
                    <a:pt x="5005" y="4237"/>
                    <a:pt x="5005" y="4304"/>
                    <a:pt x="4971" y="4337"/>
                  </a:cubicBezTo>
                  <a:lnTo>
                    <a:pt x="4771" y="5004"/>
                  </a:lnTo>
                  <a:cubicBezTo>
                    <a:pt x="4738" y="5171"/>
                    <a:pt x="4671" y="5338"/>
                    <a:pt x="4604" y="5471"/>
                  </a:cubicBezTo>
                  <a:cubicBezTo>
                    <a:pt x="4137" y="6539"/>
                    <a:pt x="3203" y="7339"/>
                    <a:pt x="2069" y="7673"/>
                  </a:cubicBezTo>
                  <a:lnTo>
                    <a:pt x="2203" y="7673"/>
                  </a:lnTo>
                  <a:cubicBezTo>
                    <a:pt x="2403" y="7673"/>
                    <a:pt x="2603" y="7640"/>
                    <a:pt x="2803" y="7606"/>
                  </a:cubicBezTo>
                  <a:cubicBezTo>
                    <a:pt x="3904" y="7339"/>
                    <a:pt x="4904" y="6739"/>
                    <a:pt x="5705" y="5905"/>
                  </a:cubicBezTo>
                  <a:lnTo>
                    <a:pt x="5772" y="5938"/>
                  </a:lnTo>
                  <a:lnTo>
                    <a:pt x="5872" y="5705"/>
                  </a:lnTo>
                  <a:lnTo>
                    <a:pt x="6039" y="5505"/>
                  </a:lnTo>
                  <a:cubicBezTo>
                    <a:pt x="6472" y="4971"/>
                    <a:pt x="6772" y="4337"/>
                    <a:pt x="6973" y="3704"/>
                  </a:cubicBezTo>
                  <a:lnTo>
                    <a:pt x="7206" y="2870"/>
                  </a:lnTo>
                  <a:cubicBezTo>
                    <a:pt x="7206" y="2870"/>
                    <a:pt x="7206" y="2836"/>
                    <a:pt x="7206" y="2803"/>
                  </a:cubicBezTo>
                  <a:cubicBezTo>
                    <a:pt x="7239" y="2770"/>
                    <a:pt x="7239" y="2736"/>
                    <a:pt x="7239" y="2703"/>
                  </a:cubicBezTo>
                  <a:cubicBezTo>
                    <a:pt x="7239" y="2669"/>
                    <a:pt x="7239" y="2669"/>
                    <a:pt x="7239" y="2636"/>
                  </a:cubicBezTo>
                  <a:lnTo>
                    <a:pt x="7239" y="2603"/>
                  </a:lnTo>
                  <a:lnTo>
                    <a:pt x="7273" y="2436"/>
                  </a:lnTo>
                  <a:cubicBezTo>
                    <a:pt x="7340" y="1802"/>
                    <a:pt x="7106" y="1168"/>
                    <a:pt x="6672" y="701"/>
                  </a:cubicBezTo>
                  <a:cubicBezTo>
                    <a:pt x="6472" y="468"/>
                    <a:pt x="6239" y="301"/>
                    <a:pt x="5972" y="168"/>
                  </a:cubicBezTo>
                  <a:cubicBezTo>
                    <a:pt x="5872" y="134"/>
                    <a:pt x="5772" y="101"/>
                    <a:pt x="5705" y="68"/>
                  </a:cubicBezTo>
                  <a:cubicBezTo>
                    <a:pt x="5572" y="34"/>
                    <a:pt x="5405" y="34"/>
                    <a:pt x="5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3616650" y="1934850"/>
              <a:ext cx="188825" cy="192375"/>
            </a:xfrm>
            <a:custGeom>
              <a:avLst/>
              <a:gdLst/>
              <a:ahLst/>
              <a:cxnLst/>
              <a:rect l="l" t="t" r="r" b="b"/>
              <a:pathLst>
                <a:path w="7553" h="7695" extrusionOk="0">
                  <a:moveTo>
                    <a:pt x="5184" y="1327"/>
                  </a:moveTo>
                  <a:cubicBezTo>
                    <a:pt x="5451" y="1360"/>
                    <a:pt x="5751" y="1493"/>
                    <a:pt x="5951" y="1727"/>
                  </a:cubicBezTo>
                  <a:cubicBezTo>
                    <a:pt x="5984" y="1760"/>
                    <a:pt x="6018" y="1827"/>
                    <a:pt x="6051" y="1894"/>
                  </a:cubicBezTo>
                  <a:cubicBezTo>
                    <a:pt x="6185" y="2127"/>
                    <a:pt x="6251" y="2361"/>
                    <a:pt x="6185" y="2628"/>
                  </a:cubicBezTo>
                  <a:cubicBezTo>
                    <a:pt x="6185" y="2694"/>
                    <a:pt x="6185" y="2728"/>
                    <a:pt x="6151" y="2794"/>
                  </a:cubicBezTo>
                  <a:lnTo>
                    <a:pt x="5951" y="3461"/>
                  </a:lnTo>
                  <a:cubicBezTo>
                    <a:pt x="5918" y="3628"/>
                    <a:pt x="5851" y="3762"/>
                    <a:pt x="5784" y="3928"/>
                  </a:cubicBezTo>
                  <a:cubicBezTo>
                    <a:pt x="5317" y="4996"/>
                    <a:pt x="4383" y="5796"/>
                    <a:pt x="3249" y="6097"/>
                  </a:cubicBezTo>
                  <a:cubicBezTo>
                    <a:pt x="3182" y="6130"/>
                    <a:pt x="3149" y="6130"/>
                    <a:pt x="3082" y="6163"/>
                  </a:cubicBezTo>
                  <a:cubicBezTo>
                    <a:pt x="3000" y="6181"/>
                    <a:pt x="2918" y="6189"/>
                    <a:pt x="2838" y="6189"/>
                  </a:cubicBezTo>
                  <a:cubicBezTo>
                    <a:pt x="2301" y="6189"/>
                    <a:pt x="1831" y="5814"/>
                    <a:pt x="1715" y="5263"/>
                  </a:cubicBezTo>
                  <a:cubicBezTo>
                    <a:pt x="1681" y="5096"/>
                    <a:pt x="1681" y="4896"/>
                    <a:pt x="1748" y="4729"/>
                  </a:cubicBezTo>
                  <a:lnTo>
                    <a:pt x="1948" y="4062"/>
                  </a:lnTo>
                  <a:cubicBezTo>
                    <a:pt x="2348" y="2694"/>
                    <a:pt x="3449" y="1694"/>
                    <a:pt x="4817" y="1360"/>
                  </a:cubicBezTo>
                  <a:cubicBezTo>
                    <a:pt x="4917" y="1327"/>
                    <a:pt x="5050" y="1327"/>
                    <a:pt x="5184" y="1327"/>
                  </a:cubicBezTo>
                  <a:close/>
                  <a:moveTo>
                    <a:pt x="5367" y="1"/>
                  </a:moveTo>
                  <a:cubicBezTo>
                    <a:pt x="5351" y="1"/>
                    <a:pt x="5334" y="9"/>
                    <a:pt x="5317" y="26"/>
                  </a:cubicBezTo>
                  <a:cubicBezTo>
                    <a:pt x="5150" y="26"/>
                    <a:pt x="5017" y="26"/>
                    <a:pt x="4850" y="59"/>
                  </a:cubicBezTo>
                  <a:cubicBezTo>
                    <a:pt x="3549" y="393"/>
                    <a:pt x="2415" y="1126"/>
                    <a:pt x="1615" y="2194"/>
                  </a:cubicBezTo>
                  <a:cubicBezTo>
                    <a:pt x="1214" y="2728"/>
                    <a:pt x="914" y="3328"/>
                    <a:pt x="714" y="3962"/>
                  </a:cubicBezTo>
                  <a:lnTo>
                    <a:pt x="447" y="4796"/>
                  </a:lnTo>
                  <a:cubicBezTo>
                    <a:pt x="0" y="6285"/>
                    <a:pt x="1123" y="7694"/>
                    <a:pt x="2579" y="7694"/>
                  </a:cubicBezTo>
                  <a:cubicBezTo>
                    <a:pt x="2754" y="7694"/>
                    <a:pt x="2933" y="7674"/>
                    <a:pt x="3116" y="7631"/>
                  </a:cubicBezTo>
                  <a:cubicBezTo>
                    <a:pt x="4317" y="7298"/>
                    <a:pt x="5417" y="6564"/>
                    <a:pt x="6185" y="5563"/>
                  </a:cubicBezTo>
                  <a:lnTo>
                    <a:pt x="6351" y="5363"/>
                  </a:lnTo>
                  <a:cubicBezTo>
                    <a:pt x="6351" y="5329"/>
                    <a:pt x="6385" y="5296"/>
                    <a:pt x="6385" y="5296"/>
                  </a:cubicBezTo>
                  <a:lnTo>
                    <a:pt x="6485" y="5163"/>
                  </a:lnTo>
                  <a:cubicBezTo>
                    <a:pt x="6518" y="5129"/>
                    <a:pt x="6518" y="5096"/>
                    <a:pt x="6551" y="5063"/>
                  </a:cubicBezTo>
                  <a:cubicBezTo>
                    <a:pt x="6585" y="5029"/>
                    <a:pt x="6585" y="4996"/>
                    <a:pt x="6618" y="4963"/>
                  </a:cubicBezTo>
                  <a:cubicBezTo>
                    <a:pt x="6652" y="4896"/>
                    <a:pt x="6685" y="4829"/>
                    <a:pt x="6718" y="4762"/>
                  </a:cubicBezTo>
                  <a:cubicBezTo>
                    <a:pt x="6785" y="4662"/>
                    <a:pt x="6818" y="4629"/>
                    <a:pt x="6852" y="4529"/>
                  </a:cubicBezTo>
                  <a:cubicBezTo>
                    <a:pt x="6852" y="4496"/>
                    <a:pt x="6885" y="4496"/>
                    <a:pt x="6885" y="4462"/>
                  </a:cubicBezTo>
                  <a:cubicBezTo>
                    <a:pt x="6918" y="4362"/>
                    <a:pt x="6985" y="4262"/>
                    <a:pt x="7018" y="4162"/>
                  </a:cubicBezTo>
                  <a:cubicBezTo>
                    <a:pt x="7085" y="3995"/>
                    <a:pt x="7152" y="3828"/>
                    <a:pt x="7219" y="3662"/>
                  </a:cubicBezTo>
                  <a:lnTo>
                    <a:pt x="7452" y="2828"/>
                  </a:lnTo>
                  <a:cubicBezTo>
                    <a:pt x="7485" y="2694"/>
                    <a:pt x="7519" y="2527"/>
                    <a:pt x="7552" y="2394"/>
                  </a:cubicBezTo>
                  <a:cubicBezTo>
                    <a:pt x="7552" y="2361"/>
                    <a:pt x="7552" y="2327"/>
                    <a:pt x="7552" y="2294"/>
                  </a:cubicBezTo>
                  <a:lnTo>
                    <a:pt x="7552" y="2227"/>
                  </a:lnTo>
                  <a:cubicBezTo>
                    <a:pt x="7552" y="2227"/>
                    <a:pt x="7552" y="2194"/>
                    <a:pt x="7552" y="2194"/>
                  </a:cubicBezTo>
                  <a:lnTo>
                    <a:pt x="7552" y="2060"/>
                  </a:lnTo>
                  <a:lnTo>
                    <a:pt x="7552" y="1894"/>
                  </a:lnTo>
                  <a:cubicBezTo>
                    <a:pt x="7519" y="1827"/>
                    <a:pt x="7519" y="1760"/>
                    <a:pt x="7485" y="1694"/>
                  </a:cubicBezTo>
                  <a:cubicBezTo>
                    <a:pt x="7485" y="1627"/>
                    <a:pt x="7485" y="1593"/>
                    <a:pt x="7452" y="1560"/>
                  </a:cubicBezTo>
                  <a:cubicBezTo>
                    <a:pt x="7452" y="1493"/>
                    <a:pt x="7452" y="1460"/>
                    <a:pt x="7419" y="1393"/>
                  </a:cubicBezTo>
                  <a:cubicBezTo>
                    <a:pt x="7419" y="1360"/>
                    <a:pt x="7385" y="1327"/>
                    <a:pt x="7385" y="1293"/>
                  </a:cubicBezTo>
                  <a:lnTo>
                    <a:pt x="7385" y="1260"/>
                  </a:lnTo>
                  <a:cubicBezTo>
                    <a:pt x="7352" y="1193"/>
                    <a:pt x="7319" y="1126"/>
                    <a:pt x="7285" y="1060"/>
                  </a:cubicBezTo>
                  <a:cubicBezTo>
                    <a:pt x="7185" y="926"/>
                    <a:pt x="7085" y="793"/>
                    <a:pt x="6985" y="659"/>
                  </a:cubicBezTo>
                  <a:cubicBezTo>
                    <a:pt x="6918" y="593"/>
                    <a:pt x="6852" y="526"/>
                    <a:pt x="6785" y="493"/>
                  </a:cubicBezTo>
                  <a:cubicBezTo>
                    <a:pt x="6752" y="459"/>
                    <a:pt x="6718" y="426"/>
                    <a:pt x="6685" y="393"/>
                  </a:cubicBezTo>
                  <a:lnTo>
                    <a:pt x="6585" y="326"/>
                  </a:lnTo>
                  <a:cubicBezTo>
                    <a:pt x="6585" y="326"/>
                    <a:pt x="6551" y="293"/>
                    <a:pt x="6518" y="293"/>
                  </a:cubicBezTo>
                  <a:cubicBezTo>
                    <a:pt x="6518" y="293"/>
                    <a:pt x="6485" y="259"/>
                    <a:pt x="6451" y="259"/>
                  </a:cubicBezTo>
                  <a:lnTo>
                    <a:pt x="6351" y="192"/>
                  </a:lnTo>
                  <a:cubicBezTo>
                    <a:pt x="6285" y="159"/>
                    <a:pt x="6218" y="126"/>
                    <a:pt x="6118" y="92"/>
                  </a:cubicBezTo>
                  <a:cubicBezTo>
                    <a:pt x="6051" y="92"/>
                    <a:pt x="6018" y="59"/>
                    <a:pt x="5951" y="59"/>
                  </a:cubicBezTo>
                  <a:lnTo>
                    <a:pt x="5851" y="59"/>
                  </a:lnTo>
                  <a:cubicBezTo>
                    <a:pt x="5784" y="26"/>
                    <a:pt x="5718" y="26"/>
                    <a:pt x="5651" y="26"/>
                  </a:cubicBezTo>
                  <a:cubicBezTo>
                    <a:pt x="5634" y="9"/>
                    <a:pt x="5609" y="1"/>
                    <a:pt x="5584" y="1"/>
                  </a:cubicBezTo>
                  <a:cubicBezTo>
                    <a:pt x="5559" y="1"/>
                    <a:pt x="5534" y="9"/>
                    <a:pt x="5517" y="26"/>
                  </a:cubicBezTo>
                  <a:lnTo>
                    <a:pt x="5417" y="26"/>
                  </a:lnTo>
                  <a:cubicBezTo>
                    <a:pt x="5401" y="9"/>
                    <a:pt x="5384" y="1"/>
                    <a:pt x="53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3659500" y="2066400"/>
              <a:ext cx="875" cy="1700"/>
            </a:xfrm>
            <a:custGeom>
              <a:avLst/>
              <a:gdLst/>
              <a:ahLst/>
              <a:cxnLst/>
              <a:rect l="l" t="t" r="r" b="b"/>
              <a:pathLst>
                <a:path w="35" h="68" extrusionOk="0">
                  <a:moveTo>
                    <a:pt x="34" y="67"/>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3697875" y="208725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35"/>
          <p:cNvSpPr/>
          <p:nvPr/>
        </p:nvSpPr>
        <p:spPr>
          <a:xfrm>
            <a:off x="3240900" y="4303725"/>
            <a:ext cx="302725" cy="301900"/>
          </a:xfrm>
          <a:custGeom>
            <a:avLst/>
            <a:gdLst/>
            <a:ahLst/>
            <a:cxnLst/>
            <a:rect l="l" t="t" r="r" b="b"/>
            <a:pathLst>
              <a:path w="12109" h="12076" extrusionOk="0">
                <a:moveTo>
                  <a:pt x="6071" y="0"/>
                </a:moveTo>
                <a:lnTo>
                  <a:pt x="5504" y="2302"/>
                </a:lnTo>
                <a:cubicBezTo>
                  <a:pt x="5137" y="3870"/>
                  <a:pt x="3903" y="5104"/>
                  <a:pt x="2335" y="5471"/>
                </a:cubicBezTo>
                <a:lnTo>
                  <a:pt x="0" y="6005"/>
                </a:lnTo>
                <a:lnTo>
                  <a:pt x="2335" y="6572"/>
                </a:lnTo>
                <a:cubicBezTo>
                  <a:pt x="3903" y="6939"/>
                  <a:pt x="5137" y="8173"/>
                  <a:pt x="5504" y="9741"/>
                </a:cubicBezTo>
                <a:lnTo>
                  <a:pt x="6038" y="12076"/>
                </a:lnTo>
                <a:lnTo>
                  <a:pt x="6605" y="9741"/>
                </a:lnTo>
                <a:cubicBezTo>
                  <a:pt x="6972" y="8173"/>
                  <a:pt x="8206" y="6939"/>
                  <a:pt x="9774" y="6572"/>
                </a:cubicBezTo>
                <a:lnTo>
                  <a:pt x="12109" y="6038"/>
                </a:lnTo>
                <a:lnTo>
                  <a:pt x="9774" y="5471"/>
                </a:lnTo>
                <a:cubicBezTo>
                  <a:pt x="8206" y="5104"/>
                  <a:pt x="6972" y="3870"/>
                  <a:pt x="6605" y="2302"/>
                </a:cubicBezTo>
                <a:lnTo>
                  <a:pt x="6071" y="0"/>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3240900" y="537850"/>
            <a:ext cx="302725" cy="301900"/>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45;p13"/>
          <p:cNvGrpSpPr/>
          <p:nvPr/>
        </p:nvGrpSpPr>
        <p:grpSpPr>
          <a:xfrm rot="-2700000">
            <a:off x="7772941" y="19243"/>
            <a:ext cx="1574243" cy="1137169"/>
            <a:chOff x="1460425" y="833750"/>
            <a:chExt cx="1176700" cy="850000"/>
          </a:xfrm>
        </p:grpSpPr>
        <p:sp>
          <p:nvSpPr>
            <p:cNvPr id="5" name="Google Shape;246;p13"/>
            <p:cNvSpPr/>
            <p:nvPr/>
          </p:nvSpPr>
          <p:spPr>
            <a:xfrm>
              <a:off x="1608050" y="833750"/>
              <a:ext cx="859800" cy="850000"/>
            </a:xfrm>
            <a:custGeom>
              <a:avLst/>
              <a:gdLst/>
              <a:ahLst/>
              <a:cxnLst/>
              <a:rect l="l" t="t" r="r" b="b"/>
              <a:pathLst>
                <a:path w="34392" h="34000" extrusionOk="0">
                  <a:moveTo>
                    <a:pt x="17208" y="1"/>
                  </a:moveTo>
                  <a:cubicBezTo>
                    <a:pt x="8001" y="1"/>
                    <a:pt x="398" y="7334"/>
                    <a:pt x="200" y="16617"/>
                  </a:cubicBezTo>
                  <a:cubicBezTo>
                    <a:pt x="0" y="25990"/>
                    <a:pt x="7405" y="33762"/>
                    <a:pt x="16812" y="33996"/>
                  </a:cubicBezTo>
                  <a:cubicBezTo>
                    <a:pt x="16936" y="33998"/>
                    <a:pt x="17059" y="34000"/>
                    <a:pt x="17181" y="34000"/>
                  </a:cubicBezTo>
                  <a:cubicBezTo>
                    <a:pt x="26389" y="34000"/>
                    <a:pt x="33961" y="26634"/>
                    <a:pt x="34191" y="17384"/>
                  </a:cubicBezTo>
                  <a:cubicBezTo>
                    <a:pt x="34391" y="8011"/>
                    <a:pt x="26953" y="205"/>
                    <a:pt x="17579" y="5"/>
                  </a:cubicBezTo>
                  <a:cubicBezTo>
                    <a:pt x="17455" y="2"/>
                    <a:pt x="17332" y="1"/>
                    <a:pt x="17208" y="1"/>
                  </a:cubicBezTo>
                  <a:close/>
                </a:path>
              </a:pathLst>
            </a:custGeom>
            <a:solidFill>
              <a:schemeClr val="lt1"/>
            </a:solidFill>
            <a:ln>
              <a:noFill/>
            </a:ln>
            <a:effectLst>
              <a:outerShdw dist="76200" dir="10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47;p13"/>
            <p:cNvSpPr/>
            <p:nvPr/>
          </p:nvSpPr>
          <p:spPr>
            <a:xfrm>
              <a:off x="2411950" y="1164925"/>
              <a:ext cx="225175" cy="187650"/>
            </a:xfrm>
            <a:custGeom>
              <a:avLst/>
              <a:gdLst/>
              <a:ahLst/>
              <a:cxnLst/>
              <a:rect l="l" t="t" r="r" b="b"/>
              <a:pathLst>
                <a:path w="9007" h="7506" extrusionOk="0">
                  <a:moveTo>
                    <a:pt x="0" y="1"/>
                  </a:moveTo>
                  <a:lnTo>
                    <a:pt x="0" y="7506"/>
                  </a:lnTo>
                  <a:lnTo>
                    <a:pt x="5237" y="7506"/>
                  </a:lnTo>
                  <a:cubicBezTo>
                    <a:pt x="7306" y="7506"/>
                    <a:pt x="9007" y="5838"/>
                    <a:pt x="9007" y="3737"/>
                  </a:cubicBezTo>
                  <a:cubicBezTo>
                    <a:pt x="9007" y="1668"/>
                    <a:pt x="7306" y="1"/>
                    <a:pt x="5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8;p13"/>
            <p:cNvSpPr/>
            <p:nvPr/>
          </p:nvSpPr>
          <p:spPr>
            <a:xfrm>
              <a:off x="1460425" y="1066525"/>
              <a:ext cx="246050" cy="349450"/>
            </a:xfrm>
            <a:custGeom>
              <a:avLst/>
              <a:gdLst/>
              <a:ahLst/>
              <a:cxnLst/>
              <a:rect l="l" t="t" r="r" b="b"/>
              <a:pathLst>
                <a:path w="9842" h="13978" extrusionOk="0">
                  <a:moveTo>
                    <a:pt x="9841" y="0"/>
                  </a:moveTo>
                  <a:lnTo>
                    <a:pt x="2669" y="2969"/>
                  </a:lnTo>
                  <a:cubicBezTo>
                    <a:pt x="1068" y="3636"/>
                    <a:pt x="1" y="5238"/>
                    <a:pt x="1" y="6972"/>
                  </a:cubicBezTo>
                  <a:cubicBezTo>
                    <a:pt x="1" y="8740"/>
                    <a:pt x="1068" y="10308"/>
                    <a:pt x="2669" y="10975"/>
                  </a:cubicBezTo>
                  <a:lnTo>
                    <a:pt x="9841" y="13977"/>
                  </a:lnTo>
                  <a:lnTo>
                    <a:pt x="9841" y="0"/>
                  </a:lnTo>
                  <a:close/>
                </a:path>
              </a:pathLst>
            </a:custGeom>
            <a:solidFill>
              <a:srgbClr val="EF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9;p13"/>
            <p:cNvSpPr/>
            <p:nvPr/>
          </p:nvSpPr>
          <p:spPr>
            <a:xfrm>
              <a:off x="1522975" y="1124075"/>
              <a:ext cx="190175" cy="232675"/>
            </a:xfrm>
            <a:custGeom>
              <a:avLst/>
              <a:gdLst/>
              <a:ahLst/>
              <a:cxnLst/>
              <a:rect l="l" t="t" r="r" b="b"/>
              <a:pathLst>
                <a:path w="7607" h="9307" extrusionOk="0">
                  <a:moveTo>
                    <a:pt x="7606" y="0"/>
                  </a:moveTo>
                  <a:lnTo>
                    <a:pt x="1535" y="2535"/>
                  </a:lnTo>
                  <a:cubicBezTo>
                    <a:pt x="601" y="2902"/>
                    <a:pt x="1" y="3803"/>
                    <a:pt x="1" y="4804"/>
                  </a:cubicBezTo>
                  <a:cubicBezTo>
                    <a:pt x="1" y="5804"/>
                    <a:pt x="601" y="6705"/>
                    <a:pt x="1535" y="7072"/>
                  </a:cubicBezTo>
                  <a:lnTo>
                    <a:pt x="7606" y="9307"/>
                  </a:lnTo>
                  <a:lnTo>
                    <a:pt x="7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0;p13"/>
            <p:cNvSpPr/>
            <p:nvPr/>
          </p:nvSpPr>
          <p:spPr>
            <a:xfrm>
              <a:off x="1684750" y="904750"/>
              <a:ext cx="707200" cy="708025"/>
            </a:xfrm>
            <a:custGeom>
              <a:avLst/>
              <a:gdLst/>
              <a:ahLst/>
              <a:cxnLst/>
              <a:rect l="l" t="t" r="r" b="b"/>
              <a:pathLst>
                <a:path w="28288" h="28321" extrusionOk="0">
                  <a:moveTo>
                    <a:pt x="13777" y="0"/>
                  </a:moveTo>
                  <a:cubicBezTo>
                    <a:pt x="12643" y="33"/>
                    <a:pt x="11543" y="200"/>
                    <a:pt x="10475" y="467"/>
                  </a:cubicBezTo>
                  <a:cubicBezTo>
                    <a:pt x="4304" y="2135"/>
                    <a:pt x="1" y="7772"/>
                    <a:pt x="1" y="14177"/>
                  </a:cubicBezTo>
                  <a:cubicBezTo>
                    <a:pt x="1" y="20548"/>
                    <a:pt x="4304" y="26186"/>
                    <a:pt x="10475" y="27853"/>
                  </a:cubicBezTo>
                  <a:cubicBezTo>
                    <a:pt x="11543" y="28120"/>
                    <a:pt x="12643" y="28287"/>
                    <a:pt x="13777" y="28320"/>
                  </a:cubicBezTo>
                  <a:lnTo>
                    <a:pt x="14144" y="28320"/>
                  </a:lnTo>
                  <a:cubicBezTo>
                    <a:pt x="14478" y="28320"/>
                    <a:pt x="14845" y="28320"/>
                    <a:pt x="15178" y="28287"/>
                  </a:cubicBezTo>
                  <a:cubicBezTo>
                    <a:pt x="15812" y="28220"/>
                    <a:pt x="16446" y="28154"/>
                    <a:pt x="17080" y="28020"/>
                  </a:cubicBezTo>
                  <a:cubicBezTo>
                    <a:pt x="17714" y="27887"/>
                    <a:pt x="18347" y="27687"/>
                    <a:pt x="18948" y="27486"/>
                  </a:cubicBezTo>
                  <a:cubicBezTo>
                    <a:pt x="19181" y="27386"/>
                    <a:pt x="19381" y="27286"/>
                    <a:pt x="19582" y="27220"/>
                  </a:cubicBezTo>
                  <a:cubicBezTo>
                    <a:pt x="19782" y="27153"/>
                    <a:pt x="19982" y="27053"/>
                    <a:pt x="20182" y="26953"/>
                  </a:cubicBezTo>
                  <a:cubicBezTo>
                    <a:pt x="21316" y="26419"/>
                    <a:pt x="22384" y="25719"/>
                    <a:pt x="23351" y="24918"/>
                  </a:cubicBezTo>
                  <a:cubicBezTo>
                    <a:pt x="23551" y="24751"/>
                    <a:pt x="23718" y="24551"/>
                    <a:pt x="23918" y="24384"/>
                  </a:cubicBezTo>
                  <a:cubicBezTo>
                    <a:pt x="26720" y="21716"/>
                    <a:pt x="28288" y="18013"/>
                    <a:pt x="28288" y="14144"/>
                  </a:cubicBezTo>
                  <a:cubicBezTo>
                    <a:pt x="28288" y="10308"/>
                    <a:pt x="26720" y="6605"/>
                    <a:pt x="23951" y="3970"/>
                  </a:cubicBezTo>
                  <a:cubicBezTo>
                    <a:pt x="23785" y="3770"/>
                    <a:pt x="23551" y="3603"/>
                    <a:pt x="23351" y="3436"/>
                  </a:cubicBezTo>
                  <a:cubicBezTo>
                    <a:pt x="22384" y="2602"/>
                    <a:pt x="21316" y="1901"/>
                    <a:pt x="20182" y="1368"/>
                  </a:cubicBezTo>
                  <a:cubicBezTo>
                    <a:pt x="19982" y="1268"/>
                    <a:pt x="19815" y="1201"/>
                    <a:pt x="19582" y="1101"/>
                  </a:cubicBezTo>
                  <a:cubicBezTo>
                    <a:pt x="19348" y="1001"/>
                    <a:pt x="19148" y="934"/>
                    <a:pt x="18948" y="834"/>
                  </a:cubicBezTo>
                  <a:cubicBezTo>
                    <a:pt x="18347" y="634"/>
                    <a:pt x="17714" y="434"/>
                    <a:pt x="17080" y="300"/>
                  </a:cubicBezTo>
                  <a:cubicBezTo>
                    <a:pt x="16446" y="167"/>
                    <a:pt x="15812" y="100"/>
                    <a:pt x="15178" y="33"/>
                  </a:cubicBezTo>
                  <a:cubicBezTo>
                    <a:pt x="14845" y="0"/>
                    <a:pt x="14478" y="0"/>
                    <a:pt x="1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1;p13"/>
            <p:cNvSpPr/>
            <p:nvPr/>
          </p:nvSpPr>
          <p:spPr>
            <a:xfrm>
              <a:off x="2064200" y="905575"/>
              <a:ext cx="47550" cy="706375"/>
            </a:xfrm>
            <a:custGeom>
              <a:avLst/>
              <a:gdLst/>
              <a:ahLst/>
              <a:cxnLst/>
              <a:rect l="l" t="t" r="r" b="b"/>
              <a:pathLst>
                <a:path w="1902" h="28255" extrusionOk="0">
                  <a:moveTo>
                    <a:pt x="0" y="0"/>
                  </a:moveTo>
                  <a:lnTo>
                    <a:pt x="0" y="28254"/>
                  </a:lnTo>
                  <a:cubicBezTo>
                    <a:pt x="634" y="28221"/>
                    <a:pt x="1268" y="28121"/>
                    <a:pt x="1902" y="27987"/>
                  </a:cubicBezTo>
                  <a:lnTo>
                    <a:pt x="1902" y="267"/>
                  </a:lnTo>
                  <a:cubicBezTo>
                    <a:pt x="1268" y="134"/>
                    <a:pt x="634" y="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2;p13"/>
            <p:cNvSpPr/>
            <p:nvPr/>
          </p:nvSpPr>
          <p:spPr>
            <a:xfrm>
              <a:off x="2175100" y="932250"/>
              <a:ext cx="93425" cy="653000"/>
            </a:xfrm>
            <a:custGeom>
              <a:avLst/>
              <a:gdLst/>
              <a:ahLst/>
              <a:cxnLst/>
              <a:rect l="l" t="t" r="r" b="b"/>
              <a:pathLst>
                <a:path w="3737" h="26120" extrusionOk="0">
                  <a:moveTo>
                    <a:pt x="1" y="1"/>
                  </a:moveTo>
                  <a:lnTo>
                    <a:pt x="1" y="26120"/>
                  </a:lnTo>
                  <a:cubicBezTo>
                    <a:pt x="201" y="26053"/>
                    <a:pt x="368" y="25953"/>
                    <a:pt x="568" y="25886"/>
                  </a:cubicBezTo>
                  <a:cubicBezTo>
                    <a:pt x="1736" y="25352"/>
                    <a:pt x="2770" y="24652"/>
                    <a:pt x="3737" y="23818"/>
                  </a:cubicBezTo>
                  <a:lnTo>
                    <a:pt x="3737" y="2336"/>
                  </a:lnTo>
                  <a:cubicBezTo>
                    <a:pt x="2770" y="1469"/>
                    <a:pt x="1736" y="801"/>
                    <a:pt x="568" y="268"/>
                  </a:cubicBezTo>
                  <a:cubicBezTo>
                    <a:pt x="368" y="168"/>
                    <a:pt x="201" y="6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3;p13"/>
            <p:cNvSpPr/>
            <p:nvPr/>
          </p:nvSpPr>
          <p:spPr>
            <a:xfrm>
              <a:off x="1683925" y="916425"/>
              <a:ext cx="261875" cy="684675"/>
            </a:xfrm>
            <a:custGeom>
              <a:avLst/>
              <a:gdLst/>
              <a:ahLst/>
              <a:cxnLst/>
              <a:rect l="l" t="t" r="r" b="b"/>
              <a:pathLst>
                <a:path w="10475" h="27387" extrusionOk="0">
                  <a:moveTo>
                    <a:pt x="10475" y="0"/>
                  </a:moveTo>
                  <a:cubicBezTo>
                    <a:pt x="4304" y="1668"/>
                    <a:pt x="1" y="7272"/>
                    <a:pt x="1" y="13677"/>
                  </a:cubicBezTo>
                  <a:cubicBezTo>
                    <a:pt x="1" y="20081"/>
                    <a:pt x="4304" y="25685"/>
                    <a:pt x="10475" y="27386"/>
                  </a:cubicBezTo>
                  <a:lnTo>
                    <a:pt x="104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4;p13"/>
            <p:cNvSpPr/>
            <p:nvPr/>
          </p:nvSpPr>
          <p:spPr>
            <a:xfrm>
              <a:off x="1984150" y="1096550"/>
              <a:ext cx="128450" cy="128450"/>
            </a:xfrm>
            <a:custGeom>
              <a:avLst/>
              <a:gdLst/>
              <a:ahLst/>
              <a:cxnLst/>
              <a:rect l="l" t="t" r="r" b="b"/>
              <a:pathLst>
                <a:path w="5138" h="5138" extrusionOk="0">
                  <a:moveTo>
                    <a:pt x="2569" y="0"/>
                  </a:moveTo>
                  <a:lnTo>
                    <a:pt x="0" y="2569"/>
                  </a:lnTo>
                  <a:lnTo>
                    <a:pt x="2569" y="5137"/>
                  </a:lnTo>
                  <a:lnTo>
                    <a:pt x="5137" y="2569"/>
                  </a:lnTo>
                  <a:lnTo>
                    <a:pt x="2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5;p13"/>
            <p:cNvSpPr/>
            <p:nvPr/>
          </p:nvSpPr>
          <p:spPr>
            <a:xfrm>
              <a:off x="1984975" y="1280000"/>
              <a:ext cx="128450" cy="128450"/>
            </a:xfrm>
            <a:custGeom>
              <a:avLst/>
              <a:gdLst/>
              <a:ahLst/>
              <a:cxnLst/>
              <a:rect l="l" t="t" r="r" b="b"/>
              <a:pathLst>
                <a:path w="5138" h="5138" extrusionOk="0">
                  <a:moveTo>
                    <a:pt x="2569" y="1"/>
                  </a:moveTo>
                  <a:lnTo>
                    <a:pt x="1" y="2569"/>
                  </a:lnTo>
                  <a:lnTo>
                    <a:pt x="2602" y="5138"/>
                  </a:lnTo>
                  <a:lnTo>
                    <a:pt x="5138" y="2536"/>
                  </a:lnTo>
                  <a:lnTo>
                    <a:pt x="25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6;p13"/>
            <p:cNvSpPr/>
            <p:nvPr/>
          </p:nvSpPr>
          <p:spPr>
            <a:xfrm>
              <a:off x="2103400" y="1187450"/>
              <a:ext cx="127600" cy="128450"/>
            </a:xfrm>
            <a:custGeom>
              <a:avLst/>
              <a:gdLst/>
              <a:ahLst/>
              <a:cxnLst/>
              <a:rect l="l" t="t" r="r" b="b"/>
              <a:pathLst>
                <a:path w="5104" h="5138" extrusionOk="0">
                  <a:moveTo>
                    <a:pt x="2535" y="0"/>
                  </a:moveTo>
                  <a:lnTo>
                    <a:pt x="0" y="2569"/>
                  </a:lnTo>
                  <a:lnTo>
                    <a:pt x="2569" y="5137"/>
                  </a:lnTo>
                  <a:lnTo>
                    <a:pt x="5104" y="2569"/>
                  </a:lnTo>
                  <a:lnTo>
                    <a:pt x="25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7;p13"/>
            <p:cNvSpPr/>
            <p:nvPr/>
          </p:nvSpPr>
          <p:spPr>
            <a:xfrm>
              <a:off x="1867400" y="1189100"/>
              <a:ext cx="127600" cy="127625"/>
            </a:xfrm>
            <a:custGeom>
              <a:avLst/>
              <a:gdLst/>
              <a:ahLst/>
              <a:cxnLst/>
              <a:rect l="l" t="t" r="r" b="b"/>
              <a:pathLst>
                <a:path w="5104" h="5105" extrusionOk="0">
                  <a:moveTo>
                    <a:pt x="2535" y="1"/>
                  </a:moveTo>
                  <a:lnTo>
                    <a:pt x="0" y="2569"/>
                  </a:lnTo>
                  <a:lnTo>
                    <a:pt x="2569" y="5105"/>
                  </a:lnTo>
                  <a:lnTo>
                    <a:pt x="5104" y="2536"/>
                  </a:lnTo>
                  <a:lnTo>
                    <a:pt x="25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47;p6"/>
          <p:cNvGrpSpPr/>
          <p:nvPr/>
        </p:nvGrpSpPr>
        <p:grpSpPr>
          <a:xfrm rot="9165821">
            <a:off x="-441674" y="3760202"/>
            <a:ext cx="1814670" cy="1883718"/>
            <a:chOff x="7385456" y="-510930"/>
            <a:chExt cx="2845648" cy="2915806"/>
          </a:xfrm>
        </p:grpSpPr>
        <p:grpSp>
          <p:nvGrpSpPr>
            <p:cNvPr id="21" name="Google Shape;148;p6"/>
            <p:cNvGrpSpPr/>
            <p:nvPr/>
          </p:nvGrpSpPr>
          <p:grpSpPr>
            <a:xfrm rot="-1800044">
              <a:off x="8052937" y="-247295"/>
              <a:ext cx="1694538" cy="2388537"/>
              <a:chOff x="5564538" y="450356"/>
              <a:chExt cx="1694575" cy="2388590"/>
            </a:xfrm>
          </p:grpSpPr>
          <p:grpSp>
            <p:nvGrpSpPr>
              <p:cNvPr id="23" name="Google Shape;149;p6"/>
              <p:cNvGrpSpPr/>
              <p:nvPr/>
            </p:nvGrpSpPr>
            <p:grpSpPr>
              <a:xfrm>
                <a:off x="5564538" y="450356"/>
                <a:ext cx="1694575" cy="1194225"/>
                <a:chOff x="6675350" y="1828400"/>
                <a:chExt cx="1694575" cy="1194225"/>
              </a:xfrm>
            </p:grpSpPr>
            <p:sp>
              <p:nvSpPr>
                <p:cNvPr id="35"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53;p6"/>
              <p:cNvGrpSpPr/>
              <p:nvPr/>
            </p:nvGrpSpPr>
            <p:grpSpPr>
              <a:xfrm>
                <a:off x="5969413" y="634821"/>
                <a:ext cx="884825" cy="2204125"/>
                <a:chOff x="7536800" y="2096925"/>
                <a:chExt cx="884825" cy="2204125"/>
              </a:xfrm>
            </p:grpSpPr>
            <p:grpSp>
              <p:nvGrpSpPr>
                <p:cNvPr id="25" name="Google Shape;154;p6"/>
                <p:cNvGrpSpPr/>
                <p:nvPr/>
              </p:nvGrpSpPr>
              <p:grpSpPr>
                <a:xfrm>
                  <a:off x="7536800" y="2096925"/>
                  <a:ext cx="884825" cy="2204125"/>
                  <a:chOff x="7536800" y="2096925"/>
                  <a:chExt cx="884825" cy="2204125"/>
                </a:xfrm>
              </p:grpSpPr>
              <p:grpSp>
                <p:nvGrpSpPr>
                  <p:cNvPr id="27" name="Google Shape;155;p6"/>
                  <p:cNvGrpSpPr/>
                  <p:nvPr/>
                </p:nvGrpSpPr>
                <p:grpSpPr>
                  <a:xfrm>
                    <a:off x="7849525" y="2704875"/>
                    <a:ext cx="572100" cy="1596175"/>
                    <a:chOff x="7849525" y="2704875"/>
                    <a:chExt cx="572100" cy="1596175"/>
                  </a:xfrm>
                </p:grpSpPr>
                <p:sp>
                  <p:nvSpPr>
                    <p:cNvPr id="33"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58;p6"/>
                  <p:cNvGrpSpPr/>
                  <p:nvPr/>
                </p:nvGrpSpPr>
                <p:grpSpPr>
                  <a:xfrm>
                    <a:off x="7536800" y="2096925"/>
                    <a:ext cx="247700" cy="2204125"/>
                    <a:chOff x="7536800" y="2073575"/>
                    <a:chExt cx="247700" cy="2204125"/>
                  </a:xfrm>
                </p:grpSpPr>
                <p:sp>
                  <p:nvSpPr>
                    <p:cNvPr id="29"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4"/>
          <a:srcRect l="-18348" t="3761" r="18348" b="-3761"/>
          <a:stretch>
            <a:fillRect/>
          </a:stretch>
        </p:blipFill>
        <p:spPr>
          <a:xfrm>
            <a:off x="-251999" y="353468"/>
            <a:ext cx="1380661" cy="920441"/>
          </a:xfrm>
          <a:prstGeom prst="ellipse">
            <a:avLst/>
          </a:prstGeom>
        </p:spPr>
      </p:pic>
      <p:sp>
        <p:nvSpPr>
          <p:cNvPr id="1225" name="矩形 9"/>
          <p:cNvSpPr/>
          <p:nvPr/>
        </p:nvSpPr>
        <p:spPr>
          <a:xfrm>
            <a:off x="1409700" y="485775"/>
            <a:ext cx="89535" cy="431165"/>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nvGrpSpPr>
          <p:cNvPr id="3" name="Google Shape;147;p6"/>
          <p:cNvGrpSpPr/>
          <p:nvPr/>
        </p:nvGrpSpPr>
        <p:grpSpPr>
          <a:xfrm rot="3979641">
            <a:off x="7759285" y="3594545"/>
            <a:ext cx="2039371" cy="2112419"/>
            <a:chOff x="7385456" y="-510930"/>
            <a:chExt cx="2845648" cy="2915806"/>
          </a:xfrm>
        </p:grpSpPr>
        <p:grpSp>
          <p:nvGrpSpPr>
            <p:cNvPr id="4" name="Google Shape;148;p6"/>
            <p:cNvGrpSpPr/>
            <p:nvPr/>
          </p:nvGrpSpPr>
          <p:grpSpPr>
            <a:xfrm rot="-1800044">
              <a:off x="8052937" y="-247295"/>
              <a:ext cx="1694538" cy="2388537"/>
              <a:chOff x="5564538" y="450356"/>
              <a:chExt cx="1694575" cy="2388590"/>
            </a:xfrm>
          </p:grpSpPr>
          <p:grpSp>
            <p:nvGrpSpPr>
              <p:cNvPr id="6" name="Google Shape;149;p6"/>
              <p:cNvGrpSpPr/>
              <p:nvPr/>
            </p:nvGrpSpPr>
            <p:grpSpPr>
              <a:xfrm>
                <a:off x="5564538" y="450356"/>
                <a:ext cx="1694575" cy="1194225"/>
                <a:chOff x="6675350" y="1828400"/>
                <a:chExt cx="1694575" cy="1194225"/>
              </a:xfrm>
            </p:grpSpPr>
            <p:sp>
              <p:nvSpPr>
                <p:cNvPr id="18"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53;p6"/>
              <p:cNvGrpSpPr/>
              <p:nvPr/>
            </p:nvGrpSpPr>
            <p:grpSpPr>
              <a:xfrm>
                <a:off x="5969413" y="634821"/>
                <a:ext cx="884825" cy="2204125"/>
                <a:chOff x="7536800" y="2096925"/>
                <a:chExt cx="884825" cy="2204125"/>
              </a:xfrm>
            </p:grpSpPr>
            <p:grpSp>
              <p:nvGrpSpPr>
                <p:cNvPr id="8" name="Google Shape;154;p6"/>
                <p:cNvGrpSpPr/>
                <p:nvPr/>
              </p:nvGrpSpPr>
              <p:grpSpPr>
                <a:xfrm>
                  <a:off x="7536800" y="2096925"/>
                  <a:ext cx="884825" cy="2204125"/>
                  <a:chOff x="7536800" y="2096925"/>
                  <a:chExt cx="884825" cy="2204125"/>
                </a:xfrm>
              </p:grpSpPr>
              <p:grpSp>
                <p:nvGrpSpPr>
                  <p:cNvPr id="10" name="Google Shape;155;p6"/>
                  <p:cNvGrpSpPr/>
                  <p:nvPr/>
                </p:nvGrpSpPr>
                <p:grpSpPr>
                  <a:xfrm>
                    <a:off x="7849525" y="2704875"/>
                    <a:ext cx="572100" cy="1596175"/>
                    <a:chOff x="7849525" y="2704875"/>
                    <a:chExt cx="572100" cy="1596175"/>
                  </a:xfrm>
                </p:grpSpPr>
                <p:sp>
                  <p:nvSpPr>
                    <p:cNvPr id="16"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58;p6"/>
                  <p:cNvGrpSpPr/>
                  <p:nvPr/>
                </p:nvGrpSpPr>
                <p:grpSpPr>
                  <a:xfrm>
                    <a:off x="7536800" y="2096925"/>
                    <a:ext cx="247700" cy="2204125"/>
                    <a:chOff x="7536800" y="2073575"/>
                    <a:chExt cx="247700" cy="2204125"/>
                  </a:xfrm>
                </p:grpSpPr>
                <p:sp>
                  <p:nvSpPr>
                    <p:cNvPr id="12"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3"/>
          <p:cNvPicPr>
            <a:picLocks noChangeAspect="1"/>
          </p:cNvPicPr>
          <p:nvPr/>
        </p:nvPicPr>
        <p:blipFill>
          <a:blip r:embed="rId5" cstate="email"/>
          <a:stretch>
            <a:fillRect/>
          </a:stretch>
        </p:blipFill>
        <p:spPr>
          <a:xfrm>
            <a:off x="4326990" y="-34611"/>
            <a:ext cx="4510344" cy="4513787"/>
          </a:xfrm>
          <a:prstGeom prst="rect">
            <a:avLst/>
          </a:prstGeom>
        </p:spPr>
      </p:pic>
      <p:sp>
        <p:nvSpPr>
          <p:cNvPr id="21" name="Text Box 35"/>
          <p:cNvSpPr txBox="1">
            <a:spLocks noChangeArrowheads="1"/>
          </p:cNvSpPr>
          <p:nvPr>
            <p:custDataLst>
              <p:tags r:id="rId1"/>
            </p:custDataLst>
          </p:nvPr>
        </p:nvSpPr>
        <p:spPr bwMode="auto">
          <a:xfrm>
            <a:off x="5280489" y="1248311"/>
            <a:ext cx="2756954" cy="1692771"/>
          </a:xfrm>
          <a:prstGeom prst="rect">
            <a:avLst/>
          </a:prstGeom>
          <a:noFill/>
          <a:ln w="9525">
            <a:noFill/>
            <a:miter lim="800000"/>
          </a:ln>
        </p:spPr>
        <p:txBody>
          <a:bodyPr wrap="square">
            <a:spAutoFit/>
          </a:bodyPr>
          <a:lstStyle/>
          <a:p>
            <a:pPr algn="ctr"/>
            <a:r>
              <a:rPr lang="en-US" sz="3200" i="1">
                <a:latin typeface="Times New Roman" panose="02020603050405020304" pitchFamily="18" charset="0"/>
                <a:cs typeface="Times New Roman" panose="02020603050405020304" pitchFamily="18" charset="0"/>
              </a:rPr>
              <a:t> </a:t>
            </a:r>
            <a:r>
              <a:rPr lang="en-US" sz="1800" i="1">
                <a:latin typeface="Times New Roman" panose="02020603050405020304" pitchFamily="18" charset="0"/>
                <a:cs typeface="Times New Roman" panose="02020603050405020304" pitchFamily="18" charset="0"/>
              </a:rPr>
              <a:t> Viết đoạn văn (khoảng 5-7 câu) về một nét sinh hoạt thể hiện vẻ đẹp của con người và truyền thống văn hóa nơi em đang sống</a:t>
            </a:r>
            <a:endParaRPr lang="en-US" sz="3200">
              <a:latin typeface="Times New Roman" panose="02020603050405020304" pitchFamily="18" charset="0"/>
              <a:cs typeface="Times New Roman" panose="02020603050405020304" pitchFamily="18" charset="0"/>
            </a:endParaRPr>
          </a:p>
        </p:txBody>
      </p:sp>
      <p:pic>
        <p:nvPicPr>
          <p:cNvPr id="22" name="图片 6"/>
          <p:cNvPicPr>
            <a:picLocks noChangeAspect="1"/>
          </p:cNvPicPr>
          <p:nvPr/>
        </p:nvPicPr>
        <p:blipFill rotWithShape="1">
          <a:blip r:embed="rId6"/>
          <a:srcRect/>
          <a:stretch>
            <a:fillRect/>
          </a:stretch>
        </p:blipFill>
        <p:spPr>
          <a:xfrm>
            <a:off x="-283986" y="1049149"/>
            <a:ext cx="5684016" cy="4583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198837" y="310938"/>
            <a:ext cx="1380661" cy="920441"/>
          </a:xfrm>
          <a:prstGeom prst="ellipse">
            <a:avLst/>
          </a:prstGeom>
        </p:spPr>
      </p:pic>
      <p:grpSp>
        <p:nvGrpSpPr>
          <p:cNvPr id="1223" name="组合 4"/>
          <p:cNvGrpSpPr/>
          <p:nvPr/>
        </p:nvGrpSpPr>
        <p:grpSpPr>
          <a:xfrm>
            <a:off x="640457" y="494160"/>
            <a:ext cx="6097956" cy="632522"/>
            <a:chOff x="472019" y="668858"/>
            <a:chExt cx="8130608" cy="843363"/>
          </a:xfrm>
        </p:grpSpPr>
        <p:sp>
          <p:nvSpPr>
            <p:cNvPr id="1224" name="TextBox 8"/>
            <p:cNvSpPr txBox="1">
              <a:spLocks noChangeArrowheads="1"/>
            </p:cNvSpPr>
            <p:nvPr/>
          </p:nvSpPr>
          <p:spPr bwMode="auto">
            <a:xfrm>
              <a:off x="472019" y="668858"/>
              <a:ext cx="81306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Hoạt động khởi động</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0" y="705597"/>
              <a:ext cx="127648" cy="806624"/>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pic>
        <p:nvPicPr>
          <p:cNvPr id="2050" name="Picture 2" descr="Bún thang | Món Ngon Mỗi Ngày"/>
          <p:cNvPicPr>
            <a:picLocks noChangeAspect="1" noChangeArrowheads="1"/>
          </p:cNvPicPr>
          <p:nvPr/>
        </p:nvPicPr>
        <p:blipFill rotWithShape="1">
          <a:blip r:embed="rId4">
            <a:extLst>
              <a:ext uri="{28A0092B-C50C-407E-A947-70E740481C1C}">
                <a14:useLocalDpi xmlns:a14="http://schemas.microsoft.com/office/drawing/2010/main" val="0"/>
              </a:ext>
            </a:extLst>
          </a:blip>
          <a:srcRect l="11550" t="5568" r="20440" b="6318"/>
          <a:stretch>
            <a:fillRect/>
          </a:stretch>
        </p:blipFill>
        <p:spPr bwMode="auto">
          <a:xfrm>
            <a:off x="5390706" y="1294048"/>
            <a:ext cx="2958539" cy="25554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indoor, sushi, dish&#10;&#10;Description automatically generated"/>
          <p:cNvPicPr>
            <a:picLocks noChangeAspect="1"/>
          </p:cNvPicPr>
          <p:nvPr/>
        </p:nvPicPr>
        <p:blipFill>
          <a:blip r:embed="rId5"/>
          <a:stretch>
            <a:fillRect/>
          </a:stretch>
        </p:blipFill>
        <p:spPr>
          <a:xfrm>
            <a:off x="640457" y="1048158"/>
            <a:ext cx="3423619" cy="3423619"/>
          </a:xfrm>
          <a:prstGeom prst="rect">
            <a:avLst/>
          </a:prstGeom>
        </p:spPr>
      </p:pic>
      <p:sp>
        <p:nvSpPr>
          <p:cNvPr id="7" name="Rectangle: Rounded Corners 6"/>
          <p:cNvSpPr/>
          <p:nvPr/>
        </p:nvSpPr>
        <p:spPr>
          <a:xfrm>
            <a:off x="5852981" y="4140215"/>
            <a:ext cx="2280015" cy="5390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spcAft>
                <a:spcPts val="800"/>
              </a:spcAft>
            </a:pPr>
            <a:r>
              <a:rPr lang="en-US" sz="1800" b="1">
                <a:effectLst/>
                <a:latin typeface="Times New Roman" panose="02020603050405020304" pitchFamily="18" charset="0"/>
                <a:ea typeface="Calibri" panose="020F0502020204030204" pitchFamily="34" charset="0"/>
              </a:rPr>
              <a:t>Bún Thang (Việt Nam)</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Rounded Corners 7"/>
          <p:cNvSpPr/>
          <p:nvPr/>
        </p:nvSpPr>
        <p:spPr>
          <a:xfrm>
            <a:off x="2052528" y="4140215"/>
            <a:ext cx="1937334" cy="5390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spcAft>
                <a:spcPts val="800"/>
              </a:spcAft>
            </a:pPr>
            <a:r>
              <a:rPr lang="en-US" sz="1800" b="1">
                <a:effectLst/>
                <a:latin typeface="Times New Roman" panose="02020603050405020304" pitchFamily="18" charset="0"/>
                <a:ea typeface="Calibri" panose="020F0502020204030204" pitchFamily="34" charset="0"/>
              </a:rPr>
              <a:t>Sushi (Nhật Bản)</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198837" y="310938"/>
            <a:ext cx="1380661" cy="920441"/>
          </a:xfrm>
          <a:prstGeom prst="ellipse">
            <a:avLst/>
          </a:prstGeom>
        </p:spPr>
      </p:pic>
      <p:grpSp>
        <p:nvGrpSpPr>
          <p:cNvPr id="1223" name="组合 4"/>
          <p:cNvGrpSpPr/>
          <p:nvPr/>
        </p:nvGrpSpPr>
        <p:grpSpPr>
          <a:xfrm>
            <a:off x="640457" y="494160"/>
            <a:ext cx="6097956" cy="632522"/>
            <a:chOff x="472019" y="668858"/>
            <a:chExt cx="8130608" cy="843363"/>
          </a:xfrm>
        </p:grpSpPr>
        <p:sp>
          <p:nvSpPr>
            <p:cNvPr id="1224" name="TextBox 8"/>
            <p:cNvSpPr txBox="1">
              <a:spLocks noChangeArrowheads="1"/>
            </p:cNvSpPr>
            <p:nvPr/>
          </p:nvSpPr>
          <p:spPr bwMode="auto">
            <a:xfrm>
              <a:off x="472019" y="668858"/>
              <a:ext cx="81306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Hoạt động khởi động</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0" y="705597"/>
              <a:ext cx="127648" cy="806624"/>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pic>
        <p:nvPicPr>
          <p:cNvPr id="2" name="Picture 1" descr="A close up of a plant&#10;&#10;Description automatically generated with medium confidence"/>
          <p:cNvPicPr>
            <a:picLocks noChangeAspect="1"/>
          </p:cNvPicPr>
          <p:nvPr/>
        </p:nvPicPr>
        <p:blipFill>
          <a:blip r:embed="rId4"/>
          <a:stretch>
            <a:fillRect/>
          </a:stretch>
        </p:blipFill>
        <p:spPr>
          <a:xfrm rot="19187433">
            <a:off x="7456304" y="3923753"/>
            <a:ext cx="2263694" cy="1482013"/>
          </a:xfrm>
          <a:prstGeom prst="rect">
            <a:avLst/>
          </a:prstGeom>
        </p:spPr>
      </p:pic>
      <p:grpSp>
        <p:nvGrpSpPr>
          <p:cNvPr id="3" name="组合 2"/>
          <p:cNvGrpSpPr/>
          <p:nvPr/>
        </p:nvGrpSpPr>
        <p:grpSpPr>
          <a:xfrm flipH="1">
            <a:off x="4362738" y="1231379"/>
            <a:ext cx="3818735" cy="2985148"/>
            <a:chOff x="-558688" y="0"/>
            <a:chExt cx="9107943" cy="6858000"/>
          </a:xfrm>
        </p:grpSpPr>
        <p:pic>
          <p:nvPicPr>
            <p:cNvPr id="4" name="图片 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TextBox 5"/>
          <p:cNvSpPr txBox="1"/>
          <p:nvPr/>
        </p:nvSpPr>
        <p:spPr>
          <a:xfrm>
            <a:off x="4924926" y="1922846"/>
            <a:ext cx="2935705" cy="1569660"/>
          </a:xfrm>
          <a:prstGeom prst="rect">
            <a:avLst/>
          </a:prstGeom>
          <a:noFill/>
        </p:spPr>
        <p:txBody>
          <a:bodyPr wrap="square">
            <a:spAutoFit/>
          </a:bodyPr>
          <a:lstStyle/>
          <a:p>
            <a:pPr algn="ctr">
              <a:buClrTx/>
              <a:buFontTx/>
              <a:buNone/>
            </a:pPr>
            <a:r>
              <a:rPr lang="en-US" sz="2400" i="1">
                <a:latin typeface="Times New Roman" panose="02020603050405020304" pitchFamily="18" charset="0"/>
                <a:cs typeface="Times New Roman" panose="02020603050405020304" pitchFamily="18" charset="0"/>
              </a:rPr>
              <a:t>Nếu được yêu cầu giới thiệu về một món ăn đặc sản ở quê em, em sẽ chọn món nào?</a:t>
            </a:r>
            <a:endParaRPr lang="en-US" sz="40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919" y="1355695"/>
            <a:ext cx="3727717" cy="3720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6" name="Google Shape;1206;p35"/>
          <p:cNvSpPr txBox="1">
            <a:spLocks noGrp="1"/>
          </p:cNvSpPr>
          <p:nvPr>
            <p:ph type="title"/>
          </p:nvPr>
        </p:nvSpPr>
        <p:spPr>
          <a:xfrm>
            <a:off x="583221" y="2153136"/>
            <a:ext cx="5365282" cy="69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600" b="1">
                <a:latin typeface="Times New Roman" panose="02020603050405020304" pitchFamily="18" charset="0"/>
                <a:cs typeface="Times New Roman" panose="02020603050405020304" pitchFamily="18" charset="0"/>
              </a:rPr>
              <a:t>Hình thành kiến thức</a:t>
            </a:r>
            <a:endParaRPr sz="6600" b="1">
              <a:latin typeface="Times New Roman" panose="02020603050405020304" pitchFamily="18" charset="0"/>
              <a:cs typeface="Times New Roman" panose="02020603050405020304" pitchFamily="18" charset="0"/>
            </a:endParaRPr>
          </a:p>
        </p:txBody>
      </p:sp>
      <p:grpSp>
        <p:nvGrpSpPr>
          <p:cNvPr id="1207" name="Google Shape;1207;p35"/>
          <p:cNvGrpSpPr/>
          <p:nvPr/>
        </p:nvGrpSpPr>
        <p:grpSpPr>
          <a:xfrm>
            <a:off x="5213836" y="537850"/>
            <a:ext cx="4604364" cy="4226397"/>
            <a:chOff x="2268500" y="1194225"/>
            <a:chExt cx="2440950" cy="2240575"/>
          </a:xfrm>
          <a:blipFill>
            <a:blip r:embed="rId3"/>
            <a:stretch>
              <a:fillRect l="-15000"/>
            </a:stretch>
          </a:blipFill>
        </p:grpSpPr>
        <p:sp>
          <p:nvSpPr>
            <p:cNvPr id="1208" name="Google Shape;1208;p35"/>
            <p:cNvSpPr/>
            <p:nvPr/>
          </p:nvSpPr>
          <p:spPr>
            <a:xfrm>
              <a:off x="2268500" y="1194225"/>
              <a:ext cx="2440950" cy="2240575"/>
            </a:xfrm>
            <a:custGeom>
              <a:avLst/>
              <a:gdLst/>
              <a:ahLst/>
              <a:cxnLst/>
              <a:rect l="l" t="t" r="r" b="b"/>
              <a:pathLst>
                <a:path w="97638" h="89623" extrusionOk="0">
                  <a:moveTo>
                    <a:pt x="48760" y="1"/>
                  </a:moveTo>
                  <a:cubicBezTo>
                    <a:pt x="27874" y="1"/>
                    <a:pt x="9174" y="14697"/>
                    <a:pt x="4904" y="35955"/>
                  </a:cubicBezTo>
                  <a:cubicBezTo>
                    <a:pt x="1" y="60206"/>
                    <a:pt x="15712" y="83823"/>
                    <a:pt x="39963" y="88726"/>
                  </a:cubicBezTo>
                  <a:cubicBezTo>
                    <a:pt x="42955" y="89331"/>
                    <a:pt x="45938" y="89623"/>
                    <a:pt x="48878" y="89623"/>
                  </a:cubicBezTo>
                  <a:cubicBezTo>
                    <a:pt x="69764" y="89623"/>
                    <a:pt x="88465" y="74926"/>
                    <a:pt x="92734" y="53668"/>
                  </a:cubicBezTo>
                  <a:cubicBezTo>
                    <a:pt x="97637" y="29417"/>
                    <a:pt x="81926" y="5767"/>
                    <a:pt x="57675" y="897"/>
                  </a:cubicBezTo>
                  <a:cubicBezTo>
                    <a:pt x="54683" y="292"/>
                    <a:pt x="51700" y="1"/>
                    <a:pt x="48760" y="1"/>
                  </a:cubicBezTo>
                  <a:close/>
                </a:path>
              </a:pathLst>
            </a:custGeom>
            <a:grpFill/>
            <a:ln>
              <a:noFill/>
            </a:ln>
            <a:effectLst>
              <a:outerShdw dist="133350" dir="215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2356075" y="1285550"/>
              <a:ext cx="2266650" cy="2058700"/>
            </a:xfrm>
            <a:custGeom>
              <a:avLst/>
              <a:gdLst/>
              <a:ahLst/>
              <a:cxnLst/>
              <a:rect l="l" t="t" r="r" b="b"/>
              <a:pathLst>
                <a:path w="90666" h="82348" extrusionOk="0">
                  <a:moveTo>
                    <a:pt x="45294" y="1"/>
                  </a:moveTo>
                  <a:cubicBezTo>
                    <a:pt x="26694" y="1"/>
                    <a:pt x="9833" y="12683"/>
                    <a:pt x="5304" y="31568"/>
                  </a:cubicBezTo>
                  <a:cubicBezTo>
                    <a:pt x="0" y="53684"/>
                    <a:pt x="13610" y="75900"/>
                    <a:pt x="35726" y="81204"/>
                  </a:cubicBezTo>
                  <a:cubicBezTo>
                    <a:pt x="38952" y="81977"/>
                    <a:pt x="42180" y="82348"/>
                    <a:pt x="45357" y="82348"/>
                  </a:cubicBezTo>
                  <a:cubicBezTo>
                    <a:pt x="63963" y="82348"/>
                    <a:pt x="80831" y="69643"/>
                    <a:pt x="85361" y="50782"/>
                  </a:cubicBezTo>
                  <a:cubicBezTo>
                    <a:pt x="90665" y="28666"/>
                    <a:pt x="77022" y="6450"/>
                    <a:pt x="54940" y="1147"/>
                  </a:cubicBezTo>
                  <a:cubicBezTo>
                    <a:pt x="51709" y="372"/>
                    <a:pt x="48476" y="1"/>
                    <a:pt x="45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2456975" y="1356725"/>
              <a:ext cx="1988950" cy="1914500"/>
            </a:xfrm>
            <a:custGeom>
              <a:avLst/>
              <a:gdLst/>
              <a:ahLst/>
              <a:cxnLst/>
              <a:rect l="l" t="t" r="r" b="b"/>
              <a:pathLst>
                <a:path w="79558" h="76580" extrusionOk="0">
                  <a:moveTo>
                    <a:pt x="41297" y="1"/>
                  </a:moveTo>
                  <a:cubicBezTo>
                    <a:pt x="25786" y="1"/>
                    <a:pt x="11842" y="9341"/>
                    <a:pt x="5905" y="23651"/>
                  </a:cubicBezTo>
                  <a:cubicBezTo>
                    <a:pt x="1" y="37961"/>
                    <a:pt x="3270" y="54406"/>
                    <a:pt x="14211" y="65381"/>
                  </a:cubicBezTo>
                  <a:cubicBezTo>
                    <a:pt x="21524" y="72694"/>
                    <a:pt x="31310" y="76579"/>
                    <a:pt x="41269" y="76579"/>
                  </a:cubicBezTo>
                  <a:cubicBezTo>
                    <a:pt x="46211" y="76579"/>
                    <a:pt x="51195" y="75623"/>
                    <a:pt x="55941" y="73653"/>
                  </a:cubicBezTo>
                  <a:cubicBezTo>
                    <a:pt x="70251" y="67749"/>
                    <a:pt x="79557" y="53773"/>
                    <a:pt x="79557" y="38295"/>
                  </a:cubicBezTo>
                  <a:cubicBezTo>
                    <a:pt x="79557" y="17146"/>
                    <a:pt x="62412" y="1"/>
                    <a:pt x="412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3405150" y="1521850"/>
              <a:ext cx="168475" cy="1614525"/>
            </a:xfrm>
            <a:custGeom>
              <a:avLst/>
              <a:gdLst/>
              <a:ahLst/>
              <a:cxnLst/>
              <a:rect l="l" t="t" r="r" b="b"/>
              <a:pathLst>
                <a:path w="6739" h="64581" extrusionOk="0">
                  <a:moveTo>
                    <a:pt x="1" y="0"/>
                  </a:moveTo>
                  <a:lnTo>
                    <a:pt x="1" y="64580"/>
                  </a:lnTo>
                  <a:lnTo>
                    <a:pt x="6739" y="64580"/>
                  </a:lnTo>
                  <a:lnTo>
                    <a:pt x="67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2659625" y="1553450"/>
              <a:ext cx="1679550" cy="1526300"/>
            </a:xfrm>
            <a:custGeom>
              <a:avLst/>
              <a:gdLst/>
              <a:ahLst/>
              <a:cxnLst/>
              <a:rect l="l" t="t" r="r" b="b"/>
              <a:pathLst>
                <a:path w="67182" h="61052" extrusionOk="0">
                  <a:moveTo>
                    <a:pt x="33569" y="0"/>
                  </a:moveTo>
                  <a:cubicBezTo>
                    <a:pt x="19776" y="0"/>
                    <a:pt x="7268" y="9423"/>
                    <a:pt x="3903" y="23454"/>
                  </a:cubicBezTo>
                  <a:cubicBezTo>
                    <a:pt x="0" y="39833"/>
                    <a:pt x="10108" y="56278"/>
                    <a:pt x="26519" y="60214"/>
                  </a:cubicBezTo>
                  <a:cubicBezTo>
                    <a:pt x="28895" y="60780"/>
                    <a:pt x="31273" y="61051"/>
                    <a:pt x="33613" y="61051"/>
                  </a:cubicBezTo>
                  <a:cubicBezTo>
                    <a:pt x="47406" y="61051"/>
                    <a:pt x="59914" y="51628"/>
                    <a:pt x="63279" y="37598"/>
                  </a:cubicBezTo>
                  <a:cubicBezTo>
                    <a:pt x="67182" y="21219"/>
                    <a:pt x="57075" y="4774"/>
                    <a:pt x="40663" y="838"/>
                  </a:cubicBezTo>
                  <a:cubicBezTo>
                    <a:pt x="38287" y="272"/>
                    <a:pt x="35909" y="0"/>
                    <a:pt x="33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2806400" y="1674450"/>
              <a:ext cx="1335975" cy="1284700"/>
            </a:xfrm>
            <a:custGeom>
              <a:avLst/>
              <a:gdLst/>
              <a:ahLst/>
              <a:cxnLst/>
              <a:rect l="l" t="t" r="r" b="b"/>
              <a:pathLst>
                <a:path w="53439" h="51388" extrusionOk="0">
                  <a:moveTo>
                    <a:pt x="27782" y="1"/>
                  </a:moveTo>
                  <a:cubicBezTo>
                    <a:pt x="27761" y="1"/>
                    <a:pt x="27741" y="1"/>
                    <a:pt x="27720" y="1"/>
                  </a:cubicBezTo>
                  <a:cubicBezTo>
                    <a:pt x="17346" y="1"/>
                    <a:pt x="7973" y="6239"/>
                    <a:pt x="3970" y="15846"/>
                  </a:cubicBezTo>
                  <a:cubicBezTo>
                    <a:pt x="0" y="25452"/>
                    <a:pt x="2202" y="36527"/>
                    <a:pt x="9540" y="43866"/>
                  </a:cubicBezTo>
                  <a:cubicBezTo>
                    <a:pt x="14474" y="48777"/>
                    <a:pt x="21050" y="51387"/>
                    <a:pt x="27741" y="51387"/>
                  </a:cubicBezTo>
                  <a:cubicBezTo>
                    <a:pt x="31048" y="51387"/>
                    <a:pt x="34383" y="50749"/>
                    <a:pt x="37560" y="49436"/>
                  </a:cubicBezTo>
                  <a:cubicBezTo>
                    <a:pt x="47167" y="45467"/>
                    <a:pt x="53438" y="36093"/>
                    <a:pt x="53438" y="25686"/>
                  </a:cubicBezTo>
                  <a:cubicBezTo>
                    <a:pt x="53438" y="11530"/>
                    <a:pt x="41963" y="1"/>
                    <a:pt x="277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2886450" y="1720950"/>
              <a:ext cx="1226725" cy="1192125"/>
            </a:xfrm>
            <a:custGeom>
              <a:avLst/>
              <a:gdLst/>
              <a:ahLst/>
              <a:cxnLst/>
              <a:rect l="l" t="t" r="r" b="b"/>
              <a:pathLst>
                <a:path w="49069" h="47685" extrusionOk="0">
                  <a:moveTo>
                    <a:pt x="24518" y="1"/>
                  </a:moveTo>
                  <a:cubicBezTo>
                    <a:pt x="22533" y="1"/>
                    <a:pt x="20549" y="693"/>
                    <a:pt x="18947" y="2077"/>
                  </a:cubicBezTo>
                  <a:lnTo>
                    <a:pt x="16412" y="4279"/>
                  </a:lnTo>
                  <a:lnTo>
                    <a:pt x="13077" y="4512"/>
                  </a:lnTo>
                  <a:cubicBezTo>
                    <a:pt x="8874" y="4812"/>
                    <a:pt x="5505" y="8181"/>
                    <a:pt x="5204" y="12384"/>
                  </a:cubicBezTo>
                  <a:lnTo>
                    <a:pt x="4971" y="15720"/>
                  </a:lnTo>
                  <a:lnTo>
                    <a:pt x="2769" y="18255"/>
                  </a:lnTo>
                  <a:cubicBezTo>
                    <a:pt x="1" y="21458"/>
                    <a:pt x="1" y="26228"/>
                    <a:pt x="2769" y="29397"/>
                  </a:cubicBezTo>
                  <a:lnTo>
                    <a:pt x="4971" y="31932"/>
                  </a:lnTo>
                  <a:lnTo>
                    <a:pt x="5204" y="35267"/>
                  </a:lnTo>
                  <a:cubicBezTo>
                    <a:pt x="5505" y="39504"/>
                    <a:pt x="8874" y="42873"/>
                    <a:pt x="13077" y="43173"/>
                  </a:cubicBezTo>
                  <a:lnTo>
                    <a:pt x="16412" y="43407"/>
                  </a:lnTo>
                  <a:lnTo>
                    <a:pt x="18947" y="45608"/>
                  </a:lnTo>
                  <a:cubicBezTo>
                    <a:pt x="20549" y="46992"/>
                    <a:pt x="22533" y="47685"/>
                    <a:pt x="24518" y="47685"/>
                  </a:cubicBezTo>
                  <a:cubicBezTo>
                    <a:pt x="26503" y="47685"/>
                    <a:pt x="28488" y="46992"/>
                    <a:pt x="30089" y="45608"/>
                  </a:cubicBezTo>
                  <a:lnTo>
                    <a:pt x="32624" y="43407"/>
                  </a:lnTo>
                  <a:lnTo>
                    <a:pt x="35960" y="43173"/>
                  </a:lnTo>
                  <a:cubicBezTo>
                    <a:pt x="40196" y="42873"/>
                    <a:pt x="43565" y="39504"/>
                    <a:pt x="43865" y="35267"/>
                  </a:cubicBezTo>
                  <a:lnTo>
                    <a:pt x="44099" y="31932"/>
                  </a:lnTo>
                  <a:lnTo>
                    <a:pt x="46300" y="29397"/>
                  </a:lnTo>
                  <a:cubicBezTo>
                    <a:pt x="49069" y="26194"/>
                    <a:pt x="49069" y="21458"/>
                    <a:pt x="46267" y="18255"/>
                  </a:cubicBezTo>
                  <a:lnTo>
                    <a:pt x="44099" y="15720"/>
                  </a:lnTo>
                  <a:lnTo>
                    <a:pt x="43865" y="12384"/>
                  </a:lnTo>
                  <a:cubicBezTo>
                    <a:pt x="43565" y="8181"/>
                    <a:pt x="40196" y="4812"/>
                    <a:pt x="35960" y="4512"/>
                  </a:cubicBezTo>
                  <a:lnTo>
                    <a:pt x="32624" y="4279"/>
                  </a:lnTo>
                  <a:lnTo>
                    <a:pt x="30089" y="2077"/>
                  </a:lnTo>
                  <a:cubicBezTo>
                    <a:pt x="28488" y="693"/>
                    <a:pt x="26503" y="1"/>
                    <a:pt x="24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087425" y="1920250"/>
              <a:ext cx="823950" cy="792900"/>
            </a:xfrm>
            <a:custGeom>
              <a:avLst/>
              <a:gdLst/>
              <a:ahLst/>
              <a:cxnLst/>
              <a:rect l="l" t="t" r="r" b="b"/>
              <a:pathLst>
                <a:path w="32958" h="31716" extrusionOk="0">
                  <a:moveTo>
                    <a:pt x="16467" y="1"/>
                  </a:moveTo>
                  <a:cubicBezTo>
                    <a:pt x="14986" y="1"/>
                    <a:pt x="13510" y="626"/>
                    <a:pt x="12476" y="1877"/>
                  </a:cubicBezTo>
                  <a:lnTo>
                    <a:pt x="11275" y="3312"/>
                  </a:lnTo>
                  <a:lnTo>
                    <a:pt x="9407" y="3145"/>
                  </a:lnTo>
                  <a:cubicBezTo>
                    <a:pt x="9242" y="3129"/>
                    <a:pt x="9078" y="3122"/>
                    <a:pt x="8916" y="3122"/>
                  </a:cubicBezTo>
                  <a:cubicBezTo>
                    <a:pt x="5904" y="3122"/>
                    <a:pt x="3483" y="5713"/>
                    <a:pt x="3737" y="8816"/>
                  </a:cubicBezTo>
                  <a:lnTo>
                    <a:pt x="3903" y="10650"/>
                  </a:lnTo>
                  <a:lnTo>
                    <a:pt x="2469" y="11851"/>
                  </a:lnTo>
                  <a:cubicBezTo>
                    <a:pt x="1" y="13953"/>
                    <a:pt x="1" y="17789"/>
                    <a:pt x="2469" y="19857"/>
                  </a:cubicBezTo>
                  <a:lnTo>
                    <a:pt x="3903" y="21058"/>
                  </a:lnTo>
                  <a:lnTo>
                    <a:pt x="3737" y="22926"/>
                  </a:lnTo>
                  <a:cubicBezTo>
                    <a:pt x="3482" y="26013"/>
                    <a:pt x="5930" y="28615"/>
                    <a:pt x="8966" y="28615"/>
                  </a:cubicBezTo>
                  <a:cubicBezTo>
                    <a:pt x="9112" y="28615"/>
                    <a:pt x="9259" y="28609"/>
                    <a:pt x="9407" y="28596"/>
                  </a:cubicBezTo>
                  <a:lnTo>
                    <a:pt x="11275" y="28430"/>
                  </a:lnTo>
                  <a:lnTo>
                    <a:pt x="12476" y="29864"/>
                  </a:lnTo>
                  <a:cubicBezTo>
                    <a:pt x="13510" y="31098"/>
                    <a:pt x="14986" y="31715"/>
                    <a:pt x="16467" y="31715"/>
                  </a:cubicBezTo>
                  <a:cubicBezTo>
                    <a:pt x="17947" y="31715"/>
                    <a:pt x="19431" y="31098"/>
                    <a:pt x="20482" y="29864"/>
                  </a:cubicBezTo>
                  <a:lnTo>
                    <a:pt x="21683" y="28430"/>
                  </a:lnTo>
                  <a:lnTo>
                    <a:pt x="23551" y="28596"/>
                  </a:lnTo>
                  <a:cubicBezTo>
                    <a:pt x="23714" y="28612"/>
                    <a:pt x="23876" y="28619"/>
                    <a:pt x="24037" y="28619"/>
                  </a:cubicBezTo>
                  <a:cubicBezTo>
                    <a:pt x="27052" y="28619"/>
                    <a:pt x="29475" y="25998"/>
                    <a:pt x="29222" y="22926"/>
                  </a:cubicBezTo>
                  <a:lnTo>
                    <a:pt x="29055" y="21058"/>
                  </a:lnTo>
                  <a:lnTo>
                    <a:pt x="30489" y="19857"/>
                  </a:lnTo>
                  <a:cubicBezTo>
                    <a:pt x="32958" y="17789"/>
                    <a:pt x="32958" y="13953"/>
                    <a:pt x="30456" y="11851"/>
                  </a:cubicBezTo>
                  <a:lnTo>
                    <a:pt x="29021" y="10650"/>
                  </a:lnTo>
                  <a:lnTo>
                    <a:pt x="29188" y="8816"/>
                  </a:lnTo>
                  <a:cubicBezTo>
                    <a:pt x="29473" y="5713"/>
                    <a:pt x="27055" y="3122"/>
                    <a:pt x="24042" y="3122"/>
                  </a:cubicBezTo>
                  <a:cubicBezTo>
                    <a:pt x="23880" y="3122"/>
                    <a:pt x="23716" y="3129"/>
                    <a:pt x="23551" y="3145"/>
                  </a:cubicBezTo>
                  <a:lnTo>
                    <a:pt x="21683" y="3312"/>
                  </a:lnTo>
                  <a:lnTo>
                    <a:pt x="20482" y="1877"/>
                  </a:lnTo>
                  <a:cubicBezTo>
                    <a:pt x="19431" y="626"/>
                    <a:pt x="17947" y="1"/>
                    <a:pt x="164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3726225" y="2200675"/>
              <a:ext cx="17525" cy="216850"/>
            </a:xfrm>
            <a:custGeom>
              <a:avLst/>
              <a:gdLst/>
              <a:ahLst/>
              <a:cxnLst/>
              <a:rect l="l" t="t" r="r" b="b"/>
              <a:pathLst>
                <a:path w="701" h="8674" extrusionOk="0">
                  <a:moveTo>
                    <a:pt x="0" y="0"/>
                  </a:moveTo>
                  <a:lnTo>
                    <a:pt x="0" y="8673"/>
                  </a:lnTo>
                  <a:lnTo>
                    <a:pt x="701" y="8673"/>
                  </a:lnTo>
                  <a:lnTo>
                    <a:pt x="7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3735400" y="2132800"/>
              <a:ext cx="311900" cy="197725"/>
            </a:xfrm>
            <a:custGeom>
              <a:avLst/>
              <a:gdLst/>
              <a:ahLst/>
              <a:cxnLst/>
              <a:rect l="l" t="t" r="r" b="b"/>
              <a:pathLst>
                <a:path w="12476" h="7909" extrusionOk="0">
                  <a:moveTo>
                    <a:pt x="4259" y="1"/>
                  </a:moveTo>
                  <a:cubicBezTo>
                    <a:pt x="1873" y="1"/>
                    <a:pt x="0" y="1176"/>
                    <a:pt x="0" y="3949"/>
                  </a:cubicBezTo>
                  <a:cubicBezTo>
                    <a:pt x="0" y="5684"/>
                    <a:pt x="701" y="6785"/>
                    <a:pt x="1801" y="7352"/>
                  </a:cubicBezTo>
                  <a:cubicBezTo>
                    <a:pt x="2494" y="7732"/>
                    <a:pt x="3342" y="7909"/>
                    <a:pt x="4267" y="7909"/>
                  </a:cubicBezTo>
                  <a:cubicBezTo>
                    <a:pt x="6999" y="7909"/>
                    <a:pt x="10408" y="6366"/>
                    <a:pt x="12476" y="3949"/>
                  </a:cubicBezTo>
                  <a:cubicBezTo>
                    <a:pt x="11308" y="2615"/>
                    <a:pt x="9841" y="1581"/>
                    <a:pt x="8206" y="881"/>
                  </a:cubicBezTo>
                  <a:lnTo>
                    <a:pt x="8173" y="881"/>
                  </a:lnTo>
                  <a:cubicBezTo>
                    <a:pt x="6856" y="313"/>
                    <a:pt x="5490" y="1"/>
                    <a:pt x="4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3735400" y="2231525"/>
              <a:ext cx="311900" cy="99000"/>
            </a:xfrm>
            <a:custGeom>
              <a:avLst/>
              <a:gdLst/>
              <a:ahLst/>
              <a:cxnLst/>
              <a:rect l="l" t="t" r="r" b="b"/>
              <a:pathLst>
                <a:path w="12476" h="3960" extrusionOk="0">
                  <a:moveTo>
                    <a:pt x="0" y="0"/>
                  </a:moveTo>
                  <a:cubicBezTo>
                    <a:pt x="0" y="1735"/>
                    <a:pt x="701" y="2836"/>
                    <a:pt x="1801" y="3403"/>
                  </a:cubicBezTo>
                  <a:cubicBezTo>
                    <a:pt x="2494" y="3783"/>
                    <a:pt x="3342" y="3960"/>
                    <a:pt x="4267" y="3960"/>
                  </a:cubicBezTo>
                  <a:cubicBezTo>
                    <a:pt x="6999" y="3960"/>
                    <a:pt x="10408" y="2417"/>
                    <a:pt x="12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3735400" y="2231525"/>
              <a:ext cx="209325" cy="25"/>
            </a:xfrm>
            <a:custGeom>
              <a:avLst/>
              <a:gdLst/>
              <a:ahLst/>
              <a:cxnLst/>
              <a:rect l="l" t="t" r="r" b="b"/>
              <a:pathLst>
                <a:path w="8373" h="1" fill="none" extrusionOk="0">
                  <a:moveTo>
                    <a:pt x="0" y="0"/>
                  </a:moveTo>
                  <a:lnTo>
                    <a:pt x="1968" y="0"/>
                  </a:lnTo>
                  <a:lnTo>
                    <a:pt x="4970" y="0"/>
                  </a:lnTo>
                  <a:lnTo>
                    <a:pt x="8373" y="0"/>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3784600" y="2162300"/>
              <a:ext cx="117600" cy="69250"/>
            </a:xfrm>
            <a:custGeom>
              <a:avLst/>
              <a:gdLst/>
              <a:ahLst/>
              <a:cxnLst/>
              <a:rect l="l" t="t" r="r" b="b"/>
              <a:pathLst>
                <a:path w="4704" h="2770" fill="none" extrusionOk="0">
                  <a:moveTo>
                    <a:pt x="4704" y="735"/>
                  </a:moveTo>
                  <a:lnTo>
                    <a:pt x="3002" y="2769"/>
                  </a:lnTo>
                  <a:lnTo>
                    <a:pt x="0" y="2769"/>
                  </a:lnTo>
                  <a:lnTo>
                    <a:pt x="2102" y="1"/>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3784600" y="2231525"/>
              <a:ext cx="117600" cy="70075"/>
            </a:xfrm>
            <a:custGeom>
              <a:avLst/>
              <a:gdLst/>
              <a:ahLst/>
              <a:cxnLst/>
              <a:rect l="l" t="t" r="r" b="b"/>
              <a:pathLst>
                <a:path w="4704" h="2803" fill="none" extrusionOk="0">
                  <a:moveTo>
                    <a:pt x="4704" y="2069"/>
                  </a:moveTo>
                  <a:lnTo>
                    <a:pt x="3002" y="0"/>
                  </a:lnTo>
                  <a:lnTo>
                    <a:pt x="0" y="0"/>
                  </a:lnTo>
                  <a:lnTo>
                    <a:pt x="2102" y="2802"/>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3421000" y="2132800"/>
              <a:ext cx="312750" cy="197725"/>
            </a:xfrm>
            <a:custGeom>
              <a:avLst/>
              <a:gdLst/>
              <a:ahLst/>
              <a:cxnLst/>
              <a:rect l="l" t="t" r="r" b="b"/>
              <a:pathLst>
                <a:path w="12510" h="7909" extrusionOk="0">
                  <a:moveTo>
                    <a:pt x="8241" y="1"/>
                  </a:moveTo>
                  <a:cubicBezTo>
                    <a:pt x="7005" y="1"/>
                    <a:pt x="5631" y="313"/>
                    <a:pt x="4304" y="881"/>
                  </a:cubicBezTo>
                  <a:lnTo>
                    <a:pt x="4270" y="881"/>
                  </a:lnTo>
                  <a:cubicBezTo>
                    <a:pt x="2636" y="1581"/>
                    <a:pt x="1168" y="2615"/>
                    <a:pt x="1" y="3949"/>
                  </a:cubicBezTo>
                  <a:cubicBezTo>
                    <a:pt x="2069" y="6366"/>
                    <a:pt x="5496" y="7909"/>
                    <a:pt x="8237" y="7909"/>
                  </a:cubicBezTo>
                  <a:cubicBezTo>
                    <a:pt x="9166" y="7909"/>
                    <a:pt x="10016" y="7732"/>
                    <a:pt x="10708" y="7352"/>
                  </a:cubicBezTo>
                  <a:cubicBezTo>
                    <a:pt x="11776" y="6785"/>
                    <a:pt x="12509" y="5684"/>
                    <a:pt x="12509" y="3949"/>
                  </a:cubicBezTo>
                  <a:cubicBezTo>
                    <a:pt x="12509" y="1176"/>
                    <a:pt x="10636" y="1"/>
                    <a:pt x="82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3421000" y="2231525"/>
              <a:ext cx="312750" cy="99000"/>
            </a:xfrm>
            <a:custGeom>
              <a:avLst/>
              <a:gdLst/>
              <a:ahLst/>
              <a:cxnLst/>
              <a:rect l="l" t="t" r="r" b="b"/>
              <a:pathLst>
                <a:path w="12510" h="3960" extrusionOk="0">
                  <a:moveTo>
                    <a:pt x="1" y="0"/>
                  </a:moveTo>
                  <a:cubicBezTo>
                    <a:pt x="2069" y="2417"/>
                    <a:pt x="5496" y="3960"/>
                    <a:pt x="8237" y="3960"/>
                  </a:cubicBezTo>
                  <a:cubicBezTo>
                    <a:pt x="9166" y="3960"/>
                    <a:pt x="10016" y="3783"/>
                    <a:pt x="10708" y="3403"/>
                  </a:cubicBezTo>
                  <a:cubicBezTo>
                    <a:pt x="11776" y="2836"/>
                    <a:pt x="12509" y="1735"/>
                    <a:pt x="125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3523575" y="2231525"/>
              <a:ext cx="210175" cy="25"/>
            </a:xfrm>
            <a:custGeom>
              <a:avLst/>
              <a:gdLst/>
              <a:ahLst/>
              <a:cxnLst/>
              <a:rect l="l" t="t" r="r" b="b"/>
              <a:pathLst>
                <a:path w="8407" h="1" fill="none" extrusionOk="0">
                  <a:moveTo>
                    <a:pt x="0" y="0"/>
                  </a:moveTo>
                  <a:lnTo>
                    <a:pt x="3436" y="0"/>
                  </a:lnTo>
                  <a:lnTo>
                    <a:pt x="6405" y="0"/>
                  </a:lnTo>
                  <a:lnTo>
                    <a:pt x="8406" y="0"/>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3566100" y="2162300"/>
              <a:ext cx="117625" cy="69250"/>
            </a:xfrm>
            <a:custGeom>
              <a:avLst/>
              <a:gdLst/>
              <a:ahLst/>
              <a:cxnLst/>
              <a:rect l="l" t="t" r="r" b="b"/>
              <a:pathLst>
                <a:path w="4705" h="2770" fill="none" extrusionOk="0">
                  <a:moveTo>
                    <a:pt x="1" y="735"/>
                  </a:moveTo>
                  <a:lnTo>
                    <a:pt x="1735" y="2769"/>
                  </a:lnTo>
                  <a:lnTo>
                    <a:pt x="4704" y="2769"/>
                  </a:lnTo>
                  <a:lnTo>
                    <a:pt x="2636" y="1"/>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3566100" y="2231525"/>
              <a:ext cx="117625" cy="70075"/>
            </a:xfrm>
            <a:custGeom>
              <a:avLst/>
              <a:gdLst/>
              <a:ahLst/>
              <a:cxnLst/>
              <a:rect l="l" t="t" r="r" b="b"/>
              <a:pathLst>
                <a:path w="4705" h="2803" fill="none" extrusionOk="0">
                  <a:moveTo>
                    <a:pt x="1" y="2069"/>
                  </a:moveTo>
                  <a:lnTo>
                    <a:pt x="1735" y="0"/>
                  </a:lnTo>
                  <a:lnTo>
                    <a:pt x="4704" y="0"/>
                  </a:lnTo>
                  <a:lnTo>
                    <a:pt x="2636" y="2802"/>
                  </a:lnTo>
                </a:path>
              </a:pathLst>
            </a:custGeom>
            <a:grpFill/>
            <a:ln w="5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3571100" y="2661000"/>
              <a:ext cx="119275" cy="122600"/>
            </a:xfrm>
            <a:custGeom>
              <a:avLst/>
              <a:gdLst/>
              <a:ahLst/>
              <a:cxnLst/>
              <a:rect l="l" t="t" r="r" b="b"/>
              <a:pathLst>
                <a:path w="4771" h="4904" extrusionOk="0">
                  <a:moveTo>
                    <a:pt x="2936" y="0"/>
                  </a:moveTo>
                  <a:lnTo>
                    <a:pt x="1" y="3503"/>
                  </a:lnTo>
                  <a:lnTo>
                    <a:pt x="2636" y="4904"/>
                  </a:lnTo>
                  <a:lnTo>
                    <a:pt x="4771" y="1001"/>
                  </a:lnTo>
                  <a:lnTo>
                    <a:pt x="29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3616150" y="2725200"/>
              <a:ext cx="29200" cy="47575"/>
            </a:xfrm>
            <a:custGeom>
              <a:avLst/>
              <a:gdLst/>
              <a:ahLst/>
              <a:cxnLst/>
              <a:rect l="l" t="t" r="r" b="b"/>
              <a:pathLst>
                <a:path w="1168" h="1903" fill="none" extrusionOk="0">
                  <a:moveTo>
                    <a:pt x="0" y="1902"/>
                  </a:moveTo>
                  <a:lnTo>
                    <a:pt x="1168" y="1"/>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3595300" y="2714375"/>
              <a:ext cx="29200" cy="46725"/>
            </a:xfrm>
            <a:custGeom>
              <a:avLst/>
              <a:gdLst/>
              <a:ahLst/>
              <a:cxnLst/>
              <a:rect l="l" t="t" r="r" b="b"/>
              <a:pathLst>
                <a:path w="1168" h="1869" fill="none" extrusionOk="0">
                  <a:moveTo>
                    <a:pt x="0" y="1868"/>
                  </a:moveTo>
                  <a:lnTo>
                    <a:pt x="1168"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3581950" y="2563425"/>
              <a:ext cx="109275" cy="122625"/>
            </a:xfrm>
            <a:custGeom>
              <a:avLst/>
              <a:gdLst/>
              <a:ahLst/>
              <a:cxnLst/>
              <a:rect l="l" t="t" r="r" b="b"/>
              <a:pathLst>
                <a:path w="4371" h="4905" extrusionOk="0">
                  <a:moveTo>
                    <a:pt x="2802" y="1"/>
                  </a:moveTo>
                  <a:lnTo>
                    <a:pt x="0" y="1068"/>
                  </a:lnTo>
                  <a:lnTo>
                    <a:pt x="2436" y="4904"/>
                  </a:lnTo>
                  <a:lnTo>
                    <a:pt x="4370" y="4170"/>
                  </a:lnTo>
                  <a:lnTo>
                    <a:pt x="28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3630325" y="2571775"/>
              <a:ext cx="22525" cy="50050"/>
            </a:xfrm>
            <a:custGeom>
              <a:avLst/>
              <a:gdLst/>
              <a:ahLst/>
              <a:cxnLst/>
              <a:rect l="l" t="t" r="r" b="b"/>
              <a:pathLst>
                <a:path w="901" h="2002" fill="none" extrusionOk="0">
                  <a:moveTo>
                    <a:pt x="0" y="0"/>
                  </a:moveTo>
                  <a:lnTo>
                    <a:pt x="901" y="2002"/>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3606975" y="2580100"/>
              <a:ext cx="23375" cy="50075"/>
            </a:xfrm>
            <a:custGeom>
              <a:avLst/>
              <a:gdLst/>
              <a:ahLst/>
              <a:cxnLst/>
              <a:rect l="l" t="t" r="r" b="b"/>
              <a:pathLst>
                <a:path w="935" h="2003" fill="none" extrusionOk="0">
                  <a:moveTo>
                    <a:pt x="0" y="1"/>
                  </a:moveTo>
                  <a:lnTo>
                    <a:pt x="934" y="2002"/>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3438525" y="2357175"/>
              <a:ext cx="408650" cy="348875"/>
            </a:xfrm>
            <a:custGeom>
              <a:avLst/>
              <a:gdLst/>
              <a:ahLst/>
              <a:cxnLst/>
              <a:rect l="l" t="t" r="r" b="b"/>
              <a:pathLst>
                <a:path w="16346" h="13955" extrusionOk="0">
                  <a:moveTo>
                    <a:pt x="8300" y="1"/>
                  </a:moveTo>
                  <a:cubicBezTo>
                    <a:pt x="7536" y="1"/>
                    <a:pt x="6770" y="89"/>
                    <a:pt x="6038" y="278"/>
                  </a:cubicBezTo>
                  <a:cubicBezTo>
                    <a:pt x="5804" y="345"/>
                    <a:pt x="5537" y="445"/>
                    <a:pt x="5304" y="512"/>
                  </a:cubicBezTo>
                  <a:cubicBezTo>
                    <a:pt x="4003" y="1012"/>
                    <a:pt x="2835" y="1779"/>
                    <a:pt x="1868" y="2780"/>
                  </a:cubicBezTo>
                  <a:lnTo>
                    <a:pt x="1801" y="2847"/>
                  </a:lnTo>
                  <a:lnTo>
                    <a:pt x="1601" y="3080"/>
                  </a:lnTo>
                  <a:lnTo>
                    <a:pt x="1268" y="3414"/>
                  </a:lnTo>
                  <a:cubicBezTo>
                    <a:pt x="1001" y="3714"/>
                    <a:pt x="801" y="4048"/>
                    <a:pt x="634" y="4448"/>
                  </a:cubicBezTo>
                  <a:cubicBezTo>
                    <a:pt x="567" y="4581"/>
                    <a:pt x="534" y="4748"/>
                    <a:pt x="467" y="4915"/>
                  </a:cubicBezTo>
                  <a:cubicBezTo>
                    <a:pt x="467" y="4982"/>
                    <a:pt x="434" y="5048"/>
                    <a:pt x="434" y="5115"/>
                  </a:cubicBezTo>
                  <a:lnTo>
                    <a:pt x="400" y="5082"/>
                  </a:lnTo>
                  <a:lnTo>
                    <a:pt x="400" y="5082"/>
                  </a:lnTo>
                  <a:cubicBezTo>
                    <a:pt x="0" y="7116"/>
                    <a:pt x="1468" y="9085"/>
                    <a:pt x="3536" y="9285"/>
                  </a:cubicBezTo>
                  <a:cubicBezTo>
                    <a:pt x="3680" y="9307"/>
                    <a:pt x="3825" y="9318"/>
                    <a:pt x="3970" y="9318"/>
                  </a:cubicBezTo>
                  <a:cubicBezTo>
                    <a:pt x="4259" y="9318"/>
                    <a:pt x="4548" y="9274"/>
                    <a:pt x="4837" y="9185"/>
                  </a:cubicBezTo>
                  <a:cubicBezTo>
                    <a:pt x="5237" y="9085"/>
                    <a:pt x="5637" y="8884"/>
                    <a:pt x="5971" y="8651"/>
                  </a:cubicBezTo>
                  <a:cubicBezTo>
                    <a:pt x="6405" y="8351"/>
                    <a:pt x="6738" y="7950"/>
                    <a:pt x="7005" y="7483"/>
                  </a:cubicBezTo>
                  <a:cubicBezTo>
                    <a:pt x="7038" y="7383"/>
                    <a:pt x="7105" y="7250"/>
                    <a:pt x="7172" y="7150"/>
                  </a:cubicBezTo>
                  <a:cubicBezTo>
                    <a:pt x="7305" y="6783"/>
                    <a:pt x="7539" y="6483"/>
                    <a:pt x="7839" y="6249"/>
                  </a:cubicBezTo>
                  <a:cubicBezTo>
                    <a:pt x="8106" y="6049"/>
                    <a:pt x="8373" y="5916"/>
                    <a:pt x="8706" y="5816"/>
                  </a:cubicBezTo>
                  <a:cubicBezTo>
                    <a:pt x="8806" y="5782"/>
                    <a:pt x="8940" y="5749"/>
                    <a:pt x="9073" y="5715"/>
                  </a:cubicBezTo>
                  <a:lnTo>
                    <a:pt x="9240" y="5682"/>
                  </a:lnTo>
                  <a:cubicBezTo>
                    <a:pt x="9385" y="5671"/>
                    <a:pt x="9529" y="5664"/>
                    <a:pt x="9672" y="5664"/>
                  </a:cubicBezTo>
                  <a:cubicBezTo>
                    <a:pt x="9959" y="5664"/>
                    <a:pt x="10241" y="5693"/>
                    <a:pt x="10508" y="5782"/>
                  </a:cubicBezTo>
                  <a:cubicBezTo>
                    <a:pt x="10841" y="5882"/>
                    <a:pt x="11175" y="6049"/>
                    <a:pt x="11475" y="6283"/>
                  </a:cubicBezTo>
                  <a:cubicBezTo>
                    <a:pt x="11542" y="6316"/>
                    <a:pt x="11608" y="6383"/>
                    <a:pt x="11675" y="6449"/>
                  </a:cubicBezTo>
                  <a:lnTo>
                    <a:pt x="11842" y="6616"/>
                  </a:lnTo>
                  <a:cubicBezTo>
                    <a:pt x="12075" y="6983"/>
                    <a:pt x="12275" y="7383"/>
                    <a:pt x="12342" y="7850"/>
                  </a:cubicBezTo>
                  <a:cubicBezTo>
                    <a:pt x="12442" y="8417"/>
                    <a:pt x="12409" y="9051"/>
                    <a:pt x="12242" y="9618"/>
                  </a:cubicBezTo>
                  <a:lnTo>
                    <a:pt x="12242" y="9652"/>
                  </a:lnTo>
                  <a:cubicBezTo>
                    <a:pt x="12242" y="9685"/>
                    <a:pt x="12242" y="9685"/>
                    <a:pt x="12242" y="9718"/>
                  </a:cubicBezTo>
                  <a:cubicBezTo>
                    <a:pt x="12075" y="10252"/>
                    <a:pt x="11775" y="10752"/>
                    <a:pt x="11341" y="11153"/>
                  </a:cubicBezTo>
                  <a:lnTo>
                    <a:pt x="11275" y="11186"/>
                  </a:lnTo>
                  <a:lnTo>
                    <a:pt x="11175" y="11253"/>
                  </a:lnTo>
                  <a:cubicBezTo>
                    <a:pt x="11008" y="11353"/>
                    <a:pt x="10808" y="11453"/>
                    <a:pt x="10641" y="11520"/>
                  </a:cubicBezTo>
                  <a:cubicBezTo>
                    <a:pt x="10485" y="11559"/>
                    <a:pt x="10317" y="11575"/>
                    <a:pt x="10151" y="11575"/>
                  </a:cubicBezTo>
                  <a:cubicBezTo>
                    <a:pt x="10034" y="11575"/>
                    <a:pt x="9918" y="11567"/>
                    <a:pt x="9807" y="11553"/>
                  </a:cubicBezTo>
                  <a:lnTo>
                    <a:pt x="9640" y="11553"/>
                  </a:lnTo>
                  <a:cubicBezTo>
                    <a:pt x="9575" y="11542"/>
                    <a:pt x="9511" y="11537"/>
                    <a:pt x="9450" y="11537"/>
                  </a:cubicBezTo>
                  <a:cubicBezTo>
                    <a:pt x="8358" y="11537"/>
                    <a:pt x="7970" y="13147"/>
                    <a:pt x="9107" y="13621"/>
                  </a:cubicBezTo>
                  <a:cubicBezTo>
                    <a:pt x="9307" y="13688"/>
                    <a:pt x="9507" y="13755"/>
                    <a:pt x="9740" y="13821"/>
                  </a:cubicBezTo>
                  <a:cubicBezTo>
                    <a:pt x="10107" y="13888"/>
                    <a:pt x="10441" y="13955"/>
                    <a:pt x="10808" y="13955"/>
                  </a:cubicBezTo>
                  <a:lnTo>
                    <a:pt x="11175" y="13955"/>
                  </a:lnTo>
                  <a:cubicBezTo>
                    <a:pt x="11675" y="13921"/>
                    <a:pt x="12175" y="13788"/>
                    <a:pt x="12642" y="13588"/>
                  </a:cubicBezTo>
                  <a:cubicBezTo>
                    <a:pt x="13209" y="13321"/>
                    <a:pt x="13710" y="12954"/>
                    <a:pt x="14143" y="12554"/>
                  </a:cubicBezTo>
                  <a:cubicBezTo>
                    <a:pt x="14377" y="12320"/>
                    <a:pt x="14610" y="12087"/>
                    <a:pt x="14777" y="11820"/>
                  </a:cubicBezTo>
                  <a:cubicBezTo>
                    <a:pt x="14944" y="11620"/>
                    <a:pt x="15111" y="11386"/>
                    <a:pt x="15244" y="11153"/>
                  </a:cubicBezTo>
                  <a:cubicBezTo>
                    <a:pt x="15411" y="10886"/>
                    <a:pt x="15578" y="10552"/>
                    <a:pt x="15711" y="10252"/>
                  </a:cubicBezTo>
                  <a:cubicBezTo>
                    <a:pt x="15778" y="10052"/>
                    <a:pt x="15878" y="9818"/>
                    <a:pt x="15945" y="9585"/>
                  </a:cubicBezTo>
                  <a:cubicBezTo>
                    <a:pt x="16112" y="9018"/>
                    <a:pt x="16245" y="8451"/>
                    <a:pt x="16278" y="7850"/>
                  </a:cubicBezTo>
                  <a:cubicBezTo>
                    <a:pt x="16345" y="6983"/>
                    <a:pt x="16278" y="6149"/>
                    <a:pt x="16045" y="5315"/>
                  </a:cubicBezTo>
                  <a:cubicBezTo>
                    <a:pt x="15911" y="4915"/>
                    <a:pt x="15778" y="4515"/>
                    <a:pt x="15578" y="4148"/>
                  </a:cubicBezTo>
                  <a:cubicBezTo>
                    <a:pt x="15411" y="3781"/>
                    <a:pt x="15178" y="3447"/>
                    <a:pt x="14944" y="3114"/>
                  </a:cubicBezTo>
                  <a:cubicBezTo>
                    <a:pt x="14377" y="2380"/>
                    <a:pt x="13676" y="1746"/>
                    <a:pt x="12909" y="1279"/>
                  </a:cubicBezTo>
                  <a:cubicBezTo>
                    <a:pt x="12576" y="1079"/>
                    <a:pt x="12242" y="912"/>
                    <a:pt x="11909" y="745"/>
                  </a:cubicBezTo>
                  <a:cubicBezTo>
                    <a:pt x="11175" y="412"/>
                    <a:pt x="10441" y="212"/>
                    <a:pt x="9674" y="111"/>
                  </a:cubicBezTo>
                  <a:cubicBezTo>
                    <a:pt x="9540" y="78"/>
                    <a:pt x="9373" y="45"/>
                    <a:pt x="9240" y="45"/>
                  </a:cubicBezTo>
                  <a:cubicBezTo>
                    <a:pt x="8929" y="16"/>
                    <a:pt x="8615" y="1"/>
                    <a:pt x="83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3682025" y="2637650"/>
              <a:ext cx="38375" cy="68400"/>
            </a:xfrm>
            <a:custGeom>
              <a:avLst/>
              <a:gdLst/>
              <a:ahLst/>
              <a:cxnLst/>
              <a:rect l="l" t="t" r="r" b="b"/>
              <a:pathLst>
                <a:path w="1535" h="2736" extrusionOk="0">
                  <a:moveTo>
                    <a:pt x="1535" y="0"/>
                  </a:moveTo>
                  <a:lnTo>
                    <a:pt x="1435" y="67"/>
                  </a:lnTo>
                  <a:cubicBezTo>
                    <a:pt x="1268" y="201"/>
                    <a:pt x="1068" y="267"/>
                    <a:pt x="901" y="334"/>
                  </a:cubicBezTo>
                  <a:cubicBezTo>
                    <a:pt x="745" y="373"/>
                    <a:pt x="577" y="389"/>
                    <a:pt x="411" y="389"/>
                  </a:cubicBezTo>
                  <a:cubicBezTo>
                    <a:pt x="294" y="389"/>
                    <a:pt x="178" y="381"/>
                    <a:pt x="67" y="367"/>
                  </a:cubicBezTo>
                  <a:lnTo>
                    <a:pt x="0" y="2602"/>
                  </a:lnTo>
                  <a:cubicBezTo>
                    <a:pt x="367" y="2702"/>
                    <a:pt x="701" y="2736"/>
                    <a:pt x="1068" y="2736"/>
                  </a:cubicBezTo>
                  <a:lnTo>
                    <a:pt x="1435" y="2736"/>
                  </a:lnTo>
                  <a:lnTo>
                    <a:pt x="15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3536925" y="2359950"/>
              <a:ext cx="302725" cy="292725"/>
            </a:xfrm>
            <a:custGeom>
              <a:avLst/>
              <a:gdLst/>
              <a:ahLst/>
              <a:cxnLst/>
              <a:rect l="l" t="t" r="r" b="b"/>
              <a:pathLst>
                <a:path w="12109" h="11709" extrusionOk="0">
                  <a:moveTo>
                    <a:pt x="5738" y="0"/>
                  </a:moveTo>
                  <a:lnTo>
                    <a:pt x="5337" y="5604"/>
                  </a:lnTo>
                  <a:cubicBezTo>
                    <a:pt x="5482" y="5593"/>
                    <a:pt x="5623" y="5586"/>
                    <a:pt x="5762" y="5586"/>
                  </a:cubicBezTo>
                  <a:cubicBezTo>
                    <a:pt x="6042" y="5586"/>
                    <a:pt x="6316" y="5616"/>
                    <a:pt x="6605" y="5705"/>
                  </a:cubicBezTo>
                  <a:cubicBezTo>
                    <a:pt x="6938" y="5805"/>
                    <a:pt x="7272" y="5971"/>
                    <a:pt x="7572" y="6205"/>
                  </a:cubicBezTo>
                  <a:lnTo>
                    <a:pt x="7973" y="634"/>
                  </a:lnTo>
                  <a:cubicBezTo>
                    <a:pt x="7272" y="301"/>
                    <a:pt x="6505" y="101"/>
                    <a:pt x="5738" y="0"/>
                  </a:cubicBezTo>
                  <a:close/>
                  <a:moveTo>
                    <a:pt x="2102" y="167"/>
                  </a:moveTo>
                  <a:cubicBezTo>
                    <a:pt x="1868" y="234"/>
                    <a:pt x="1601" y="334"/>
                    <a:pt x="1368" y="401"/>
                  </a:cubicBezTo>
                  <a:cubicBezTo>
                    <a:pt x="901" y="568"/>
                    <a:pt x="434" y="801"/>
                    <a:pt x="0" y="1035"/>
                  </a:cubicBezTo>
                  <a:lnTo>
                    <a:pt x="3069" y="7439"/>
                  </a:lnTo>
                  <a:cubicBezTo>
                    <a:pt x="3136" y="7306"/>
                    <a:pt x="3202" y="7172"/>
                    <a:pt x="3236" y="7072"/>
                  </a:cubicBezTo>
                  <a:cubicBezTo>
                    <a:pt x="3403" y="6705"/>
                    <a:pt x="3636" y="6405"/>
                    <a:pt x="3936" y="6172"/>
                  </a:cubicBezTo>
                  <a:cubicBezTo>
                    <a:pt x="4170" y="5971"/>
                    <a:pt x="4470" y="5838"/>
                    <a:pt x="4770" y="5738"/>
                  </a:cubicBezTo>
                  <a:lnTo>
                    <a:pt x="2102" y="167"/>
                  </a:lnTo>
                  <a:close/>
                  <a:moveTo>
                    <a:pt x="11008" y="3003"/>
                  </a:moveTo>
                  <a:lnTo>
                    <a:pt x="7906" y="6538"/>
                  </a:lnTo>
                  <a:cubicBezTo>
                    <a:pt x="8173" y="6905"/>
                    <a:pt x="8339" y="7306"/>
                    <a:pt x="8440" y="7773"/>
                  </a:cubicBezTo>
                  <a:cubicBezTo>
                    <a:pt x="8506" y="8340"/>
                    <a:pt x="8473" y="8974"/>
                    <a:pt x="8306" y="9541"/>
                  </a:cubicBezTo>
                  <a:lnTo>
                    <a:pt x="12109" y="5204"/>
                  </a:lnTo>
                  <a:cubicBezTo>
                    <a:pt x="11975" y="4804"/>
                    <a:pt x="11842" y="4404"/>
                    <a:pt x="11642" y="4037"/>
                  </a:cubicBezTo>
                  <a:cubicBezTo>
                    <a:pt x="11475" y="3670"/>
                    <a:pt x="11242" y="3336"/>
                    <a:pt x="11008" y="3003"/>
                  </a:cubicBezTo>
                  <a:close/>
                  <a:moveTo>
                    <a:pt x="8306" y="9641"/>
                  </a:moveTo>
                  <a:cubicBezTo>
                    <a:pt x="8139" y="10174"/>
                    <a:pt x="7839" y="10675"/>
                    <a:pt x="7405" y="11075"/>
                  </a:cubicBezTo>
                  <a:lnTo>
                    <a:pt x="7239" y="11175"/>
                  </a:lnTo>
                  <a:lnTo>
                    <a:pt x="10841" y="11709"/>
                  </a:lnTo>
                  <a:cubicBezTo>
                    <a:pt x="11008" y="11509"/>
                    <a:pt x="11175" y="11275"/>
                    <a:pt x="11308" y="11042"/>
                  </a:cubicBezTo>
                  <a:cubicBezTo>
                    <a:pt x="11475" y="10775"/>
                    <a:pt x="11642" y="10441"/>
                    <a:pt x="11775" y="10141"/>
                  </a:cubicBezTo>
                  <a:lnTo>
                    <a:pt x="8306" y="964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3450200" y="2426675"/>
              <a:ext cx="138450" cy="164600"/>
            </a:xfrm>
            <a:custGeom>
              <a:avLst/>
              <a:gdLst/>
              <a:ahLst/>
              <a:cxnLst/>
              <a:rect l="l" t="t" r="r" b="b"/>
              <a:pathLst>
                <a:path w="5538" h="6584" extrusionOk="0">
                  <a:moveTo>
                    <a:pt x="1401" y="0"/>
                  </a:moveTo>
                  <a:lnTo>
                    <a:pt x="1334" y="67"/>
                  </a:lnTo>
                  <a:lnTo>
                    <a:pt x="1134" y="300"/>
                  </a:lnTo>
                  <a:lnTo>
                    <a:pt x="801" y="634"/>
                  </a:lnTo>
                  <a:cubicBezTo>
                    <a:pt x="534" y="934"/>
                    <a:pt x="334" y="1268"/>
                    <a:pt x="167" y="1668"/>
                  </a:cubicBezTo>
                  <a:cubicBezTo>
                    <a:pt x="100" y="1801"/>
                    <a:pt x="67" y="1968"/>
                    <a:pt x="0" y="2135"/>
                  </a:cubicBezTo>
                  <a:lnTo>
                    <a:pt x="3102" y="6571"/>
                  </a:lnTo>
                  <a:cubicBezTo>
                    <a:pt x="3205" y="6579"/>
                    <a:pt x="3307" y="6583"/>
                    <a:pt x="3409" y="6583"/>
                  </a:cubicBezTo>
                  <a:cubicBezTo>
                    <a:pt x="3739" y="6583"/>
                    <a:pt x="4064" y="6540"/>
                    <a:pt x="4370" y="6438"/>
                  </a:cubicBezTo>
                  <a:cubicBezTo>
                    <a:pt x="4803" y="6338"/>
                    <a:pt x="5170" y="6138"/>
                    <a:pt x="5537" y="5904"/>
                  </a:cubicBezTo>
                  <a:lnTo>
                    <a:pt x="14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3240875" y="2366625"/>
              <a:ext cx="158475" cy="157625"/>
            </a:xfrm>
            <a:custGeom>
              <a:avLst/>
              <a:gdLst/>
              <a:ahLst/>
              <a:cxnLst/>
              <a:rect l="l" t="t" r="r" b="b"/>
              <a:pathLst>
                <a:path w="6339" h="6305" extrusionOk="0">
                  <a:moveTo>
                    <a:pt x="0" y="0"/>
                  </a:moveTo>
                  <a:lnTo>
                    <a:pt x="0" y="6305"/>
                  </a:lnTo>
                  <a:lnTo>
                    <a:pt x="6338" y="6305"/>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3240875" y="2466700"/>
              <a:ext cx="158475" cy="57550"/>
            </a:xfrm>
            <a:custGeom>
              <a:avLst/>
              <a:gdLst/>
              <a:ahLst/>
              <a:cxnLst/>
              <a:rect l="l" t="t" r="r" b="b"/>
              <a:pathLst>
                <a:path w="6339" h="2302" extrusionOk="0">
                  <a:moveTo>
                    <a:pt x="0" y="0"/>
                  </a:moveTo>
                  <a:lnTo>
                    <a:pt x="0" y="2302"/>
                  </a:lnTo>
                  <a:lnTo>
                    <a:pt x="6338" y="2302"/>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3320100" y="2050550"/>
              <a:ext cx="157625" cy="158475"/>
            </a:xfrm>
            <a:custGeom>
              <a:avLst/>
              <a:gdLst/>
              <a:ahLst/>
              <a:cxnLst/>
              <a:rect l="l" t="t" r="r" b="b"/>
              <a:pathLst>
                <a:path w="6305" h="6339" extrusionOk="0">
                  <a:moveTo>
                    <a:pt x="0" y="1"/>
                  </a:moveTo>
                  <a:lnTo>
                    <a:pt x="0"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3320100" y="2150625"/>
              <a:ext cx="157625" cy="58400"/>
            </a:xfrm>
            <a:custGeom>
              <a:avLst/>
              <a:gdLst/>
              <a:ahLst/>
              <a:cxnLst/>
              <a:rect l="l" t="t" r="r" b="b"/>
              <a:pathLst>
                <a:path w="6305" h="2336" extrusionOk="0">
                  <a:moveTo>
                    <a:pt x="0" y="1"/>
                  </a:moveTo>
                  <a:lnTo>
                    <a:pt x="0" y="2336"/>
                  </a:lnTo>
                  <a:lnTo>
                    <a:pt x="6305" y="2336"/>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3083250" y="2171475"/>
              <a:ext cx="157650" cy="157650"/>
            </a:xfrm>
            <a:custGeom>
              <a:avLst/>
              <a:gdLst/>
              <a:ahLst/>
              <a:cxnLst/>
              <a:rect l="l" t="t" r="r" b="b"/>
              <a:pathLst>
                <a:path w="6306" h="6306" extrusionOk="0">
                  <a:moveTo>
                    <a:pt x="1" y="1"/>
                  </a:moveTo>
                  <a:lnTo>
                    <a:pt x="1" y="6305"/>
                  </a:lnTo>
                  <a:lnTo>
                    <a:pt x="6305" y="6305"/>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3083250" y="2271550"/>
              <a:ext cx="157650" cy="57575"/>
            </a:xfrm>
            <a:custGeom>
              <a:avLst/>
              <a:gdLst/>
              <a:ahLst/>
              <a:cxnLst/>
              <a:rect l="l" t="t" r="r" b="b"/>
              <a:pathLst>
                <a:path w="6306" h="2303" extrusionOk="0">
                  <a:moveTo>
                    <a:pt x="1" y="1"/>
                  </a:moveTo>
                  <a:lnTo>
                    <a:pt x="1" y="2302"/>
                  </a:lnTo>
                  <a:lnTo>
                    <a:pt x="6305" y="2302"/>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3083250" y="2328250"/>
              <a:ext cx="157650" cy="158475"/>
            </a:xfrm>
            <a:custGeom>
              <a:avLst/>
              <a:gdLst/>
              <a:ahLst/>
              <a:cxnLst/>
              <a:rect l="l" t="t" r="r" b="b"/>
              <a:pathLst>
                <a:path w="6306" h="6339" extrusionOk="0">
                  <a:moveTo>
                    <a:pt x="1" y="1"/>
                  </a:moveTo>
                  <a:lnTo>
                    <a:pt x="1"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3083250" y="2428325"/>
              <a:ext cx="157650" cy="57575"/>
            </a:xfrm>
            <a:custGeom>
              <a:avLst/>
              <a:gdLst/>
              <a:ahLst/>
              <a:cxnLst/>
              <a:rect l="l" t="t" r="r" b="b"/>
              <a:pathLst>
                <a:path w="6306" h="2303" extrusionOk="0">
                  <a:moveTo>
                    <a:pt x="1" y="1"/>
                  </a:moveTo>
                  <a:lnTo>
                    <a:pt x="1" y="2302"/>
                  </a:lnTo>
                  <a:lnTo>
                    <a:pt x="6305" y="2302"/>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3162475" y="2050550"/>
              <a:ext cx="157650" cy="158475"/>
            </a:xfrm>
            <a:custGeom>
              <a:avLst/>
              <a:gdLst/>
              <a:ahLst/>
              <a:cxnLst/>
              <a:rect l="l" t="t" r="r" b="b"/>
              <a:pathLst>
                <a:path w="6306" h="6339" extrusionOk="0">
                  <a:moveTo>
                    <a:pt x="1" y="1"/>
                  </a:moveTo>
                  <a:lnTo>
                    <a:pt x="1" y="6339"/>
                  </a:lnTo>
                  <a:lnTo>
                    <a:pt x="6305" y="6339"/>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3162475" y="2150625"/>
              <a:ext cx="157650" cy="58400"/>
            </a:xfrm>
            <a:custGeom>
              <a:avLst/>
              <a:gdLst/>
              <a:ahLst/>
              <a:cxnLst/>
              <a:rect l="l" t="t" r="r" b="b"/>
              <a:pathLst>
                <a:path w="6306" h="2336" extrusionOk="0">
                  <a:moveTo>
                    <a:pt x="1" y="1"/>
                  </a:moveTo>
                  <a:lnTo>
                    <a:pt x="1" y="2336"/>
                  </a:lnTo>
                  <a:lnTo>
                    <a:pt x="6305" y="2336"/>
                  </a:lnTo>
                  <a:lnTo>
                    <a:pt x="630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3240875" y="2208175"/>
              <a:ext cx="158475" cy="158475"/>
            </a:xfrm>
            <a:custGeom>
              <a:avLst/>
              <a:gdLst/>
              <a:ahLst/>
              <a:cxnLst/>
              <a:rect l="l" t="t" r="r" b="b"/>
              <a:pathLst>
                <a:path w="6339" h="6339" extrusionOk="0">
                  <a:moveTo>
                    <a:pt x="0" y="0"/>
                  </a:moveTo>
                  <a:lnTo>
                    <a:pt x="0" y="6338"/>
                  </a:lnTo>
                  <a:lnTo>
                    <a:pt x="6338" y="6338"/>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3240875" y="2308250"/>
              <a:ext cx="158475" cy="58400"/>
            </a:xfrm>
            <a:custGeom>
              <a:avLst/>
              <a:gdLst/>
              <a:ahLst/>
              <a:cxnLst/>
              <a:rect l="l" t="t" r="r" b="b"/>
              <a:pathLst>
                <a:path w="6339" h="2336" extrusionOk="0">
                  <a:moveTo>
                    <a:pt x="0" y="0"/>
                  </a:moveTo>
                  <a:lnTo>
                    <a:pt x="0" y="2335"/>
                  </a:lnTo>
                  <a:lnTo>
                    <a:pt x="6338" y="2335"/>
                  </a:lnTo>
                  <a:lnTo>
                    <a:pt x="63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3240875" y="2524225"/>
              <a:ext cx="158475" cy="157650"/>
            </a:xfrm>
            <a:custGeom>
              <a:avLst/>
              <a:gdLst/>
              <a:ahLst/>
              <a:cxnLst/>
              <a:rect l="l" t="t" r="r" b="b"/>
              <a:pathLst>
                <a:path w="6339" h="6306" extrusionOk="0">
                  <a:moveTo>
                    <a:pt x="0" y="1"/>
                  </a:moveTo>
                  <a:lnTo>
                    <a:pt x="0" y="6305"/>
                  </a:lnTo>
                  <a:lnTo>
                    <a:pt x="6338" y="6305"/>
                  </a:lnTo>
                  <a:lnTo>
                    <a:pt x="6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3240875" y="2624300"/>
              <a:ext cx="158475" cy="57575"/>
            </a:xfrm>
            <a:custGeom>
              <a:avLst/>
              <a:gdLst/>
              <a:ahLst/>
              <a:cxnLst/>
              <a:rect l="l" t="t" r="r" b="b"/>
              <a:pathLst>
                <a:path w="6339" h="2303" extrusionOk="0">
                  <a:moveTo>
                    <a:pt x="0" y="1"/>
                  </a:moveTo>
                  <a:lnTo>
                    <a:pt x="0" y="2302"/>
                  </a:lnTo>
                  <a:lnTo>
                    <a:pt x="6338" y="2302"/>
                  </a:lnTo>
                  <a:lnTo>
                    <a:pt x="63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3083250" y="2485875"/>
              <a:ext cx="157650" cy="157625"/>
            </a:xfrm>
            <a:custGeom>
              <a:avLst/>
              <a:gdLst/>
              <a:ahLst/>
              <a:cxnLst/>
              <a:rect l="l" t="t" r="r" b="b"/>
              <a:pathLst>
                <a:path w="6306" h="6305" extrusionOk="0">
                  <a:moveTo>
                    <a:pt x="1" y="0"/>
                  </a:moveTo>
                  <a:lnTo>
                    <a:pt x="1" y="6305"/>
                  </a:lnTo>
                  <a:lnTo>
                    <a:pt x="6305" y="6305"/>
                  </a:lnTo>
                  <a:lnTo>
                    <a:pt x="63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3083250" y="2585950"/>
              <a:ext cx="157650" cy="58400"/>
            </a:xfrm>
            <a:custGeom>
              <a:avLst/>
              <a:gdLst/>
              <a:ahLst/>
              <a:cxnLst/>
              <a:rect l="l" t="t" r="r" b="b"/>
              <a:pathLst>
                <a:path w="6306" h="2336" extrusionOk="0">
                  <a:moveTo>
                    <a:pt x="1" y="0"/>
                  </a:moveTo>
                  <a:lnTo>
                    <a:pt x="1" y="2335"/>
                  </a:lnTo>
                  <a:lnTo>
                    <a:pt x="6305" y="2335"/>
                  </a:lnTo>
                  <a:lnTo>
                    <a:pt x="63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3440175" y="1851850"/>
              <a:ext cx="155975" cy="211875"/>
            </a:xfrm>
            <a:custGeom>
              <a:avLst/>
              <a:gdLst/>
              <a:ahLst/>
              <a:cxnLst/>
              <a:rect l="l" t="t" r="r" b="b"/>
              <a:pathLst>
                <a:path w="6239" h="8475" extrusionOk="0">
                  <a:moveTo>
                    <a:pt x="2522" y="0"/>
                  </a:moveTo>
                  <a:cubicBezTo>
                    <a:pt x="2090" y="0"/>
                    <a:pt x="1663" y="126"/>
                    <a:pt x="1302" y="377"/>
                  </a:cubicBezTo>
                  <a:cubicBezTo>
                    <a:pt x="1202" y="444"/>
                    <a:pt x="1135" y="477"/>
                    <a:pt x="1068" y="544"/>
                  </a:cubicBezTo>
                  <a:cubicBezTo>
                    <a:pt x="968" y="644"/>
                    <a:pt x="868" y="744"/>
                    <a:pt x="768" y="877"/>
                  </a:cubicBezTo>
                  <a:cubicBezTo>
                    <a:pt x="701" y="944"/>
                    <a:pt x="635" y="1044"/>
                    <a:pt x="601" y="1111"/>
                  </a:cubicBezTo>
                  <a:cubicBezTo>
                    <a:pt x="568" y="1211"/>
                    <a:pt x="501" y="1278"/>
                    <a:pt x="468" y="1378"/>
                  </a:cubicBezTo>
                  <a:cubicBezTo>
                    <a:pt x="434" y="1444"/>
                    <a:pt x="401" y="1478"/>
                    <a:pt x="401" y="1511"/>
                  </a:cubicBezTo>
                  <a:cubicBezTo>
                    <a:pt x="334" y="1711"/>
                    <a:pt x="301" y="1911"/>
                    <a:pt x="268" y="2145"/>
                  </a:cubicBezTo>
                  <a:cubicBezTo>
                    <a:pt x="1" y="3312"/>
                    <a:pt x="101" y="4513"/>
                    <a:pt x="601" y="5614"/>
                  </a:cubicBezTo>
                  <a:lnTo>
                    <a:pt x="601" y="5647"/>
                  </a:lnTo>
                  <a:cubicBezTo>
                    <a:pt x="701" y="5881"/>
                    <a:pt x="801" y="6081"/>
                    <a:pt x="935" y="6314"/>
                  </a:cubicBezTo>
                  <a:lnTo>
                    <a:pt x="1235" y="6948"/>
                  </a:lnTo>
                  <a:lnTo>
                    <a:pt x="1335" y="6882"/>
                  </a:lnTo>
                  <a:cubicBezTo>
                    <a:pt x="1335" y="6915"/>
                    <a:pt x="1368" y="6948"/>
                    <a:pt x="1402" y="6982"/>
                  </a:cubicBezTo>
                  <a:cubicBezTo>
                    <a:pt x="1435" y="7048"/>
                    <a:pt x="1468" y="7082"/>
                    <a:pt x="1502" y="7115"/>
                  </a:cubicBezTo>
                  <a:lnTo>
                    <a:pt x="2036" y="7682"/>
                  </a:lnTo>
                  <a:cubicBezTo>
                    <a:pt x="2302" y="7982"/>
                    <a:pt x="2603" y="8216"/>
                    <a:pt x="2970" y="8349"/>
                  </a:cubicBezTo>
                  <a:cubicBezTo>
                    <a:pt x="3070" y="8383"/>
                    <a:pt x="3170" y="8416"/>
                    <a:pt x="3270" y="8416"/>
                  </a:cubicBezTo>
                  <a:lnTo>
                    <a:pt x="3336" y="8449"/>
                  </a:lnTo>
                  <a:lnTo>
                    <a:pt x="3503" y="8449"/>
                  </a:lnTo>
                  <a:cubicBezTo>
                    <a:pt x="3587" y="8466"/>
                    <a:pt x="3662" y="8474"/>
                    <a:pt x="3737" y="8474"/>
                  </a:cubicBezTo>
                  <a:cubicBezTo>
                    <a:pt x="3812" y="8474"/>
                    <a:pt x="3887" y="8466"/>
                    <a:pt x="3970" y="8449"/>
                  </a:cubicBezTo>
                  <a:cubicBezTo>
                    <a:pt x="3803" y="8383"/>
                    <a:pt x="3637" y="8283"/>
                    <a:pt x="3503" y="8149"/>
                  </a:cubicBezTo>
                  <a:lnTo>
                    <a:pt x="3070" y="7615"/>
                  </a:lnTo>
                  <a:cubicBezTo>
                    <a:pt x="2136" y="6548"/>
                    <a:pt x="1869" y="5080"/>
                    <a:pt x="2302" y="3746"/>
                  </a:cubicBezTo>
                  <a:cubicBezTo>
                    <a:pt x="2336" y="3646"/>
                    <a:pt x="2402" y="3546"/>
                    <a:pt x="2469" y="3446"/>
                  </a:cubicBezTo>
                  <a:cubicBezTo>
                    <a:pt x="2669" y="3212"/>
                    <a:pt x="2936" y="3045"/>
                    <a:pt x="3203" y="3012"/>
                  </a:cubicBezTo>
                  <a:lnTo>
                    <a:pt x="3437" y="3012"/>
                  </a:lnTo>
                  <a:cubicBezTo>
                    <a:pt x="3703" y="3012"/>
                    <a:pt x="3937" y="3112"/>
                    <a:pt x="4137" y="3279"/>
                  </a:cubicBezTo>
                  <a:cubicBezTo>
                    <a:pt x="4170" y="3312"/>
                    <a:pt x="4204" y="3379"/>
                    <a:pt x="4270" y="3412"/>
                  </a:cubicBezTo>
                  <a:lnTo>
                    <a:pt x="4704" y="3946"/>
                  </a:lnTo>
                  <a:cubicBezTo>
                    <a:pt x="4804" y="4046"/>
                    <a:pt x="4904" y="4180"/>
                    <a:pt x="5004" y="4313"/>
                  </a:cubicBezTo>
                  <a:cubicBezTo>
                    <a:pt x="5638" y="5314"/>
                    <a:pt x="5838" y="6515"/>
                    <a:pt x="5505" y="7649"/>
                  </a:cubicBezTo>
                  <a:lnTo>
                    <a:pt x="5538" y="7615"/>
                  </a:lnTo>
                  <a:lnTo>
                    <a:pt x="5571" y="7549"/>
                  </a:lnTo>
                  <a:cubicBezTo>
                    <a:pt x="5705" y="7382"/>
                    <a:pt x="5772" y="7215"/>
                    <a:pt x="5838" y="7015"/>
                  </a:cubicBezTo>
                  <a:cubicBezTo>
                    <a:pt x="6205" y="5948"/>
                    <a:pt x="6239" y="4780"/>
                    <a:pt x="5938" y="3679"/>
                  </a:cubicBezTo>
                  <a:lnTo>
                    <a:pt x="6038" y="3646"/>
                  </a:lnTo>
                  <a:lnTo>
                    <a:pt x="5872" y="3412"/>
                  </a:lnTo>
                  <a:cubicBezTo>
                    <a:pt x="5838" y="3312"/>
                    <a:pt x="5805" y="3246"/>
                    <a:pt x="5805" y="3146"/>
                  </a:cubicBezTo>
                  <a:cubicBezTo>
                    <a:pt x="5571" y="2512"/>
                    <a:pt x="5204" y="1945"/>
                    <a:pt x="4771" y="1444"/>
                  </a:cubicBezTo>
                  <a:lnTo>
                    <a:pt x="4204" y="777"/>
                  </a:lnTo>
                  <a:cubicBezTo>
                    <a:pt x="4204" y="777"/>
                    <a:pt x="4204" y="744"/>
                    <a:pt x="4170" y="744"/>
                  </a:cubicBezTo>
                  <a:cubicBezTo>
                    <a:pt x="4137" y="710"/>
                    <a:pt x="4104" y="677"/>
                    <a:pt x="4104" y="644"/>
                  </a:cubicBezTo>
                  <a:cubicBezTo>
                    <a:pt x="4070" y="644"/>
                    <a:pt x="4037" y="610"/>
                    <a:pt x="4037" y="610"/>
                  </a:cubicBezTo>
                  <a:lnTo>
                    <a:pt x="4037" y="577"/>
                  </a:lnTo>
                  <a:cubicBezTo>
                    <a:pt x="3970" y="544"/>
                    <a:pt x="3937" y="510"/>
                    <a:pt x="3904" y="477"/>
                  </a:cubicBezTo>
                  <a:cubicBezTo>
                    <a:pt x="3497" y="159"/>
                    <a:pt x="3007" y="0"/>
                    <a:pt x="25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3577775" y="2043050"/>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3440175" y="1851850"/>
              <a:ext cx="155975" cy="211875"/>
            </a:xfrm>
            <a:custGeom>
              <a:avLst/>
              <a:gdLst/>
              <a:ahLst/>
              <a:cxnLst/>
              <a:rect l="l" t="t" r="r" b="b"/>
              <a:pathLst>
                <a:path w="6239" h="8475" extrusionOk="0">
                  <a:moveTo>
                    <a:pt x="2535" y="0"/>
                  </a:moveTo>
                  <a:cubicBezTo>
                    <a:pt x="2107" y="0"/>
                    <a:pt x="1678" y="126"/>
                    <a:pt x="1302" y="377"/>
                  </a:cubicBezTo>
                  <a:cubicBezTo>
                    <a:pt x="1202" y="444"/>
                    <a:pt x="1135" y="477"/>
                    <a:pt x="1068" y="544"/>
                  </a:cubicBezTo>
                  <a:cubicBezTo>
                    <a:pt x="968" y="644"/>
                    <a:pt x="868" y="744"/>
                    <a:pt x="768" y="877"/>
                  </a:cubicBezTo>
                  <a:cubicBezTo>
                    <a:pt x="701" y="944"/>
                    <a:pt x="668" y="1044"/>
                    <a:pt x="601" y="1111"/>
                  </a:cubicBezTo>
                  <a:cubicBezTo>
                    <a:pt x="568" y="1211"/>
                    <a:pt x="501" y="1278"/>
                    <a:pt x="468" y="1378"/>
                  </a:cubicBezTo>
                  <a:lnTo>
                    <a:pt x="434" y="1511"/>
                  </a:lnTo>
                  <a:cubicBezTo>
                    <a:pt x="368" y="1711"/>
                    <a:pt x="301" y="1945"/>
                    <a:pt x="268" y="2145"/>
                  </a:cubicBezTo>
                  <a:cubicBezTo>
                    <a:pt x="1" y="3312"/>
                    <a:pt x="134" y="4513"/>
                    <a:pt x="601" y="5614"/>
                  </a:cubicBezTo>
                  <a:lnTo>
                    <a:pt x="601" y="5647"/>
                  </a:lnTo>
                  <a:cubicBezTo>
                    <a:pt x="701" y="5881"/>
                    <a:pt x="801" y="6081"/>
                    <a:pt x="935" y="6314"/>
                  </a:cubicBezTo>
                  <a:lnTo>
                    <a:pt x="1268" y="6948"/>
                  </a:lnTo>
                  <a:lnTo>
                    <a:pt x="1335" y="6882"/>
                  </a:lnTo>
                  <a:cubicBezTo>
                    <a:pt x="1368" y="6915"/>
                    <a:pt x="1368" y="6948"/>
                    <a:pt x="1402" y="6982"/>
                  </a:cubicBezTo>
                  <a:cubicBezTo>
                    <a:pt x="1435" y="7048"/>
                    <a:pt x="1468" y="7082"/>
                    <a:pt x="1502" y="7115"/>
                  </a:cubicBezTo>
                  <a:lnTo>
                    <a:pt x="2036" y="7682"/>
                  </a:lnTo>
                  <a:cubicBezTo>
                    <a:pt x="2302" y="7982"/>
                    <a:pt x="2603" y="8216"/>
                    <a:pt x="2970" y="8349"/>
                  </a:cubicBezTo>
                  <a:cubicBezTo>
                    <a:pt x="3070" y="8383"/>
                    <a:pt x="3170" y="8416"/>
                    <a:pt x="3270" y="8416"/>
                  </a:cubicBezTo>
                  <a:lnTo>
                    <a:pt x="3336" y="8449"/>
                  </a:lnTo>
                  <a:lnTo>
                    <a:pt x="3503" y="8449"/>
                  </a:lnTo>
                  <a:cubicBezTo>
                    <a:pt x="3587" y="8466"/>
                    <a:pt x="3662" y="8474"/>
                    <a:pt x="3737" y="8474"/>
                  </a:cubicBezTo>
                  <a:cubicBezTo>
                    <a:pt x="3812" y="8474"/>
                    <a:pt x="3887" y="8466"/>
                    <a:pt x="3970" y="8449"/>
                  </a:cubicBezTo>
                  <a:cubicBezTo>
                    <a:pt x="3803" y="8383"/>
                    <a:pt x="3637" y="8283"/>
                    <a:pt x="3503" y="8149"/>
                  </a:cubicBezTo>
                  <a:lnTo>
                    <a:pt x="3070" y="7615"/>
                  </a:lnTo>
                  <a:cubicBezTo>
                    <a:pt x="2136" y="6548"/>
                    <a:pt x="1869" y="5080"/>
                    <a:pt x="2302" y="3746"/>
                  </a:cubicBezTo>
                  <a:cubicBezTo>
                    <a:pt x="2336" y="3646"/>
                    <a:pt x="2402" y="3546"/>
                    <a:pt x="2469" y="3446"/>
                  </a:cubicBezTo>
                  <a:cubicBezTo>
                    <a:pt x="2669" y="3212"/>
                    <a:pt x="2936" y="3045"/>
                    <a:pt x="3203" y="3012"/>
                  </a:cubicBezTo>
                  <a:lnTo>
                    <a:pt x="3437" y="3012"/>
                  </a:lnTo>
                  <a:cubicBezTo>
                    <a:pt x="3703" y="3012"/>
                    <a:pt x="3937" y="3112"/>
                    <a:pt x="4137" y="3279"/>
                  </a:cubicBezTo>
                  <a:cubicBezTo>
                    <a:pt x="4170" y="3312"/>
                    <a:pt x="4204" y="3379"/>
                    <a:pt x="4270" y="3412"/>
                  </a:cubicBezTo>
                  <a:lnTo>
                    <a:pt x="4704" y="3946"/>
                  </a:lnTo>
                  <a:cubicBezTo>
                    <a:pt x="4804" y="4046"/>
                    <a:pt x="4904" y="4180"/>
                    <a:pt x="5004" y="4313"/>
                  </a:cubicBezTo>
                  <a:cubicBezTo>
                    <a:pt x="5638" y="5314"/>
                    <a:pt x="5838" y="6515"/>
                    <a:pt x="5505" y="7649"/>
                  </a:cubicBezTo>
                  <a:lnTo>
                    <a:pt x="5538" y="7615"/>
                  </a:lnTo>
                  <a:lnTo>
                    <a:pt x="5571" y="7549"/>
                  </a:lnTo>
                  <a:cubicBezTo>
                    <a:pt x="5705" y="7382"/>
                    <a:pt x="5772" y="7215"/>
                    <a:pt x="5838" y="7015"/>
                  </a:cubicBezTo>
                  <a:cubicBezTo>
                    <a:pt x="6205" y="5948"/>
                    <a:pt x="6239" y="4780"/>
                    <a:pt x="5972" y="3679"/>
                  </a:cubicBezTo>
                  <a:lnTo>
                    <a:pt x="6038" y="3646"/>
                  </a:lnTo>
                  <a:lnTo>
                    <a:pt x="5872" y="3412"/>
                  </a:lnTo>
                  <a:cubicBezTo>
                    <a:pt x="5872" y="3312"/>
                    <a:pt x="5838" y="3246"/>
                    <a:pt x="5805" y="3146"/>
                  </a:cubicBezTo>
                  <a:cubicBezTo>
                    <a:pt x="5571" y="2512"/>
                    <a:pt x="5204" y="1945"/>
                    <a:pt x="4771" y="1444"/>
                  </a:cubicBezTo>
                  <a:lnTo>
                    <a:pt x="4204" y="777"/>
                  </a:lnTo>
                  <a:cubicBezTo>
                    <a:pt x="4204" y="777"/>
                    <a:pt x="4204" y="744"/>
                    <a:pt x="4170" y="744"/>
                  </a:cubicBezTo>
                  <a:cubicBezTo>
                    <a:pt x="4137" y="710"/>
                    <a:pt x="4137" y="677"/>
                    <a:pt x="4104" y="644"/>
                  </a:cubicBezTo>
                  <a:cubicBezTo>
                    <a:pt x="4070" y="644"/>
                    <a:pt x="4070" y="610"/>
                    <a:pt x="4070" y="610"/>
                  </a:cubicBezTo>
                  <a:lnTo>
                    <a:pt x="4037" y="577"/>
                  </a:lnTo>
                  <a:cubicBezTo>
                    <a:pt x="3970" y="544"/>
                    <a:pt x="3937" y="510"/>
                    <a:pt x="3904" y="477"/>
                  </a:cubicBezTo>
                  <a:cubicBezTo>
                    <a:pt x="3497" y="159"/>
                    <a:pt x="3016" y="0"/>
                    <a:pt x="25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3460200" y="1892125"/>
              <a:ext cx="156800" cy="212850"/>
            </a:xfrm>
            <a:custGeom>
              <a:avLst/>
              <a:gdLst/>
              <a:ahLst/>
              <a:cxnLst/>
              <a:rect l="l" t="t" r="r" b="b"/>
              <a:pathLst>
                <a:path w="6272" h="8514" extrusionOk="0">
                  <a:moveTo>
                    <a:pt x="2636" y="1434"/>
                  </a:moveTo>
                  <a:cubicBezTo>
                    <a:pt x="2902" y="1434"/>
                    <a:pt x="3136" y="1535"/>
                    <a:pt x="3336" y="1701"/>
                  </a:cubicBezTo>
                  <a:cubicBezTo>
                    <a:pt x="3369" y="1735"/>
                    <a:pt x="3403" y="1801"/>
                    <a:pt x="3469" y="1835"/>
                  </a:cubicBezTo>
                  <a:lnTo>
                    <a:pt x="3903" y="2368"/>
                  </a:lnTo>
                  <a:cubicBezTo>
                    <a:pt x="4003" y="2502"/>
                    <a:pt x="4103" y="2602"/>
                    <a:pt x="4203" y="2735"/>
                  </a:cubicBezTo>
                  <a:cubicBezTo>
                    <a:pt x="4870" y="3736"/>
                    <a:pt x="5037" y="4937"/>
                    <a:pt x="4704" y="6071"/>
                  </a:cubicBezTo>
                  <a:lnTo>
                    <a:pt x="4704" y="6038"/>
                  </a:lnTo>
                  <a:cubicBezTo>
                    <a:pt x="4704" y="6071"/>
                    <a:pt x="4670" y="6138"/>
                    <a:pt x="4670" y="6171"/>
                  </a:cubicBezTo>
                  <a:cubicBezTo>
                    <a:pt x="4485" y="6674"/>
                    <a:pt x="4027" y="6966"/>
                    <a:pt x="3547" y="6966"/>
                  </a:cubicBezTo>
                  <a:cubicBezTo>
                    <a:pt x="3421" y="6966"/>
                    <a:pt x="3294" y="6946"/>
                    <a:pt x="3169" y="6905"/>
                  </a:cubicBezTo>
                  <a:cubicBezTo>
                    <a:pt x="3002" y="6805"/>
                    <a:pt x="2836" y="6705"/>
                    <a:pt x="2702" y="6571"/>
                  </a:cubicBezTo>
                  <a:lnTo>
                    <a:pt x="2269" y="6038"/>
                  </a:lnTo>
                  <a:cubicBezTo>
                    <a:pt x="1335" y="4970"/>
                    <a:pt x="1068" y="3503"/>
                    <a:pt x="1501" y="2168"/>
                  </a:cubicBezTo>
                  <a:cubicBezTo>
                    <a:pt x="1535" y="2068"/>
                    <a:pt x="1601" y="1968"/>
                    <a:pt x="1668" y="1868"/>
                  </a:cubicBezTo>
                  <a:cubicBezTo>
                    <a:pt x="1868" y="1635"/>
                    <a:pt x="2135" y="1468"/>
                    <a:pt x="2435" y="1434"/>
                  </a:cubicBezTo>
                  <a:close/>
                  <a:moveTo>
                    <a:pt x="2569" y="0"/>
                  </a:moveTo>
                  <a:cubicBezTo>
                    <a:pt x="2402" y="0"/>
                    <a:pt x="2235" y="33"/>
                    <a:pt x="2068" y="33"/>
                  </a:cubicBezTo>
                  <a:cubicBezTo>
                    <a:pt x="1968" y="67"/>
                    <a:pt x="1902" y="100"/>
                    <a:pt x="1802" y="100"/>
                  </a:cubicBezTo>
                  <a:cubicBezTo>
                    <a:pt x="1768" y="134"/>
                    <a:pt x="1735" y="134"/>
                    <a:pt x="1702" y="167"/>
                  </a:cubicBezTo>
                  <a:lnTo>
                    <a:pt x="1601" y="200"/>
                  </a:lnTo>
                  <a:lnTo>
                    <a:pt x="1501" y="234"/>
                  </a:lnTo>
                  <a:lnTo>
                    <a:pt x="1435" y="267"/>
                  </a:lnTo>
                  <a:cubicBezTo>
                    <a:pt x="1401" y="300"/>
                    <a:pt x="1368" y="300"/>
                    <a:pt x="1335" y="334"/>
                  </a:cubicBezTo>
                  <a:cubicBezTo>
                    <a:pt x="1268" y="367"/>
                    <a:pt x="1201" y="434"/>
                    <a:pt x="1134" y="467"/>
                  </a:cubicBezTo>
                  <a:cubicBezTo>
                    <a:pt x="1101" y="500"/>
                    <a:pt x="1034" y="534"/>
                    <a:pt x="1001" y="567"/>
                  </a:cubicBezTo>
                  <a:cubicBezTo>
                    <a:pt x="1001" y="601"/>
                    <a:pt x="968" y="601"/>
                    <a:pt x="968" y="634"/>
                  </a:cubicBezTo>
                  <a:lnTo>
                    <a:pt x="934" y="667"/>
                  </a:lnTo>
                  <a:cubicBezTo>
                    <a:pt x="868" y="701"/>
                    <a:pt x="834" y="767"/>
                    <a:pt x="801" y="801"/>
                  </a:cubicBezTo>
                  <a:cubicBezTo>
                    <a:pt x="768" y="867"/>
                    <a:pt x="734" y="901"/>
                    <a:pt x="701" y="934"/>
                  </a:cubicBezTo>
                  <a:cubicBezTo>
                    <a:pt x="701" y="934"/>
                    <a:pt x="667" y="967"/>
                    <a:pt x="667" y="1001"/>
                  </a:cubicBezTo>
                  <a:cubicBezTo>
                    <a:pt x="634" y="1034"/>
                    <a:pt x="601" y="1068"/>
                    <a:pt x="601" y="1068"/>
                  </a:cubicBezTo>
                  <a:cubicBezTo>
                    <a:pt x="534" y="1201"/>
                    <a:pt x="467" y="1368"/>
                    <a:pt x="401" y="1501"/>
                  </a:cubicBezTo>
                  <a:cubicBezTo>
                    <a:pt x="0" y="2769"/>
                    <a:pt x="0" y="4136"/>
                    <a:pt x="467" y="5371"/>
                  </a:cubicBezTo>
                  <a:cubicBezTo>
                    <a:pt x="701" y="6004"/>
                    <a:pt x="1068" y="6571"/>
                    <a:pt x="1501" y="7105"/>
                  </a:cubicBezTo>
                  <a:lnTo>
                    <a:pt x="2035" y="7739"/>
                  </a:lnTo>
                  <a:cubicBezTo>
                    <a:pt x="2494" y="8266"/>
                    <a:pt x="3117" y="8513"/>
                    <a:pt x="3734" y="8513"/>
                  </a:cubicBezTo>
                  <a:cubicBezTo>
                    <a:pt x="4641" y="8513"/>
                    <a:pt x="5534" y="7978"/>
                    <a:pt x="5871" y="7005"/>
                  </a:cubicBezTo>
                  <a:cubicBezTo>
                    <a:pt x="6271" y="5771"/>
                    <a:pt x="6238" y="4470"/>
                    <a:pt x="5804" y="3269"/>
                  </a:cubicBezTo>
                  <a:cubicBezTo>
                    <a:pt x="5771" y="3169"/>
                    <a:pt x="5738" y="3102"/>
                    <a:pt x="5704" y="3036"/>
                  </a:cubicBezTo>
                  <a:cubicBezTo>
                    <a:pt x="5704" y="3002"/>
                    <a:pt x="5704" y="2969"/>
                    <a:pt x="5671" y="2936"/>
                  </a:cubicBezTo>
                  <a:cubicBezTo>
                    <a:pt x="5671" y="2902"/>
                    <a:pt x="5638" y="2835"/>
                    <a:pt x="5638" y="2802"/>
                  </a:cubicBezTo>
                  <a:cubicBezTo>
                    <a:pt x="5604" y="2735"/>
                    <a:pt x="5604" y="2735"/>
                    <a:pt x="5571" y="2702"/>
                  </a:cubicBezTo>
                  <a:cubicBezTo>
                    <a:pt x="5571" y="2669"/>
                    <a:pt x="5538" y="2602"/>
                    <a:pt x="5504" y="2569"/>
                  </a:cubicBezTo>
                  <a:cubicBezTo>
                    <a:pt x="5471" y="2502"/>
                    <a:pt x="5438" y="2435"/>
                    <a:pt x="5404" y="2368"/>
                  </a:cubicBezTo>
                  <a:cubicBezTo>
                    <a:pt x="5371" y="2302"/>
                    <a:pt x="5337" y="2235"/>
                    <a:pt x="5304" y="2168"/>
                  </a:cubicBezTo>
                  <a:cubicBezTo>
                    <a:pt x="5271" y="2135"/>
                    <a:pt x="5271" y="2102"/>
                    <a:pt x="5237" y="2068"/>
                  </a:cubicBezTo>
                  <a:cubicBezTo>
                    <a:pt x="5204" y="2002"/>
                    <a:pt x="5137" y="1901"/>
                    <a:pt x="5071" y="1835"/>
                  </a:cubicBezTo>
                  <a:cubicBezTo>
                    <a:pt x="4971" y="1668"/>
                    <a:pt x="4870" y="1535"/>
                    <a:pt x="4737" y="1401"/>
                  </a:cubicBezTo>
                  <a:lnTo>
                    <a:pt x="4170" y="734"/>
                  </a:lnTo>
                  <a:cubicBezTo>
                    <a:pt x="4103" y="634"/>
                    <a:pt x="3970" y="534"/>
                    <a:pt x="3870" y="434"/>
                  </a:cubicBezTo>
                  <a:lnTo>
                    <a:pt x="3803" y="400"/>
                  </a:lnTo>
                  <a:lnTo>
                    <a:pt x="3736" y="367"/>
                  </a:lnTo>
                  <a:cubicBezTo>
                    <a:pt x="3736" y="334"/>
                    <a:pt x="3703" y="334"/>
                    <a:pt x="3703" y="334"/>
                  </a:cubicBezTo>
                  <a:lnTo>
                    <a:pt x="3603" y="267"/>
                  </a:lnTo>
                  <a:lnTo>
                    <a:pt x="3570" y="267"/>
                  </a:lnTo>
                  <a:lnTo>
                    <a:pt x="3469" y="200"/>
                  </a:lnTo>
                  <a:cubicBezTo>
                    <a:pt x="3369" y="167"/>
                    <a:pt x="3303" y="134"/>
                    <a:pt x="3236" y="100"/>
                  </a:cubicBezTo>
                  <a:lnTo>
                    <a:pt x="3136" y="67"/>
                  </a:lnTo>
                  <a:cubicBezTo>
                    <a:pt x="3069" y="67"/>
                    <a:pt x="3002" y="33"/>
                    <a:pt x="2936" y="33"/>
                  </a:cubicBezTo>
                  <a:cubicBezTo>
                    <a:pt x="2902" y="33"/>
                    <a:pt x="2869" y="0"/>
                    <a:pt x="28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3539425" y="2064750"/>
              <a:ext cx="1675" cy="25"/>
            </a:xfrm>
            <a:custGeom>
              <a:avLst/>
              <a:gdLst/>
              <a:ahLst/>
              <a:cxnLst/>
              <a:rect l="l" t="t" r="r" b="b"/>
              <a:pathLst>
                <a:path w="67" h="1" extrusionOk="0">
                  <a:moveTo>
                    <a:pt x="67"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3577775" y="2043050"/>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3228375" y="1937150"/>
              <a:ext cx="212675" cy="144275"/>
            </a:xfrm>
            <a:custGeom>
              <a:avLst/>
              <a:gdLst/>
              <a:ahLst/>
              <a:cxnLst/>
              <a:rect l="l" t="t" r="r" b="b"/>
              <a:pathLst>
                <a:path w="8507" h="5771" extrusionOk="0">
                  <a:moveTo>
                    <a:pt x="2669" y="0"/>
                  </a:moveTo>
                  <a:lnTo>
                    <a:pt x="2669" y="100"/>
                  </a:lnTo>
                  <a:lnTo>
                    <a:pt x="2535" y="100"/>
                  </a:lnTo>
                  <a:lnTo>
                    <a:pt x="2368" y="134"/>
                  </a:lnTo>
                  <a:lnTo>
                    <a:pt x="1534" y="334"/>
                  </a:lnTo>
                  <a:cubicBezTo>
                    <a:pt x="1168" y="434"/>
                    <a:pt x="834" y="601"/>
                    <a:pt x="534" y="868"/>
                  </a:cubicBezTo>
                  <a:cubicBezTo>
                    <a:pt x="467" y="934"/>
                    <a:pt x="400" y="1001"/>
                    <a:pt x="334" y="1101"/>
                  </a:cubicBezTo>
                  <a:lnTo>
                    <a:pt x="300" y="1168"/>
                  </a:lnTo>
                  <a:lnTo>
                    <a:pt x="200" y="1301"/>
                  </a:lnTo>
                  <a:cubicBezTo>
                    <a:pt x="100" y="1435"/>
                    <a:pt x="33" y="1568"/>
                    <a:pt x="0" y="1702"/>
                  </a:cubicBezTo>
                  <a:cubicBezTo>
                    <a:pt x="133" y="1568"/>
                    <a:pt x="300" y="1501"/>
                    <a:pt x="500" y="1435"/>
                  </a:cubicBezTo>
                  <a:lnTo>
                    <a:pt x="1168" y="1301"/>
                  </a:lnTo>
                  <a:cubicBezTo>
                    <a:pt x="1483" y="1224"/>
                    <a:pt x="1803" y="1186"/>
                    <a:pt x="2119" y="1186"/>
                  </a:cubicBezTo>
                  <a:cubicBezTo>
                    <a:pt x="3173" y="1186"/>
                    <a:pt x="4193" y="1607"/>
                    <a:pt x="4937" y="2402"/>
                  </a:cubicBezTo>
                  <a:cubicBezTo>
                    <a:pt x="5037" y="2469"/>
                    <a:pt x="5104" y="2569"/>
                    <a:pt x="5137" y="2702"/>
                  </a:cubicBezTo>
                  <a:cubicBezTo>
                    <a:pt x="5270" y="2969"/>
                    <a:pt x="5304" y="3269"/>
                    <a:pt x="5204" y="3536"/>
                  </a:cubicBezTo>
                  <a:cubicBezTo>
                    <a:pt x="5170" y="3603"/>
                    <a:pt x="5137" y="3670"/>
                    <a:pt x="5104" y="3736"/>
                  </a:cubicBezTo>
                  <a:cubicBezTo>
                    <a:pt x="5004" y="3970"/>
                    <a:pt x="4803" y="4137"/>
                    <a:pt x="4570" y="4237"/>
                  </a:cubicBezTo>
                  <a:cubicBezTo>
                    <a:pt x="4503" y="4270"/>
                    <a:pt x="4437" y="4303"/>
                    <a:pt x="4403" y="4303"/>
                  </a:cubicBezTo>
                  <a:lnTo>
                    <a:pt x="3736" y="4470"/>
                  </a:lnTo>
                  <a:cubicBezTo>
                    <a:pt x="3569" y="4504"/>
                    <a:pt x="3402" y="4537"/>
                    <a:pt x="3236" y="4570"/>
                  </a:cubicBezTo>
                  <a:cubicBezTo>
                    <a:pt x="3111" y="4581"/>
                    <a:pt x="2986" y="4586"/>
                    <a:pt x="2861" y="4586"/>
                  </a:cubicBezTo>
                  <a:cubicBezTo>
                    <a:pt x="1822" y="4586"/>
                    <a:pt x="811" y="4214"/>
                    <a:pt x="67" y="3470"/>
                  </a:cubicBezTo>
                  <a:lnTo>
                    <a:pt x="67" y="3470"/>
                  </a:lnTo>
                  <a:cubicBezTo>
                    <a:pt x="67" y="3503"/>
                    <a:pt x="67" y="3536"/>
                    <a:pt x="100" y="3536"/>
                  </a:cubicBezTo>
                  <a:lnTo>
                    <a:pt x="133" y="3603"/>
                  </a:lnTo>
                  <a:cubicBezTo>
                    <a:pt x="234" y="3770"/>
                    <a:pt x="334" y="3937"/>
                    <a:pt x="467" y="4070"/>
                  </a:cubicBezTo>
                  <a:cubicBezTo>
                    <a:pt x="1268" y="4871"/>
                    <a:pt x="2268" y="5404"/>
                    <a:pt x="3369" y="5638"/>
                  </a:cubicBezTo>
                  <a:lnTo>
                    <a:pt x="3369" y="5738"/>
                  </a:lnTo>
                  <a:lnTo>
                    <a:pt x="3636" y="5704"/>
                  </a:lnTo>
                  <a:lnTo>
                    <a:pt x="3669" y="5704"/>
                  </a:lnTo>
                  <a:lnTo>
                    <a:pt x="3936" y="5738"/>
                  </a:lnTo>
                  <a:cubicBezTo>
                    <a:pt x="4147" y="5759"/>
                    <a:pt x="4362" y="5770"/>
                    <a:pt x="4577" y="5770"/>
                  </a:cubicBezTo>
                  <a:cubicBezTo>
                    <a:pt x="5040" y="5770"/>
                    <a:pt x="5505" y="5718"/>
                    <a:pt x="5938" y="5604"/>
                  </a:cubicBezTo>
                  <a:lnTo>
                    <a:pt x="6772" y="5404"/>
                  </a:lnTo>
                  <a:lnTo>
                    <a:pt x="6838" y="5404"/>
                  </a:lnTo>
                  <a:lnTo>
                    <a:pt x="6972" y="5371"/>
                  </a:lnTo>
                  <a:lnTo>
                    <a:pt x="7038" y="5371"/>
                  </a:lnTo>
                  <a:cubicBezTo>
                    <a:pt x="7105" y="5338"/>
                    <a:pt x="7138" y="5338"/>
                    <a:pt x="7205" y="5304"/>
                  </a:cubicBezTo>
                  <a:cubicBezTo>
                    <a:pt x="7505" y="5171"/>
                    <a:pt x="7806" y="4937"/>
                    <a:pt x="8006" y="4670"/>
                  </a:cubicBezTo>
                  <a:cubicBezTo>
                    <a:pt x="8173" y="4437"/>
                    <a:pt x="8306" y="4170"/>
                    <a:pt x="8406" y="3903"/>
                  </a:cubicBezTo>
                  <a:cubicBezTo>
                    <a:pt x="8506" y="3536"/>
                    <a:pt x="8506" y="3136"/>
                    <a:pt x="8439" y="2736"/>
                  </a:cubicBezTo>
                  <a:cubicBezTo>
                    <a:pt x="8406" y="2602"/>
                    <a:pt x="8339" y="2469"/>
                    <a:pt x="8273" y="2335"/>
                  </a:cubicBezTo>
                  <a:cubicBezTo>
                    <a:pt x="8239" y="2235"/>
                    <a:pt x="8173" y="2169"/>
                    <a:pt x="8139" y="2069"/>
                  </a:cubicBezTo>
                  <a:cubicBezTo>
                    <a:pt x="8072" y="2002"/>
                    <a:pt x="8039" y="1902"/>
                    <a:pt x="7972" y="1835"/>
                  </a:cubicBezTo>
                  <a:cubicBezTo>
                    <a:pt x="7939" y="1802"/>
                    <a:pt x="7906" y="1768"/>
                    <a:pt x="7872" y="1735"/>
                  </a:cubicBezTo>
                  <a:cubicBezTo>
                    <a:pt x="7706" y="1568"/>
                    <a:pt x="7572" y="1435"/>
                    <a:pt x="7405" y="1301"/>
                  </a:cubicBezTo>
                  <a:cubicBezTo>
                    <a:pt x="6471" y="534"/>
                    <a:pt x="5337" y="100"/>
                    <a:pt x="41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3230025" y="2023875"/>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3228375" y="1936525"/>
              <a:ext cx="212675" cy="144900"/>
            </a:xfrm>
            <a:custGeom>
              <a:avLst/>
              <a:gdLst/>
              <a:ahLst/>
              <a:cxnLst/>
              <a:rect l="l" t="t" r="r" b="b"/>
              <a:pathLst>
                <a:path w="8507" h="5796" extrusionOk="0">
                  <a:moveTo>
                    <a:pt x="3736" y="0"/>
                  </a:moveTo>
                  <a:cubicBezTo>
                    <a:pt x="3611" y="0"/>
                    <a:pt x="3486" y="9"/>
                    <a:pt x="3369" y="25"/>
                  </a:cubicBezTo>
                  <a:lnTo>
                    <a:pt x="2669" y="25"/>
                  </a:lnTo>
                  <a:lnTo>
                    <a:pt x="2669" y="125"/>
                  </a:lnTo>
                  <a:lnTo>
                    <a:pt x="2535" y="125"/>
                  </a:lnTo>
                  <a:lnTo>
                    <a:pt x="2368" y="159"/>
                  </a:lnTo>
                  <a:lnTo>
                    <a:pt x="1534" y="359"/>
                  </a:lnTo>
                  <a:cubicBezTo>
                    <a:pt x="1168" y="459"/>
                    <a:pt x="834" y="626"/>
                    <a:pt x="534" y="893"/>
                  </a:cubicBezTo>
                  <a:cubicBezTo>
                    <a:pt x="467" y="959"/>
                    <a:pt x="400" y="1026"/>
                    <a:pt x="334" y="1126"/>
                  </a:cubicBezTo>
                  <a:lnTo>
                    <a:pt x="300" y="1193"/>
                  </a:lnTo>
                  <a:lnTo>
                    <a:pt x="200" y="1326"/>
                  </a:lnTo>
                  <a:cubicBezTo>
                    <a:pt x="133" y="1460"/>
                    <a:pt x="33" y="1593"/>
                    <a:pt x="0" y="1727"/>
                  </a:cubicBezTo>
                  <a:cubicBezTo>
                    <a:pt x="133" y="1593"/>
                    <a:pt x="300" y="1526"/>
                    <a:pt x="500" y="1460"/>
                  </a:cubicBezTo>
                  <a:lnTo>
                    <a:pt x="1168" y="1326"/>
                  </a:lnTo>
                  <a:cubicBezTo>
                    <a:pt x="1483" y="1249"/>
                    <a:pt x="1803" y="1211"/>
                    <a:pt x="2119" y="1211"/>
                  </a:cubicBezTo>
                  <a:cubicBezTo>
                    <a:pt x="3173" y="1211"/>
                    <a:pt x="4193" y="1632"/>
                    <a:pt x="4937" y="2427"/>
                  </a:cubicBezTo>
                  <a:cubicBezTo>
                    <a:pt x="5037" y="2494"/>
                    <a:pt x="5104" y="2594"/>
                    <a:pt x="5137" y="2727"/>
                  </a:cubicBezTo>
                  <a:cubicBezTo>
                    <a:pt x="5270" y="2994"/>
                    <a:pt x="5304" y="3294"/>
                    <a:pt x="5204" y="3561"/>
                  </a:cubicBezTo>
                  <a:cubicBezTo>
                    <a:pt x="5170" y="3628"/>
                    <a:pt x="5137" y="3695"/>
                    <a:pt x="5104" y="3761"/>
                  </a:cubicBezTo>
                  <a:cubicBezTo>
                    <a:pt x="5004" y="3995"/>
                    <a:pt x="4803" y="4162"/>
                    <a:pt x="4570" y="4262"/>
                  </a:cubicBezTo>
                  <a:cubicBezTo>
                    <a:pt x="4503" y="4295"/>
                    <a:pt x="4437" y="4328"/>
                    <a:pt x="4403" y="4328"/>
                  </a:cubicBezTo>
                  <a:lnTo>
                    <a:pt x="3736" y="4495"/>
                  </a:lnTo>
                  <a:cubicBezTo>
                    <a:pt x="3569" y="4529"/>
                    <a:pt x="3402" y="4562"/>
                    <a:pt x="3236" y="4595"/>
                  </a:cubicBezTo>
                  <a:cubicBezTo>
                    <a:pt x="3111" y="4606"/>
                    <a:pt x="2986" y="4611"/>
                    <a:pt x="2861" y="4611"/>
                  </a:cubicBezTo>
                  <a:cubicBezTo>
                    <a:pt x="1822" y="4611"/>
                    <a:pt x="811" y="4239"/>
                    <a:pt x="67" y="3495"/>
                  </a:cubicBezTo>
                  <a:lnTo>
                    <a:pt x="67" y="3495"/>
                  </a:lnTo>
                  <a:cubicBezTo>
                    <a:pt x="67" y="3528"/>
                    <a:pt x="67" y="3561"/>
                    <a:pt x="100" y="3561"/>
                  </a:cubicBezTo>
                  <a:lnTo>
                    <a:pt x="133" y="3628"/>
                  </a:lnTo>
                  <a:cubicBezTo>
                    <a:pt x="234" y="3795"/>
                    <a:pt x="334" y="3962"/>
                    <a:pt x="467" y="4095"/>
                  </a:cubicBezTo>
                  <a:cubicBezTo>
                    <a:pt x="1268" y="4896"/>
                    <a:pt x="2268" y="5429"/>
                    <a:pt x="3369" y="5663"/>
                  </a:cubicBezTo>
                  <a:lnTo>
                    <a:pt x="3369" y="5729"/>
                  </a:lnTo>
                  <a:lnTo>
                    <a:pt x="3636" y="5696"/>
                  </a:lnTo>
                  <a:lnTo>
                    <a:pt x="3669" y="5696"/>
                  </a:lnTo>
                  <a:lnTo>
                    <a:pt x="3936" y="5763"/>
                  </a:lnTo>
                  <a:cubicBezTo>
                    <a:pt x="4147" y="5784"/>
                    <a:pt x="4359" y="5795"/>
                    <a:pt x="4570" y="5795"/>
                  </a:cubicBezTo>
                  <a:cubicBezTo>
                    <a:pt x="5026" y="5795"/>
                    <a:pt x="5482" y="5743"/>
                    <a:pt x="5938" y="5629"/>
                  </a:cubicBezTo>
                  <a:lnTo>
                    <a:pt x="6772" y="5429"/>
                  </a:lnTo>
                  <a:lnTo>
                    <a:pt x="6838" y="5429"/>
                  </a:lnTo>
                  <a:lnTo>
                    <a:pt x="6938" y="5396"/>
                  </a:lnTo>
                  <a:lnTo>
                    <a:pt x="7038" y="5396"/>
                  </a:lnTo>
                  <a:cubicBezTo>
                    <a:pt x="7105" y="5363"/>
                    <a:pt x="7138" y="5363"/>
                    <a:pt x="7205" y="5329"/>
                  </a:cubicBezTo>
                  <a:cubicBezTo>
                    <a:pt x="7505" y="5162"/>
                    <a:pt x="7806" y="4962"/>
                    <a:pt x="8006" y="4695"/>
                  </a:cubicBezTo>
                  <a:cubicBezTo>
                    <a:pt x="8173" y="4462"/>
                    <a:pt x="8306" y="4195"/>
                    <a:pt x="8406" y="3928"/>
                  </a:cubicBezTo>
                  <a:cubicBezTo>
                    <a:pt x="8506" y="3561"/>
                    <a:pt x="8506" y="3161"/>
                    <a:pt x="8406" y="2761"/>
                  </a:cubicBezTo>
                  <a:cubicBezTo>
                    <a:pt x="8373" y="2627"/>
                    <a:pt x="8339" y="2494"/>
                    <a:pt x="8273" y="2360"/>
                  </a:cubicBezTo>
                  <a:cubicBezTo>
                    <a:pt x="8239" y="2260"/>
                    <a:pt x="8173" y="2194"/>
                    <a:pt x="8139" y="2094"/>
                  </a:cubicBezTo>
                  <a:cubicBezTo>
                    <a:pt x="8072" y="2027"/>
                    <a:pt x="8006" y="1927"/>
                    <a:pt x="7939" y="1860"/>
                  </a:cubicBezTo>
                  <a:lnTo>
                    <a:pt x="7839" y="1760"/>
                  </a:lnTo>
                  <a:cubicBezTo>
                    <a:pt x="7706" y="1593"/>
                    <a:pt x="7539" y="1460"/>
                    <a:pt x="7405" y="1326"/>
                  </a:cubicBezTo>
                  <a:cubicBezTo>
                    <a:pt x="6471" y="559"/>
                    <a:pt x="5337" y="125"/>
                    <a:pt x="4136" y="25"/>
                  </a:cubicBezTo>
                  <a:lnTo>
                    <a:pt x="4103" y="25"/>
                  </a:lnTo>
                  <a:cubicBezTo>
                    <a:pt x="3986" y="9"/>
                    <a:pt x="3861" y="0"/>
                    <a:pt x="37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3166650" y="1937600"/>
              <a:ext cx="229350" cy="143850"/>
            </a:xfrm>
            <a:custGeom>
              <a:avLst/>
              <a:gdLst/>
              <a:ahLst/>
              <a:cxnLst/>
              <a:rect l="l" t="t" r="r" b="b"/>
              <a:pathLst>
                <a:path w="9174" h="5754" extrusionOk="0">
                  <a:moveTo>
                    <a:pt x="4579" y="1172"/>
                  </a:moveTo>
                  <a:cubicBezTo>
                    <a:pt x="5636" y="1172"/>
                    <a:pt x="6689" y="1607"/>
                    <a:pt x="7439" y="2384"/>
                  </a:cubicBezTo>
                  <a:cubicBezTo>
                    <a:pt x="7506" y="2484"/>
                    <a:pt x="7573" y="2584"/>
                    <a:pt x="7639" y="2684"/>
                  </a:cubicBezTo>
                  <a:cubicBezTo>
                    <a:pt x="7773" y="2951"/>
                    <a:pt x="7773" y="3285"/>
                    <a:pt x="7706" y="3552"/>
                  </a:cubicBezTo>
                  <a:cubicBezTo>
                    <a:pt x="7673" y="3618"/>
                    <a:pt x="7639" y="3685"/>
                    <a:pt x="7606" y="3752"/>
                  </a:cubicBezTo>
                  <a:cubicBezTo>
                    <a:pt x="7473" y="3952"/>
                    <a:pt x="7272" y="4119"/>
                    <a:pt x="7039" y="4219"/>
                  </a:cubicBezTo>
                  <a:cubicBezTo>
                    <a:pt x="6972" y="4252"/>
                    <a:pt x="6906" y="4252"/>
                    <a:pt x="6839" y="4285"/>
                  </a:cubicBezTo>
                  <a:lnTo>
                    <a:pt x="6172" y="4452"/>
                  </a:lnTo>
                  <a:cubicBezTo>
                    <a:pt x="6005" y="4452"/>
                    <a:pt x="5871" y="4486"/>
                    <a:pt x="5705" y="4519"/>
                  </a:cubicBezTo>
                  <a:cubicBezTo>
                    <a:pt x="5556" y="4536"/>
                    <a:pt x="5408" y="4544"/>
                    <a:pt x="5261" y="4544"/>
                  </a:cubicBezTo>
                  <a:cubicBezTo>
                    <a:pt x="4246" y="4544"/>
                    <a:pt x="3264" y="4150"/>
                    <a:pt x="2536" y="3452"/>
                  </a:cubicBezTo>
                  <a:cubicBezTo>
                    <a:pt x="2502" y="3418"/>
                    <a:pt x="2469" y="3385"/>
                    <a:pt x="2436" y="3351"/>
                  </a:cubicBezTo>
                  <a:cubicBezTo>
                    <a:pt x="1969" y="2884"/>
                    <a:pt x="2002" y="2151"/>
                    <a:pt x="2469" y="1717"/>
                  </a:cubicBezTo>
                  <a:lnTo>
                    <a:pt x="2469" y="1750"/>
                  </a:lnTo>
                  <a:lnTo>
                    <a:pt x="2502" y="1717"/>
                  </a:lnTo>
                  <a:cubicBezTo>
                    <a:pt x="2636" y="1584"/>
                    <a:pt x="2803" y="1483"/>
                    <a:pt x="2969" y="1450"/>
                  </a:cubicBezTo>
                  <a:lnTo>
                    <a:pt x="3670" y="1283"/>
                  </a:lnTo>
                  <a:cubicBezTo>
                    <a:pt x="3969" y="1209"/>
                    <a:pt x="4274" y="1172"/>
                    <a:pt x="4579" y="1172"/>
                  </a:cubicBezTo>
                  <a:close/>
                  <a:moveTo>
                    <a:pt x="4438" y="1"/>
                  </a:moveTo>
                  <a:cubicBezTo>
                    <a:pt x="3996" y="1"/>
                    <a:pt x="3559" y="60"/>
                    <a:pt x="3136" y="149"/>
                  </a:cubicBezTo>
                  <a:lnTo>
                    <a:pt x="2302" y="349"/>
                  </a:lnTo>
                  <a:cubicBezTo>
                    <a:pt x="601" y="750"/>
                    <a:pt x="1" y="2851"/>
                    <a:pt x="1201" y="4085"/>
                  </a:cubicBezTo>
                  <a:cubicBezTo>
                    <a:pt x="2102" y="4986"/>
                    <a:pt x="3270" y="5553"/>
                    <a:pt x="4537" y="5720"/>
                  </a:cubicBezTo>
                  <a:lnTo>
                    <a:pt x="4771" y="5753"/>
                  </a:lnTo>
                  <a:lnTo>
                    <a:pt x="5838" y="5753"/>
                  </a:lnTo>
                  <a:cubicBezTo>
                    <a:pt x="5938" y="5753"/>
                    <a:pt x="6038" y="5753"/>
                    <a:pt x="6138" y="5720"/>
                  </a:cubicBezTo>
                  <a:cubicBezTo>
                    <a:pt x="6305" y="5686"/>
                    <a:pt x="6505" y="5653"/>
                    <a:pt x="6672" y="5620"/>
                  </a:cubicBezTo>
                  <a:lnTo>
                    <a:pt x="7506" y="5420"/>
                  </a:lnTo>
                  <a:cubicBezTo>
                    <a:pt x="7673" y="5386"/>
                    <a:pt x="7806" y="5320"/>
                    <a:pt x="7940" y="5286"/>
                  </a:cubicBezTo>
                  <a:cubicBezTo>
                    <a:pt x="7973" y="5253"/>
                    <a:pt x="8006" y="5253"/>
                    <a:pt x="8006" y="5219"/>
                  </a:cubicBezTo>
                  <a:cubicBezTo>
                    <a:pt x="8040" y="5219"/>
                    <a:pt x="8040" y="5219"/>
                    <a:pt x="8073" y="5186"/>
                  </a:cubicBezTo>
                  <a:lnTo>
                    <a:pt x="8140" y="5186"/>
                  </a:lnTo>
                  <a:cubicBezTo>
                    <a:pt x="8140" y="5153"/>
                    <a:pt x="8173" y="5153"/>
                    <a:pt x="8206" y="5119"/>
                  </a:cubicBezTo>
                  <a:lnTo>
                    <a:pt x="8240" y="5119"/>
                  </a:lnTo>
                  <a:lnTo>
                    <a:pt x="8373" y="5019"/>
                  </a:lnTo>
                  <a:cubicBezTo>
                    <a:pt x="8407" y="4986"/>
                    <a:pt x="8473" y="4953"/>
                    <a:pt x="8540" y="4886"/>
                  </a:cubicBezTo>
                  <a:lnTo>
                    <a:pt x="8607" y="4786"/>
                  </a:lnTo>
                  <a:cubicBezTo>
                    <a:pt x="8673" y="4752"/>
                    <a:pt x="8707" y="4719"/>
                    <a:pt x="8740" y="4652"/>
                  </a:cubicBezTo>
                  <a:cubicBezTo>
                    <a:pt x="8774" y="4652"/>
                    <a:pt x="8774" y="4619"/>
                    <a:pt x="8807" y="4586"/>
                  </a:cubicBezTo>
                  <a:cubicBezTo>
                    <a:pt x="8807" y="4586"/>
                    <a:pt x="8807" y="4552"/>
                    <a:pt x="8807" y="4552"/>
                  </a:cubicBezTo>
                  <a:cubicBezTo>
                    <a:pt x="8840" y="4486"/>
                    <a:pt x="8874" y="4419"/>
                    <a:pt x="8907" y="4386"/>
                  </a:cubicBezTo>
                  <a:cubicBezTo>
                    <a:pt x="9007" y="4219"/>
                    <a:pt x="9074" y="4052"/>
                    <a:pt x="9107" y="3885"/>
                  </a:cubicBezTo>
                  <a:cubicBezTo>
                    <a:pt x="9107" y="3818"/>
                    <a:pt x="9174" y="3718"/>
                    <a:pt x="9174" y="3652"/>
                  </a:cubicBezTo>
                  <a:cubicBezTo>
                    <a:pt x="9174" y="3618"/>
                    <a:pt x="9174" y="3552"/>
                    <a:pt x="9174" y="3518"/>
                  </a:cubicBezTo>
                  <a:cubicBezTo>
                    <a:pt x="9174" y="3485"/>
                    <a:pt x="9174" y="3452"/>
                    <a:pt x="9174" y="3418"/>
                  </a:cubicBezTo>
                  <a:cubicBezTo>
                    <a:pt x="9174" y="3385"/>
                    <a:pt x="9174" y="3351"/>
                    <a:pt x="9174" y="3318"/>
                  </a:cubicBezTo>
                  <a:lnTo>
                    <a:pt x="9174" y="3251"/>
                  </a:lnTo>
                  <a:cubicBezTo>
                    <a:pt x="9174" y="3218"/>
                    <a:pt x="9174" y="3185"/>
                    <a:pt x="9174" y="3151"/>
                  </a:cubicBezTo>
                  <a:cubicBezTo>
                    <a:pt x="9174" y="3051"/>
                    <a:pt x="9174" y="2951"/>
                    <a:pt x="9140" y="2884"/>
                  </a:cubicBezTo>
                  <a:cubicBezTo>
                    <a:pt x="9140" y="2818"/>
                    <a:pt x="9107" y="2751"/>
                    <a:pt x="9107" y="2718"/>
                  </a:cubicBezTo>
                  <a:cubicBezTo>
                    <a:pt x="9107" y="2684"/>
                    <a:pt x="9107" y="2651"/>
                    <a:pt x="9107" y="2651"/>
                  </a:cubicBezTo>
                  <a:lnTo>
                    <a:pt x="9107" y="2618"/>
                  </a:lnTo>
                  <a:cubicBezTo>
                    <a:pt x="9074" y="2551"/>
                    <a:pt x="9074" y="2484"/>
                    <a:pt x="9040" y="2417"/>
                  </a:cubicBezTo>
                  <a:cubicBezTo>
                    <a:pt x="9007" y="2384"/>
                    <a:pt x="8974" y="2351"/>
                    <a:pt x="8974" y="2284"/>
                  </a:cubicBezTo>
                  <a:cubicBezTo>
                    <a:pt x="8940" y="2251"/>
                    <a:pt x="8940" y="2217"/>
                    <a:pt x="8940" y="2217"/>
                  </a:cubicBezTo>
                  <a:cubicBezTo>
                    <a:pt x="8907" y="2184"/>
                    <a:pt x="8907" y="2151"/>
                    <a:pt x="8874" y="2117"/>
                  </a:cubicBezTo>
                  <a:cubicBezTo>
                    <a:pt x="8807" y="1984"/>
                    <a:pt x="8707" y="1884"/>
                    <a:pt x="8573" y="1750"/>
                  </a:cubicBezTo>
                  <a:cubicBezTo>
                    <a:pt x="7673" y="816"/>
                    <a:pt x="6439" y="183"/>
                    <a:pt x="5104" y="49"/>
                  </a:cubicBezTo>
                  <a:cubicBezTo>
                    <a:pt x="4882" y="16"/>
                    <a:pt x="4660" y="1"/>
                    <a:pt x="4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a:off x="3227525" y="1980500"/>
              <a:ext cx="875" cy="875"/>
            </a:xfrm>
            <a:custGeom>
              <a:avLst/>
              <a:gdLst/>
              <a:ahLst/>
              <a:cxnLst/>
              <a:rect l="l" t="t" r="r" b="b"/>
              <a:pathLst>
                <a:path w="35" h="35" extrusionOk="0">
                  <a:moveTo>
                    <a:pt x="1" y="34"/>
                  </a:moveTo>
                  <a:lnTo>
                    <a:pt x="34" y="1"/>
                  </a:lnTo>
                  <a:lnTo>
                    <a:pt x="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a:off x="3230025" y="2023875"/>
              <a:ext cx="25" cy="25"/>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3646150" y="1895650"/>
              <a:ext cx="183500" cy="192475"/>
            </a:xfrm>
            <a:custGeom>
              <a:avLst/>
              <a:gdLst/>
              <a:ahLst/>
              <a:cxnLst/>
              <a:rect l="l" t="t" r="r" b="b"/>
              <a:pathLst>
                <a:path w="7340" h="7699" extrusionOk="0">
                  <a:moveTo>
                    <a:pt x="5121" y="1"/>
                  </a:moveTo>
                  <a:cubicBezTo>
                    <a:pt x="5071" y="1"/>
                    <a:pt x="5021" y="9"/>
                    <a:pt x="4971" y="26"/>
                  </a:cubicBezTo>
                  <a:lnTo>
                    <a:pt x="4704" y="26"/>
                  </a:lnTo>
                  <a:lnTo>
                    <a:pt x="4538" y="59"/>
                  </a:lnTo>
                  <a:cubicBezTo>
                    <a:pt x="4337" y="126"/>
                    <a:pt x="4137" y="193"/>
                    <a:pt x="3937" y="259"/>
                  </a:cubicBezTo>
                  <a:cubicBezTo>
                    <a:pt x="2803" y="660"/>
                    <a:pt x="1836" y="1427"/>
                    <a:pt x="1168" y="2394"/>
                  </a:cubicBezTo>
                  <a:lnTo>
                    <a:pt x="1135" y="2428"/>
                  </a:lnTo>
                  <a:cubicBezTo>
                    <a:pt x="1002" y="2628"/>
                    <a:pt x="868" y="2828"/>
                    <a:pt x="768" y="3061"/>
                  </a:cubicBezTo>
                  <a:lnTo>
                    <a:pt x="401" y="3662"/>
                  </a:lnTo>
                  <a:lnTo>
                    <a:pt x="468" y="3695"/>
                  </a:lnTo>
                  <a:cubicBezTo>
                    <a:pt x="468" y="3729"/>
                    <a:pt x="435" y="3795"/>
                    <a:pt x="435" y="3829"/>
                  </a:cubicBezTo>
                  <a:cubicBezTo>
                    <a:pt x="401" y="3862"/>
                    <a:pt x="401" y="3929"/>
                    <a:pt x="401" y="3962"/>
                  </a:cubicBezTo>
                  <a:lnTo>
                    <a:pt x="134" y="4796"/>
                  </a:lnTo>
                  <a:cubicBezTo>
                    <a:pt x="34" y="5163"/>
                    <a:pt x="1" y="5563"/>
                    <a:pt x="101" y="5930"/>
                  </a:cubicBezTo>
                  <a:cubicBezTo>
                    <a:pt x="101" y="6030"/>
                    <a:pt x="134" y="6130"/>
                    <a:pt x="168" y="6197"/>
                  </a:cubicBezTo>
                  <a:cubicBezTo>
                    <a:pt x="168" y="6230"/>
                    <a:pt x="168" y="6264"/>
                    <a:pt x="201" y="6297"/>
                  </a:cubicBezTo>
                  <a:cubicBezTo>
                    <a:pt x="234" y="6330"/>
                    <a:pt x="234" y="6397"/>
                    <a:pt x="268" y="6430"/>
                  </a:cubicBezTo>
                  <a:cubicBezTo>
                    <a:pt x="335" y="6597"/>
                    <a:pt x="401" y="6731"/>
                    <a:pt x="535" y="6864"/>
                  </a:cubicBezTo>
                  <a:cubicBezTo>
                    <a:pt x="468" y="6664"/>
                    <a:pt x="501" y="6464"/>
                    <a:pt x="535" y="6297"/>
                  </a:cubicBezTo>
                  <a:lnTo>
                    <a:pt x="768" y="5630"/>
                  </a:lnTo>
                  <a:cubicBezTo>
                    <a:pt x="1168" y="4296"/>
                    <a:pt x="2269" y="3262"/>
                    <a:pt x="3637" y="2928"/>
                  </a:cubicBezTo>
                  <a:cubicBezTo>
                    <a:pt x="3737" y="2895"/>
                    <a:pt x="3870" y="2895"/>
                    <a:pt x="3970" y="2895"/>
                  </a:cubicBezTo>
                  <a:cubicBezTo>
                    <a:pt x="4271" y="2928"/>
                    <a:pt x="4571" y="3061"/>
                    <a:pt x="4738" y="3295"/>
                  </a:cubicBezTo>
                  <a:cubicBezTo>
                    <a:pt x="4804" y="3362"/>
                    <a:pt x="4838" y="3395"/>
                    <a:pt x="4871" y="3462"/>
                  </a:cubicBezTo>
                  <a:cubicBezTo>
                    <a:pt x="5005" y="3695"/>
                    <a:pt x="5038" y="3962"/>
                    <a:pt x="5005" y="4196"/>
                  </a:cubicBezTo>
                  <a:cubicBezTo>
                    <a:pt x="5005" y="4262"/>
                    <a:pt x="5005" y="4329"/>
                    <a:pt x="4971" y="4362"/>
                  </a:cubicBezTo>
                  <a:lnTo>
                    <a:pt x="4771" y="5029"/>
                  </a:lnTo>
                  <a:cubicBezTo>
                    <a:pt x="4738" y="5196"/>
                    <a:pt x="4671" y="5363"/>
                    <a:pt x="4604" y="5496"/>
                  </a:cubicBezTo>
                  <a:cubicBezTo>
                    <a:pt x="4137" y="6564"/>
                    <a:pt x="3203" y="7364"/>
                    <a:pt x="2069" y="7698"/>
                  </a:cubicBezTo>
                  <a:lnTo>
                    <a:pt x="2203" y="7698"/>
                  </a:lnTo>
                  <a:cubicBezTo>
                    <a:pt x="2403" y="7698"/>
                    <a:pt x="2603" y="7665"/>
                    <a:pt x="2803" y="7631"/>
                  </a:cubicBezTo>
                  <a:cubicBezTo>
                    <a:pt x="3904" y="7364"/>
                    <a:pt x="4904" y="6764"/>
                    <a:pt x="5672" y="5930"/>
                  </a:cubicBezTo>
                  <a:lnTo>
                    <a:pt x="5772" y="5963"/>
                  </a:lnTo>
                  <a:lnTo>
                    <a:pt x="5872" y="5697"/>
                  </a:lnTo>
                  <a:lnTo>
                    <a:pt x="6039" y="5496"/>
                  </a:lnTo>
                  <a:cubicBezTo>
                    <a:pt x="6439" y="4963"/>
                    <a:pt x="6772" y="4362"/>
                    <a:pt x="6973" y="3729"/>
                  </a:cubicBezTo>
                  <a:lnTo>
                    <a:pt x="7206" y="2895"/>
                  </a:lnTo>
                  <a:cubicBezTo>
                    <a:pt x="7206" y="2861"/>
                    <a:pt x="7206" y="2828"/>
                    <a:pt x="7206" y="2828"/>
                  </a:cubicBezTo>
                  <a:cubicBezTo>
                    <a:pt x="7239" y="2795"/>
                    <a:pt x="7239" y="2761"/>
                    <a:pt x="7239" y="2694"/>
                  </a:cubicBezTo>
                  <a:cubicBezTo>
                    <a:pt x="7239" y="2694"/>
                    <a:pt x="7239" y="2661"/>
                    <a:pt x="7239" y="2661"/>
                  </a:cubicBezTo>
                  <a:lnTo>
                    <a:pt x="7239" y="2628"/>
                  </a:lnTo>
                  <a:lnTo>
                    <a:pt x="7273" y="2428"/>
                  </a:lnTo>
                  <a:cubicBezTo>
                    <a:pt x="7340" y="1794"/>
                    <a:pt x="7106" y="1160"/>
                    <a:pt x="6672" y="693"/>
                  </a:cubicBezTo>
                  <a:cubicBezTo>
                    <a:pt x="6472" y="493"/>
                    <a:pt x="6239" y="326"/>
                    <a:pt x="5972" y="193"/>
                  </a:cubicBezTo>
                  <a:cubicBezTo>
                    <a:pt x="5872" y="159"/>
                    <a:pt x="5772" y="126"/>
                    <a:pt x="5705" y="93"/>
                  </a:cubicBezTo>
                  <a:cubicBezTo>
                    <a:pt x="5572" y="59"/>
                    <a:pt x="5405" y="26"/>
                    <a:pt x="5271" y="26"/>
                  </a:cubicBezTo>
                  <a:cubicBezTo>
                    <a:pt x="5221" y="9"/>
                    <a:pt x="5171" y="1"/>
                    <a:pt x="5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3697875" y="208725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3646150" y="1896275"/>
              <a:ext cx="183500" cy="191850"/>
            </a:xfrm>
            <a:custGeom>
              <a:avLst/>
              <a:gdLst/>
              <a:ahLst/>
              <a:cxnLst/>
              <a:rect l="l" t="t" r="r" b="b"/>
              <a:pathLst>
                <a:path w="7340" h="7674" extrusionOk="0">
                  <a:moveTo>
                    <a:pt x="5005" y="1"/>
                  </a:moveTo>
                  <a:cubicBezTo>
                    <a:pt x="4904" y="1"/>
                    <a:pt x="4804" y="1"/>
                    <a:pt x="4704" y="34"/>
                  </a:cubicBezTo>
                  <a:lnTo>
                    <a:pt x="4538" y="68"/>
                  </a:lnTo>
                  <a:cubicBezTo>
                    <a:pt x="3170" y="401"/>
                    <a:pt x="1969" y="1235"/>
                    <a:pt x="1168" y="2403"/>
                  </a:cubicBezTo>
                  <a:lnTo>
                    <a:pt x="1135" y="2436"/>
                  </a:lnTo>
                  <a:cubicBezTo>
                    <a:pt x="1002" y="2636"/>
                    <a:pt x="868" y="2836"/>
                    <a:pt x="768" y="3036"/>
                  </a:cubicBezTo>
                  <a:lnTo>
                    <a:pt x="401" y="3637"/>
                  </a:lnTo>
                  <a:lnTo>
                    <a:pt x="468" y="3670"/>
                  </a:lnTo>
                  <a:cubicBezTo>
                    <a:pt x="468" y="3737"/>
                    <a:pt x="435" y="3770"/>
                    <a:pt x="435" y="3804"/>
                  </a:cubicBezTo>
                  <a:cubicBezTo>
                    <a:pt x="401" y="3870"/>
                    <a:pt x="401" y="3904"/>
                    <a:pt x="401" y="3937"/>
                  </a:cubicBezTo>
                  <a:lnTo>
                    <a:pt x="134" y="4771"/>
                  </a:lnTo>
                  <a:cubicBezTo>
                    <a:pt x="34" y="5171"/>
                    <a:pt x="1" y="5538"/>
                    <a:pt x="101" y="5938"/>
                  </a:cubicBezTo>
                  <a:cubicBezTo>
                    <a:pt x="101" y="6005"/>
                    <a:pt x="134" y="6105"/>
                    <a:pt x="168" y="6205"/>
                  </a:cubicBezTo>
                  <a:cubicBezTo>
                    <a:pt x="168" y="6239"/>
                    <a:pt x="168" y="6239"/>
                    <a:pt x="201" y="6272"/>
                  </a:cubicBezTo>
                  <a:cubicBezTo>
                    <a:pt x="234" y="6339"/>
                    <a:pt x="234" y="6372"/>
                    <a:pt x="268" y="6439"/>
                  </a:cubicBezTo>
                  <a:cubicBezTo>
                    <a:pt x="335" y="6572"/>
                    <a:pt x="435" y="6706"/>
                    <a:pt x="535" y="6839"/>
                  </a:cubicBezTo>
                  <a:cubicBezTo>
                    <a:pt x="468" y="6639"/>
                    <a:pt x="501" y="6439"/>
                    <a:pt x="535" y="6272"/>
                  </a:cubicBezTo>
                  <a:lnTo>
                    <a:pt x="768" y="5605"/>
                  </a:lnTo>
                  <a:cubicBezTo>
                    <a:pt x="1168" y="4271"/>
                    <a:pt x="2269" y="3237"/>
                    <a:pt x="3637" y="2903"/>
                  </a:cubicBezTo>
                  <a:cubicBezTo>
                    <a:pt x="3737" y="2870"/>
                    <a:pt x="3870" y="2870"/>
                    <a:pt x="3970" y="2870"/>
                  </a:cubicBezTo>
                  <a:cubicBezTo>
                    <a:pt x="4271" y="2903"/>
                    <a:pt x="4571" y="3036"/>
                    <a:pt x="4738" y="3270"/>
                  </a:cubicBezTo>
                  <a:cubicBezTo>
                    <a:pt x="4804" y="3337"/>
                    <a:pt x="4838" y="3370"/>
                    <a:pt x="4871" y="3437"/>
                  </a:cubicBezTo>
                  <a:cubicBezTo>
                    <a:pt x="5005" y="3670"/>
                    <a:pt x="5038" y="3937"/>
                    <a:pt x="5005" y="4171"/>
                  </a:cubicBezTo>
                  <a:cubicBezTo>
                    <a:pt x="5005" y="4237"/>
                    <a:pt x="5005" y="4304"/>
                    <a:pt x="4971" y="4337"/>
                  </a:cubicBezTo>
                  <a:lnTo>
                    <a:pt x="4771" y="5004"/>
                  </a:lnTo>
                  <a:cubicBezTo>
                    <a:pt x="4738" y="5171"/>
                    <a:pt x="4671" y="5338"/>
                    <a:pt x="4604" y="5471"/>
                  </a:cubicBezTo>
                  <a:cubicBezTo>
                    <a:pt x="4137" y="6539"/>
                    <a:pt x="3203" y="7339"/>
                    <a:pt x="2069" y="7673"/>
                  </a:cubicBezTo>
                  <a:lnTo>
                    <a:pt x="2203" y="7673"/>
                  </a:lnTo>
                  <a:cubicBezTo>
                    <a:pt x="2403" y="7673"/>
                    <a:pt x="2603" y="7640"/>
                    <a:pt x="2803" y="7606"/>
                  </a:cubicBezTo>
                  <a:cubicBezTo>
                    <a:pt x="3904" y="7339"/>
                    <a:pt x="4904" y="6739"/>
                    <a:pt x="5705" y="5905"/>
                  </a:cubicBezTo>
                  <a:lnTo>
                    <a:pt x="5772" y="5938"/>
                  </a:lnTo>
                  <a:lnTo>
                    <a:pt x="5872" y="5705"/>
                  </a:lnTo>
                  <a:lnTo>
                    <a:pt x="6039" y="5505"/>
                  </a:lnTo>
                  <a:cubicBezTo>
                    <a:pt x="6472" y="4971"/>
                    <a:pt x="6772" y="4337"/>
                    <a:pt x="6973" y="3704"/>
                  </a:cubicBezTo>
                  <a:lnTo>
                    <a:pt x="7206" y="2870"/>
                  </a:lnTo>
                  <a:cubicBezTo>
                    <a:pt x="7206" y="2870"/>
                    <a:pt x="7206" y="2836"/>
                    <a:pt x="7206" y="2803"/>
                  </a:cubicBezTo>
                  <a:cubicBezTo>
                    <a:pt x="7239" y="2770"/>
                    <a:pt x="7239" y="2736"/>
                    <a:pt x="7239" y="2703"/>
                  </a:cubicBezTo>
                  <a:cubicBezTo>
                    <a:pt x="7239" y="2669"/>
                    <a:pt x="7239" y="2669"/>
                    <a:pt x="7239" y="2636"/>
                  </a:cubicBezTo>
                  <a:lnTo>
                    <a:pt x="7239" y="2603"/>
                  </a:lnTo>
                  <a:lnTo>
                    <a:pt x="7273" y="2436"/>
                  </a:lnTo>
                  <a:cubicBezTo>
                    <a:pt x="7340" y="1802"/>
                    <a:pt x="7106" y="1168"/>
                    <a:pt x="6672" y="701"/>
                  </a:cubicBezTo>
                  <a:cubicBezTo>
                    <a:pt x="6472" y="468"/>
                    <a:pt x="6239" y="301"/>
                    <a:pt x="5972" y="168"/>
                  </a:cubicBezTo>
                  <a:cubicBezTo>
                    <a:pt x="5872" y="134"/>
                    <a:pt x="5772" y="101"/>
                    <a:pt x="5705" y="68"/>
                  </a:cubicBezTo>
                  <a:cubicBezTo>
                    <a:pt x="5572" y="34"/>
                    <a:pt x="5405" y="34"/>
                    <a:pt x="5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3616650" y="1934850"/>
              <a:ext cx="188825" cy="192375"/>
            </a:xfrm>
            <a:custGeom>
              <a:avLst/>
              <a:gdLst/>
              <a:ahLst/>
              <a:cxnLst/>
              <a:rect l="l" t="t" r="r" b="b"/>
              <a:pathLst>
                <a:path w="7553" h="7695" extrusionOk="0">
                  <a:moveTo>
                    <a:pt x="5184" y="1327"/>
                  </a:moveTo>
                  <a:cubicBezTo>
                    <a:pt x="5451" y="1360"/>
                    <a:pt x="5751" y="1493"/>
                    <a:pt x="5951" y="1727"/>
                  </a:cubicBezTo>
                  <a:cubicBezTo>
                    <a:pt x="5984" y="1760"/>
                    <a:pt x="6018" y="1827"/>
                    <a:pt x="6051" y="1894"/>
                  </a:cubicBezTo>
                  <a:cubicBezTo>
                    <a:pt x="6185" y="2127"/>
                    <a:pt x="6251" y="2361"/>
                    <a:pt x="6185" y="2628"/>
                  </a:cubicBezTo>
                  <a:cubicBezTo>
                    <a:pt x="6185" y="2694"/>
                    <a:pt x="6185" y="2728"/>
                    <a:pt x="6151" y="2794"/>
                  </a:cubicBezTo>
                  <a:lnTo>
                    <a:pt x="5951" y="3461"/>
                  </a:lnTo>
                  <a:cubicBezTo>
                    <a:pt x="5918" y="3628"/>
                    <a:pt x="5851" y="3762"/>
                    <a:pt x="5784" y="3928"/>
                  </a:cubicBezTo>
                  <a:cubicBezTo>
                    <a:pt x="5317" y="4996"/>
                    <a:pt x="4383" y="5796"/>
                    <a:pt x="3249" y="6097"/>
                  </a:cubicBezTo>
                  <a:cubicBezTo>
                    <a:pt x="3182" y="6130"/>
                    <a:pt x="3149" y="6130"/>
                    <a:pt x="3082" y="6163"/>
                  </a:cubicBezTo>
                  <a:cubicBezTo>
                    <a:pt x="3000" y="6181"/>
                    <a:pt x="2918" y="6189"/>
                    <a:pt x="2838" y="6189"/>
                  </a:cubicBezTo>
                  <a:cubicBezTo>
                    <a:pt x="2301" y="6189"/>
                    <a:pt x="1831" y="5814"/>
                    <a:pt x="1715" y="5263"/>
                  </a:cubicBezTo>
                  <a:cubicBezTo>
                    <a:pt x="1681" y="5096"/>
                    <a:pt x="1681" y="4896"/>
                    <a:pt x="1748" y="4729"/>
                  </a:cubicBezTo>
                  <a:lnTo>
                    <a:pt x="1948" y="4062"/>
                  </a:lnTo>
                  <a:cubicBezTo>
                    <a:pt x="2348" y="2694"/>
                    <a:pt x="3449" y="1694"/>
                    <a:pt x="4817" y="1360"/>
                  </a:cubicBezTo>
                  <a:cubicBezTo>
                    <a:pt x="4917" y="1327"/>
                    <a:pt x="5050" y="1327"/>
                    <a:pt x="5184" y="1327"/>
                  </a:cubicBezTo>
                  <a:close/>
                  <a:moveTo>
                    <a:pt x="5367" y="1"/>
                  </a:moveTo>
                  <a:cubicBezTo>
                    <a:pt x="5351" y="1"/>
                    <a:pt x="5334" y="9"/>
                    <a:pt x="5317" y="26"/>
                  </a:cubicBezTo>
                  <a:cubicBezTo>
                    <a:pt x="5150" y="26"/>
                    <a:pt x="5017" y="26"/>
                    <a:pt x="4850" y="59"/>
                  </a:cubicBezTo>
                  <a:cubicBezTo>
                    <a:pt x="3549" y="393"/>
                    <a:pt x="2415" y="1126"/>
                    <a:pt x="1615" y="2194"/>
                  </a:cubicBezTo>
                  <a:cubicBezTo>
                    <a:pt x="1214" y="2728"/>
                    <a:pt x="914" y="3328"/>
                    <a:pt x="714" y="3962"/>
                  </a:cubicBezTo>
                  <a:lnTo>
                    <a:pt x="447" y="4796"/>
                  </a:lnTo>
                  <a:cubicBezTo>
                    <a:pt x="0" y="6285"/>
                    <a:pt x="1123" y="7694"/>
                    <a:pt x="2579" y="7694"/>
                  </a:cubicBezTo>
                  <a:cubicBezTo>
                    <a:pt x="2754" y="7694"/>
                    <a:pt x="2933" y="7674"/>
                    <a:pt x="3116" y="7631"/>
                  </a:cubicBezTo>
                  <a:cubicBezTo>
                    <a:pt x="4317" y="7298"/>
                    <a:pt x="5417" y="6564"/>
                    <a:pt x="6185" y="5563"/>
                  </a:cubicBezTo>
                  <a:lnTo>
                    <a:pt x="6351" y="5363"/>
                  </a:lnTo>
                  <a:cubicBezTo>
                    <a:pt x="6351" y="5329"/>
                    <a:pt x="6385" y="5296"/>
                    <a:pt x="6385" y="5296"/>
                  </a:cubicBezTo>
                  <a:lnTo>
                    <a:pt x="6485" y="5163"/>
                  </a:lnTo>
                  <a:cubicBezTo>
                    <a:pt x="6518" y="5129"/>
                    <a:pt x="6518" y="5096"/>
                    <a:pt x="6551" y="5063"/>
                  </a:cubicBezTo>
                  <a:cubicBezTo>
                    <a:pt x="6585" y="5029"/>
                    <a:pt x="6585" y="4996"/>
                    <a:pt x="6618" y="4963"/>
                  </a:cubicBezTo>
                  <a:cubicBezTo>
                    <a:pt x="6652" y="4896"/>
                    <a:pt x="6685" y="4829"/>
                    <a:pt x="6718" y="4762"/>
                  </a:cubicBezTo>
                  <a:cubicBezTo>
                    <a:pt x="6785" y="4662"/>
                    <a:pt x="6818" y="4629"/>
                    <a:pt x="6852" y="4529"/>
                  </a:cubicBezTo>
                  <a:cubicBezTo>
                    <a:pt x="6852" y="4496"/>
                    <a:pt x="6885" y="4496"/>
                    <a:pt x="6885" y="4462"/>
                  </a:cubicBezTo>
                  <a:cubicBezTo>
                    <a:pt x="6918" y="4362"/>
                    <a:pt x="6985" y="4262"/>
                    <a:pt x="7018" y="4162"/>
                  </a:cubicBezTo>
                  <a:cubicBezTo>
                    <a:pt x="7085" y="3995"/>
                    <a:pt x="7152" y="3828"/>
                    <a:pt x="7219" y="3662"/>
                  </a:cubicBezTo>
                  <a:lnTo>
                    <a:pt x="7452" y="2828"/>
                  </a:lnTo>
                  <a:cubicBezTo>
                    <a:pt x="7485" y="2694"/>
                    <a:pt x="7519" y="2527"/>
                    <a:pt x="7552" y="2394"/>
                  </a:cubicBezTo>
                  <a:cubicBezTo>
                    <a:pt x="7552" y="2361"/>
                    <a:pt x="7552" y="2327"/>
                    <a:pt x="7552" y="2294"/>
                  </a:cubicBezTo>
                  <a:lnTo>
                    <a:pt x="7552" y="2227"/>
                  </a:lnTo>
                  <a:cubicBezTo>
                    <a:pt x="7552" y="2227"/>
                    <a:pt x="7552" y="2194"/>
                    <a:pt x="7552" y="2194"/>
                  </a:cubicBezTo>
                  <a:lnTo>
                    <a:pt x="7552" y="2060"/>
                  </a:lnTo>
                  <a:lnTo>
                    <a:pt x="7552" y="1894"/>
                  </a:lnTo>
                  <a:cubicBezTo>
                    <a:pt x="7519" y="1827"/>
                    <a:pt x="7519" y="1760"/>
                    <a:pt x="7485" y="1694"/>
                  </a:cubicBezTo>
                  <a:cubicBezTo>
                    <a:pt x="7485" y="1627"/>
                    <a:pt x="7485" y="1593"/>
                    <a:pt x="7452" y="1560"/>
                  </a:cubicBezTo>
                  <a:cubicBezTo>
                    <a:pt x="7452" y="1493"/>
                    <a:pt x="7452" y="1460"/>
                    <a:pt x="7419" y="1393"/>
                  </a:cubicBezTo>
                  <a:cubicBezTo>
                    <a:pt x="7419" y="1360"/>
                    <a:pt x="7385" y="1327"/>
                    <a:pt x="7385" y="1293"/>
                  </a:cubicBezTo>
                  <a:lnTo>
                    <a:pt x="7385" y="1260"/>
                  </a:lnTo>
                  <a:cubicBezTo>
                    <a:pt x="7352" y="1193"/>
                    <a:pt x="7319" y="1126"/>
                    <a:pt x="7285" y="1060"/>
                  </a:cubicBezTo>
                  <a:cubicBezTo>
                    <a:pt x="7185" y="926"/>
                    <a:pt x="7085" y="793"/>
                    <a:pt x="6985" y="659"/>
                  </a:cubicBezTo>
                  <a:cubicBezTo>
                    <a:pt x="6918" y="593"/>
                    <a:pt x="6852" y="526"/>
                    <a:pt x="6785" y="493"/>
                  </a:cubicBezTo>
                  <a:cubicBezTo>
                    <a:pt x="6752" y="459"/>
                    <a:pt x="6718" y="426"/>
                    <a:pt x="6685" y="393"/>
                  </a:cubicBezTo>
                  <a:lnTo>
                    <a:pt x="6585" y="326"/>
                  </a:lnTo>
                  <a:cubicBezTo>
                    <a:pt x="6585" y="326"/>
                    <a:pt x="6551" y="293"/>
                    <a:pt x="6518" y="293"/>
                  </a:cubicBezTo>
                  <a:cubicBezTo>
                    <a:pt x="6518" y="293"/>
                    <a:pt x="6485" y="259"/>
                    <a:pt x="6451" y="259"/>
                  </a:cubicBezTo>
                  <a:lnTo>
                    <a:pt x="6351" y="192"/>
                  </a:lnTo>
                  <a:cubicBezTo>
                    <a:pt x="6285" y="159"/>
                    <a:pt x="6218" y="126"/>
                    <a:pt x="6118" y="92"/>
                  </a:cubicBezTo>
                  <a:cubicBezTo>
                    <a:pt x="6051" y="92"/>
                    <a:pt x="6018" y="59"/>
                    <a:pt x="5951" y="59"/>
                  </a:cubicBezTo>
                  <a:lnTo>
                    <a:pt x="5851" y="59"/>
                  </a:lnTo>
                  <a:cubicBezTo>
                    <a:pt x="5784" y="26"/>
                    <a:pt x="5718" y="26"/>
                    <a:pt x="5651" y="26"/>
                  </a:cubicBezTo>
                  <a:cubicBezTo>
                    <a:pt x="5634" y="9"/>
                    <a:pt x="5609" y="1"/>
                    <a:pt x="5584" y="1"/>
                  </a:cubicBezTo>
                  <a:cubicBezTo>
                    <a:pt x="5559" y="1"/>
                    <a:pt x="5534" y="9"/>
                    <a:pt x="5517" y="26"/>
                  </a:cubicBezTo>
                  <a:lnTo>
                    <a:pt x="5417" y="26"/>
                  </a:lnTo>
                  <a:cubicBezTo>
                    <a:pt x="5401" y="9"/>
                    <a:pt x="5384" y="1"/>
                    <a:pt x="53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3659500" y="2066400"/>
              <a:ext cx="875" cy="1700"/>
            </a:xfrm>
            <a:custGeom>
              <a:avLst/>
              <a:gdLst/>
              <a:ahLst/>
              <a:cxnLst/>
              <a:rect l="l" t="t" r="r" b="b"/>
              <a:pathLst>
                <a:path w="35" h="68" extrusionOk="0">
                  <a:moveTo>
                    <a:pt x="34" y="67"/>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3697875" y="208725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1" name="Google Shape;1271;p35"/>
          <p:cNvSpPr/>
          <p:nvPr/>
        </p:nvSpPr>
        <p:spPr>
          <a:xfrm>
            <a:off x="3240900" y="4303725"/>
            <a:ext cx="302725" cy="301900"/>
          </a:xfrm>
          <a:custGeom>
            <a:avLst/>
            <a:gdLst/>
            <a:ahLst/>
            <a:cxnLst/>
            <a:rect l="l" t="t" r="r" b="b"/>
            <a:pathLst>
              <a:path w="12109" h="12076" extrusionOk="0">
                <a:moveTo>
                  <a:pt x="6071" y="0"/>
                </a:moveTo>
                <a:lnTo>
                  <a:pt x="5504" y="2302"/>
                </a:lnTo>
                <a:cubicBezTo>
                  <a:pt x="5137" y="3870"/>
                  <a:pt x="3903" y="5104"/>
                  <a:pt x="2335" y="5471"/>
                </a:cubicBezTo>
                <a:lnTo>
                  <a:pt x="0" y="6005"/>
                </a:lnTo>
                <a:lnTo>
                  <a:pt x="2335" y="6572"/>
                </a:lnTo>
                <a:cubicBezTo>
                  <a:pt x="3903" y="6939"/>
                  <a:pt x="5137" y="8173"/>
                  <a:pt x="5504" y="9741"/>
                </a:cubicBezTo>
                <a:lnTo>
                  <a:pt x="6038" y="12076"/>
                </a:lnTo>
                <a:lnTo>
                  <a:pt x="6605" y="9741"/>
                </a:lnTo>
                <a:cubicBezTo>
                  <a:pt x="6972" y="8173"/>
                  <a:pt x="8206" y="6939"/>
                  <a:pt x="9774" y="6572"/>
                </a:cubicBezTo>
                <a:lnTo>
                  <a:pt x="12109" y="6038"/>
                </a:lnTo>
                <a:lnTo>
                  <a:pt x="9774" y="5471"/>
                </a:lnTo>
                <a:cubicBezTo>
                  <a:pt x="8206" y="5104"/>
                  <a:pt x="6972" y="3870"/>
                  <a:pt x="6605" y="2302"/>
                </a:cubicBezTo>
                <a:lnTo>
                  <a:pt x="6071" y="0"/>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3240900" y="537850"/>
            <a:ext cx="302725" cy="301900"/>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45;p13"/>
          <p:cNvGrpSpPr/>
          <p:nvPr/>
        </p:nvGrpSpPr>
        <p:grpSpPr>
          <a:xfrm rot="-2700000">
            <a:off x="7772941" y="19243"/>
            <a:ext cx="1574243" cy="1137169"/>
            <a:chOff x="1460425" y="833750"/>
            <a:chExt cx="1176700" cy="850000"/>
          </a:xfrm>
        </p:grpSpPr>
        <p:sp>
          <p:nvSpPr>
            <p:cNvPr id="5" name="Google Shape;246;p13"/>
            <p:cNvSpPr/>
            <p:nvPr/>
          </p:nvSpPr>
          <p:spPr>
            <a:xfrm>
              <a:off x="1608050" y="833750"/>
              <a:ext cx="859800" cy="850000"/>
            </a:xfrm>
            <a:custGeom>
              <a:avLst/>
              <a:gdLst/>
              <a:ahLst/>
              <a:cxnLst/>
              <a:rect l="l" t="t" r="r" b="b"/>
              <a:pathLst>
                <a:path w="34392" h="34000" extrusionOk="0">
                  <a:moveTo>
                    <a:pt x="17208" y="1"/>
                  </a:moveTo>
                  <a:cubicBezTo>
                    <a:pt x="8001" y="1"/>
                    <a:pt x="398" y="7334"/>
                    <a:pt x="200" y="16617"/>
                  </a:cubicBezTo>
                  <a:cubicBezTo>
                    <a:pt x="0" y="25990"/>
                    <a:pt x="7405" y="33762"/>
                    <a:pt x="16812" y="33996"/>
                  </a:cubicBezTo>
                  <a:cubicBezTo>
                    <a:pt x="16936" y="33998"/>
                    <a:pt x="17059" y="34000"/>
                    <a:pt x="17181" y="34000"/>
                  </a:cubicBezTo>
                  <a:cubicBezTo>
                    <a:pt x="26389" y="34000"/>
                    <a:pt x="33961" y="26634"/>
                    <a:pt x="34191" y="17384"/>
                  </a:cubicBezTo>
                  <a:cubicBezTo>
                    <a:pt x="34391" y="8011"/>
                    <a:pt x="26953" y="205"/>
                    <a:pt x="17579" y="5"/>
                  </a:cubicBezTo>
                  <a:cubicBezTo>
                    <a:pt x="17455" y="2"/>
                    <a:pt x="17332" y="1"/>
                    <a:pt x="17208" y="1"/>
                  </a:cubicBezTo>
                  <a:close/>
                </a:path>
              </a:pathLst>
            </a:custGeom>
            <a:solidFill>
              <a:schemeClr val="lt1"/>
            </a:solidFill>
            <a:ln>
              <a:noFill/>
            </a:ln>
            <a:effectLst>
              <a:outerShdw dist="76200" dir="1056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47;p13"/>
            <p:cNvSpPr/>
            <p:nvPr/>
          </p:nvSpPr>
          <p:spPr>
            <a:xfrm>
              <a:off x="2411950" y="1164925"/>
              <a:ext cx="225175" cy="187650"/>
            </a:xfrm>
            <a:custGeom>
              <a:avLst/>
              <a:gdLst/>
              <a:ahLst/>
              <a:cxnLst/>
              <a:rect l="l" t="t" r="r" b="b"/>
              <a:pathLst>
                <a:path w="9007" h="7506" extrusionOk="0">
                  <a:moveTo>
                    <a:pt x="0" y="1"/>
                  </a:moveTo>
                  <a:lnTo>
                    <a:pt x="0" y="7506"/>
                  </a:lnTo>
                  <a:lnTo>
                    <a:pt x="5237" y="7506"/>
                  </a:lnTo>
                  <a:cubicBezTo>
                    <a:pt x="7306" y="7506"/>
                    <a:pt x="9007" y="5838"/>
                    <a:pt x="9007" y="3737"/>
                  </a:cubicBezTo>
                  <a:cubicBezTo>
                    <a:pt x="9007" y="1668"/>
                    <a:pt x="7306" y="1"/>
                    <a:pt x="5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8;p13"/>
            <p:cNvSpPr/>
            <p:nvPr/>
          </p:nvSpPr>
          <p:spPr>
            <a:xfrm>
              <a:off x="1460425" y="1066525"/>
              <a:ext cx="246050" cy="349450"/>
            </a:xfrm>
            <a:custGeom>
              <a:avLst/>
              <a:gdLst/>
              <a:ahLst/>
              <a:cxnLst/>
              <a:rect l="l" t="t" r="r" b="b"/>
              <a:pathLst>
                <a:path w="9842" h="13978" extrusionOk="0">
                  <a:moveTo>
                    <a:pt x="9841" y="0"/>
                  </a:moveTo>
                  <a:lnTo>
                    <a:pt x="2669" y="2969"/>
                  </a:lnTo>
                  <a:cubicBezTo>
                    <a:pt x="1068" y="3636"/>
                    <a:pt x="1" y="5238"/>
                    <a:pt x="1" y="6972"/>
                  </a:cubicBezTo>
                  <a:cubicBezTo>
                    <a:pt x="1" y="8740"/>
                    <a:pt x="1068" y="10308"/>
                    <a:pt x="2669" y="10975"/>
                  </a:cubicBezTo>
                  <a:lnTo>
                    <a:pt x="9841" y="13977"/>
                  </a:lnTo>
                  <a:lnTo>
                    <a:pt x="9841" y="0"/>
                  </a:lnTo>
                  <a:close/>
                </a:path>
              </a:pathLst>
            </a:custGeom>
            <a:solidFill>
              <a:srgbClr val="EF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9;p13"/>
            <p:cNvSpPr/>
            <p:nvPr/>
          </p:nvSpPr>
          <p:spPr>
            <a:xfrm>
              <a:off x="1522975" y="1124075"/>
              <a:ext cx="190175" cy="232675"/>
            </a:xfrm>
            <a:custGeom>
              <a:avLst/>
              <a:gdLst/>
              <a:ahLst/>
              <a:cxnLst/>
              <a:rect l="l" t="t" r="r" b="b"/>
              <a:pathLst>
                <a:path w="7607" h="9307" extrusionOk="0">
                  <a:moveTo>
                    <a:pt x="7606" y="0"/>
                  </a:moveTo>
                  <a:lnTo>
                    <a:pt x="1535" y="2535"/>
                  </a:lnTo>
                  <a:cubicBezTo>
                    <a:pt x="601" y="2902"/>
                    <a:pt x="1" y="3803"/>
                    <a:pt x="1" y="4804"/>
                  </a:cubicBezTo>
                  <a:cubicBezTo>
                    <a:pt x="1" y="5804"/>
                    <a:pt x="601" y="6705"/>
                    <a:pt x="1535" y="7072"/>
                  </a:cubicBezTo>
                  <a:lnTo>
                    <a:pt x="7606" y="9307"/>
                  </a:lnTo>
                  <a:lnTo>
                    <a:pt x="76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0;p13"/>
            <p:cNvSpPr/>
            <p:nvPr/>
          </p:nvSpPr>
          <p:spPr>
            <a:xfrm>
              <a:off x="1684750" y="904750"/>
              <a:ext cx="707200" cy="708025"/>
            </a:xfrm>
            <a:custGeom>
              <a:avLst/>
              <a:gdLst/>
              <a:ahLst/>
              <a:cxnLst/>
              <a:rect l="l" t="t" r="r" b="b"/>
              <a:pathLst>
                <a:path w="28288" h="28321" extrusionOk="0">
                  <a:moveTo>
                    <a:pt x="13777" y="0"/>
                  </a:moveTo>
                  <a:cubicBezTo>
                    <a:pt x="12643" y="33"/>
                    <a:pt x="11543" y="200"/>
                    <a:pt x="10475" y="467"/>
                  </a:cubicBezTo>
                  <a:cubicBezTo>
                    <a:pt x="4304" y="2135"/>
                    <a:pt x="1" y="7772"/>
                    <a:pt x="1" y="14177"/>
                  </a:cubicBezTo>
                  <a:cubicBezTo>
                    <a:pt x="1" y="20548"/>
                    <a:pt x="4304" y="26186"/>
                    <a:pt x="10475" y="27853"/>
                  </a:cubicBezTo>
                  <a:cubicBezTo>
                    <a:pt x="11543" y="28120"/>
                    <a:pt x="12643" y="28287"/>
                    <a:pt x="13777" y="28320"/>
                  </a:cubicBezTo>
                  <a:lnTo>
                    <a:pt x="14144" y="28320"/>
                  </a:lnTo>
                  <a:cubicBezTo>
                    <a:pt x="14478" y="28320"/>
                    <a:pt x="14845" y="28320"/>
                    <a:pt x="15178" y="28287"/>
                  </a:cubicBezTo>
                  <a:cubicBezTo>
                    <a:pt x="15812" y="28220"/>
                    <a:pt x="16446" y="28154"/>
                    <a:pt x="17080" y="28020"/>
                  </a:cubicBezTo>
                  <a:cubicBezTo>
                    <a:pt x="17714" y="27887"/>
                    <a:pt x="18347" y="27687"/>
                    <a:pt x="18948" y="27486"/>
                  </a:cubicBezTo>
                  <a:cubicBezTo>
                    <a:pt x="19181" y="27386"/>
                    <a:pt x="19381" y="27286"/>
                    <a:pt x="19582" y="27220"/>
                  </a:cubicBezTo>
                  <a:cubicBezTo>
                    <a:pt x="19782" y="27153"/>
                    <a:pt x="19982" y="27053"/>
                    <a:pt x="20182" y="26953"/>
                  </a:cubicBezTo>
                  <a:cubicBezTo>
                    <a:pt x="21316" y="26419"/>
                    <a:pt x="22384" y="25719"/>
                    <a:pt x="23351" y="24918"/>
                  </a:cubicBezTo>
                  <a:cubicBezTo>
                    <a:pt x="23551" y="24751"/>
                    <a:pt x="23718" y="24551"/>
                    <a:pt x="23918" y="24384"/>
                  </a:cubicBezTo>
                  <a:cubicBezTo>
                    <a:pt x="26720" y="21716"/>
                    <a:pt x="28288" y="18013"/>
                    <a:pt x="28288" y="14144"/>
                  </a:cubicBezTo>
                  <a:cubicBezTo>
                    <a:pt x="28288" y="10308"/>
                    <a:pt x="26720" y="6605"/>
                    <a:pt x="23951" y="3970"/>
                  </a:cubicBezTo>
                  <a:cubicBezTo>
                    <a:pt x="23785" y="3770"/>
                    <a:pt x="23551" y="3603"/>
                    <a:pt x="23351" y="3436"/>
                  </a:cubicBezTo>
                  <a:cubicBezTo>
                    <a:pt x="22384" y="2602"/>
                    <a:pt x="21316" y="1901"/>
                    <a:pt x="20182" y="1368"/>
                  </a:cubicBezTo>
                  <a:cubicBezTo>
                    <a:pt x="19982" y="1268"/>
                    <a:pt x="19815" y="1201"/>
                    <a:pt x="19582" y="1101"/>
                  </a:cubicBezTo>
                  <a:cubicBezTo>
                    <a:pt x="19348" y="1001"/>
                    <a:pt x="19148" y="934"/>
                    <a:pt x="18948" y="834"/>
                  </a:cubicBezTo>
                  <a:cubicBezTo>
                    <a:pt x="18347" y="634"/>
                    <a:pt x="17714" y="434"/>
                    <a:pt x="17080" y="300"/>
                  </a:cubicBezTo>
                  <a:cubicBezTo>
                    <a:pt x="16446" y="167"/>
                    <a:pt x="15812" y="100"/>
                    <a:pt x="15178" y="33"/>
                  </a:cubicBezTo>
                  <a:cubicBezTo>
                    <a:pt x="14845" y="0"/>
                    <a:pt x="14478" y="0"/>
                    <a:pt x="1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1;p13"/>
            <p:cNvSpPr/>
            <p:nvPr/>
          </p:nvSpPr>
          <p:spPr>
            <a:xfrm>
              <a:off x="2064200" y="905575"/>
              <a:ext cx="47550" cy="706375"/>
            </a:xfrm>
            <a:custGeom>
              <a:avLst/>
              <a:gdLst/>
              <a:ahLst/>
              <a:cxnLst/>
              <a:rect l="l" t="t" r="r" b="b"/>
              <a:pathLst>
                <a:path w="1902" h="28255" extrusionOk="0">
                  <a:moveTo>
                    <a:pt x="0" y="0"/>
                  </a:moveTo>
                  <a:lnTo>
                    <a:pt x="0" y="28254"/>
                  </a:lnTo>
                  <a:cubicBezTo>
                    <a:pt x="634" y="28221"/>
                    <a:pt x="1268" y="28121"/>
                    <a:pt x="1902" y="27987"/>
                  </a:cubicBezTo>
                  <a:lnTo>
                    <a:pt x="1902" y="267"/>
                  </a:lnTo>
                  <a:cubicBezTo>
                    <a:pt x="1268" y="134"/>
                    <a:pt x="634" y="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2;p13"/>
            <p:cNvSpPr/>
            <p:nvPr/>
          </p:nvSpPr>
          <p:spPr>
            <a:xfrm>
              <a:off x="2175100" y="932250"/>
              <a:ext cx="93425" cy="653000"/>
            </a:xfrm>
            <a:custGeom>
              <a:avLst/>
              <a:gdLst/>
              <a:ahLst/>
              <a:cxnLst/>
              <a:rect l="l" t="t" r="r" b="b"/>
              <a:pathLst>
                <a:path w="3737" h="26120" extrusionOk="0">
                  <a:moveTo>
                    <a:pt x="1" y="1"/>
                  </a:moveTo>
                  <a:lnTo>
                    <a:pt x="1" y="26120"/>
                  </a:lnTo>
                  <a:cubicBezTo>
                    <a:pt x="201" y="26053"/>
                    <a:pt x="368" y="25953"/>
                    <a:pt x="568" y="25886"/>
                  </a:cubicBezTo>
                  <a:cubicBezTo>
                    <a:pt x="1736" y="25352"/>
                    <a:pt x="2770" y="24652"/>
                    <a:pt x="3737" y="23818"/>
                  </a:cubicBezTo>
                  <a:lnTo>
                    <a:pt x="3737" y="2336"/>
                  </a:lnTo>
                  <a:cubicBezTo>
                    <a:pt x="2770" y="1469"/>
                    <a:pt x="1736" y="801"/>
                    <a:pt x="568" y="268"/>
                  </a:cubicBezTo>
                  <a:cubicBezTo>
                    <a:pt x="368" y="168"/>
                    <a:pt x="201" y="6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3;p13"/>
            <p:cNvSpPr/>
            <p:nvPr/>
          </p:nvSpPr>
          <p:spPr>
            <a:xfrm>
              <a:off x="1683925" y="916425"/>
              <a:ext cx="261875" cy="684675"/>
            </a:xfrm>
            <a:custGeom>
              <a:avLst/>
              <a:gdLst/>
              <a:ahLst/>
              <a:cxnLst/>
              <a:rect l="l" t="t" r="r" b="b"/>
              <a:pathLst>
                <a:path w="10475" h="27387" extrusionOk="0">
                  <a:moveTo>
                    <a:pt x="10475" y="0"/>
                  </a:moveTo>
                  <a:cubicBezTo>
                    <a:pt x="4304" y="1668"/>
                    <a:pt x="1" y="7272"/>
                    <a:pt x="1" y="13677"/>
                  </a:cubicBezTo>
                  <a:cubicBezTo>
                    <a:pt x="1" y="20081"/>
                    <a:pt x="4304" y="25685"/>
                    <a:pt x="10475" y="27386"/>
                  </a:cubicBezTo>
                  <a:lnTo>
                    <a:pt x="104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4;p13"/>
            <p:cNvSpPr/>
            <p:nvPr/>
          </p:nvSpPr>
          <p:spPr>
            <a:xfrm>
              <a:off x="1984150" y="1096550"/>
              <a:ext cx="128450" cy="128450"/>
            </a:xfrm>
            <a:custGeom>
              <a:avLst/>
              <a:gdLst/>
              <a:ahLst/>
              <a:cxnLst/>
              <a:rect l="l" t="t" r="r" b="b"/>
              <a:pathLst>
                <a:path w="5138" h="5138" extrusionOk="0">
                  <a:moveTo>
                    <a:pt x="2569" y="0"/>
                  </a:moveTo>
                  <a:lnTo>
                    <a:pt x="0" y="2569"/>
                  </a:lnTo>
                  <a:lnTo>
                    <a:pt x="2569" y="5137"/>
                  </a:lnTo>
                  <a:lnTo>
                    <a:pt x="5137" y="2569"/>
                  </a:lnTo>
                  <a:lnTo>
                    <a:pt x="2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5;p13"/>
            <p:cNvSpPr/>
            <p:nvPr/>
          </p:nvSpPr>
          <p:spPr>
            <a:xfrm>
              <a:off x="1984975" y="1280000"/>
              <a:ext cx="128450" cy="128450"/>
            </a:xfrm>
            <a:custGeom>
              <a:avLst/>
              <a:gdLst/>
              <a:ahLst/>
              <a:cxnLst/>
              <a:rect l="l" t="t" r="r" b="b"/>
              <a:pathLst>
                <a:path w="5138" h="5138" extrusionOk="0">
                  <a:moveTo>
                    <a:pt x="2569" y="1"/>
                  </a:moveTo>
                  <a:lnTo>
                    <a:pt x="1" y="2569"/>
                  </a:lnTo>
                  <a:lnTo>
                    <a:pt x="2602" y="5138"/>
                  </a:lnTo>
                  <a:lnTo>
                    <a:pt x="5138" y="2536"/>
                  </a:lnTo>
                  <a:lnTo>
                    <a:pt x="25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6;p13"/>
            <p:cNvSpPr/>
            <p:nvPr/>
          </p:nvSpPr>
          <p:spPr>
            <a:xfrm>
              <a:off x="2103400" y="1187450"/>
              <a:ext cx="127600" cy="128450"/>
            </a:xfrm>
            <a:custGeom>
              <a:avLst/>
              <a:gdLst/>
              <a:ahLst/>
              <a:cxnLst/>
              <a:rect l="l" t="t" r="r" b="b"/>
              <a:pathLst>
                <a:path w="5104" h="5138" extrusionOk="0">
                  <a:moveTo>
                    <a:pt x="2535" y="0"/>
                  </a:moveTo>
                  <a:lnTo>
                    <a:pt x="0" y="2569"/>
                  </a:lnTo>
                  <a:lnTo>
                    <a:pt x="2569" y="5137"/>
                  </a:lnTo>
                  <a:lnTo>
                    <a:pt x="5104" y="2569"/>
                  </a:lnTo>
                  <a:lnTo>
                    <a:pt x="25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7;p13"/>
            <p:cNvSpPr/>
            <p:nvPr/>
          </p:nvSpPr>
          <p:spPr>
            <a:xfrm>
              <a:off x="1867400" y="1189100"/>
              <a:ext cx="127600" cy="127625"/>
            </a:xfrm>
            <a:custGeom>
              <a:avLst/>
              <a:gdLst/>
              <a:ahLst/>
              <a:cxnLst/>
              <a:rect l="l" t="t" r="r" b="b"/>
              <a:pathLst>
                <a:path w="5104" h="5105" extrusionOk="0">
                  <a:moveTo>
                    <a:pt x="2535" y="1"/>
                  </a:moveTo>
                  <a:lnTo>
                    <a:pt x="0" y="2569"/>
                  </a:lnTo>
                  <a:lnTo>
                    <a:pt x="2569" y="5105"/>
                  </a:lnTo>
                  <a:lnTo>
                    <a:pt x="5104" y="2536"/>
                  </a:lnTo>
                  <a:lnTo>
                    <a:pt x="25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47;p6"/>
          <p:cNvGrpSpPr/>
          <p:nvPr/>
        </p:nvGrpSpPr>
        <p:grpSpPr>
          <a:xfrm rot="9165821">
            <a:off x="-441674" y="3760202"/>
            <a:ext cx="1814670" cy="1883718"/>
            <a:chOff x="7385456" y="-510930"/>
            <a:chExt cx="2845648" cy="2915806"/>
          </a:xfrm>
        </p:grpSpPr>
        <p:grpSp>
          <p:nvGrpSpPr>
            <p:cNvPr id="21" name="Google Shape;148;p6"/>
            <p:cNvGrpSpPr/>
            <p:nvPr/>
          </p:nvGrpSpPr>
          <p:grpSpPr>
            <a:xfrm rot="-1800044">
              <a:off x="8052937" y="-247295"/>
              <a:ext cx="1694538" cy="2388537"/>
              <a:chOff x="5564538" y="450356"/>
              <a:chExt cx="1694575" cy="2388590"/>
            </a:xfrm>
          </p:grpSpPr>
          <p:grpSp>
            <p:nvGrpSpPr>
              <p:cNvPr id="23" name="Google Shape;149;p6"/>
              <p:cNvGrpSpPr/>
              <p:nvPr/>
            </p:nvGrpSpPr>
            <p:grpSpPr>
              <a:xfrm>
                <a:off x="5564538" y="450356"/>
                <a:ext cx="1694575" cy="1194225"/>
                <a:chOff x="6675350" y="1828400"/>
                <a:chExt cx="1694575" cy="1194225"/>
              </a:xfrm>
            </p:grpSpPr>
            <p:sp>
              <p:nvSpPr>
                <p:cNvPr id="35" name="Google Shape;150;p6"/>
                <p:cNvSpPr/>
                <p:nvPr/>
              </p:nvSpPr>
              <p:spPr>
                <a:xfrm>
                  <a:off x="6675350" y="1828400"/>
                  <a:ext cx="1694575" cy="1194225"/>
                </a:xfrm>
                <a:custGeom>
                  <a:avLst/>
                  <a:gdLst/>
                  <a:ahLst/>
                  <a:cxnLst/>
                  <a:rect l="l" t="t" r="r" b="b"/>
                  <a:pathLst>
                    <a:path w="67783" h="47769" extrusionOk="0">
                      <a:moveTo>
                        <a:pt x="0" y="1"/>
                      </a:moveTo>
                      <a:lnTo>
                        <a:pt x="0" y="47768"/>
                      </a:lnTo>
                      <a:lnTo>
                        <a:pt x="67782" y="47768"/>
                      </a:lnTo>
                      <a:lnTo>
                        <a:pt x="67782" y="1"/>
                      </a:lnTo>
                      <a:close/>
                    </a:path>
                  </a:pathLst>
                </a:custGeom>
                <a:solidFill>
                  <a:schemeClr val="accent3"/>
                </a:solidFill>
                <a:ln>
                  <a:noFill/>
                </a:ln>
                <a:effectLst>
                  <a:outerShdw dist="76200" dir="8940000" algn="bl" rotWithShape="0">
                    <a:schemeClr val="lt2">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1;p6"/>
                <p:cNvSpPr/>
                <p:nvPr/>
              </p:nvSpPr>
              <p:spPr>
                <a:xfrm>
                  <a:off x="6899675" y="1828400"/>
                  <a:ext cx="468700" cy="1194225"/>
                </a:xfrm>
                <a:custGeom>
                  <a:avLst/>
                  <a:gdLst/>
                  <a:ahLst/>
                  <a:cxnLst/>
                  <a:rect l="l" t="t" r="r" b="b"/>
                  <a:pathLst>
                    <a:path w="18748" h="47769" extrusionOk="0">
                      <a:moveTo>
                        <a:pt x="0" y="1"/>
                      </a:moveTo>
                      <a:lnTo>
                        <a:pt x="0" y="47768"/>
                      </a:lnTo>
                      <a:lnTo>
                        <a:pt x="18747" y="47768"/>
                      </a:lnTo>
                      <a:lnTo>
                        <a:pt x="187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p6"/>
                <p:cNvSpPr/>
                <p:nvPr/>
              </p:nvSpPr>
              <p:spPr>
                <a:xfrm>
                  <a:off x="7465900" y="1828400"/>
                  <a:ext cx="99275" cy="1194225"/>
                </a:xfrm>
                <a:custGeom>
                  <a:avLst/>
                  <a:gdLst/>
                  <a:ahLst/>
                  <a:cxnLst/>
                  <a:rect l="l" t="t" r="r" b="b"/>
                  <a:pathLst>
                    <a:path w="3971" h="47769" extrusionOk="0">
                      <a:moveTo>
                        <a:pt x="1" y="1"/>
                      </a:moveTo>
                      <a:lnTo>
                        <a:pt x="1" y="47768"/>
                      </a:lnTo>
                      <a:lnTo>
                        <a:pt x="3970" y="47768"/>
                      </a:lnTo>
                      <a:lnTo>
                        <a:pt x="3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53;p6"/>
              <p:cNvGrpSpPr/>
              <p:nvPr/>
            </p:nvGrpSpPr>
            <p:grpSpPr>
              <a:xfrm>
                <a:off x="5969413" y="634821"/>
                <a:ext cx="884825" cy="2204125"/>
                <a:chOff x="7536800" y="2096925"/>
                <a:chExt cx="884825" cy="2204125"/>
              </a:xfrm>
            </p:grpSpPr>
            <p:grpSp>
              <p:nvGrpSpPr>
                <p:cNvPr id="25" name="Google Shape;154;p6"/>
                <p:cNvGrpSpPr/>
                <p:nvPr/>
              </p:nvGrpSpPr>
              <p:grpSpPr>
                <a:xfrm>
                  <a:off x="7536800" y="2096925"/>
                  <a:ext cx="884825" cy="2204125"/>
                  <a:chOff x="7536800" y="2096925"/>
                  <a:chExt cx="884825" cy="2204125"/>
                </a:xfrm>
              </p:grpSpPr>
              <p:grpSp>
                <p:nvGrpSpPr>
                  <p:cNvPr id="27" name="Google Shape;155;p6"/>
                  <p:cNvGrpSpPr/>
                  <p:nvPr/>
                </p:nvGrpSpPr>
                <p:grpSpPr>
                  <a:xfrm>
                    <a:off x="7849525" y="2704875"/>
                    <a:ext cx="572100" cy="1596175"/>
                    <a:chOff x="7849525" y="2704875"/>
                    <a:chExt cx="572100" cy="1596175"/>
                  </a:xfrm>
                </p:grpSpPr>
                <p:sp>
                  <p:nvSpPr>
                    <p:cNvPr id="33" name="Google Shape;156;p6"/>
                    <p:cNvSpPr/>
                    <p:nvPr/>
                  </p:nvSpPr>
                  <p:spPr>
                    <a:xfrm>
                      <a:off x="7849525" y="2704875"/>
                      <a:ext cx="572100" cy="1596175"/>
                    </a:xfrm>
                    <a:custGeom>
                      <a:avLst/>
                      <a:gdLst/>
                      <a:ahLst/>
                      <a:cxnLst/>
                      <a:rect l="l" t="t" r="r" b="b"/>
                      <a:pathLst>
                        <a:path w="22884" h="63847" extrusionOk="0">
                          <a:moveTo>
                            <a:pt x="11442" y="55640"/>
                          </a:moveTo>
                          <a:cubicBezTo>
                            <a:pt x="12476" y="55640"/>
                            <a:pt x="13310" y="56474"/>
                            <a:pt x="13310" y="57508"/>
                          </a:cubicBezTo>
                          <a:lnTo>
                            <a:pt x="13310" y="58943"/>
                          </a:lnTo>
                          <a:cubicBezTo>
                            <a:pt x="13310" y="59977"/>
                            <a:pt x="12476" y="60811"/>
                            <a:pt x="11442" y="60811"/>
                          </a:cubicBezTo>
                          <a:cubicBezTo>
                            <a:pt x="10408" y="60811"/>
                            <a:pt x="9607" y="59977"/>
                            <a:pt x="9607" y="58943"/>
                          </a:cubicBezTo>
                          <a:lnTo>
                            <a:pt x="9607" y="57508"/>
                          </a:lnTo>
                          <a:cubicBezTo>
                            <a:pt x="9607" y="56474"/>
                            <a:pt x="10408" y="55640"/>
                            <a:pt x="11442" y="55640"/>
                          </a:cubicBezTo>
                          <a:close/>
                          <a:moveTo>
                            <a:pt x="11442" y="0"/>
                          </a:moveTo>
                          <a:cubicBezTo>
                            <a:pt x="5137" y="0"/>
                            <a:pt x="0" y="5137"/>
                            <a:pt x="0" y="11442"/>
                          </a:cubicBezTo>
                          <a:lnTo>
                            <a:pt x="0" y="17413"/>
                          </a:lnTo>
                          <a:cubicBezTo>
                            <a:pt x="0" y="19247"/>
                            <a:pt x="434" y="21049"/>
                            <a:pt x="1268" y="22650"/>
                          </a:cubicBezTo>
                          <a:cubicBezTo>
                            <a:pt x="4603" y="29155"/>
                            <a:pt x="6672" y="36226"/>
                            <a:pt x="6905" y="43498"/>
                          </a:cubicBezTo>
                          <a:lnTo>
                            <a:pt x="7339" y="59776"/>
                          </a:lnTo>
                          <a:cubicBezTo>
                            <a:pt x="7339" y="62011"/>
                            <a:pt x="9173" y="63846"/>
                            <a:pt x="11442" y="63846"/>
                          </a:cubicBezTo>
                          <a:cubicBezTo>
                            <a:pt x="12075" y="63846"/>
                            <a:pt x="12709" y="63713"/>
                            <a:pt x="13310" y="63412"/>
                          </a:cubicBezTo>
                          <a:cubicBezTo>
                            <a:pt x="13677" y="63212"/>
                            <a:pt x="14010" y="62945"/>
                            <a:pt x="14310" y="62645"/>
                          </a:cubicBezTo>
                          <a:cubicBezTo>
                            <a:pt x="15078" y="61878"/>
                            <a:pt x="15511" y="60844"/>
                            <a:pt x="15511" y="59776"/>
                          </a:cubicBezTo>
                          <a:lnTo>
                            <a:pt x="15978" y="43498"/>
                          </a:lnTo>
                          <a:cubicBezTo>
                            <a:pt x="16178" y="36193"/>
                            <a:pt x="18280" y="29155"/>
                            <a:pt x="21616" y="22650"/>
                          </a:cubicBezTo>
                          <a:cubicBezTo>
                            <a:pt x="22450" y="21049"/>
                            <a:pt x="22883" y="19247"/>
                            <a:pt x="22883" y="17413"/>
                          </a:cubicBezTo>
                          <a:lnTo>
                            <a:pt x="22883" y="11442"/>
                          </a:lnTo>
                          <a:cubicBezTo>
                            <a:pt x="22883" y="5838"/>
                            <a:pt x="18847" y="1068"/>
                            <a:pt x="13310" y="134"/>
                          </a:cubicBezTo>
                          <a:cubicBezTo>
                            <a:pt x="12709" y="34"/>
                            <a:pt x="12075" y="0"/>
                            <a:pt x="11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7;p6"/>
                    <p:cNvSpPr/>
                    <p:nvPr/>
                  </p:nvSpPr>
                  <p:spPr>
                    <a:xfrm>
                      <a:off x="7954600" y="2826625"/>
                      <a:ext cx="361950" cy="452025"/>
                    </a:xfrm>
                    <a:custGeom>
                      <a:avLst/>
                      <a:gdLst/>
                      <a:ahLst/>
                      <a:cxnLst/>
                      <a:rect l="l" t="t" r="r" b="b"/>
                      <a:pathLst>
                        <a:path w="14478" h="18081" extrusionOk="0">
                          <a:moveTo>
                            <a:pt x="7178" y="0"/>
                          </a:moveTo>
                          <a:cubicBezTo>
                            <a:pt x="3236" y="0"/>
                            <a:pt x="34" y="3223"/>
                            <a:pt x="34" y="7206"/>
                          </a:cubicBezTo>
                          <a:lnTo>
                            <a:pt x="34" y="10842"/>
                          </a:lnTo>
                          <a:cubicBezTo>
                            <a:pt x="0" y="14844"/>
                            <a:pt x="3269" y="18080"/>
                            <a:pt x="7239" y="18080"/>
                          </a:cubicBezTo>
                          <a:cubicBezTo>
                            <a:pt x="11242" y="18080"/>
                            <a:pt x="14444" y="14844"/>
                            <a:pt x="14477" y="10842"/>
                          </a:cubicBezTo>
                          <a:lnTo>
                            <a:pt x="14477" y="7206"/>
                          </a:lnTo>
                          <a:cubicBezTo>
                            <a:pt x="14477" y="3223"/>
                            <a:pt x="11275" y="0"/>
                            <a:pt x="7300" y="0"/>
                          </a:cubicBezTo>
                          <a:cubicBezTo>
                            <a:pt x="7280" y="0"/>
                            <a:pt x="7259" y="0"/>
                            <a:pt x="7239" y="0"/>
                          </a:cubicBezTo>
                          <a:cubicBezTo>
                            <a:pt x="7218" y="0"/>
                            <a:pt x="7198" y="0"/>
                            <a:pt x="7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58;p6"/>
                  <p:cNvGrpSpPr/>
                  <p:nvPr/>
                </p:nvGrpSpPr>
                <p:grpSpPr>
                  <a:xfrm>
                    <a:off x="7536800" y="2096925"/>
                    <a:ext cx="247700" cy="2204125"/>
                    <a:chOff x="7536800" y="2073575"/>
                    <a:chExt cx="247700" cy="2204125"/>
                  </a:xfrm>
                </p:grpSpPr>
                <p:sp>
                  <p:nvSpPr>
                    <p:cNvPr id="29" name="Google Shape;159;p6"/>
                    <p:cNvSpPr/>
                    <p:nvPr/>
                  </p:nvSpPr>
                  <p:spPr>
                    <a:xfrm>
                      <a:off x="7556800" y="2073575"/>
                      <a:ext cx="81750" cy="1441900"/>
                    </a:xfrm>
                    <a:custGeom>
                      <a:avLst/>
                      <a:gdLst/>
                      <a:ahLst/>
                      <a:cxnLst/>
                      <a:rect l="l" t="t" r="r" b="b"/>
                      <a:pathLst>
                        <a:path w="3270" h="57676" extrusionOk="0">
                          <a:moveTo>
                            <a:pt x="1535" y="1"/>
                          </a:moveTo>
                          <a:lnTo>
                            <a:pt x="1" y="57676"/>
                          </a:lnTo>
                          <a:lnTo>
                            <a:pt x="3270" y="57676"/>
                          </a:lnTo>
                          <a:lnTo>
                            <a:pt x="32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0;p6"/>
                    <p:cNvSpPr/>
                    <p:nvPr/>
                  </p:nvSpPr>
                  <p:spPr>
                    <a:xfrm>
                      <a:off x="7683575" y="2073575"/>
                      <a:ext cx="80900" cy="1441900"/>
                    </a:xfrm>
                    <a:custGeom>
                      <a:avLst/>
                      <a:gdLst/>
                      <a:ahLst/>
                      <a:cxnLst/>
                      <a:rect l="l" t="t" r="r" b="b"/>
                      <a:pathLst>
                        <a:path w="3236" h="57676" extrusionOk="0">
                          <a:moveTo>
                            <a:pt x="0" y="1"/>
                          </a:moveTo>
                          <a:lnTo>
                            <a:pt x="0" y="57676"/>
                          </a:lnTo>
                          <a:lnTo>
                            <a:pt x="3236" y="57676"/>
                          </a:lnTo>
                          <a:lnTo>
                            <a:pt x="1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p6"/>
                    <p:cNvSpPr/>
                    <p:nvPr/>
                  </p:nvSpPr>
                  <p:spPr>
                    <a:xfrm>
                      <a:off x="7536800" y="3515450"/>
                      <a:ext cx="101750" cy="762250"/>
                    </a:xfrm>
                    <a:custGeom>
                      <a:avLst/>
                      <a:gdLst/>
                      <a:ahLst/>
                      <a:cxnLst/>
                      <a:rect l="l" t="t" r="r" b="b"/>
                      <a:pathLst>
                        <a:path w="4070" h="30490" extrusionOk="0">
                          <a:moveTo>
                            <a:pt x="801" y="1"/>
                          </a:moveTo>
                          <a:lnTo>
                            <a:pt x="0" y="30489"/>
                          </a:lnTo>
                          <a:lnTo>
                            <a:pt x="4070" y="30489"/>
                          </a:lnTo>
                          <a:lnTo>
                            <a:pt x="40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p6"/>
                    <p:cNvSpPr/>
                    <p:nvPr/>
                  </p:nvSpPr>
                  <p:spPr>
                    <a:xfrm>
                      <a:off x="7683575" y="3515450"/>
                      <a:ext cx="100925" cy="762250"/>
                    </a:xfrm>
                    <a:custGeom>
                      <a:avLst/>
                      <a:gdLst/>
                      <a:ahLst/>
                      <a:cxnLst/>
                      <a:rect l="l" t="t" r="r" b="b"/>
                      <a:pathLst>
                        <a:path w="4037" h="30490" extrusionOk="0">
                          <a:moveTo>
                            <a:pt x="0" y="1"/>
                          </a:moveTo>
                          <a:lnTo>
                            <a:pt x="0" y="30489"/>
                          </a:lnTo>
                          <a:lnTo>
                            <a:pt x="4036" y="30489"/>
                          </a:lnTo>
                          <a:lnTo>
                            <a:pt x="3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163;p6"/>
                <p:cNvSpPr/>
                <p:nvPr/>
              </p:nvSpPr>
              <p:spPr>
                <a:xfrm>
                  <a:off x="7955425" y="2825800"/>
                  <a:ext cx="180150" cy="271875"/>
                </a:xfrm>
                <a:custGeom>
                  <a:avLst/>
                  <a:gdLst/>
                  <a:ahLst/>
                  <a:cxnLst/>
                  <a:rect l="l" t="t" r="r" b="b"/>
                  <a:pathLst>
                    <a:path w="7206" h="10875" fill="none" extrusionOk="0">
                      <a:moveTo>
                        <a:pt x="1" y="10875"/>
                      </a:moveTo>
                      <a:lnTo>
                        <a:pt x="1" y="7239"/>
                      </a:lnTo>
                      <a:cubicBezTo>
                        <a:pt x="1" y="3236"/>
                        <a:pt x="3236" y="0"/>
                        <a:pt x="7206" y="33"/>
                      </a:cubicBezTo>
                    </a:path>
                  </a:pathLst>
                </a:custGeom>
                <a:noFill/>
                <a:ln w="83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164;p6"/>
            <p:cNvSpPr/>
            <p:nvPr/>
          </p:nvSpPr>
          <p:spPr>
            <a:xfrm>
              <a:off x="7385456" y="646447"/>
              <a:ext cx="227528" cy="226908"/>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36"/>
          <p:cNvSpPr/>
          <p:nvPr/>
        </p:nvSpPr>
        <p:spPr>
          <a:xfrm flipH="1">
            <a:off x="820843" y="736958"/>
            <a:ext cx="1313100" cy="1313100"/>
          </a:xfrm>
          <a:prstGeom prst="ellipse">
            <a:avLst/>
          </a:prstGeom>
          <a:solidFill>
            <a:schemeClr val="lt1"/>
          </a:solidFill>
          <a:ln>
            <a:noFill/>
          </a:ln>
          <a:effectLst>
            <a:outerShdw dist="85725" dir="10800000" algn="bl" rotWithShape="0">
              <a:schemeClr val="lt2">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6"/>
          <p:cNvSpPr txBox="1">
            <a:spLocks noGrp="1"/>
          </p:cNvSpPr>
          <p:nvPr>
            <p:ph type="title"/>
          </p:nvPr>
        </p:nvSpPr>
        <p:spPr>
          <a:xfrm>
            <a:off x="722375" y="2316100"/>
            <a:ext cx="4768200" cy="15120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US" sz="6600" b="1">
                <a:latin typeface="Times New Roman" panose="02020603050405020304" pitchFamily="18" charset="0"/>
                <a:cs typeface="Times New Roman" panose="02020603050405020304" pitchFamily="18" charset="0"/>
              </a:rPr>
              <a:t>Đọc, tìm hiểu chung</a:t>
            </a:r>
            <a:endParaRPr sz="6600" b="1">
              <a:latin typeface="Times New Roman" panose="02020603050405020304" pitchFamily="18" charset="0"/>
              <a:cs typeface="Times New Roman" panose="02020603050405020304" pitchFamily="18" charset="0"/>
            </a:endParaRPr>
          </a:p>
        </p:txBody>
      </p:sp>
      <p:sp>
        <p:nvSpPr>
          <p:cNvPr id="1279" name="Google Shape;1279;p36"/>
          <p:cNvSpPr txBox="1">
            <a:spLocks noGrp="1"/>
          </p:cNvSpPr>
          <p:nvPr>
            <p:ph type="title" idx="2"/>
          </p:nvPr>
        </p:nvSpPr>
        <p:spPr>
          <a:xfrm>
            <a:off x="820843" y="930152"/>
            <a:ext cx="1313100" cy="926700"/>
          </a:xfrm>
          <a:prstGeom prst="rect">
            <a:avLst/>
          </a:prstGeom>
        </p:spPr>
        <p:txBody>
          <a:bodyPr spcFirstLastPara="1" wrap="square" lIns="91425" tIns="54850" rIns="91425" bIns="91425" anchor="ctr" anchorCtr="0">
            <a:noAutofit/>
          </a:bodyPr>
          <a:lstStyle/>
          <a:p>
            <a:pPr marL="0" lvl="0" indent="0" algn="ctr" rtl="0">
              <a:spcBef>
                <a:spcPts val="0"/>
              </a:spcBef>
              <a:spcAft>
                <a:spcPts val="0"/>
              </a:spcAft>
              <a:buNone/>
            </a:pPr>
            <a:r>
              <a:rPr lang="en-GB" b="1">
                <a:solidFill>
                  <a:schemeClr val="dk1"/>
                </a:solidFill>
              </a:rPr>
              <a:t>I.</a:t>
            </a:r>
            <a:endParaRPr b="1">
              <a:solidFill>
                <a:schemeClr val="dk1"/>
              </a:solidFill>
            </a:endParaRPr>
          </a:p>
        </p:txBody>
      </p:sp>
      <p:sp>
        <p:nvSpPr>
          <p:cNvPr id="1281" name="Google Shape;1281;p36"/>
          <p:cNvSpPr/>
          <p:nvPr/>
        </p:nvSpPr>
        <p:spPr>
          <a:xfrm>
            <a:off x="5679300" y="4303738"/>
            <a:ext cx="302725" cy="301900"/>
          </a:xfrm>
          <a:custGeom>
            <a:avLst/>
            <a:gdLst/>
            <a:ahLst/>
            <a:cxnLst/>
            <a:rect l="l" t="t" r="r" b="b"/>
            <a:pathLst>
              <a:path w="12109" h="12076" extrusionOk="0">
                <a:moveTo>
                  <a:pt x="6071" y="0"/>
                </a:moveTo>
                <a:lnTo>
                  <a:pt x="5504" y="2302"/>
                </a:lnTo>
                <a:cubicBezTo>
                  <a:pt x="5137" y="3870"/>
                  <a:pt x="3903" y="5104"/>
                  <a:pt x="2335" y="5471"/>
                </a:cubicBezTo>
                <a:lnTo>
                  <a:pt x="0" y="6005"/>
                </a:lnTo>
                <a:lnTo>
                  <a:pt x="2335" y="6572"/>
                </a:lnTo>
                <a:cubicBezTo>
                  <a:pt x="3903" y="6939"/>
                  <a:pt x="5137" y="8173"/>
                  <a:pt x="5504" y="9741"/>
                </a:cubicBezTo>
                <a:lnTo>
                  <a:pt x="6038" y="12076"/>
                </a:lnTo>
                <a:lnTo>
                  <a:pt x="6605" y="9741"/>
                </a:lnTo>
                <a:cubicBezTo>
                  <a:pt x="6972" y="8173"/>
                  <a:pt x="8206" y="6939"/>
                  <a:pt x="9774" y="6572"/>
                </a:cubicBezTo>
                <a:lnTo>
                  <a:pt x="12109" y="6038"/>
                </a:lnTo>
                <a:lnTo>
                  <a:pt x="9774" y="5471"/>
                </a:lnTo>
                <a:cubicBezTo>
                  <a:pt x="8206" y="5104"/>
                  <a:pt x="6972" y="3870"/>
                  <a:pt x="6605" y="2302"/>
                </a:cubicBezTo>
                <a:lnTo>
                  <a:pt x="6071" y="0"/>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6"/>
          <p:cNvSpPr/>
          <p:nvPr/>
        </p:nvSpPr>
        <p:spPr>
          <a:xfrm>
            <a:off x="5679300" y="537863"/>
            <a:ext cx="302725" cy="301900"/>
          </a:xfrm>
          <a:custGeom>
            <a:avLst/>
            <a:gdLst/>
            <a:ahLst/>
            <a:cxnLst/>
            <a:rect l="l" t="t" r="r" b="b"/>
            <a:pathLst>
              <a:path w="12109" h="12076" extrusionOk="0">
                <a:moveTo>
                  <a:pt x="6071" y="1"/>
                </a:moveTo>
                <a:lnTo>
                  <a:pt x="5504" y="2336"/>
                </a:lnTo>
                <a:cubicBezTo>
                  <a:pt x="5137" y="3903"/>
                  <a:pt x="3903" y="5138"/>
                  <a:pt x="2335" y="5505"/>
                </a:cubicBezTo>
                <a:lnTo>
                  <a:pt x="0" y="6038"/>
                </a:lnTo>
                <a:lnTo>
                  <a:pt x="2335" y="6605"/>
                </a:lnTo>
                <a:cubicBezTo>
                  <a:pt x="3903" y="6972"/>
                  <a:pt x="5137" y="8207"/>
                  <a:pt x="5504" y="9774"/>
                </a:cubicBezTo>
                <a:lnTo>
                  <a:pt x="6038" y="12076"/>
                </a:lnTo>
                <a:lnTo>
                  <a:pt x="6605" y="9774"/>
                </a:lnTo>
                <a:cubicBezTo>
                  <a:pt x="6972" y="8207"/>
                  <a:pt x="8206" y="6972"/>
                  <a:pt x="9774" y="6605"/>
                </a:cubicBezTo>
                <a:lnTo>
                  <a:pt x="12109" y="6038"/>
                </a:lnTo>
                <a:lnTo>
                  <a:pt x="9774" y="5505"/>
                </a:lnTo>
                <a:cubicBezTo>
                  <a:pt x="8206" y="5104"/>
                  <a:pt x="6972" y="3903"/>
                  <a:pt x="6605" y="2336"/>
                </a:cubicBezTo>
                <a:lnTo>
                  <a:pt x="6071" y="1"/>
                </a:lnTo>
                <a:close/>
              </a:path>
            </a:pathLst>
          </a:custGeom>
          <a:solidFill>
            <a:srgbClr val="F1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3" name="Google Shape;1283;p36"/>
          <p:cNvGrpSpPr/>
          <p:nvPr/>
        </p:nvGrpSpPr>
        <p:grpSpPr>
          <a:xfrm>
            <a:off x="5713700" y="443983"/>
            <a:ext cx="4255500" cy="4255500"/>
            <a:chOff x="5713700" y="443983"/>
            <a:chExt cx="4255500" cy="4255500"/>
          </a:xfrm>
          <a:blipFill>
            <a:blip r:embed="rId3"/>
            <a:stretch>
              <a:fillRect l="-15000"/>
            </a:stretch>
          </a:blipFill>
        </p:grpSpPr>
        <p:sp>
          <p:nvSpPr>
            <p:cNvPr id="1284" name="Google Shape;1284;p36"/>
            <p:cNvSpPr/>
            <p:nvPr/>
          </p:nvSpPr>
          <p:spPr>
            <a:xfrm flipH="1">
              <a:off x="5713700" y="443983"/>
              <a:ext cx="4255500" cy="4255500"/>
            </a:xfrm>
            <a:prstGeom prst="ellipse">
              <a:avLst/>
            </a:prstGeom>
            <a:grpFill/>
            <a:ln>
              <a:noFill/>
            </a:ln>
            <a:effectLst>
              <a:outerShdw dist="133350" dir="10800000" algn="bl" rotWithShape="0">
                <a:schemeClr val="lt2">
                  <a:alpha val="1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5" name="Google Shape;1285;p36"/>
            <p:cNvGrpSpPr/>
            <p:nvPr/>
          </p:nvGrpSpPr>
          <p:grpSpPr>
            <a:xfrm>
              <a:off x="5900011" y="719918"/>
              <a:ext cx="3872147" cy="3864070"/>
              <a:chOff x="5895351" y="719935"/>
              <a:chExt cx="3872147" cy="3864070"/>
            </a:xfrm>
            <a:grpFill/>
          </p:grpSpPr>
          <p:grpSp>
            <p:nvGrpSpPr>
              <p:cNvPr id="1286" name="Google Shape;1286;p36"/>
              <p:cNvGrpSpPr/>
              <p:nvPr/>
            </p:nvGrpSpPr>
            <p:grpSpPr>
              <a:xfrm>
                <a:off x="5895351" y="719935"/>
                <a:ext cx="3872147" cy="3864070"/>
                <a:chOff x="5895351" y="719935"/>
                <a:chExt cx="3872147" cy="3864070"/>
              </a:xfrm>
              <a:grpFill/>
            </p:grpSpPr>
            <p:sp>
              <p:nvSpPr>
                <p:cNvPr id="1287" name="Google Shape;1287;p36"/>
                <p:cNvSpPr/>
                <p:nvPr/>
              </p:nvSpPr>
              <p:spPr>
                <a:xfrm>
                  <a:off x="5895351" y="719935"/>
                  <a:ext cx="3872147" cy="3864070"/>
                </a:xfrm>
                <a:custGeom>
                  <a:avLst/>
                  <a:gdLst/>
                  <a:ahLst/>
                  <a:cxnLst/>
                  <a:rect l="l" t="t" r="r" b="b"/>
                  <a:pathLst>
                    <a:path w="96370" h="96169" fill="none" extrusionOk="0">
                      <a:moveTo>
                        <a:pt x="96369" y="48101"/>
                      </a:moveTo>
                      <a:cubicBezTo>
                        <a:pt x="96369" y="74620"/>
                        <a:pt x="74854" y="96169"/>
                        <a:pt x="48301" y="96169"/>
                      </a:cubicBezTo>
                      <a:lnTo>
                        <a:pt x="48068" y="96169"/>
                      </a:lnTo>
                      <a:cubicBezTo>
                        <a:pt x="21516" y="96169"/>
                        <a:pt x="0" y="74620"/>
                        <a:pt x="0" y="48068"/>
                      </a:cubicBezTo>
                      <a:cubicBezTo>
                        <a:pt x="0" y="21515"/>
                        <a:pt x="21516" y="0"/>
                        <a:pt x="48068" y="0"/>
                      </a:cubicBezTo>
                      <a:lnTo>
                        <a:pt x="48301" y="0"/>
                      </a:lnTo>
                      <a:cubicBezTo>
                        <a:pt x="74854" y="0"/>
                        <a:pt x="96369" y="21515"/>
                        <a:pt x="96369" y="48101"/>
                      </a:cubicBezTo>
                      <a:close/>
                    </a:path>
                  </a:pathLst>
                </a:custGeom>
                <a:grpFill/>
                <a:ln w="190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6"/>
                <p:cNvSpPr/>
                <p:nvPr/>
              </p:nvSpPr>
              <p:spPr>
                <a:xfrm>
                  <a:off x="6018663" y="1002901"/>
                  <a:ext cx="3439207" cy="3132312"/>
                </a:xfrm>
                <a:custGeom>
                  <a:avLst/>
                  <a:gdLst/>
                  <a:ahLst/>
                  <a:cxnLst/>
                  <a:rect l="l" t="t" r="r" b="b"/>
                  <a:pathLst>
                    <a:path w="85595" h="77957" extrusionOk="0">
                      <a:moveTo>
                        <a:pt x="42797" y="1"/>
                      </a:moveTo>
                      <a:cubicBezTo>
                        <a:pt x="32824" y="1"/>
                        <a:pt x="22850" y="3803"/>
                        <a:pt x="15244" y="11409"/>
                      </a:cubicBezTo>
                      <a:cubicBezTo>
                        <a:pt x="0" y="26653"/>
                        <a:pt x="0" y="51304"/>
                        <a:pt x="15244" y="66548"/>
                      </a:cubicBezTo>
                      <a:cubicBezTo>
                        <a:pt x="22850" y="74154"/>
                        <a:pt x="32824" y="77956"/>
                        <a:pt x="42797" y="77956"/>
                      </a:cubicBezTo>
                      <a:cubicBezTo>
                        <a:pt x="52771" y="77956"/>
                        <a:pt x="62745" y="74154"/>
                        <a:pt x="70350" y="66548"/>
                      </a:cubicBezTo>
                      <a:cubicBezTo>
                        <a:pt x="85595" y="51304"/>
                        <a:pt x="85595" y="26653"/>
                        <a:pt x="70350" y="11409"/>
                      </a:cubicBezTo>
                      <a:cubicBezTo>
                        <a:pt x="62745" y="3803"/>
                        <a:pt x="52771" y="1"/>
                        <a:pt x="427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6"/>
                <p:cNvSpPr/>
                <p:nvPr/>
              </p:nvSpPr>
              <p:spPr>
                <a:xfrm>
                  <a:off x="6430127" y="1204967"/>
                  <a:ext cx="2822685" cy="2733566"/>
                </a:xfrm>
                <a:custGeom>
                  <a:avLst/>
                  <a:gdLst/>
                  <a:ahLst/>
                  <a:cxnLst/>
                  <a:rect l="l" t="t" r="r" b="b"/>
                  <a:pathLst>
                    <a:path w="70251" h="68033" extrusionOk="0">
                      <a:moveTo>
                        <a:pt x="35130" y="0"/>
                      </a:moveTo>
                      <a:cubicBezTo>
                        <a:pt x="32115" y="0"/>
                        <a:pt x="29105" y="1126"/>
                        <a:pt x="26786" y="3378"/>
                      </a:cubicBezTo>
                      <a:lnTo>
                        <a:pt x="23684" y="6347"/>
                      </a:lnTo>
                      <a:lnTo>
                        <a:pt x="19381" y="6413"/>
                      </a:lnTo>
                      <a:cubicBezTo>
                        <a:pt x="12910" y="6547"/>
                        <a:pt x="7673" y="11784"/>
                        <a:pt x="7539" y="18255"/>
                      </a:cubicBezTo>
                      <a:lnTo>
                        <a:pt x="7472" y="22558"/>
                      </a:lnTo>
                      <a:lnTo>
                        <a:pt x="4504" y="25661"/>
                      </a:lnTo>
                      <a:cubicBezTo>
                        <a:pt x="0" y="30331"/>
                        <a:pt x="0" y="37702"/>
                        <a:pt x="4504" y="42372"/>
                      </a:cubicBezTo>
                      <a:lnTo>
                        <a:pt x="7472" y="45475"/>
                      </a:lnTo>
                      <a:lnTo>
                        <a:pt x="7539" y="49778"/>
                      </a:lnTo>
                      <a:cubicBezTo>
                        <a:pt x="7673" y="56249"/>
                        <a:pt x="12876" y="61486"/>
                        <a:pt x="19381" y="61586"/>
                      </a:cubicBezTo>
                      <a:lnTo>
                        <a:pt x="23684" y="61686"/>
                      </a:lnTo>
                      <a:lnTo>
                        <a:pt x="26753" y="64655"/>
                      </a:lnTo>
                      <a:cubicBezTo>
                        <a:pt x="29088" y="66907"/>
                        <a:pt x="32107" y="68033"/>
                        <a:pt x="35125" y="68033"/>
                      </a:cubicBezTo>
                      <a:cubicBezTo>
                        <a:pt x="38144" y="68033"/>
                        <a:pt x="41163" y="66907"/>
                        <a:pt x="43498" y="64655"/>
                      </a:cubicBezTo>
                      <a:lnTo>
                        <a:pt x="46567" y="61686"/>
                      </a:lnTo>
                      <a:lnTo>
                        <a:pt x="50870" y="61586"/>
                      </a:lnTo>
                      <a:cubicBezTo>
                        <a:pt x="57375" y="61486"/>
                        <a:pt x="62578" y="56249"/>
                        <a:pt x="62712" y="49778"/>
                      </a:cubicBezTo>
                      <a:lnTo>
                        <a:pt x="62779" y="45475"/>
                      </a:lnTo>
                      <a:lnTo>
                        <a:pt x="65781" y="42372"/>
                      </a:lnTo>
                      <a:cubicBezTo>
                        <a:pt x="70251" y="37702"/>
                        <a:pt x="70251" y="30331"/>
                        <a:pt x="65781" y="25661"/>
                      </a:cubicBezTo>
                      <a:lnTo>
                        <a:pt x="62779" y="22592"/>
                      </a:lnTo>
                      <a:lnTo>
                        <a:pt x="62712" y="18289"/>
                      </a:lnTo>
                      <a:cubicBezTo>
                        <a:pt x="62612" y="11784"/>
                        <a:pt x="57375" y="6547"/>
                        <a:pt x="50903" y="6413"/>
                      </a:cubicBezTo>
                      <a:lnTo>
                        <a:pt x="46600" y="6347"/>
                      </a:lnTo>
                      <a:lnTo>
                        <a:pt x="43498" y="3378"/>
                      </a:lnTo>
                      <a:cubicBezTo>
                        <a:pt x="41163" y="1126"/>
                        <a:pt x="38144" y="0"/>
                        <a:pt x="35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6"/>
                <p:cNvSpPr/>
                <p:nvPr/>
              </p:nvSpPr>
              <p:spPr>
                <a:xfrm>
                  <a:off x="7462151" y="3257120"/>
                  <a:ext cx="738549" cy="519005"/>
                </a:xfrm>
                <a:custGeom>
                  <a:avLst/>
                  <a:gdLst/>
                  <a:ahLst/>
                  <a:cxnLst/>
                  <a:rect l="l" t="t" r="r" b="b"/>
                  <a:pathLst>
                    <a:path w="18381" h="12917" extrusionOk="0">
                      <a:moveTo>
                        <a:pt x="14623" y="0"/>
                      </a:moveTo>
                      <a:cubicBezTo>
                        <a:pt x="14564" y="0"/>
                        <a:pt x="14504" y="2"/>
                        <a:pt x="14444" y="5"/>
                      </a:cubicBezTo>
                      <a:lnTo>
                        <a:pt x="3503" y="405"/>
                      </a:lnTo>
                      <a:cubicBezTo>
                        <a:pt x="1535" y="472"/>
                        <a:pt x="0" y="2140"/>
                        <a:pt x="67" y="4074"/>
                      </a:cubicBezTo>
                      <a:lnTo>
                        <a:pt x="301" y="9512"/>
                      </a:lnTo>
                      <a:cubicBezTo>
                        <a:pt x="366" y="11406"/>
                        <a:pt x="1934" y="12916"/>
                        <a:pt x="3846" y="12916"/>
                      </a:cubicBezTo>
                      <a:cubicBezTo>
                        <a:pt x="3887" y="12916"/>
                        <a:pt x="3929" y="12915"/>
                        <a:pt x="3970" y="12914"/>
                      </a:cubicBezTo>
                      <a:lnTo>
                        <a:pt x="14911" y="12480"/>
                      </a:lnTo>
                      <a:cubicBezTo>
                        <a:pt x="16879" y="12414"/>
                        <a:pt x="18380" y="10779"/>
                        <a:pt x="18313" y="8811"/>
                      </a:cubicBezTo>
                      <a:lnTo>
                        <a:pt x="18113" y="3407"/>
                      </a:lnTo>
                      <a:cubicBezTo>
                        <a:pt x="18049" y="1500"/>
                        <a:pt x="16481" y="0"/>
                        <a:pt x="146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6"/>
                <p:cNvSpPr/>
                <p:nvPr/>
              </p:nvSpPr>
              <p:spPr>
                <a:xfrm>
                  <a:off x="7606879" y="1812931"/>
                  <a:ext cx="804243" cy="623674"/>
                </a:xfrm>
                <a:custGeom>
                  <a:avLst/>
                  <a:gdLst/>
                  <a:ahLst/>
                  <a:cxnLst/>
                  <a:rect l="l" t="t" r="r" b="b"/>
                  <a:pathLst>
                    <a:path w="20016" h="15522" extrusionOk="0">
                      <a:moveTo>
                        <a:pt x="5597" y="0"/>
                      </a:moveTo>
                      <a:cubicBezTo>
                        <a:pt x="4079" y="0"/>
                        <a:pt x="2665" y="969"/>
                        <a:pt x="2203" y="2490"/>
                      </a:cubicBezTo>
                      <a:lnTo>
                        <a:pt x="601" y="7694"/>
                      </a:lnTo>
                      <a:cubicBezTo>
                        <a:pt x="1" y="9562"/>
                        <a:pt x="1068" y="11530"/>
                        <a:pt x="2936" y="12097"/>
                      </a:cubicBezTo>
                      <a:lnTo>
                        <a:pt x="13411" y="15366"/>
                      </a:lnTo>
                      <a:cubicBezTo>
                        <a:pt x="13757" y="15471"/>
                        <a:pt x="14106" y="15522"/>
                        <a:pt x="14450" y="15522"/>
                      </a:cubicBezTo>
                      <a:cubicBezTo>
                        <a:pt x="15961" y="15522"/>
                        <a:pt x="17358" y="14553"/>
                        <a:pt x="17847" y="13031"/>
                      </a:cubicBezTo>
                      <a:lnTo>
                        <a:pt x="19448" y="7828"/>
                      </a:lnTo>
                      <a:cubicBezTo>
                        <a:pt x="20015" y="5960"/>
                        <a:pt x="18981" y="3992"/>
                        <a:pt x="17113" y="3424"/>
                      </a:cubicBezTo>
                      <a:lnTo>
                        <a:pt x="6639" y="155"/>
                      </a:lnTo>
                      <a:cubicBezTo>
                        <a:pt x="6293" y="50"/>
                        <a:pt x="5942" y="0"/>
                        <a:pt x="5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6"/>
                <p:cNvSpPr/>
                <p:nvPr/>
              </p:nvSpPr>
              <p:spPr>
                <a:xfrm>
                  <a:off x="7939288" y="2602267"/>
                  <a:ext cx="755947" cy="770934"/>
                </a:xfrm>
                <a:custGeom>
                  <a:avLst/>
                  <a:gdLst/>
                  <a:ahLst/>
                  <a:cxnLst/>
                  <a:rect l="l" t="t" r="r" b="b"/>
                  <a:pathLst>
                    <a:path w="18814" h="19187" extrusionOk="0">
                      <a:moveTo>
                        <a:pt x="8428" y="0"/>
                      </a:moveTo>
                      <a:cubicBezTo>
                        <a:pt x="7717" y="0"/>
                        <a:pt x="6998" y="214"/>
                        <a:pt x="6372" y="658"/>
                      </a:cubicBezTo>
                      <a:lnTo>
                        <a:pt x="1935" y="3827"/>
                      </a:lnTo>
                      <a:cubicBezTo>
                        <a:pt x="367" y="4961"/>
                        <a:pt x="1" y="7163"/>
                        <a:pt x="1135" y="8764"/>
                      </a:cubicBezTo>
                      <a:lnTo>
                        <a:pt x="7506" y="17704"/>
                      </a:lnTo>
                      <a:cubicBezTo>
                        <a:pt x="8201" y="18664"/>
                        <a:pt x="9296" y="19186"/>
                        <a:pt x="10408" y="19186"/>
                      </a:cubicBezTo>
                      <a:cubicBezTo>
                        <a:pt x="11112" y="19186"/>
                        <a:pt x="11822" y="18977"/>
                        <a:pt x="12443" y="18538"/>
                      </a:cubicBezTo>
                      <a:lnTo>
                        <a:pt x="16846" y="15369"/>
                      </a:lnTo>
                      <a:cubicBezTo>
                        <a:pt x="18447" y="14235"/>
                        <a:pt x="18814" y="12033"/>
                        <a:pt x="17680" y="10432"/>
                      </a:cubicBezTo>
                      <a:lnTo>
                        <a:pt x="11309" y="1492"/>
                      </a:lnTo>
                      <a:cubicBezTo>
                        <a:pt x="10618" y="518"/>
                        <a:pt x="9533" y="0"/>
                        <a:pt x="84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6"/>
                <p:cNvSpPr/>
                <p:nvPr/>
              </p:nvSpPr>
              <p:spPr>
                <a:xfrm>
                  <a:off x="7547935" y="1447895"/>
                  <a:ext cx="587070" cy="682256"/>
                </a:xfrm>
                <a:custGeom>
                  <a:avLst/>
                  <a:gdLst/>
                  <a:ahLst/>
                  <a:cxnLst/>
                  <a:rect l="l" t="t" r="r" b="b"/>
                  <a:pathLst>
                    <a:path w="14611" h="16980" extrusionOk="0">
                      <a:moveTo>
                        <a:pt x="7305" y="0"/>
                      </a:moveTo>
                      <a:cubicBezTo>
                        <a:pt x="3269" y="0"/>
                        <a:pt x="0" y="3803"/>
                        <a:pt x="0" y="8473"/>
                      </a:cubicBezTo>
                      <a:cubicBezTo>
                        <a:pt x="0" y="13177"/>
                        <a:pt x="3269" y="16979"/>
                        <a:pt x="7305" y="16979"/>
                      </a:cubicBezTo>
                      <a:cubicBezTo>
                        <a:pt x="11342" y="16979"/>
                        <a:pt x="14611" y="13177"/>
                        <a:pt x="14611" y="8473"/>
                      </a:cubicBezTo>
                      <a:cubicBezTo>
                        <a:pt x="14611" y="3803"/>
                        <a:pt x="11342" y="0"/>
                        <a:pt x="73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6"/>
                <p:cNvSpPr/>
                <p:nvPr/>
              </p:nvSpPr>
              <p:spPr>
                <a:xfrm>
                  <a:off x="7673899" y="1577918"/>
                  <a:ext cx="335141" cy="422211"/>
                </a:xfrm>
                <a:custGeom>
                  <a:avLst/>
                  <a:gdLst/>
                  <a:ahLst/>
                  <a:cxnLst/>
                  <a:rect l="l" t="t" r="r" b="b"/>
                  <a:pathLst>
                    <a:path w="8341" h="10508" extrusionOk="0">
                      <a:moveTo>
                        <a:pt x="4170" y="0"/>
                      </a:moveTo>
                      <a:cubicBezTo>
                        <a:pt x="1869" y="0"/>
                        <a:pt x="1" y="2335"/>
                        <a:pt x="1" y="5237"/>
                      </a:cubicBezTo>
                      <a:cubicBezTo>
                        <a:pt x="1" y="8139"/>
                        <a:pt x="1869" y="10508"/>
                        <a:pt x="4170" y="10508"/>
                      </a:cubicBezTo>
                      <a:cubicBezTo>
                        <a:pt x="6472" y="10508"/>
                        <a:pt x="8340" y="8139"/>
                        <a:pt x="8340" y="5237"/>
                      </a:cubicBezTo>
                      <a:cubicBezTo>
                        <a:pt x="8340" y="2335"/>
                        <a:pt x="6472" y="0"/>
                        <a:pt x="4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7672573" y="1626134"/>
                  <a:ext cx="168917" cy="373995"/>
                </a:xfrm>
                <a:custGeom>
                  <a:avLst/>
                  <a:gdLst/>
                  <a:ahLst/>
                  <a:cxnLst/>
                  <a:rect l="l" t="t" r="r" b="b"/>
                  <a:pathLst>
                    <a:path w="4204" h="9308" fill="none" extrusionOk="0">
                      <a:moveTo>
                        <a:pt x="4203" y="9308"/>
                      </a:moveTo>
                      <a:cubicBezTo>
                        <a:pt x="1902" y="9308"/>
                        <a:pt x="34" y="6973"/>
                        <a:pt x="34" y="4037"/>
                      </a:cubicBezTo>
                      <a:cubicBezTo>
                        <a:pt x="0" y="2570"/>
                        <a:pt x="534" y="1102"/>
                        <a:pt x="1535" y="1"/>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7547935" y="3081694"/>
                  <a:ext cx="587070" cy="682256"/>
                </a:xfrm>
                <a:custGeom>
                  <a:avLst/>
                  <a:gdLst/>
                  <a:ahLst/>
                  <a:cxnLst/>
                  <a:rect l="l" t="t" r="r" b="b"/>
                  <a:pathLst>
                    <a:path w="14611" h="16980" extrusionOk="0">
                      <a:moveTo>
                        <a:pt x="7305" y="1"/>
                      </a:moveTo>
                      <a:cubicBezTo>
                        <a:pt x="3269" y="1"/>
                        <a:pt x="0" y="3804"/>
                        <a:pt x="0" y="8507"/>
                      </a:cubicBezTo>
                      <a:cubicBezTo>
                        <a:pt x="0" y="13177"/>
                        <a:pt x="3269" y="16980"/>
                        <a:pt x="7305" y="16980"/>
                      </a:cubicBezTo>
                      <a:cubicBezTo>
                        <a:pt x="11342" y="16980"/>
                        <a:pt x="14611" y="13177"/>
                        <a:pt x="14611" y="8507"/>
                      </a:cubicBezTo>
                      <a:cubicBezTo>
                        <a:pt x="14611" y="3804"/>
                        <a:pt x="11342" y="1"/>
                        <a:pt x="7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6"/>
                <p:cNvSpPr/>
                <p:nvPr/>
              </p:nvSpPr>
              <p:spPr>
                <a:xfrm>
                  <a:off x="7673899" y="3211717"/>
                  <a:ext cx="335141" cy="422252"/>
                </a:xfrm>
                <a:custGeom>
                  <a:avLst/>
                  <a:gdLst/>
                  <a:ahLst/>
                  <a:cxnLst/>
                  <a:rect l="l" t="t" r="r" b="b"/>
                  <a:pathLst>
                    <a:path w="8341" h="10509" extrusionOk="0">
                      <a:moveTo>
                        <a:pt x="4170" y="1"/>
                      </a:moveTo>
                      <a:cubicBezTo>
                        <a:pt x="1869" y="1"/>
                        <a:pt x="1" y="2369"/>
                        <a:pt x="1" y="5271"/>
                      </a:cubicBezTo>
                      <a:cubicBezTo>
                        <a:pt x="1" y="8173"/>
                        <a:pt x="1869" y="10508"/>
                        <a:pt x="4170" y="10508"/>
                      </a:cubicBezTo>
                      <a:cubicBezTo>
                        <a:pt x="6472" y="10508"/>
                        <a:pt x="8340" y="8173"/>
                        <a:pt x="8340" y="5271"/>
                      </a:cubicBezTo>
                      <a:cubicBezTo>
                        <a:pt x="8340" y="2369"/>
                        <a:pt x="6472" y="1"/>
                        <a:pt x="4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6"/>
                <p:cNvSpPr/>
                <p:nvPr/>
              </p:nvSpPr>
              <p:spPr>
                <a:xfrm>
                  <a:off x="8441900" y="2277532"/>
                  <a:ext cx="587070" cy="682256"/>
                </a:xfrm>
                <a:custGeom>
                  <a:avLst/>
                  <a:gdLst/>
                  <a:ahLst/>
                  <a:cxnLst/>
                  <a:rect l="l" t="t" r="r" b="b"/>
                  <a:pathLst>
                    <a:path w="14611" h="16980" extrusionOk="0">
                      <a:moveTo>
                        <a:pt x="7306" y="1"/>
                      </a:moveTo>
                      <a:cubicBezTo>
                        <a:pt x="3269" y="1"/>
                        <a:pt x="0" y="3803"/>
                        <a:pt x="0" y="8507"/>
                      </a:cubicBezTo>
                      <a:cubicBezTo>
                        <a:pt x="0" y="13177"/>
                        <a:pt x="3269" y="16979"/>
                        <a:pt x="7306" y="16979"/>
                      </a:cubicBezTo>
                      <a:cubicBezTo>
                        <a:pt x="11342" y="16979"/>
                        <a:pt x="14611" y="13177"/>
                        <a:pt x="14611" y="8507"/>
                      </a:cubicBezTo>
                      <a:cubicBezTo>
                        <a:pt x="14611" y="3803"/>
                        <a:pt x="11342" y="1"/>
                        <a:pt x="73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6"/>
                <p:cNvSpPr/>
                <p:nvPr/>
              </p:nvSpPr>
              <p:spPr>
                <a:xfrm>
                  <a:off x="8567904" y="2407554"/>
                  <a:ext cx="335101" cy="422211"/>
                </a:xfrm>
                <a:custGeom>
                  <a:avLst/>
                  <a:gdLst/>
                  <a:ahLst/>
                  <a:cxnLst/>
                  <a:rect l="l" t="t" r="r" b="b"/>
                  <a:pathLst>
                    <a:path w="8340" h="10508" extrusionOk="0">
                      <a:moveTo>
                        <a:pt x="4170" y="0"/>
                      </a:moveTo>
                      <a:cubicBezTo>
                        <a:pt x="1868" y="0"/>
                        <a:pt x="0" y="2369"/>
                        <a:pt x="0" y="5271"/>
                      </a:cubicBezTo>
                      <a:cubicBezTo>
                        <a:pt x="0" y="8173"/>
                        <a:pt x="1868" y="10508"/>
                        <a:pt x="4170" y="10508"/>
                      </a:cubicBezTo>
                      <a:cubicBezTo>
                        <a:pt x="6471" y="10508"/>
                        <a:pt x="8339" y="8173"/>
                        <a:pt x="8339" y="5271"/>
                      </a:cubicBezTo>
                      <a:cubicBezTo>
                        <a:pt x="8339" y="2369"/>
                        <a:pt x="6471" y="0"/>
                        <a:pt x="4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6"/>
                <p:cNvSpPr/>
                <p:nvPr/>
              </p:nvSpPr>
              <p:spPr>
                <a:xfrm>
                  <a:off x="8566538" y="2455811"/>
                  <a:ext cx="168917" cy="373955"/>
                </a:xfrm>
                <a:custGeom>
                  <a:avLst/>
                  <a:gdLst/>
                  <a:ahLst/>
                  <a:cxnLst/>
                  <a:rect l="l" t="t" r="r" b="b"/>
                  <a:pathLst>
                    <a:path w="4204" h="9307" fill="none" extrusionOk="0">
                      <a:moveTo>
                        <a:pt x="4204" y="9307"/>
                      </a:moveTo>
                      <a:cubicBezTo>
                        <a:pt x="1902" y="9307"/>
                        <a:pt x="34" y="6972"/>
                        <a:pt x="34" y="4070"/>
                      </a:cubicBezTo>
                      <a:cubicBezTo>
                        <a:pt x="1" y="2569"/>
                        <a:pt x="568" y="1101"/>
                        <a:pt x="1568" y="0"/>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7559989" y="2184073"/>
                  <a:ext cx="755947" cy="769969"/>
                </a:xfrm>
                <a:custGeom>
                  <a:avLst/>
                  <a:gdLst/>
                  <a:ahLst/>
                  <a:cxnLst/>
                  <a:rect l="l" t="t" r="r" b="b"/>
                  <a:pathLst>
                    <a:path w="18814" h="19163" extrusionOk="0">
                      <a:moveTo>
                        <a:pt x="8430" y="1"/>
                      </a:moveTo>
                      <a:cubicBezTo>
                        <a:pt x="7717" y="1"/>
                        <a:pt x="6998" y="215"/>
                        <a:pt x="6372" y="659"/>
                      </a:cubicBezTo>
                      <a:lnTo>
                        <a:pt x="1969" y="3794"/>
                      </a:lnTo>
                      <a:cubicBezTo>
                        <a:pt x="367" y="4928"/>
                        <a:pt x="0" y="7163"/>
                        <a:pt x="1135" y="8765"/>
                      </a:cubicBezTo>
                      <a:lnTo>
                        <a:pt x="7506" y="17671"/>
                      </a:lnTo>
                      <a:cubicBezTo>
                        <a:pt x="8196" y="18645"/>
                        <a:pt x="9282" y="19163"/>
                        <a:pt x="10387" y="19163"/>
                      </a:cubicBezTo>
                      <a:cubicBezTo>
                        <a:pt x="11097" y="19163"/>
                        <a:pt x="11816" y="18949"/>
                        <a:pt x="12443" y="18505"/>
                      </a:cubicBezTo>
                      <a:lnTo>
                        <a:pt x="16846" y="15369"/>
                      </a:lnTo>
                      <a:cubicBezTo>
                        <a:pt x="18447" y="14202"/>
                        <a:pt x="18814" y="12000"/>
                        <a:pt x="17680" y="10399"/>
                      </a:cubicBezTo>
                      <a:lnTo>
                        <a:pt x="11342" y="1493"/>
                      </a:lnTo>
                      <a:cubicBezTo>
                        <a:pt x="10631" y="518"/>
                        <a:pt x="9538" y="1"/>
                        <a:pt x="8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7620299" y="2264152"/>
                  <a:ext cx="479870" cy="391393"/>
                </a:xfrm>
                <a:custGeom>
                  <a:avLst/>
                  <a:gdLst/>
                  <a:ahLst/>
                  <a:cxnLst/>
                  <a:rect l="l" t="t" r="r" b="b"/>
                  <a:pathLst>
                    <a:path w="11943" h="9741" extrusionOk="0">
                      <a:moveTo>
                        <a:pt x="10174" y="0"/>
                      </a:moveTo>
                      <a:lnTo>
                        <a:pt x="1" y="7272"/>
                      </a:lnTo>
                      <a:lnTo>
                        <a:pt x="1768" y="9740"/>
                      </a:lnTo>
                      <a:lnTo>
                        <a:pt x="11942" y="2468"/>
                      </a:lnTo>
                      <a:lnTo>
                        <a:pt x="1017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7732883" y="2422300"/>
                  <a:ext cx="454396" cy="353865"/>
                </a:xfrm>
                <a:custGeom>
                  <a:avLst/>
                  <a:gdLst/>
                  <a:ahLst/>
                  <a:cxnLst/>
                  <a:rect l="l" t="t" r="r" b="b"/>
                  <a:pathLst>
                    <a:path w="11309" h="8807" extrusionOk="0">
                      <a:moveTo>
                        <a:pt x="10208" y="0"/>
                      </a:moveTo>
                      <a:lnTo>
                        <a:pt x="1" y="7272"/>
                      </a:lnTo>
                      <a:lnTo>
                        <a:pt x="1135" y="8806"/>
                      </a:lnTo>
                      <a:lnTo>
                        <a:pt x="11309" y="1568"/>
                      </a:lnTo>
                      <a:lnTo>
                        <a:pt x="1020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8262295" y="3006116"/>
                  <a:ext cx="745259" cy="773144"/>
                </a:xfrm>
                <a:custGeom>
                  <a:avLst/>
                  <a:gdLst/>
                  <a:ahLst/>
                  <a:cxnLst/>
                  <a:rect l="l" t="t" r="r" b="b"/>
                  <a:pathLst>
                    <a:path w="18548" h="19242" extrusionOk="0">
                      <a:moveTo>
                        <a:pt x="9937" y="0"/>
                      </a:moveTo>
                      <a:cubicBezTo>
                        <a:pt x="8766" y="0"/>
                        <a:pt x="7625" y="576"/>
                        <a:pt x="6939" y="1648"/>
                      </a:cubicBezTo>
                      <a:lnTo>
                        <a:pt x="1068" y="10888"/>
                      </a:lnTo>
                      <a:cubicBezTo>
                        <a:pt x="1" y="12523"/>
                        <a:pt x="468" y="14724"/>
                        <a:pt x="2135" y="15759"/>
                      </a:cubicBezTo>
                      <a:lnTo>
                        <a:pt x="6739" y="18694"/>
                      </a:lnTo>
                      <a:cubicBezTo>
                        <a:pt x="7323" y="19063"/>
                        <a:pt x="7979" y="19241"/>
                        <a:pt x="8628" y="19241"/>
                      </a:cubicBezTo>
                      <a:cubicBezTo>
                        <a:pt x="9797" y="19241"/>
                        <a:pt x="10944" y="18665"/>
                        <a:pt x="11609" y="17593"/>
                      </a:cubicBezTo>
                      <a:lnTo>
                        <a:pt x="17513" y="8353"/>
                      </a:lnTo>
                      <a:cubicBezTo>
                        <a:pt x="18547" y="6719"/>
                        <a:pt x="18080" y="4517"/>
                        <a:pt x="16412" y="3483"/>
                      </a:cubicBezTo>
                      <a:lnTo>
                        <a:pt x="11842" y="548"/>
                      </a:lnTo>
                      <a:cubicBezTo>
                        <a:pt x="11247" y="178"/>
                        <a:pt x="10587" y="0"/>
                        <a:pt x="99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8461990" y="3092423"/>
                  <a:ext cx="489272" cy="373995"/>
                </a:xfrm>
                <a:custGeom>
                  <a:avLst/>
                  <a:gdLst/>
                  <a:ahLst/>
                  <a:cxnLst/>
                  <a:rect l="l" t="t" r="r" b="b"/>
                  <a:pathLst>
                    <a:path w="12177" h="9308" extrusionOk="0">
                      <a:moveTo>
                        <a:pt x="1635" y="1"/>
                      </a:moveTo>
                      <a:lnTo>
                        <a:pt x="1" y="2569"/>
                      </a:lnTo>
                      <a:lnTo>
                        <a:pt x="10542" y="9307"/>
                      </a:lnTo>
                      <a:lnTo>
                        <a:pt x="12176" y="6739"/>
                      </a:lnTo>
                      <a:lnTo>
                        <a:pt x="16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8381589" y="3257281"/>
                  <a:ext cx="465124" cy="335141"/>
                </a:xfrm>
                <a:custGeom>
                  <a:avLst/>
                  <a:gdLst/>
                  <a:ahLst/>
                  <a:cxnLst/>
                  <a:rect l="l" t="t" r="r" b="b"/>
                  <a:pathLst>
                    <a:path w="11576" h="8341" extrusionOk="0">
                      <a:moveTo>
                        <a:pt x="1034" y="1"/>
                      </a:moveTo>
                      <a:lnTo>
                        <a:pt x="0" y="1602"/>
                      </a:lnTo>
                      <a:lnTo>
                        <a:pt x="10541" y="8340"/>
                      </a:lnTo>
                      <a:lnTo>
                        <a:pt x="11575" y="6739"/>
                      </a:lnTo>
                      <a:lnTo>
                        <a:pt x="10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6863027" y="3005915"/>
                  <a:ext cx="593780" cy="753455"/>
                </a:xfrm>
                <a:custGeom>
                  <a:avLst/>
                  <a:gdLst/>
                  <a:ahLst/>
                  <a:cxnLst/>
                  <a:rect l="l" t="t" r="r" b="b"/>
                  <a:pathLst>
                    <a:path w="14778" h="18752" extrusionOk="0">
                      <a:moveTo>
                        <a:pt x="5566" y="0"/>
                      </a:moveTo>
                      <a:cubicBezTo>
                        <a:pt x="3874" y="0"/>
                        <a:pt x="2404" y="1224"/>
                        <a:pt x="2136" y="2954"/>
                      </a:cubicBezTo>
                      <a:lnTo>
                        <a:pt x="334" y="13762"/>
                      </a:lnTo>
                      <a:cubicBezTo>
                        <a:pt x="1" y="15697"/>
                        <a:pt x="1335" y="17498"/>
                        <a:pt x="3270" y="17832"/>
                      </a:cubicBezTo>
                      <a:lnTo>
                        <a:pt x="8607" y="18699"/>
                      </a:lnTo>
                      <a:cubicBezTo>
                        <a:pt x="8811" y="18734"/>
                        <a:pt x="9013" y="18751"/>
                        <a:pt x="9213" y="18751"/>
                      </a:cubicBezTo>
                      <a:cubicBezTo>
                        <a:pt x="10905" y="18751"/>
                        <a:pt x="12378" y="17528"/>
                        <a:pt x="12676" y="15797"/>
                      </a:cubicBezTo>
                      <a:lnTo>
                        <a:pt x="14444" y="4989"/>
                      </a:lnTo>
                      <a:cubicBezTo>
                        <a:pt x="14778" y="3054"/>
                        <a:pt x="13444" y="1220"/>
                        <a:pt x="11542" y="920"/>
                      </a:cubicBezTo>
                      <a:lnTo>
                        <a:pt x="6172" y="52"/>
                      </a:lnTo>
                      <a:cubicBezTo>
                        <a:pt x="5968" y="17"/>
                        <a:pt x="5765" y="0"/>
                        <a:pt x="5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6923337" y="3148715"/>
                  <a:ext cx="516072" cy="202427"/>
                </a:xfrm>
                <a:custGeom>
                  <a:avLst/>
                  <a:gdLst/>
                  <a:ahLst/>
                  <a:cxnLst/>
                  <a:rect l="l" t="t" r="r" b="b"/>
                  <a:pathLst>
                    <a:path w="12844" h="5038" extrusionOk="0">
                      <a:moveTo>
                        <a:pt x="501" y="1"/>
                      </a:moveTo>
                      <a:lnTo>
                        <a:pt x="1" y="3036"/>
                      </a:lnTo>
                      <a:lnTo>
                        <a:pt x="12343" y="5038"/>
                      </a:lnTo>
                      <a:lnTo>
                        <a:pt x="12843" y="2036"/>
                      </a:ln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6899229" y="3341739"/>
                  <a:ext cx="509362" cy="156863"/>
                </a:xfrm>
                <a:custGeom>
                  <a:avLst/>
                  <a:gdLst/>
                  <a:ahLst/>
                  <a:cxnLst/>
                  <a:rect l="l" t="t" r="r" b="b"/>
                  <a:pathLst>
                    <a:path w="12677" h="3904" extrusionOk="0">
                      <a:moveTo>
                        <a:pt x="301" y="0"/>
                      </a:moveTo>
                      <a:lnTo>
                        <a:pt x="0" y="1868"/>
                      </a:lnTo>
                      <a:lnTo>
                        <a:pt x="12343" y="3903"/>
                      </a:lnTo>
                      <a:lnTo>
                        <a:pt x="12676" y="2035"/>
                      </a:lnTo>
                      <a:lnTo>
                        <a:pt x="3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7509041" y="2733254"/>
                  <a:ext cx="34916" cy="422211"/>
                </a:xfrm>
                <a:custGeom>
                  <a:avLst/>
                  <a:gdLst/>
                  <a:ahLst/>
                  <a:cxnLst/>
                  <a:rect l="l" t="t" r="r" b="b"/>
                  <a:pathLst>
                    <a:path w="869" h="10508" extrusionOk="0">
                      <a:moveTo>
                        <a:pt x="1" y="0"/>
                      </a:moveTo>
                      <a:lnTo>
                        <a:pt x="1" y="10508"/>
                      </a:lnTo>
                      <a:lnTo>
                        <a:pt x="868" y="10508"/>
                      </a:lnTo>
                      <a:lnTo>
                        <a:pt x="8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7391112" y="2438372"/>
                  <a:ext cx="135407" cy="229227"/>
                </a:xfrm>
                <a:custGeom>
                  <a:avLst/>
                  <a:gdLst/>
                  <a:ahLst/>
                  <a:cxnLst/>
                  <a:rect l="l" t="t" r="r" b="b"/>
                  <a:pathLst>
                    <a:path w="3370" h="5705" fill="none" extrusionOk="0">
                      <a:moveTo>
                        <a:pt x="868" y="0"/>
                      </a:moveTo>
                      <a:lnTo>
                        <a:pt x="3370" y="2102"/>
                      </a:lnTo>
                      <a:lnTo>
                        <a:pt x="3370" y="5705"/>
                      </a:lnTo>
                      <a:lnTo>
                        <a:pt x="0" y="3169"/>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a:off x="8183864" y="2746050"/>
                  <a:ext cx="609892" cy="386652"/>
                </a:xfrm>
                <a:custGeom>
                  <a:avLst/>
                  <a:gdLst/>
                  <a:ahLst/>
                  <a:cxnLst/>
                  <a:rect l="l" t="t" r="r" b="b"/>
                  <a:pathLst>
                    <a:path w="15179" h="9623" extrusionOk="0">
                      <a:moveTo>
                        <a:pt x="5208" y="1"/>
                      </a:moveTo>
                      <a:cubicBezTo>
                        <a:pt x="2289" y="1"/>
                        <a:pt x="1" y="1429"/>
                        <a:pt x="1" y="4824"/>
                      </a:cubicBezTo>
                      <a:cubicBezTo>
                        <a:pt x="1" y="6893"/>
                        <a:pt x="868" y="8227"/>
                        <a:pt x="2202" y="8961"/>
                      </a:cubicBezTo>
                      <a:cubicBezTo>
                        <a:pt x="3038" y="9412"/>
                        <a:pt x="4059" y="9623"/>
                        <a:pt x="5171" y="9623"/>
                      </a:cubicBezTo>
                      <a:cubicBezTo>
                        <a:pt x="8499" y="9623"/>
                        <a:pt x="12653" y="7741"/>
                        <a:pt x="15178" y="4791"/>
                      </a:cubicBezTo>
                      <a:cubicBezTo>
                        <a:pt x="13744" y="3190"/>
                        <a:pt x="11976" y="1889"/>
                        <a:pt x="10008" y="1055"/>
                      </a:cubicBezTo>
                      <a:lnTo>
                        <a:pt x="9974" y="1055"/>
                      </a:lnTo>
                      <a:cubicBezTo>
                        <a:pt x="8369" y="377"/>
                        <a:pt x="6705" y="1"/>
                        <a:pt x="5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a:off x="7622991" y="2658197"/>
                  <a:ext cx="230553" cy="136733"/>
                </a:xfrm>
                <a:custGeom>
                  <a:avLst/>
                  <a:gdLst/>
                  <a:ahLst/>
                  <a:cxnLst/>
                  <a:rect l="l" t="t" r="r" b="b"/>
                  <a:pathLst>
                    <a:path w="5738" h="3403" fill="none" extrusionOk="0">
                      <a:moveTo>
                        <a:pt x="5738" y="867"/>
                      </a:moveTo>
                      <a:lnTo>
                        <a:pt x="3636" y="3402"/>
                      </a:lnTo>
                      <a:lnTo>
                        <a:pt x="0" y="3402"/>
                      </a:lnTo>
                      <a:lnTo>
                        <a:pt x="2535"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a:off x="7622991" y="2794890"/>
                  <a:ext cx="230553" cy="135407"/>
                </a:xfrm>
                <a:custGeom>
                  <a:avLst/>
                  <a:gdLst/>
                  <a:ahLst/>
                  <a:cxnLst/>
                  <a:rect l="l" t="t" r="r" b="b"/>
                  <a:pathLst>
                    <a:path w="5738" h="3370" fill="none" extrusionOk="0">
                      <a:moveTo>
                        <a:pt x="5738" y="2502"/>
                      </a:moveTo>
                      <a:lnTo>
                        <a:pt x="3636" y="0"/>
                      </a:lnTo>
                      <a:lnTo>
                        <a:pt x="0" y="0"/>
                      </a:lnTo>
                      <a:lnTo>
                        <a:pt x="2535" y="337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8161765" y="1143652"/>
                  <a:ext cx="215847" cy="1245178"/>
                </a:xfrm>
                <a:custGeom>
                  <a:avLst/>
                  <a:gdLst/>
                  <a:ahLst/>
                  <a:cxnLst/>
                  <a:rect l="l" t="t" r="r" b="b"/>
                  <a:pathLst>
                    <a:path w="5372" h="30990" extrusionOk="0">
                      <a:moveTo>
                        <a:pt x="1" y="0"/>
                      </a:moveTo>
                      <a:lnTo>
                        <a:pt x="2669" y="30322"/>
                      </a:lnTo>
                      <a:lnTo>
                        <a:pt x="5371" y="30989"/>
                      </a:lnTo>
                      <a:lnTo>
                        <a:pt x="5371" y="30989"/>
                      </a:lnTo>
                      <a:lnTo>
                        <a:pt x="2703" y="634"/>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8163131" y="1143652"/>
                  <a:ext cx="190333" cy="1263942"/>
                </a:xfrm>
                <a:custGeom>
                  <a:avLst/>
                  <a:gdLst/>
                  <a:ahLst/>
                  <a:cxnLst/>
                  <a:rect l="l" t="t" r="r" b="b"/>
                  <a:pathLst>
                    <a:path w="4737" h="31457" extrusionOk="0">
                      <a:moveTo>
                        <a:pt x="2168" y="0"/>
                      </a:moveTo>
                      <a:lnTo>
                        <a:pt x="0" y="30389"/>
                      </a:lnTo>
                      <a:lnTo>
                        <a:pt x="2535" y="31456"/>
                      </a:lnTo>
                      <a:lnTo>
                        <a:pt x="4737" y="1101"/>
                      </a:lnTo>
                      <a:lnTo>
                        <a:pt x="216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a:off x="8326623" y="1155706"/>
                  <a:ext cx="190373" cy="1263942"/>
                </a:xfrm>
                <a:custGeom>
                  <a:avLst/>
                  <a:gdLst/>
                  <a:ahLst/>
                  <a:cxnLst/>
                  <a:rect l="l" t="t" r="r" b="b"/>
                  <a:pathLst>
                    <a:path w="4738" h="31457" extrusionOk="0">
                      <a:moveTo>
                        <a:pt x="2202" y="1"/>
                      </a:moveTo>
                      <a:lnTo>
                        <a:pt x="1" y="30389"/>
                      </a:lnTo>
                      <a:lnTo>
                        <a:pt x="2569" y="31456"/>
                      </a:lnTo>
                      <a:lnTo>
                        <a:pt x="4737" y="1068"/>
                      </a:lnTo>
                      <a:lnTo>
                        <a:pt x="22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a:off x="8565212" y="1159724"/>
                  <a:ext cx="215807" cy="1245178"/>
                </a:xfrm>
                <a:custGeom>
                  <a:avLst/>
                  <a:gdLst/>
                  <a:ahLst/>
                  <a:cxnLst/>
                  <a:rect l="l" t="t" r="r" b="b"/>
                  <a:pathLst>
                    <a:path w="5371" h="30990" extrusionOk="0">
                      <a:moveTo>
                        <a:pt x="0" y="1"/>
                      </a:moveTo>
                      <a:lnTo>
                        <a:pt x="2669" y="30356"/>
                      </a:lnTo>
                      <a:lnTo>
                        <a:pt x="5371" y="30990"/>
                      </a:lnTo>
                      <a:lnTo>
                        <a:pt x="2702" y="668"/>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a:off x="8664376" y="2289586"/>
                  <a:ext cx="116643" cy="115317"/>
                </a:xfrm>
                <a:custGeom>
                  <a:avLst/>
                  <a:gdLst/>
                  <a:ahLst/>
                  <a:cxnLst/>
                  <a:rect l="l" t="t" r="r" b="b"/>
                  <a:pathLst>
                    <a:path w="2903" h="2870" extrusionOk="0">
                      <a:moveTo>
                        <a:pt x="1" y="1"/>
                      </a:moveTo>
                      <a:lnTo>
                        <a:pt x="201" y="2236"/>
                      </a:lnTo>
                      <a:lnTo>
                        <a:pt x="2903" y="2870"/>
                      </a:lnTo>
                      <a:lnTo>
                        <a:pt x="2903" y="2870"/>
                      </a:lnTo>
                      <a:lnTo>
                        <a:pt x="2703" y="668"/>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a:off x="8476736" y="1153014"/>
                  <a:ext cx="105914" cy="1258598"/>
                </a:xfrm>
                <a:custGeom>
                  <a:avLst/>
                  <a:gdLst/>
                  <a:ahLst/>
                  <a:cxnLst/>
                  <a:rect l="l" t="t" r="r" b="b"/>
                  <a:pathLst>
                    <a:path w="2636" h="31324" extrusionOk="0">
                      <a:moveTo>
                        <a:pt x="1" y="1"/>
                      </a:moveTo>
                      <a:lnTo>
                        <a:pt x="1" y="30456"/>
                      </a:lnTo>
                      <a:lnTo>
                        <a:pt x="2636" y="31323"/>
                      </a:lnTo>
                      <a:lnTo>
                        <a:pt x="2636" y="868"/>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8669760" y="1195927"/>
                  <a:ext cx="105914" cy="1258558"/>
                </a:xfrm>
                <a:custGeom>
                  <a:avLst/>
                  <a:gdLst/>
                  <a:ahLst/>
                  <a:cxnLst/>
                  <a:rect l="l" t="t" r="r" b="b"/>
                  <a:pathLst>
                    <a:path w="2636" h="31323" extrusionOk="0">
                      <a:moveTo>
                        <a:pt x="0" y="0"/>
                      </a:moveTo>
                      <a:lnTo>
                        <a:pt x="0" y="30455"/>
                      </a:lnTo>
                      <a:lnTo>
                        <a:pt x="2635" y="31323"/>
                      </a:lnTo>
                      <a:lnTo>
                        <a:pt x="2602" y="868"/>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6759844" y="1813654"/>
                  <a:ext cx="788131" cy="741843"/>
                </a:xfrm>
                <a:custGeom>
                  <a:avLst/>
                  <a:gdLst/>
                  <a:ahLst/>
                  <a:cxnLst/>
                  <a:rect l="l" t="t" r="r" b="b"/>
                  <a:pathLst>
                    <a:path w="19615" h="18463" extrusionOk="0">
                      <a:moveTo>
                        <a:pt x="12052" y="0"/>
                      </a:moveTo>
                      <a:cubicBezTo>
                        <a:pt x="11200" y="0"/>
                        <a:pt x="10348" y="311"/>
                        <a:pt x="9674" y="938"/>
                      </a:cubicBezTo>
                      <a:lnTo>
                        <a:pt x="1568" y="8277"/>
                      </a:lnTo>
                      <a:cubicBezTo>
                        <a:pt x="100" y="9611"/>
                        <a:pt x="0" y="11846"/>
                        <a:pt x="1301" y="13280"/>
                      </a:cubicBezTo>
                      <a:lnTo>
                        <a:pt x="4937" y="17316"/>
                      </a:lnTo>
                      <a:cubicBezTo>
                        <a:pt x="5645" y="18077"/>
                        <a:pt x="6606" y="18463"/>
                        <a:pt x="7567" y="18463"/>
                      </a:cubicBezTo>
                      <a:cubicBezTo>
                        <a:pt x="8417" y="18463"/>
                        <a:pt x="9267" y="18161"/>
                        <a:pt x="9941" y="17550"/>
                      </a:cubicBezTo>
                      <a:lnTo>
                        <a:pt x="18080" y="10178"/>
                      </a:lnTo>
                      <a:cubicBezTo>
                        <a:pt x="19514" y="8877"/>
                        <a:pt x="19614" y="6642"/>
                        <a:pt x="18313" y="5174"/>
                      </a:cubicBezTo>
                      <a:lnTo>
                        <a:pt x="14677" y="1172"/>
                      </a:lnTo>
                      <a:cubicBezTo>
                        <a:pt x="13971" y="394"/>
                        <a:pt x="13011" y="0"/>
                        <a:pt x="120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6714280" y="2277532"/>
                  <a:ext cx="587070" cy="682256"/>
                </a:xfrm>
                <a:custGeom>
                  <a:avLst/>
                  <a:gdLst/>
                  <a:ahLst/>
                  <a:cxnLst/>
                  <a:rect l="l" t="t" r="r" b="b"/>
                  <a:pathLst>
                    <a:path w="14611" h="16980" extrusionOk="0">
                      <a:moveTo>
                        <a:pt x="7305" y="1"/>
                      </a:moveTo>
                      <a:cubicBezTo>
                        <a:pt x="3269" y="1"/>
                        <a:pt x="0" y="3803"/>
                        <a:pt x="0" y="8507"/>
                      </a:cubicBezTo>
                      <a:cubicBezTo>
                        <a:pt x="0" y="13177"/>
                        <a:pt x="3269" y="16979"/>
                        <a:pt x="7305" y="16979"/>
                      </a:cubicBezTo>
                      <a:cubicBezTo>
                        <a:pt x="11342" y="16979"/>
                        <a:pt x="14611" y="13177"/>
                        <a:pt x="14611" y="8507"/>
                      </a:cubicBezTo>
                      <a:cubicBezTo>
                        <a:pt x="14611" y="3803"/>
                        <a:pt x="11342" y="1"/>
                        <a:pt x="7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6840245" y="2407554"/>
                  <a:ext cx="335101" cy="422211"/>
                </a:xfrm>
                <a:custGeom>
                  <a:avLst/>
                  <a:gdLst/>
                  <a:ahLst/>
                  <a:cxnLst/>
                  <a:rect l="l" t="t" r="r" b="b"/>
                  <a:pathLst>
                    <a:path w="8340" h="10508" extrusionOk="0">
                      <a:moveTo>
                        <a:pt x="4170" y="0"/>
                      </a:moveTo>
                      <a:cubicBezTo>
                        <a:pt x="1869" y="0"/>
                        <a:pt x="1" y="2369"/>
                        <a:pt x="1" y="5271"/>
                      </a:cubicBezTo>
                      <a:cubicBezTo>
                        <a:pt x="1" y="8173"/>
                        <a:pt x="1869" y="10508"/>
                        <a:pt x="4170" y="10508"/>
                      </a:cubicBezTo>
                      <a:cubicBezTo>
                        <a:pt x="6472" y="10508"/>
                        <a:pt x="8340" y="8173"/>
                        <a:pt x="8340" y="5271"/>
                      </a:cubicBezTo>
                      <a:cubicBezTo>
                        <a:pt x="8340" y="2369"/>
                        <a:pt x="6472" y="0"/>
                        <a:pt x="4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6838919" y="2455811"/>
                  <a:ext cx="168917" cy="373955"/>
                </a:xfrm>
                <a:custGeom>
                  <a:avLst/>
                  <a:gdLst/>
                  <a:ahLst/>
                  <a:cxnLst/>
                  <a:rect l="l" t="t" r="r" b="b"/>
                  <a:pathLst>
                    <a:path w="4204" h="9307" fill="none" extrusionOk="0">
                      <a:moveTo>
                        <a:pt x="4203" y="9307"/>
                      </a:moveTo>
                      <a:cubicBezTo>
                        <a:pt x="1902" y="9307"/>
                        <a:pt x="34" y="6972"/>
                        <a:pt x="34" y="4070"/>
                      </a:cubicBezTo>
                      <a:cubicBezTo>
                        <a:pt x="0" y="2569"/>
                        <a:pt x="567" y="1101"/>
                        <a:pt x="1568" y="0"/>
                      </a:cubicBezTo>
                    </a:path>
                  </a:pathLst>
                </a:custGeom>
                <a:grpFill/>
                <a:ln w="75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a:off x="6757152" y="1459025"/>
                  <a:ext cx="761331" cy="768001"/>
                </a:xfrm>
                <a:custGeom>
                  <a:avLst/>
                  <a:gdLst/>
                  <a:ahLst/>
                  <a:cxnLst/>
                  <a:rect l="l" t="t" r="r" b="b"/>
                  <a:pathLst>
                    <a:path w="18948" h="19114" extrusionOk="0">
                      <a:moveTo>
                        <a:pt x="8337" y="0"/>
                      </a:moveTo>
                      <a:cubicBezTo>
                        <a:pt x="7594" y="0"/>
                        <a:pt x="6844" y="235"/>
                        <a:pt x="6205" y="724"/>
                      </a:cubicBezTo>
                      <a:lnTo>
                        <a:pt x="1869" y="3960"/>
                      </a:lnTo>
                      <a:cubicBezTo>
                        <a:pt x="301" y="5161"/>
                        <a:pt x="1" y="7362"/>
                        <a:pt x="1168" y="8930"/>
                      </a:cubicBezTo>
                      <a:lnTo>
                        <a:pt x="7739" y="17703"/>
                      </a:lnTo>
                      <a:cubicBezTo>
                        <a:pt x="8429" y="18629"/>
                        <a:pt x="9492" y="19113"/>
                        <a:pt x="10569" y="19113"/>
                      </a:cubicBezTo>
                      <a:cubicBezTo>
                        <a:pt x="11315" y="19113"/>
                        <a:pt x="12068" y="18881"/>
                        <a:pt x="12710" y="18404"/>
                      </a:cubicBezTo>
                      <a:lnTo>
                        <a:pt x="17046" y="15135"/>
                      </a:lnTo>
                      <a:cubicBezTo>
                        <a:pt x="18614" y="13967"/>
                        <a:pt x="18947" y="11732"/>
                        <a:pt x="17747" y="10198"/>
                      </a:cubicBezTo>
                      <a:lnTo>
                        <a:pt x="11175" y="1425"/>
                      </a:lnTo>
                      <a:cubicBezTo>
                        <a:pt x="10484" y="496"/>
                        <a:pt x="9417" y="0"/>
                        <a:pt x="83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a:off x="6818788" y="1540390"/>
                  <a:ext cx="475852" cy="399429"/>
                </a:xfrm>
                <a:custGeom>
                  <a:avLst/>
                  <a:gdLst/>
                  <a:ahLst/>
                  <a:cxnLst/>
                  <a:rect l="l" t="t" r="r" b="b"/>
                  <a:pathLst>
                    <a:path w="11843" h="9941" extrusionOk="0">
                      <a:moveTo>
                        <a:pt x="10008" y="0"/>
                      </a:moveTo>
                      <a:lnTo>
                        <a:pt x="1" y="7506"/>
                      </a:lnTo>
                      <a:lnTo>
                        <a:pt x="1836" y="9941"/>
                      </a:lnTo>
                      <a:lnTo>
                        <a:pt x="11843" y="2435"/>
                      </a:lnTo>
                      <a:lnTo>
                        <a:pt x="1000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a:off x="6936757" y="1693154"/>
                  <a:ext cx="447686" cy="361941"/>
                </a:xfrm>
                <a:custGeom>
                  <a:avLst/>
                  <a:gdLst/>
                  <a:ahLst/>
                  <a:cxnLst/>
                  <a:rect l="l" t="t" r="r" b="b"/>
                  <a:pathLst>
                    <a:path w="11142" h="9008" extrusionOk="0">
                      <a:moveTo>
                        <a:pt x="9974" y="1"/>
                      </a:moveTo>
                      <a:lnTo>
                        <a:pt x="0" y="7506"/>
                      </a:lnTo>
                      <a:lnTo>
                        <a:pt x="1135" y="9007"/>
                      </a:lnTo>
                      <a:lnTo>
                        <a:pt x="11142" y="1502"/>
                      </a:lnTo>
                      <a:lnTo>
                        <a:pt x="99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36"/>
              <p:cNvGrpSpPr/>
              <p:nvPr/>
            </p:nvGrpSpPr>
            <p:grpSpPr>
              <a:xfrm>
                <a:off x="7113669" y="2658197"/>
                <a:ext cx="410157" cy="272100"/>
                <a:chOff x="7113669" y="2658197"/>
                <a:chExt cx="410157" cy="272100"/>
              </a:xfrm>
              <a:grpFill/>
            </p:grpSpPr>
            <p:sp>
              <p:nvSpPr>
                <p:cNvPr id="1337" name="Google Shape;1337;p36"/>
                <p:cNvSpPr/>
                <p:nvPr/>
              </p:nvSpPr>
              <p:spPr>
                <a:xfrm>
                  <a:off x="7113669" y="2794890"/>
                  <a:ext cx="410157" cy="40"/>
                </a:xfrm>
                <a:custGeom>
                  <a:avLst/>
                  <a:gdLst/>
                  <a:ahLst/>
                  <a:cxnLst/>
                  <a:rect l="l" t="t" r="r" b="b"/>
                  <a:pathLst>
                    <a:path w="10208" h="1" fill="none" extrusionOk="0">
                      <a:moveTo>
                        <a:pt x="1" y="0"/>
                      </a:moveTo>
                      <a:lnTo>
                        <a:pt x="4170" y="0"/>
                      </a:lnTo>
                      <a:lnTo>
                        <a:pt x="7806" y="0"/>
                      </a:lnTo>
                      <a:lnTo>
                        <a:pt x="10208"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7196762" y="2658197"/>
                  <a:ext cx="230593" cy="136733"/>
                </a:xfrm>
                <a:custGeom>
                  <a:avLst/>
                  <a:gdLst/>
                  <a:ahLst/>
                  <a:cxnLst/>
                  <a:rect l="l" t="t" r="r" b="b"/>
                  <a:pathLst>
                    <a:path w="5739" h="3403" fill="none" extrusionOk="0">
                      <a:moveTo>
                        <a:pt x="1" y="867"/>
                      </a:moveTo>
                      <a:lnTo>
                        <a:pt x="2102" y="3402"/>
                      </a:lnTo>
                      <a:lnTo>
                        <a:pt x="5738" y="3402"/>
                      </a:lnTo>
                      <a:lnTo>
                        <a:pt x="3203" y="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7196762" y="2794890"/>
                  <a:ext cx="230593" cy="135407"/>
                </a:xfrm>
                <a:custGeom>
                  <a:avLst/>
                  <a:gdLst/>
                  <a:ahLst/>
                  <a:cxnLst/>
                  <a:rect l="l" t="t" r="r" b="b"/>
                  <a:pathLst>
                    <a:path w="5739" h="3370" fill="none" extrusionOk="0">
                      <a:moveTo>
                        <a:pt x="1" y="2502"/>
                      </a:moveTo>
                      <a:lnTo>
                        <a:pt x="2102" y="0"/>
                      </a:lnTo>
                      <a:lnTo>
                        <a:pt x="5738" y="0"/>
                      </a:lnTo>
                      <a:lnTo>
                        <a:pt x="3203" y="3370"/>
                      </a:lnTo>
                    </a:path>
                  </a:pathLst>
                </a:custGeom>
                <a:grpFill/>
                <a:ln w="500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216" name="Picture 1215" descr="A bowl of food&#10;&#10;Description automatically generated with medium confidence"/>
          <p:cNvPicPr>
            <a:picLocks noChangeAspect="1"/>
          </p:cNvPicPr>
          <p:nvPr/>
        </p:nvPicPr>
        <p:blipFill rotWithShape="1">
          <a:blip r:embed="rId3"/>
          <a:srcRect l="-18348" t="3761" r="18348" b="-3761"/>
          <a:stretch>
            <a:fillRect/>
          </a:stretch>
        </p:blipFill>
        <p:spPr>
          <a:xfrm>
            <a:off x="-256619" y="290857"/>
            <a:ext cx="1380661" cy="920441"/>
          </a:xfrm>
          <a:prstGeom prst="ellipse">
            <a:avLst/>
          </a:prstGeom>
        </p:spPr>
      </p:pic>
      <p:grpSp>
        <p:nvGrpSpPr>
          <p:cNvPr id="1223" name="组合 4"/>
          <p:cNvGrpSpPr/>
          <p:nvPr/>
        </p:nvGrpSpPr>
        <p:grpSpPr>
          <a:xfrm>
            <a:off x="491493" y="511981"/>
            <a:ext cx="6097956" cy="440621"/>
            <a:chOff x="273400" y="692618"/>
            <a:chExt cx="8130608" cy="587495"/>
          </a:xfrm>
        </p:grpSpPr>
        <p:sp>
          <p:nvSpPr>
            <p:cNvPr id="1224" name="TextBox 8"/>
            <p:cNvSpPr txBox="1">
              <a:spLocks noChangeArrowheads="1"/>
            </p:cNvSpPr>
            <p:nvPr/>
          </p:nvSpPr>
          <p:spPr bwMode="auto">
            <a:xfrm>
              <a:off x="273400" y="692618"/>
              <a:ext cx="8130608" cy="57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rPr>
                <a:t>1. Đọc, chú thích</a:t>
              </a:r>
              <a:endParaRPr kumimoji="0" lang="zh-CN"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华文新魏" panose="020B0503050000020004" pitchFamily="2" charset="-122"/>
                <a:cs typeface="Times New Roman" panose="02020603050405020304" pitchFamily="18" charset="0"/>
              </a:endParaRPr>
            </a:p>
          </p:txBody>
        </p:sp>
        <p:sp>
          <p:nvSpPr>
            <p:cNvPr id="1225" name="矩形 9"/>
            <p:cNvSpPr/>
            <p:nvPr/>
          </p:nvSpPr>
          <p:spPr>
            <a:xfrm>
              <a:off x="1497331" y="705597"/>
              <a:ext cx="119667" cy="574516"/>
            </a:xfrm>
            <a:prstGeom prst="rect">
              <a:avLst/>
            </a:prstGeom>
            <a:solidFill>
              <a:schemeClr val="bg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chemeClr val="bg1"/>
                </a:solidFill>
                <a:effectLst/>
                <a:uLnTx/>
                <a:uFillTx/>
                <a:latin typeface="华文新魏" panose="020B0503050000020004" pitchFamily="2" charset="-122"/>
                <a:ea typeface="华文新魏" panose="020B0503050000020004" pitchFamily="2" charset="-122"/>
                <a:cs typeface="+mn-cs"/>
              </a:endParaRPr>
            </a:p>
          </p:txBody>
        </p:sp>
      </p:grpSp>
      <p:pic>
        <p:nvPicPr>
          <p:cNvPr id="2" name="Picture 1" descr="A close up of a plant&#10;&#10;Description automatically generated with medium confidence"/>
          <p:cNvPicPr>
            <a:picLocks noChangeAspect="1"/>
          </p:cNvPicPr>
          <p:nvPr/>
        </p:nvPicPr>
        <p:blipFill>
          <a:blip r:embed="rId4"/>
          <a:stretch>
            <a:fillRect/>
          </a:stretch>
        </p:blipFill>
        <p:spPr>
          <a:xfrm rot="19187433">
            <a:off x="7176499" y="3660499"/>
            <a:ext cx="2605837" cy="1706010"/>
          </a:xfrm>
          <a:prstGeom prst="rect">
            <a:avLst/>
          </a:prstGeom>
        </p:spPr>
      </p:pic>
      <p:sp>
        <p:nvSpPr>
          <p:cNvPr id="4" name="Google Shape;398;p16"/>
          <p:cNvSpPr/>
          <p:nvPr/>
        </p:nvSpPr>
        <p:spPr>
          <a:xfrm>
            <a:off x="3529931" y="1550640"/>
            <a:ext cx="5061336" cy="1259184"/>
          </a:xfrm>
          <a:prstGeom prst="roundRect">
            <a:avLst>
              <a:gd name="adj" fmla="val 5886"/>
            </a:avLst>
          </a:prstGeom>
          <a:solidFill>
            <a:srgbClr val="FFC000">
              <a:lumMod val="20000"/>
              <a:lumOff val="80000"/>
            </a:srgbClr>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399;p16"/>
          <p:cNvSpPr/>
          <p:nvPr/>
        </p:nvSpPr>
        <p:spPr>
          <a:xfrm>
            <a:off x="921245" y="3357060"/>
            <a:ext cx="5217372" cy="1235269"/>
          </a:xfrm>
          <a:prstGeom prst="roundRect">
            <a:avLst>
              <a:gd name="adj" fmla="val 5886"/>
            </a:avLst>
          </a:prstGeom>
          <a:solidFill>
            <a:srgbClr val="5B9BD5">
              <a:lumMod val="20000"/>
              <a:lumOff val="80000"/>
            </a:srgbClr>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Google Shape;1637;p50"/>
          <p:cNvSpPr txBox="1"/>
          <p:nvPr/>
        </p:nvSpPr>
        <p:spPr>
          <a:xfrm>
            <a:off x="3685546" y="1827439"/>
            <a:ext cx="4271010" cy="51151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1800">
                <a:latin typeface="Times New Roman" panose="02020603050405020304" pitchFamily="18" charset="0"/>
                <a:cs typeface="Times New Roman" panose="02020603050405020304" pitchFamily="18" charset="0"/>
              </a:rPr>
              <a:t>HS chú ý đọc diễn cảm, lưu loát</a:t>
            </a:r>
          </a:p>
        </p:txBody>
      </p:sp>
      <p:sp>
        <p:nvSpPr>
          <p:cNvPr id="9" name="Google Shape;1638;p50"/>
          <p:cNvSpPr txBox="1"/>
          <p:nvPr/>
        </p:nvSpPr>
        <p:spPr>
          <a:xfrm>
            <a:off x="2032575" y="3620714"/>
            <a:ext cx="3777875" cy="51151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1800">
                <a:latin typeface="Times New Roman" panose="02020603050405020304" pitchFamily="18" charset="0"/>
                <a:cs typeface="Times New Roman" panose="02020603050405020304" pitchFamily="18" charset="0"/>
              </a:rPr>
              <a:t>Giọng điệu nên có sự thay đổi linh hoạt, phù hợp với những sắc thái tình cảm của tác giả</a:t>
            </a:r>
          </a:p>
        </p:txBody>
      </p:sp>
      <p:grpSp>
        <p:nvGrpSpPr>
          <p:cNvPr id="10" name="Google Shape;1674;p50"/>
          <p:cNvGrpSpPr/>
          <p:nvPr/>
        </p:nvGrpSpPr>
        <p:grpSpPr>
          <a:xfrm flipH="1">
            <a:off x="1230981" y="1529844"/>
            <a:ext cx="833583" cy="258833"/>
            <a:chOff x="3365625" y="629624"/>
            <a:chExt cx="408975" cy="126276"/>
          </a:xfrm>
        </p:grpSpPr>
        <p:sp>
          <p:nvSpPr>
            <p:cNvPr id="11" name="Google Shape;1675;p50"/>
            <p:cNvSpPr/>
            <p:nvPr/>
          </p:nvSpPr>
          <p:spPr>
            <a:xfrm>
              <a:off x="3365625" y="629624"/>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676;p50"/>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 name="Google Shape;1677;p50"/>
          <p:cNvGrpSpPr/>
          <p:nvPr/>
        </p:nvGrpSpPr>
        <p:grpSpPr>
          <a:xfrm flipH="1">
            <a:off x="432106" y="2043894"/>
            <a:ext cx="833583" cy="258833"/>
            <a:chOff x="3365625" y="629624"/>
            <a:chExt cx="408975" cy="126276"/>
          </a:xfrm>
        </p:grpSpPr>
        <p:sp>
          <p:nvSpPr>
            <p:cNvPr id="14" name="Google Shape;1678;p50"/>
            <p:cNvSpPr/>
            <p:nvPr/>
          </p:nvSpPr>
          <p:spPr>
            <a:xfrm>
              <a:off x="3365625" y="629624"/>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679;p50"/>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 name="Google Shape;1680;p50"/>
          <p:cNvGrpSpPr/>
          <p:nvPr/>
        </p:nvGrpSpPr>
        <p:grpSpPr>
          <a:xfrm>
            <a:off x="6013522" y="3724464"/>
            <a:ext cx="833583" cy="258833"/>
            <a:chOff x="3365625" y="629624"/>
            <a:chExt cx="408975" cy="126276"/>
          </a:xfrm>
        </p:grpSpPr>
        <p:sp>
          <p:nvSpPr>
            <p:cNvPr id="17" name="Google Shape;1681;p50"/>
            <p:cNvSpPr/>
            <p:nvPr/>
          </p:nvSpPr>
          <p:spPr>
            <a:xfrm>
              <a:off x="3365625" y="629624"/>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682;p50"/>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9" name="Google Shape;3504;p80"/>
          <p:cNvGrpSpPr/>
          <p:nvPr/>
        </p:nvGrpSpPr>
        <p:grpSpPr>
          <a:xfrm>
            <a:off x="728263" y="3252493"/>
            <a:ext cx="1017069" cy="1394872"/>
            <a:chOff x="2892222" y="535523"/>
            <a:chExt cx="1747195" cy="2865438"/>
          </a:xfrm>
        </p:grpSpPr>
        <p:sp>
          <p:nvSpPr>
            <p:cNvPr id="20" name="Google Shape;3505;p80"/>
            <p:cNvSpPr/>
            <p:nvPr/>
          </p:nvSpPr>
          <p:spPr>
            <a:xfrm>
              <a:off x="3149221" y="2150041"/>
              <a:ext cx="422899" cy="467573"/>
            </a:xfrm>
            <a:custGeom>
              <a:avLst/>
              <a:gdLst/>
              <a:ahLst/>
              <a:cxnLst/>
              <a:rect l="l" t="t" r="r" b="b"/>
              <a:pathLst>
                <a:path w="16916" h="18703" extrusionOk="0">
                  <a:moveTo>
                    <a:pt x="8129" y="1"/>
                  </a:moveTo>
                  <a:lnTo>
                    <a:pt x="1" y="12163"/>
                  </a:lnTo>
                  <a:lnTo>
                    <a:pt x="6083" y="16232"/>
                  </a:lnTo>
                  <a:cubicBezTo>
                    <a:pt x="6186" y="16303"/>
                    <a:pt x="7731" y="17330"/>
                    <a:pt x="9998" y="18702"/>
                  </a:cubicBezTo>
                  <a:cubicBezTo>
                    <a:pt x="12266" y="14360"/>
                    <a:pt x="14646" y="10130"/>
                    <a:pt x="16916" y="5785"/>
                  </a:cubicBezTo>
                  <a:cubicBezTo>
                    <a:pt x="16000" y="5226"/>
                    <a:pt x="15095" y="4648"/>
                    <a:pt x="14219" y="4067"/>
                  </a:cubicBezTo>
                  <a:lnTo>
                    <a:pt x="8129" y="1"/>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3506;p80"/>
            <p:cNvSpPr/>
            <p:nvPr/>
          </p:nvSpPr>
          <p:spPr>
            <a:xfrm>
              <a:off x="3399170" y="1900117"/>
              <a:ext cx="759224" cy="909696"/>
            </a:xfrm>
            <a:custGeom>
              <a:avLst/>
              <a:gdLst/>
              <a:ahLst/>
              <a:cxnLst/>
              <a:rect l="l" t="t" r="r" b="b"/>
              <a:pathLst>
                <a:path w="30369" h="36388" extrusionOk="0">
                  <a:moveTo>
                    <a:pt x="27308" y="0"/>
                  </a:moveTo>
                  <a:lnTo>
                    <a:pt x="12824" y="2085"/>
                  </a:lnTo>
                  <a:lnTo>
                    <a:pt x="13862" y="9327"/>
                  </a:lnTo>
                  <a:cubicBezTo>
                    <a:pt x="14279" y="12214"/>
                    <a:pt x="14687" y="16485"/>
                    <a:pt x="14777" y="20105"/>
                  </a:cubicBezTo>
                  <a:cubicBezTo>
                    <a:pt x="12470" y="19007"/>
                    <a:pt x="9651" y="17471"/>
                    <a:pt x="6918" y="15782"/>
                  </a:cubicBezTo>
                  <a:cubicBezTo>
                    <a:pt x="4648" y="20127"/>
                    <a:pt x="2268" y="24357"/>
                    <a:pt x="0" y="28699"/>
                  </a:cubicBezTo>
                  <a:cubicBezTo>
                    <a:pt x="1475" y="29585"/>
                    <a:pt x="3244" y="30622"/>
                    <a:pt x="5126" y="31628"/>
                  </a:cubicBezTo>
                  <a:cubicBezTo>
                    <a:pt x="11199" y="34862"/>
                    <a:pt x="15582" y="36388"/>
                    <a:pt x="19141" y="36388"/>
                  </a:cubicBezTo>
                  <a:cubicBezTo>
                    <a:pt x="20574" y="36388"/>
                    <a:pt x="21867" y="36143"/>
                    <a:pt x="23076" y="35665"/>
                  </a:cubicBezTo>
                  <a:cubicBezTo>
                    <a:pt x="25924" y="34557"/>
                    <a:pt x="27969" y="32209"/>
                    <a:pt x="28680" y="29229"/>
                  </a:cubicBezTo>
                  <a:cubicBezTo>
                    <a:pt x="30369" y="22231"/>
                    <a:pt x="28702" y="9680"/>
                    <a:pt x="28345" y="7240"/>
                  </a:cubicBezTo>
                  <a:lnTo>
                    <a:pt x="27308" y="0"/>
                  </a:ln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3507;p80"/>
            <p:cNvSpPr/>
            <p:nvPr/>
          </p:nvSpPr>
          <p:spPr>
            <a:xfrm>
              <a:off x="3784395" y="1864242"/>
              <a:ext cx="795523" cy="985470"/>
            </a:xfrm>
            <a:custGeom>
              <a:avLst/>
              <a:gdLst/>
              <a:ahLst/>
              <a:cxnLst/>
              <a:rect l="l" t="t" r="r" b="b"/>
              <a:pathLst>
                <a:path w="31821" h="39419" extrusionOk="0">
                  <a:moveTo>
                    <a:pt x="6153" y="0"/>
                  </a:moveTo>
                  <a:lnTo>
                    <a:pt x="0" y="13283"/>
                  </a:lnTo>
                  <a:lnTo>
                    <a:pt x="6641" y="16353"/>
                  </a:lnTo>
                  <a:cubicBezTo>
                    <a:pt x="10290" y="18052"/>
                    <a:pt x="14288" y="20381"/>
                    <a:pt x="16331" y="21957"/>
                  </a:cubicBezTo>
                  <a:cubicBezTo>
                    <a:pt x="15406" y="25130"/>
                    <a:pt x="13354" y="30866"/>
                    <a:pt x="11267" y="36216"/>
                  </a:cubicBezTo>
                  <a:cubicBezTo>
                    <a:pt x="16087" y="36958"/>
                    <a:pt x="20908" y="38159"/>
                    <a:pt x="25728" y="39419"/>
                  </a:cubicBezTo>
                  <a:cubicBezTo>
                    <a:pt x="28291" y="32738"/>
                    <a:pt x="31181" y="24552"/>
                    <a:pt x="31415" y="21023"/>
                  </a:cubicBezTo>
                  <a:cubicBezTo>
                    <a:pt x="31821" y="14899"/>
                    <a:pt x="26278" y="10679"/>
                    <a:pt x="20808" y="7364"/>
                  </a:cubicBezTo>
                  <a:cubicBezTo>
                    <a:pt x="16871" y="4974"/>
                    <a:pt x="12956" y="3154"/>
                    <a:pt x="12792" y="3083"/>
                  </a:cubicBezTo>
                  <a:lnTo>
                    <a:pt x="6153" y="0"/>
                  </a:lnTo>
                  <a:close/>
                </a:path>
              </a:pathLst>
            </a:custGeom>
            <a:solidFill>
              <a:srgbClr val="B1E9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508;p80"/>
            <p:cNvSpPr/>
            <p:nvPr/>
          </p:nvSpPr>
          <p:spPr>
            <a:xfrm>
              <a:off x="3969220" y="2769638"/>
              <a:ext cx="458399" cy="378599"/>
            </a:xfrm>
            <a:custGeom>
              <a:avLst/>
              <a:gdLst/>
              <a:ahLst/>
              <a:cxnLst/>
              <a:rect l="l" t="t" r="r" b="b"/>
              <a:pathLst>
                <a:path w="18336" h="15144" extrusionOk="0">
                  <a:moveTo>
                    <a:pt x="3874" y="0"/>
                  </a:moveTo>
                  <a:cubicBezTo>
                    <a:pt x="3488" y="987"/>
                    <a:pt x="3112" y="1963"/>
                    <a:pt x="2727" y="2898"/>
                  </a:cubicBezTo>
                  <a:lnTo>
                    <a:pt x="0" y="9693"/>
                  </a:lnTo>
                  <a:lnTo>
                    <a:pt x="13588" y="15143"/>
                  </a:lnTo>
                  <a:lnTo>
                    <a:pt x="16312" y="8350"/>
                  </a:lnTo>
                  <a:cubicBezTo>
                    <a:pt x="16912" y="6844"/>
                    <a:pt x="17615" y="5085"/>
                    <a:pt x="18335" y="3203"/>
                  </a:cubicBezTo>
                  <a:cubicBezTo>
                    <a:pt x="13515" y="1943"/>
                    <a:pt x="8694" y="742"/>
                    <a:pt x="387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509;p80"/>
            <p:cNvSpPr/>
            <p:nvPr/>
          </p:nvSpPr>
          <p:spPr>
            <a:xfrm>
              <a:off x="3883795" y="3001263"/>
              <a:ext cx="549674" cy="399698"/>
            </a:xfrm>
            <a:custGeom>
              <a:avLst/>
              <a:gdLst/>
              <a:ahLst/>
              <a:cxnLst/>
              <a:rect l="l" t="t" r="r" b="b"/>
              <a:pathLst>
                <a:path w="21987" h="15988" extrusionOk="0">
                  <a:moveTo>
                    <a:pt x="3530" y="1"/>
                  </a:moveTo>
                  <a:lnTo>
                    <a:pt x="0" y="10159"/>
                  </a:lnTo>
                  <a:lnTo>
                    <a:pt x="21132" y="15988"/>
                  </a:lnTo>
                  <a:cubicBezTo>
                    <a:pt x="21987" y="7638"/>
                    <a:pt x="17005" y="5746"/>
                    <a:pt x="17005" y="5746"/>
                  </a:cubicBezTo>
                  <a:lnTo>
                    <a:pt x="3530"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510;p80"/>
            <p:cNvSpPr/>
            <p:nvPr/>
          </p:nvSpPr>
          <p:spPr>
            <a:xfrm>
              <a:off x="3883795" y="3170037"/>
              <a:ext cx="530649" cy="230924"/>
            </a:xfrm>
            <a:custGeom>
              <a:avLst/>
              <a:gdLst/>
              <a:ahLst/>
              <a:cxnLst/>
              <a:rect l="l" t="t" r="r" b="b"/>
              <a:pathLst>
                <a:path w="21226" h="9237" extrusionOk="0">
                  <a:moveTo>
                    <a:pt x="1179" y="1"/>
                  </a:moveTo>
                  <a:lnTo>
                    <a:pt x="0" y="3408"/>
                  </a:lnTo>
                  <a:lnTo>
                    <a:pt x="21132" y="9237"/>
                  </a:lnTo>
                  <a:lnTo>
                    <a:pt x="21225" y="8004"/>
                  </a:lnTo>
                  <a:lnTo>
                    <a:pt x="117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3511;p80"/>
            <p:cNvSpPr/>
            <p:nvPr/>
          </p:nvSpPr>
          <p:spPr>
            <a:xfrm>
              <a:off x="4289094" y="3231586"/>
              <a:ext cx="102225" cy="107749"/>
            </a:xfrm>
            <a:custGeom>
              <a:avLst/>
              <a:gdLst/>
              <a:ahLst/>
              <a:cxnLst/>
              <a:rect l="l" t="t" r="r" b="b"/>
              <a:pathLst>
                <a:path w="4089" h="4310" extrusionOk="0">
                  <a:moveTo>
                    <a:pt x="3796" y="1"/>
                  </a:moveTo>
                  <a:cubicBezTo>
                    <a:pt x="3768" y="1"/>
                    <a:pt x="3739" y="7"/>
                    <a:pt x="3710" y="21"/>
                  </a:cubicBezTo>
                  <a:cubicBezTo>
                    <a:pt x="1992" y="795"/>
                    <a:pt x="649" y="2298"/>
                    <a:pt x="49" y="4090"/>
                  </a:cubicBezTo>
                  <a:cubicBezTo>
                    <a:pt x="0" y="4223"/>
                    <a:pt x="109" y="4309"/>
                    <a:pt x="219" y="4309"/>
                  </a:cubicBezTo>
                  <a:cubicBezTo>
                    <a:pt x="292" y="4309"/>
                    <a:pt x="367" y="4270"/>
                    <a:pt x="395" y="4180"/>
                  </a:cubicBezTo>
                  <a:cubicBezTo>
                    <a:pt x="976" y="2472"/>
                    <a:pt x="2267" y="1068"/>
                    <a:pt x="3905" y="336"/>
                  </a:cubicBezTo>
                  <a:cubicBezTo>
                    <a:pt x="4088" y="248"/>
                    <a:pt x="3970" y="1"/>
                    <a:pt x="379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3512;p80"/>
            <p:cNvSpPr/>
            <p:nvPr/>
          </p:nvSpPr>
          <p:spPr>
            <a:xfrm>
              <a:off x="3949770" y="3066813"/>
              <a:ext cx="70550" cy="178475"/>
            </a:xfrm>
            <a:custGeom>
              <a:avLst/>
              <a:gdLst/>
              <a:ahLst/>
              <a:cxnLst/>
              <a:rect l="l" t="t" r="r" b="b"/>
              <a:pathLst>
                <a:path w="2822" h="7139" extrusionOk="0">
                  <a:moveTo>
                    <a:pt x="244" y="0"/>
                  </a:moveTo>
                  <a:cubicBezTo>
                    <a:pt x="119" y="0"/>
                    <a:pt x="0" y="179"/>
                    <a:pt x="107" y="317"/>
                  </a:cubicBezTo>
                  <a:cubicBezTo>
                    <a:pt x="1623" y="2187"/>
                    <a:pt x="2455" y="4557"/>
                    <a:pt x="2445" y="6959"/>
                  </a:cubicBezTo>
                  <a:cubicBezTo>
                    <a:pt x="2445" y="7077"/>
                    <a:pt x="2541" y="7139"/>
                    <a:pt x="2635" y="7139"/>
                  </a:cubicBezTo>
                  <a:cubicBezTo>
                    <a:pt x="2724" y="7139"/>
                    <a:pt x="2811" y="7083"/>
                    <a:pt x="2811" y="6969"/>
                  </a:cubicBezTo>
                  <a:cubicBezTo>
                    <a:pt x="2821" y="4457"/>
                    <a:pt x="1947" y="2004"/>
                    <a:pt x="361" y="64"/>
                  </a:cubicBezTo>
                  <a:cubicBezTo>
                    <a:pt x="326" y="19"/>
                    <a:pt x="285" y="0"/>
                    <a:pt x="24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513;p80"/>
            <p:cNvSpPr/>
            <p:nvPr/>
          </p:nvSpPr>
          <p:spPr>
            <a:xfrm>
              <a:off x="2892222" y="2023116"/>
              <a:ext cx="468349" cy="511623"/>
            </a:xfrm>
            <a:custGeom>
              <a:avLst/>
              <a:gdLst/>
              <a:ahLst/>
              <a:cxnLst/>
              <a:rect l="l" t="t" r="r" b="b"/>
              <a:pathLst>
                <a:path w="18734" h="20465" extrusionOk="0">
                  <a:moveTo>
                    <a:pt x="9317" y="1"/>
                  </a:moveTo>
                  <a:lnTo>
                    <a:pt x="0" y="19845"/>
                  </a:lnTo>
                  <a:cubicBezTo>
                    <a:pt x="1593" y="20287"/>
                    <a:pt x="2977" y="20465"/>
                    <a:pt x="4172" y="20465"/>
                  </a:cubicBezTo>
                  <a:cubicBezTo>
                    <a:pt x="9046" y="20465"/>
                    <a:pt x="10791" y="17514"/>
                    <a:pt x="10791" y="17514"/>
                  </a:cubicBezTo>
                  <a:lnTo>
                    <a:pt x="18733" y="5200"/>
                  </a:lnTo>
                  <a:lnTo>
                    <a:pt x="9317"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514;p80"/>
            <p:cNvSpPr/>
            <p:nvPr/>
          </p:nvSpPr>
          <p:spPr>
            <a:xfrm>
              <a:off x="2892222" y="2023117"/>
              <a:ext cx="311950" cy="503448"/>
            </a:xfrm>
            <a:custGeom>
              <a:avLst/>
              <a:gdLst/>
              <a:ahLst/>
              <a:cxnLst/>
              <a:rect l="l" t="t" r="r" b="b"/>
              <a:pathLst>
                <a:path w="12478" h="20138" extrusionOk="0">
                  <a:moveTo>
                    <a:pt x="9317" y="1"/>
                  </a:moveTo>
                  <a:lnTo>
                    <a:pt x="0" y="19845"/>
                  </a:lnTo>
                  <a:lnTo>
                    <a:pt x="1189" y="20137"/>
                  </a:lnTo>
                  <a:lnTo>
                    <a:pt x="12478" y="1741"/>
                  </a:lnTo>
                  <a:lnTo>
                    <a:pt x="931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515;p80"/>
            <p:cNvSpPr/>
            <p:nvPr/>
          </p:nvSpPr>
          <p:spPr>
            <a:xfrm>
              <a:off x="3110672" y="2120817"/>
              <a:ext cx="190300" cy="43000"/>
            </a:xfrm>
            <a:custGeom>
              <a:avLst/>
              <a:gdLst/>
              <a:ahLst/>
              <a:cxnLst/>
              <a:rect l="l" t="t" r="r" b="b"/>
              <a:pathLst>
                <a:path w="7612" h="1720" extrusionOk="0">
                  <a:moveTo>
                    <a:pt x="7330" y="1"/>
                  </a:moveTo>
                  <a:cubicBezTo>
                    <a:pt x="7297" y="1"/>
                    <a:pt x="7264" y="10"/>
                    <a:pt x="7230" y="30"/>
                  </a:cubicBezTo>
                  <a:cubicBezTo>
                    <a:pt x="5664" y="903"/>
                    <a:pt x="3885" y="1357"/>
                    <a:pt x="2097" y="1357"/>
                  </a:cubicBezTo>
                  <a:cubicBezTo>
                    <a:pt x="1491" y="1357"/>
                    <a:pt x="884" y="1305"/>
                    <a:pt x="284" y="1199"/>
                  </a:cubicBezTo>
                  <a:cubicBezTo>
                    <a:pt x="271" y="1197"/>
                    <a:pt x="259" y="1196"/>
                    <a:pt x="247" y="1196"/>
                  </a:cubicBezTo>
                  <a:cubicBezTo>
                    <a:pt x="44" y="1196"/>
                    <a:pt x="1" y="1525"/>
                    <a:pt x="223" y="1555"/>
                  </a:cubicBezTo>
                  <a:cubicBezTo>
                    <a:pt x="843" y="1665"/>
                    <a:pt x="1469" y="1719"/>
                    <a:pt x="2094" y="1719"/>
                  </a:cubicBezTo>
                  <a:cubicBezTo>
                    <a:pt x="3956" y="1719"/>
                    <a:pt x="5805" y="1239"/>
                    <a:pt x="7442" y="325"/>
                  </a:cubicBezTo>
                  <a:cubicBezTo>
                    <a:pt x="7611" y="223"/>
                    <a:pt x="7492" y="1"/>
                    <a:pt x="733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516;p80"/>
            <p:cNvSpPr/>
            <p:nvPr/>
          </p:nvSpPr>
          <p:spPr>
            <a:xfrm>
              <a:off x="2970722" y="2409791"/>
              <a:ext cx="93825" cy="114549"/>
            </a:xfrm>
            <a:custGeom>
              <a:avLst/>
              <a:gdLst/>
              <a:ahLst/>
              <a:cxnLst/>
              <a:rect l="l" t="t" r="r" b="b"/>
              <a:pathLst>
                <a:path w="3753" h="4582" extrusionOk="0">
                  <a:moveTo>
                    <a:pt x="247" y="1"/>
                  </a:moveTo>
                  <a:cubicBezTo>
                    <a:pt x="88" y="1"/>
                    <a:pt x="1" y="263"/>
                    <a:pt x="175" y="360"/>
                  </a:cubicBezTo>
                  <a:cubicBezTo>
                    <a:pt x="1761" y="1214"/>
                    <a:pt x="2921" y="2718"/>
                    <a:pt x="3380" y="4458"/>
                  </a:cubicBezTo>
                  <a:cubicBezTo>
                    <a:pt x="3402" y="4545"/>
                    <a:pt x="3463" y="4582"/>
                    <a:pt x="3527" y="4582"/>
                  </a:cubicBezTo>
                  <a:cubicBezTo>
                    <a:pt x="3635" y="4582"/>
                    <a:pt x="3752" y="4477"/>
                    <a:pt x="3714" y="4336"/>
                  </a:cubicBezTo>
                  <a:cubicBezTo>
                    <a:pt x="3248" y="2505"/>
                    <a:pt x="1996" y="929"/>
                    <a:pt x="329" y="23"/>
                  </a:cubicBezTo>
                  <a:cubicBezTo>
                    <a:pt x="300" y="7"/>
                    <a:pt x="273" y="1"/>
                    <a:pt x="2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517;p80"/>
            <p:cNvSpPr/>
            <p:nvPr/>
          </p:nvSpPr>
          <p:spPr>
            <a:xfrm>
              <a:off x="3270296" y="1164820"/>
              <a:ext cx="1099348" cy="620748"/>
            </a:xfrm>
            <a:custGeom>
              <a:avLst/>
              <a:gdLst/>
              <a:ahLst/>
              <a:cxnLst/>
              <a:rect l="l" t="t" r="r" b="b"/>
              <a:pathLst>
                <a:path w="43974" h="24830" extrusionOk="0">
                  <a:moveTo>
                    <a:pt x="8492" y="1"/>
                  </a:moveTo>
                  <a:cubicBezTo>
                    <a:pt x="8106" y="601"/>
                    <a:pt x="7699" y="1190"/>
                    <a:pt x="7281" y="1770"/>
                  </a:cubicBezTo>
                  <a:cubicBezTo>
                    <a:pt x="5807" y="3794"/>
                    <a:pt x="4140" y="5676"/>
                    <a:pt x="2756" y="7770"/>
                  </a:cubicBezTo>
                  <a:cubicBezTo>
                    <a:pt x="1372" y="9864"/>
                    <a:pt x="274" y="12224"/>
                    <a:pt x="132" y="14726"/>
                  </a:cubicBezTo>
                  <a:cubicBezTo>
                    <a:pt x="0" y="17238"/>
                    <a:pt x="967" y="19893"/>
                    <a:pt x="3020" y="21336"/>
                  </a:cubicBezTo>
                  <a:cubicBezTo>
                    <a:pt x="3922" y="21969"/>
                    <a:pt x="5044" y="22295"/>
                    <a:pt x="6153" y="22295"/>
                  </a:cubicBezTo>
                  <a:cubicBezTo>
                    <a:pt x="7556" y="22295"/>
                    <a:pt x="8938" y="21772"/>
                    <a:pt x="9825" y="20687"/>
                  </a:cubicBezTo>
                  <a:cubicBezTo>
                    <a:pt x="11196" y="22996"/>
                    <a:pt x="13730" y="24582"/>
                    <a:pt x="16415" y="24804"/>
                  </a:cubicBezTo>
                  <a:cubicBezTo>
                    <a:pt x="16630" y="24821"/>
                    <a:pt x="16845" y="24830"/>
                    <a:pt x="17060" y="24830"/>
                  </a:cubicBezTo>
                  <a:cubicBezTo>
                    <a:pt x="19526" y="24830"/>
                    <a:pt x="21985" y="23714"/>
                    <a:pt x="23583" y="21824"/>
                  </a:cubicBezTo>
                  <a:cubicBezTo>
                    <a:pt x="25224" y="23439"/>
                    <a:pt x="27524" y="24350"/>
                    <a:pt x="29824" y="24350"/>
                  </a:cubicBezTo>
                  <a:cubicBezTo>
                    <a:pt x="30291" y="24350"/>
                    <a:pt x="30759" y="24313"/>
                    <a:pt x="31221" y="24235"/>
                  </a:cubicBezTo>
                  <a:cubicBezTo>
                    <a:pt x="32492" y="24033"/>
                    <a:pt x="33754" y="23513"/>
                    <a:pt x="34669" y="22598"/>
                  </a:cubicBezTo>
                  <a:cubicBezTo>
                    <a:pt x="35585" y="21682"/>
                    <a:pt x="36114" y="20330"/>
                    <a:pt x="35858" y="19059"/>
                  </a:cubicBezTo>
                  <a:lnTo>
                    <a:pt x="35858" y="19059"/>
                  </a:lnTo>
                  <a:cubicBezTo>
                    <a:pt x="36460" y="20273"/>
                    <a:pt x="37804" y="20897"/>
                    <a:pt x="39162" y="20897"/>
                  </a:cubicBezTo>
                  <a:cubicBezTo>
                    <a:pt x="39919" y="20897"/>
                    <a:pt x="40680" y="20704"/>
                    <a:pt x="41321" y="20311"/>
                  </a:cubicBezTo>
                  <a:cubicBezTo>
                    <a:pt x="43110" y="19212"/>
                    <a:pt x="43974" y="16994"/>
                    <a:pt x="43974" y="14890"/>
                  </a:cubicBezTo>
                  <a:cubicBezTo>
                    <a:pt x="43964" y="12815"/>
                    <a:pt x="43232" y="10811"/>
                    <a:pt x="42438" y="8888"/>
                  </a:cubicBezTo>
                  <a:cubicBezTo>
                    <a:pt x="40659" y="11238"/>
                    <a:pt x="38218" y="12417"/>
                    <a:pt x="35382" y="12966"/>
                  </a:cubicBezTo>
                  <a:cubicBezTo>
                    <a:pt x="35016" y="13037"/>
                    <a:pt x="34650" y="13098"/>
                    <a:pt x="34272" y="13140"/>
                  </a:cubicBezTo>
                  <a:cubicBezTo>
                    <a:pt x="33674" y="13220"/>
                    <a:pt x="33051" y="13281"/>
                    <a:pt x="32421" y="13323"/>
                  </a:cubicBezTo>
                  <a:cubicBezTo>
                    <a:pt x="32319" y="13332"/>
                    <a:pt x="32229" y="13332"/>
                    <a:pt x="32136" y="13342"/>
                  </a:cubicBezTo>
                  <a:cubicBezTo>
                    <a:pt x="32065" y="13342"/>
                    <a:pt x="31994" y="13342"/>
                    <a:pt x="31924" y="13354"/>
                  </a:cubicBezTo>
                  <a:cubicBezTo>
                    <a:pt x="31731" y="13354"/>
                    <a:pt x="31526" y="13364"/>
                    <a:pt x="31333" y="13364"/>
                  </a:cubicBezTo>
                  <a:cubicBezTo>
                    <a:pt x="31249" y="13365"/>
                    <a:pt x="31165" y="13366"/>
                    <a:pt x="31081" y="13366"/>
                  </a:cubicBezTo>
                  <a:cubicBezTo>
                    <a:pt x="30461" y="13366"/>
                    <a:pt x="29833" y="13335"/>
                    <a:pt x="29197" y="13281"/>
                  </a:cubicBezTo>
                  <a:cubicBezTo>
                    <a:pt x="28099" y="13201"/>
                    <a:pt x="27032" y="13037"/>
                    <a:pt x="26014" y="12805"/>
                  </a:cubicBezTo>
                  <a:cubicBezTo>
                    <a:pt x="22263" y="11951"/>
                    <a:pt x="19100" y="10435"/>
                    <a:pt x="17218" y="7384"/>
                  </a:cubicBezTo>
                  <a:cubicBezTo>
                    <a:pt x="16698" y="6559"/>
                    <a:pt x="16283" y="5615"/>
                    <a:pt x="15966" y="4546"/>
                  </a:cubicBezTo>
                  <a:cubicBezTo>
                    <a:pt x="14501" y="4455"/>
                    <a:pt x="13078" y="3591"/>
                    <a:pt x="12256" y="2359"/>
                  </a:cubicBezTo>
                  <a:cubicBezTo>
                    <a:pt x="11787" y="1658"/>
                    <a:pt x="11492" y="865"/>
                    <a:pt x="11360" y="40"/>
                  </a:cubicBezTo>
                  <a:cubicBezTo>
                    <a:pt x="10403" y="30"/>
                    <a:pt x="9449" y="20"/>
                    <a:pt x="8492"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518;p80"/>
            <p:cNvSpPr/>
            <p:nvPr/>
          </p:nvSpPr>
          <p:spPr>
            <a:xfrm>
              <a:off x="3346571" y="1291946"/>
              <a:ext cx="690824" cy="428198"/>
            </a:xfrm>
            <a:custGeom>
              <a:avLst/>
              <a:gdLst/>
              <a:ahLst/>
              <a:cxnLst/>
              <a:rect l="l" t="t" r="r" b="b"/>
              <a:pathLst>
                <a:path w="27633" h="17128" extrusionOk="0">
                  <a:moveTo>
                    <a:pt x="4925" y="1"/>
                  </a:moveTo>
                  <a:cubicBezTo>
                    <a:pt x="4864" y="1"/>
                    <a:pt x="4802" y="20"/>
                    <a:pt x="4750" y="61"/>
                  </a:cubicBezTo>
                  <a:cubicBezTo>
                    <a:pt x="3213" y="1140"/>
                    <a:pt x="1931" y="2573"/>
                    <a:pt x="1038" y="4220"/>
                  </a:cubicBezTo>
                  <a:cubicBezTo>
                    <a:pt x="357" y="5492"/>
                    <a:pt x="10" y="6702"/>
                    <a:pt x="10" y="7830"/>
                  </a:cubicBezTo>
                  <a:cubicBezTo>
                    <a:pt x="0" y="9224"/>
                    <a:pt x="559" y="10527"/>
                    <a:pt x="1504" y="11320"/>
                  </a:cubicBezTo>
                  <a:cubicBezTo>
                    <a:pt x="2319" y="12004"/>
                    <a:pt x="3312" y="12259"/>
                    <a:pt x="4276" y="12259"/>
                  </a:cubicBezTo>
                  <a:cubicBezTo>
                    <a:pt x="5034" y="12259"/>
                    <a:pt x="5775" y="12102"/>
                    <a:pt x="6398" y="11870"/>
                  </a:cubicBezTo>
                  <a:cubicBezTo>
                    <a:pt x="7647" y="11391"/>
                    <a:pt x="8746" y="10566"/>
                    <a:pt x="9732" y="9744"/>
                  </a:cubicBezTo>
                  <a:lnTo>
                    <a:pt x="9732" y="9744"/>
                  </a:lnTo>
                  <a:cubicBezTo>
                    <a:pt x="9449" y="10893"/>
                    <a:pt x="9214" y="12133"/>
                    <a:pt x="9366" y="13363"/>
                  </a:cubicBezTo>
                  <a:cubicBezTo>
                    <a:pt x="9559" y="14847"/>
                    <a:pt x="10486" y="16556"/>
                    <a:pt x="12153" y="17015"/>
                  </a:cubicBezTo>
                  <a:cubicBezTo>
                    <a:pt x="12439" y="17086"/>
                    <a:pt x="12732" y="17127"/>
                    <a:pt x="13037" y="17127"/>
                  </a:cubicBezTo>
                  <a:cubicBezTo>
                    <a:pt x="13932" y="17127"/>
                    <a:pt x="14928" y="16800"/>
                    <a:pt x="15956" y="16151"/>
                  </a:cubicBezTo>
                  <a:cubicBezTo>
                    <a:pt x="17716" y="15043"/>
                    <a:pt x="19129" y="13434"/>
                    <a:pt x="20015" y="11564"/>
                  </a:cubicBezTo>
                  <a:cubicBezTo>
                    <a:pt x="20217" y="12255"/>
                    <a:pt x="20462" y="12936"/>
                    <a:pt x="20818" y="13588"/>
                  </a:cubicBezTo>
                  <a:cubicBezTo>
                    <a:pt x="21409" y="14625"/>
                    <a:pt x="22241" y="15357"/>
                    <a:pt x="23166" y="15641"/>
                  </a:cubicBezTo>
                  <a:cubicBezTo>
                    <a:pt x="23479" y="15742"/>
                    <a:pt x="23804" y="15790"/>
                    <a:pt x="24130" y="15790"/>
                  </a:cubicBezTo>
                  <a:cubicBezTo>
                    <a:pt x="25023" y="15790"/>
                    <a:pt x="25915" y="15423"/>
                    <a:pt x="26534" y="14767"/>
                  </a:cubicBezTo>
                  <a:cubicBezTo>
                    <a:pt x="27367" y="13871"/>
                    <a:pt x="27633" y="12499"/>
                    <a:pt x="27183" y="11350"/>
                  </a:cubicBezTo>
                  <a:cubicBezTo>
                    <a:pt x="27144" y="11232"/>
                    <a:pt x="27025" y="11156"/>
                    <a:pt x="26903" y="11156"/>
                  </a:cubicBezTo>
                  <a:cubicBezTo>
                    <a:pt x="26868" y="11156"/>
                    <a:pt x="26832" y="11163"/>
                    <a:pt x="26798" y="11176"/>
                  </a:cubicBezTo>
                  <a:cubicBezTo>
                    <a:pt x="26644" y="11237"/>
                    <a:pt x="26564" y="11411"/>
                    <a:pt x="26625" y="11574"/>
                  </a:cubicBezTo>
                  <a:cubicBezTo>
                    <a:pt x="26981" y="12490"/>
                    <a:pt x="26756" y="13627"/>
                    <a:pt x="26085" y="14349"/>
                  </a:cubicBezTo>
                  <a:cubicBezTo>
                    <a:pt x="25588" y="14885"/>
                    <a:pt x="24840" y="15185"/>
                    <a:pt x="24105" y="15185"/>
                  </a:cubicBezTo>
                  <a:cubicBezTo>
                    <a:pt x="23848" y="15185"/>
                    <a:pt x="23592" y="15148"/>
                    <a:pt x="23349" y="15072"/>
                  </a:cubicBezTo>
                  <a:cubicBezTo>
                    <a:pt x="22568" y="14818"/>
                    <a:pt x="21855" y="14188"/>
                    <a:pt x="21348" y="13283"/>
                  </a:cubicBezTo>
                  <a:cubicBezTo>
                    <a:pt x="20879" y="12448"/>
                    <a:pt x="20625" y="11491"/>
                    <a:pt x="20371" y="10566"/>
                  </a:cubicBezTo>
                  <a:cubicBezTo>
                    <a:pt x="20340" y="10434"/>
                    <a:pt x="20227" y="10354"/>
                    <a:pt x="20095" y="10344"/>
                  </a:cubicBezTo>
                  <a:cubicBezTo>
                    <a:pt x="20087" y="10343"/>
                    <a:pt x="20078" y="10343"/>
                    <a:pt x="20070" y="10343"/>
                  </a:cubicBezTo>
                  <a:cubicBezTo>
                    <a:pt x="19948" y="10343"/>
                    <a:pt x="19839" y="10423"/>
                    <a:pt x="19800" y="10537"/>
                  </a:cubicBezTo>
                  <a:cubicBezTo>
                    <a:pt x="19007" y="12631"/>
                    <a:pt x="17523" y="14442"/>
                    <a:pt x="15631" y="15641"/>
                  </a:cubicBezTo>
                  <a:cubicBezTo>
                    <a:pt x="14953" y="16069"/>
                    <a:pt x="14011" y="16524"/>
                    <a:pt x="13056" y="16524"/>
                  </a:cubicBezTo>
                  <a:cubicBezTo>
                    <a:pt x="12809" y="16524"/>
                    <a:pt x="12561" y="16493"/>
                    <a:pt x="12317" y="16424"/>
                  </a:cubicBezTo>
                  <a:cubicBezTo>
                    <a:pt x="10923" y="16048"/>
                    <a:pt x="10130" y="14574"/>
                    <a:pt x="9966" y="13283"/>
                  </a:cubicBezTo>
                  <a:cubicBezTo>
                    <a:pt x="9783" y="11828"/>
                    <a:pt x="10201" y="10303"/>
                    <a:pt x="10567" y="8960"/>
                  </a:cubicBezTo>
                  <a:cubicBezTo>
                    <a:pt x="10608" y="8828"/>
                    <a:pt x="10547" y="8697"/>
                    <a:pt x="10435" y="8623"/>
                  </a:cubicBezTo>
                  <a:cubicBezTo>
                    <a:pt x="10386" y="8592"/>
                    <a:pt x="10331" y="8577"/>
                    <a:pt x="10277" y="8577"/>
                  </a:cubicBezTo>
                  <a:cubicBezTo>
                    <a:pt x="10206" y="8577"/>
                    <a:pt x="10136" y="8603"/>
                    <a:pt x="10078" y="8655"/>
                  </a:cubicBezTo>
                  <a:cubicBezTo>
                    <a:pt x="8887" y="9683"/>
                    <a:pt x="7657" y="10739"/>
                    <a:pt x="6183" y="11298"/>
                  </a:cubicBezTo>
                  <a:cubicBezTo>
                    <a:pt x="5563" y="11535"/>
                    <a:pt x="4927" y="11650"/>
                    <a:pt x="4321" y="11650"/>
                  </a:cubicBezTo>
                  <a:cubicBezTo>
                    <a:pt x="3386" y="11650"/>
                    <a:pt x="2521" y="11376"/>
                    <a:pt x="1892" y="10852"/>
                  </a:cubicBezTo>
                  <a:cubicBezTo>
                    <a:pt x="1089" y="10181"/>
                    <a:pt x="611" y="9050"/>
                    <a:pt x="611" y="7842"/>
                  </a:cubicBezTo>
                  <a:cubicBezTo>
                    <a:pt x="611" y="6805"/>
                    <a:pt x="935" y="5685"/>
                    <a:pt x="1577" y="4515"/>
                  </a:cubicBezTo>
                  <a:cubicBezTo>
                    <a:pt x="2419" y="2949"/>
                    <a:pt x="3640" y="1577"/>
                    <a:pt x="5094" y="549"/>
                  </a:cubicBezTo>
                  <a:cubicBezTo>
                    <a:pt x="5238" y="459"/>
                    <a:pt x="5268" y="264"/>
                    <a:pt x="5165" y="132"/>
                  </a:cubicBezTo>
                  <a:cubicBezTo>
                    <a:pt x="5111" y="46"/>
                    <a:pt x="5019" y="1"/>
                    <a:pt x="4925" y="1"/>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519;p80"/>
            <p:cNvSpPr/>
            <p:nvPr/>
          </p:nvSpPr>
          <p:spPr>
            <a:xfrm>
              <a:off x="4296942" y="1090021"/>
              <a:ext cx="342475" cy="326573"/>
            </a:xfrm>
            <a:custGeom>
              <a:avLst/>
              <a:gdLst/>
              <a:ahLst/>
              <a:cxnLst/>
              <a:rect l="l" t="t" r="r" b="b"/>
              <a:pathLst>
                <a:path w="13699" h="13063" extrusionOk="0">
                  <a:moveTo>
                    <a:pt x="7400" y="0"/>
                  </a:moveTo>
                  <a:cubicBezTo>
                    <a:pt x="7073" y="0"/>
                    <a:pt x="6743" y="100"/>
                    <a:pt x="6459" y="308"/>
                  </a:cubicBezTo>
                  <a:cubicBezTo>
                    <a:pt x="6408" y="337"/>
                    <a:pt x="6366" y="379"/>
                    <a:pt x="6315" y="420"/>
                  </a:cubicBezTo>
                  <a:cubicBezTo>
                    <a:pt x="6050" y="223"/>
                    <a:pt x="5721" y="115"/>
                    <a:pt x="5384" y="115"/>
                  </a:cubicBezTo>
                  <a:cubicBezTo>
                    <a:pt x="5129" y="115"/>
                    <a:pt x="4869" y="177"/>
                    <a:pt x="4628" y="308"/>
                  </a:cubicBezTo>
                  <a:cubicBezTo>
                    <a:pt x="3855" y="725"/>
                    <a:pt x="3408" y="2983"/>
                    <a:pt x="3408" y="2983"/>
                  </a:cubicBezTo>
                  <a:cubicBezTo>
                    <a:pt x="2217" y="3215"/>
                    <a:pt x="1150" y="3908"/>
                    <a:pt x="804" y="5260"/>
                  </a:cubicBezTo>
                  <a:cubicBezTo>
                    <a:pt x="1" y="8331"/>
                    <a:pt x="2066" y="10672"/>
                    <a:pt x="2066" y="10672"/>
                  </a:cubicBezTo>
                  <a:cubicBezTo>
                    <a:pt x="2542" y="11392"/>
                    <a:pt x="3264" y="11953"/>
                    <a:pt x="4140" y="12217"/>
                  </a:cubicBezTo>
                  <a:lnTo>
                    <a:pt x="6376" y="12898"/>
                  </a:lnTo>
                  <a:cubicBezTo>
                    <a:pt x="6745" y="13009"/>
                    <a:pt x="7118" y="13063"/>
                    <a:pt x="7485" y="13063"/>
                  </a:cubicBezTo>
                  <a:cubicBezTo>
                    <a:pt x="8888" y="13063"/>
                    <a:pt x="10203" y="12286"/>
                    <a:pt x="10872" y="11038"/>
                  </a:cubicBezTo>
                  <a:cubicBezTo>
                    <a:pt x="10984" y="10823"/>
                    <a:pt x="11075" y="10589"/>
                    <a:pt x="11145" y="10354"/>
                  </a:cubicBezTo>
                  <a:lnTo>
                    <a:pt x="11694" y="8585"/>
                  </a:lnTo>
                  <a:cubicBezTo>
                    <a:pt x="11829" y="8555"/>
                    <a:pt x="11970" y="8514"/>
                    <a:pt x="12102" y="8453"/>
                  </a:cubicBezTo>
                  <a:cubicBezTo>
                    <a:pt x="12356" y="8321"/>
                    <a:pt x="12590" y="8119"/>
                    <a:pt x="12754" y="7843"/>
                  </a:cubicBezTo>
                  <a:cubicBezTo>
                    <a:pt x="13354" y="6866"/>
                    <a:pt x="13679" y="5758"/>
                    <a:pt x="13689" y="4609"/>
                  </a:cubicBezTo>
                  <a:cubicBezTo>
                    <a:pt x="13698" y="3735"/>
                    <a:pt x="12988" y="3012"/>
                    <a:pt x="12112" y="3003"/>
                  </a:cubicBezTo>
                  <a:cubicBezTo>
                    <a:pt x="11929" y="3003"/>
                    <a:pt x="11756" y="3032"/>
                    <a:pt x="11594" y="3083"/>
                  </a:cubicBezTo>
                  <a:cubicBezTo>
                    <a:pt x="11463" y="2524"/>
                    <a:pt x="11267" y="1975"/>
                    <a:pt x="10984" y="1467"/>
                  </a:cubicBezTo>
                  <a:cubicBezTo>
                    <a:pt x="10697" y="935"/>
                    <a:pt x="10145" y="629"/>
                    <a:pt x="9580" y="629"/>
                  </a:cubicBezTo>
                  <a:cubicBezTo>
                    <a:pt x="9324" y="629"/>
                    <a:pt x="9065" y="692"/>
                    <a:pt x="8827" y="825"/>
                  </a:cubicBezTo>
                  <a:cubicBezTo>
                    <a:pt x="8817" y="825"/>
                    <a:pt x="8807" y="825"/>
                    <a:pt x="8807" y="835"/>
                  </a:cubicBezTo>
                  <a:cubicBezTo>
                    <a:pt x="8766" y="774"/>
                    <a:pt x="8726" y="713"/>
                    <a:pt x="8685" y="652"/>
                  </a:cubicBezTo>
                  <a:cubicBezTo>
                    <a:pt x="8374" y="226"/>
                    <a:pt x="7891" y="0"/>
                    <a:pt x="7400"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20;p80"/>
            <p:cNvSpPr/>
            <p:nvPr/>
          </p:nvSpPr>
          <p:spPr>
            <a:xfrm>
              <a:off x="3924969" y="1334895"/>
              <a:ext cx="668198" cy="595998"/>
            </a:xfrm>
            <a:custGeom>
              <a:avLst/>
              <a:gdLst/>
              <a:ahLst/>
              <a:cxnLst/>
              <a:rect l="l" t="t" r="r" b="b"/>
              <a:pathLst>
                <a:path w="26728" h="23840" extrusionOk="0">
                  <a:moveTo>
                    <a:pt x="15744" y="0"/>
                  </a:moveTo>
                  <a:lnTo>
                    <a:pt x="14382" y="12551"/>
                  </a:lnTo>
                  <a:lnTo>
                    <a:pt x="8158" y="10252"/>
                  </a:lnTo>
                  <a:cubicBezTo>
                    <a:pt x="7524" y="10018"/>
                    <a:pt x="6875" y="9907"/>
                    <a:pt x="6237" y="9907"/>
                  </a:cubicBezTo>
                  <a:cubicBezTo>
                    <a:pt x="3990" y="9907"/>
                    <a:pt x="1883" y="11284"/>
                    <a:pt x="1058" y="13517"/>
                  </a:cubicBezTo>
                  <a:cubicBezTo>
                    <a:pt x="1" y="16376"/>
                    <a:pt x="1465" y="19549"/>
                    <a:pt x="4323" y="20605"/>
                  </a:cubicBezTo>
                  <a:lnTo>
                    <a:pt x="11299" y="23188"/>
                  </a:lnTo>
                  <a:cubicBezTo>
                    <a:pt x="12478" y="23625"/>
                    <a:pt x="13711" y="23839"/>
                    <a:pt x="14919" y="23839"/>
                  </a:cubicBezTo>
                  <a:cubicBezTo>
                    <a:pt x="16832" y="23839"/>
                    <a:pt x="18714" y="23310"/>
                    <a:pt x="20391" y="22272"/>
                  </a:cubicBezTo>
                  <a:cubicBezTo>
                    <a:pt x="23147" y="20574"/>
                    <a:pt x="24926" y="17757"/>
                    <a:pt x="25273" y="14533"/>
                  </a:cubicBezTo>
                  <a:lnTo>
                    <a:pt x="26727" y="1191"/>
                  </a:lnTo>
                  <a:lnTo>
                    <a:pt x="15744" y="0"/>
                  </a:lnTo>
                  <a:close/>
                </a:path>
              </a:pathLst>
            </a:custGeom>
            <a:solidFill>
              <a:srgbClr val="D53D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521;p80"/>
            <p:cNvSpPr/>
            <p:nvPr/>
          </p:nvSpPr>
          <p:spPr>
            <a:xfrm>
              <a:off x="3689792" y="1916093"/>
              <a:ext cx="800922" cy="471773"/>
            </a:xfrm>
            <a:custGeom>
              <a:avLst/>
              <a:gdLst/>
              <a:ahLst/>
              <a:cxnLst/>
              <a:rect l="l" t="t" r="r" b="b"/>
              <a:pathLst>
                <a:path w="32037" h="18871" extrusionOk="0">
                  <a:moveTo>
                    <a:pt x="23301" y="1"/>
                  </a:moveTo>
                  <a:lnTo>
                    <a:pt x="1" y="6723"/>
                  </a:lnTo>
                  <a:cubicBezTo>
                    <a:pt x="1" y="6723"/>
                    <a:pt x="162" y="13354"/>
                    <a:pt x="865" y="17555"/>
                  </a:cubicBezTo>
                  <a:cubicBezTo>
                    <a:pt x="865" y="17555"/>
                    <a:pt x="4288" y="18871"/>
                    <a:pt x="9450" y="18871"/>
                  </a:cubicBezTo>
                  <a:cubicBezTo>
                    <a:pt x="15496" y="18871"/>
                    <a:pt x="23927" y="17065"/>
                    <a:pt x="32036" y="9225"/>
                  </a:cubicBezTo>
                  <a:lnTo>
                    <a:pt x="23301"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522;p80"/>
            <p:cNvSpPr/>
            <p:nvPr/>
          </p:nvSpPr>
          <p:spPr>
            <a:xfrm>
              <a:off x="3630317" y="1537020"/>
              <a:ext cx="641998" cy="569047"/>
            </a:xfrm>
            <a:custGeom>
              <a:avLst/>
              <a:gdLst/>
              <a:ahLst/>
              <a:cxnLst/>
              <a:rect l="l" t="t" r="r" b="b"/>
              <a:pathLst>
                <a:path w="25680" h="22762" extrusionOk="0">
                  <a:moveTo>
                    <a:pt x="13515" y="0"/>
                  </a:moveTo>
                  <a:cubicBezTo>
                    <a:pt x="12376" y="0"/>
                    <a:pt x="11224" y="72"/>
                    <a:pt x="10139" y="224"/>
                  </a:cubicBezTo>
                  <a:cubicBezTo>
                    <a:pt x="6478" y="744"/>
                    <a:pt x="3835" y="2096"/>
                    <a:pt x="2492" y="4141"/>
                  </a:cubicBezTo>
                  <a:cubicBezTo>
                    <a:pt x="0" y="7934"/>
                    <a:pt x="325" y="16050"/>
                    <a:pt x="1587" y="22762"/>
                  </a:cubicBezTo>
                  <a:cubicBezTo>
                    <a:pt x="9966" y="21978"/>
                    <a:pt x="18528" y="19608"/>
                    <a:pt x="25680" y="15164"/>
                  </a:cubicBezTo>
                  <a:lnTo>
                    <a:pt x="23869" y="12916"/>
                  </a:lnTo>
                  <a:cubicBezTo>
                    <a:pt x="23695" y="9755"/>
                    <a:pt x="23117" y="3226"/>
                    <a:pt x="21225" y="1598"/>
                  </a:cubicBezTo>
                  <a:cubicBezTo>
                    <a:pt x="20079" y="612"/>
                    <a:pt x="16850" y="0"/>
                    <a:pt x="13515"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523;p80"/>
            <p:cNvSpPr/>
            <p:nvPr/>
          </p:nvSpPr>
          <p:spPr>
            <a:xfrm>
              <a:off x="3743442" y="2085341"/>
              <a:ext cx="57500" cy="291475"/>
            </a:xfrm>
            <a:custGeom>
              <a:avLst/>
              <a:gdLst/>
              <a:ahLst/>
              <a:cxnLst/>
              <a:rect l="l" t="t" r="r" b="b"/>
              <a:pathLst>
                <a:path w="2300" h="11659" extrusionOk="0">
                  <a:moveTo>
                    <a:pt x="389" y="0"/>
                  </a:moveTo>
                  <a:cubicBezTo>
                    <a:pt x="371" y="0"/>
                    <a:pt x="353" y="1"/>
                    <a:pt x="335" y="4"/>
                  </a:cubicBezTo>
                  <a:cubicBezTo>
                    <a:pt x="142" y="36"/>
                    <a:pt x="0" y="219"/>
                    <a:pt x="30" y="412"/>
                  </a:cubicBezTo>
                  <a:lnTo>
                    <a:pt x="1545" y="11344"/>
                  </a:lnTo>
                  <a:cubicBezTo>
                    <a:pt x="1567" y="11527"/>
                    <a:pt x="1728" y="11659"/>
                    <a:pt x="1902" y="11659"/>
                  </a:cubicBezTo>
                  <a:lnTo>
                    <a:pt x="1953" y="11659"/>
                  </a:lnTo>
                  <a:cubicBezTo>
                    <a:pt x="2156" y="11629"/>
                    <a:pt x="2300" y="11446"/>
                    <a:pt x="2268" y="11241"/>
                  </a:cubicBezTo>
                  <a:lnTo>
                    <a:pt x="752" y="309"/>
                  </a:lnTo>
                  <a:cubicBezTo>
                    <a:pt x="725" y="133"/>
                    <a:pt x="571" y="0"/>
                    <a:pt x="389"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524;p80"/>
            <p:cNvSpPr/>
            <p:nvPr/>
          </p:nvSpPr>
          <p:spPr>
            <a:xfrm>
              <a:off x="3865717" y="2069141"/>
              <a:ext cx="95099" cy="324699"/>
            </a:xfrm>
            <a:custGeom>
              <a:avLst/>
              <a:gdLst/>
              <a:ahLst/>
              <a:cxnLst/>
              <a:rect l="l" t="t" r="r" b="b"/>
              <a:pathLst>
                <a:path w="3804" h="12988" extrusionOk="0">
                  <a:moveTo>
                    <a:pt x="405" y="1"/>
                  </a:moveTo>
                  <a:cubicBezTo>
                    <a:pt x="375" y="1"/>
                    <a:pt x="345" y="5"/>
                    <a:pt x="316" y="13"/>
                  </a:cubicBezTo>
                  <a:cubicBezTo>
                    <a:pt x="113" y="52"/>
                    <a:pt x="1" y="257"/>
                    <a:pt x="42" y="449"/>
                  </a:cubicBezTo>
                  <a:lnTo>
                    <a:pt x="3052" y="12714"/>
                  </a:lnTo>
                  <a:cubicBezTo>
                    <a:pt x="3093" y="12878"/>
                    <a:pt x="3244" y="12988"/>
                    <a:pt x="3408" y="12988"/>
                  </a:cubicBezTo>
                  <a:cubicBezTo>
                    <a:pt x="3437" y="12988"/>
                    <a:pt x="3469" y="12988"/>
                    <a:pt x="3489" y="12978"/>
                  </a:cubicBezTo>
                  <a:cubicBezTo>
                    <a:pt x="3694" y="12939"/>
                    <a:pt x="3803" y="12734"/>
                    <a:pt x="3764" y="12541"/>
                  </a:cubicBezTo>
                  <a:lnTo>
                    <a:pt x="752" y="276"/>
                  </a:lnTo>
                  <a:cubicBezTo>
                    <a:pt x="711" y="113"/>
                    <a:pt x="565" y="1"/>
                    <a:pt x="405"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3525;p80"/>
            <p:cNvSpPr/>
            <p:nvPr/>
          </p:nvSpPr>
          <p:spPr>
            <a:xfrm>
              <a:off x="3990566" y="2041391"/>
              <a:ext cx="136524" cy="321224"/>
            </a:xfrm>
            <a:custGeom>
              <a:avLst/>
              <a:gdLst/>
              <a:ahLst/>
              <a:cxnLst/>
              <a:rect l="l" t="t" r="r" b="b"/>
              <a:pathLst>
                <a:path w="5461" h="12849" extrusionOk="0">
                  <a:moveTo>
                    <a:pt x="416" y="0"/>
                  </a:moveTo>
                  <a:cubicBezTo>
                    <a:pt x="372" y="0"/>
                    <a:pt x="328" y="8"/>
                    <a:pt x="286" y="24"/>
                  </a:cubicBezTo>
                  <a:cubicBezTo>
                    <a:pt x="91" y="95"/>
                    <a:pt x="1" y="298"/>
                    <a:pt x="71" y="490"/>
                  </a:cubicBezTo>
                  <a:lnTo>
                    <a:pt x="4709" y="12614"/>
                  </a:lnTo>
                  <a:cubicBezTo>
                    <a:pt x="4770" y="12755"/>
                    <a:pt x="4902" y="12848"/>
                    <a:pt x="5055" y="12848"/>
                  </a:cubicBezTo>
                  <a:cubicBezTo>
                    <a:pt x="5094" y="12848"/>
                    <a:pt x="5136" y="12838"/>
                    <a:pt x="5187" y="12816"/>
                  </a:cubicBezTo>
                  <a:cubicBezTo>
                    <a:pt x="5370" y="12746"/>
                    <a:pt x="5461" y="12543"/>
                    <a:pt x="5390" y="12350"/>
                  </a:cubicBezTo>
                  <a:lnTo>
                    <a:pt x="752" y="227"/>
                  </a:lnTo>
                  <a:cubicBezTo>
                    <a:pt x="698" y="86"/>
                    <a:pt x="560" y="0"/>
                    <a:pt x="416"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3526;p80"/>
            <p:cNvSpPr/>
            <p:nvPr/>
          </p:nvSpPr>
          <p:spPr>
            <a:xfrm>
              <a:off x="4114141" y="1987791"/>
              <a:ext cx="161950" cy="320149"/>
            </a:xfrm>
            <a:custGeom>
              <a:avLst/>
              <a:gdLst/>
              <a:ahLst/>
              <a:cxnLst/>
              <a:rect l="l" t="t" r="r" b="b"/>
              <a:pathLst>
                <a:path w="6478" h="12806" extrusionOk="0">
                  <a:moveTo>
                    <a:pt x="405" y="0"/>
                  </a:moveTo>
                  <a:cubicBezTo>
                    <a:pt x="354" y="0"/>
                    <a:pt x="303" y="10"/>
                    <a:pt x="254" y="32"/>
                  </a:cubicBezTo>
                  <a:cubicBezTo>
                    <a:pt x="71" y="123"/>
                    <a:pt x="0" y="338"/>
                    <a:pt x="81" y="521"/>
                  </a:cubicBezTo>
                  <a:lnTo>
                    <a:pt x="5726" y="12593"/>
                  </a:lnTo>
                  <a:cubicBezTo>
                    <a:pt x="5787" y="12725"/>
                    <a:pt x="5919" y="12805"/>
                    <a:pt x="6061" y="12805"/>
                  </a:cubicBezTo>
                  <a:cubicBezTo>
                    <a:pt x="6112" y="12805"/>
                    <a:pt x="6163" y="12795"/>
                    <a:pt x="6214" y="12776"/>
                  </a:cubicBezTo>
                  <a:cubicBezTo>
                    <a:pt x="6397" y="12683"/>
                    <a:pt x="6478" y="12471"/>
                    <a:pt x="6388" y="12288"/>
                  </a:cubicBezTo>
                  <a:lnTo>
                    <a:pt x="742" y="206"/>
                  </a:lnTo>
                  <a:cubicBezTo>
                    <a:pt x="683" y="79"/>
                    <a:pt x="546" y="0"/>
                    <a:pt x="405"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3527;p80"/>
            <p:cNvSpPr/>
            <p:nvPr/>
          </p:nvSpPr>
          <p:spPr>
            <a:xfrm>
              <a:off x="4220666" y="1938817"/>
              <a:ext cx="194749" cy="275023"/>
            </a:xfrm>
            <a:custGeom>
              <a:avLst/>
              <a:gdLst/>
              <a:ahLst/>
              <a:cxnLst/>
              <a:rect l="l" t="t" r="r" b="b"/>
              <a:pathLst>
                <a:path w="7790" h="11001" extrusionOk="0">
                  <a:moveTo>
                    <a:pt x="422" y="1"/>
                  </a:moveTo>
                  <a:cubicBezTo>
                    <a:pt x="351" y="1"/>
                    <a:pt x="278" y="22"/>
                    <a:pt x="213" y="68"/>
                  </a:cubicBezTo>
                  <a:cubicBezTo>
                    <a:pt x="52" y="180"/>
                    <a:pt x="1" y="405"/>
                    <a:pt x="123" y="566"/>
                  </a:cubicBezTo>
                  <a:lnTo>
                    <a:pt x="7079" y="10839"/>
                  </a:lnTo>
                  <a:cubicBezTo>
                    <a:pt x="7150" y="10939"/>
                    <a:pt x="7262" y="11000"/>
                    <a:pt x="7384" y="11000"/>
                  </a:cubicBezTo>
                  <a:cubicBezTo>
                    <a:pt x="7455" y="11000"/>
                    <a:pt x="7526" y="10981"/>
                    <a:pt x="7587" y="10939"/>
                  </a:cubicBezTo>
                  <a:cubicBezTo>
                    <a:pt x="7750" y="10830"/>
                    <a:pt x="7789" y="10595"/>
                    <a:pt x="7679" y="10432"/>
                  </a:cubicBezTo>
                  <a:lnTo>
                    <a:pt x="723" y="161"/>
                  </a:lnTo>
                  <a:cubicBezTo>
                    <a:pt x="653" y="59"/>
                    <a:pt x="540" y="1"/>
                    <a:pt x="422" y="1"/>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3528;p80"/>
            <p:cNvSpPr/>
            <p:nvPr/>
          </p:nvSpPr>
          <p:spPr>
            <a:xfrm>
              <a:off x="3649592" y="736397"/>
              <a:ext cx="761249" cy="762571"/>
            </a:xfrm>
            <a:custGeom>
              <a:avLst/>
              <a:gdLst/>
              <a:ahLst/>
              <a:cxnLst/>
              <a:rect l="l" t="t" r="r" b="b"/>
              <a:pathLst>
                <a:path w="30450" h="30503" extrusionOk="0">
                  <a:moveTo>
                    <a:pt x="15268" y="1"/>
                  </a:moveTo>
                  <a:cubicBezTo>
                    <a:pt x="11961" y="1"/>
                    <a:pt x="8856" y="1120"/>
                    <a:pt x="6337" y="3033"/>
                  </a:cubicBezTo>
                  <a:cubicBezTo>
                    <a:pt x="5016" y="4028"/>
                    <a:pt x="3857" y="5249"/>
                    <a:pt x="2910" y="6633"/>
                  </a:cubicBezTo>
                  <a:cubicBezTo>
                    <a:pt x="2087" y="7853"/>
                    <a:pt x="1416" y="9196"/>
                    <a:pt x="947" y="10648"/>
                  </a:cubicBezTo>
                  <a:cubicBezTo>
                    <a:pt x="581" y="11778"/>
                    <a:pt x="347" y="12967"/>
                    <a:pt x="244" y="14209"/>
                  </a:cubicBezTo>
                  <a:cubicBezTo>
                    <a:pt x="0" y="17228"/>
                    <a:pt x="215" y="19679"/>
                    <a:pt x="794" y="21683"/>
                  </a:cubicBezTo>
                  <a:cubicBezTo>
                    <a:pt x="1111" y="22752"/>
                    <a:pt x="1526" y="23696"/>
                    <a:pt x="2046" y="24521"/>
                  </a:cubicBezTo>
                  <a:cubicBezTo>
                    <a:pt x="3928" y="27572"/>
                    <a:pt x="7091" y="29088"/>
                    <a:pt x="10842" y="29942"/>
                  </a:cubicBezTo>
                  <a:cubicBezTo>
                    <a:pt x="11860" y="30174"/>
                    <a:pt x="12927" y="30338"/>
                    <a:pt x="14025" y="30418"/>
                  </a:cubicBezTo>
                  <a:cubicBezTo>
                    <a:pt x="14661" y="30472"/>
                    <a:pt x="15289" y="30503"/>
                    <a:pt x="15909" y="30503"/>
                  </a:cubicBezTo>
                  <a:cubicBezTo>
                    <a:pt x="15993" y="30503"/>
                    <a:pt x="16077" y="30502"/>
                    <a:pt x="16161" y="30501"/>
                  </a:cubicBezTo>
                  <a:cubicBezTo>
                    <a:pt x="16354" y="30501"/>
                    <a:pt x="16559" y="30491"/>
                    <a:pt x="16752" y="30491"/>
                  </a:cubicBezTo>
                  <a:cubicBezTo>
                    <a:pt x="16822" y="30479"/>
                    <a:pt x="16893" y="30479"/>
                    <a:pt x="16964" y="30479"/>
                  </a:cubicBezTo>
                  <a:cubicBezTo>
                    <a:pt x="17057" y="30469"/>
                    <a:pt x="17147" y="30469"/>
                    <a:pt x="17249" y="30460"/>
                  </a:cubicBezTo>
                  <a:cubicBezTo>
                    <a:pt x="17879" y="30418"/>
                    <a:pt x="18502" y="30357"/>
                    <a:pt x="19100" y="30277"/>
                  </a:cubicBezTo>
                  <a:cubicBezTo>
                    <a:pt x="19478" y="30235"/>
                    <a:pt x="19844" y="30174"/>
                    <a:pt x="20210" y="30103"/>
                  </a:cubicBezTo>
                  <a:cubicBezTo>
                    <a:pt x="23046" y="29554"/>
                    <a:pt x="25487" y="28375"/>
                    <a:pt x="27266" y="26025"/>
                  </a:cubicBezTo>
                  <a:cubicBezTo>
                    <a:pt x="28843" y="23950"/>
                    <a:pt x="29900" y="20950"/>
                    <a:pt x="30247" y="16650"/>
                  </a:cubicBezTo>
                  <a:cubicBezTo>
                    <a:pt x="30449" y="14187"/>
                    <a:pt x="30073" y="11807"/>
                    <a:pt x="29229" y="9662"/>
                  </a:cubicBezTo>
                  <a:cubicBezTo>
                    <a:pt x="28650" y="8178"/>
                    <a:pt x="27857" y="6804"/>
                    <a:pt x="26871" y="5583"/>
                  </a:cubicBezTo>
                  <a:cubicBezTo>
                    <a:pt x="25253" y="3570"/>
                    <a:pt x="23139" y="1973"/>
                    <a:pt x="20686" y="1019"/>
                  </a:cubicBezTo>
                  <a:cubicBezTo>
                    <a:pt x="19375" y="499"/>
                    <a:pt x="17972" y="174"/>
                    <a:pt x="16498" y="52"/>
                  </a:cubicBezTo>
                  <a:cubicBezTo>
                    <a:pt x="16085" y="18"/>
                    <a:pt x="15675" y="1"/>
                    <a:pt x="15268"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3529;p80"/>
            <p:cNvSpPr/>
            <p:nvPr/>
          </p:nvSpPr>
          <p:spPr>
            <a:xfrm>
              <a:off x="3779017" y="1161170"/>
              <a:ext cx="146699" cy="139499"/>
            </a:xfrm>
            <a:custGeom>
              <a:avLst/>
              <a:gdLst/>
              <a:ahLst/>
              <a:cxnLst/>
              <a:rect l="l" t="t" r="r" b="b"/>
              <a:pathLst>
                <a:path w="5868" h="5580" extrusionOk="0">
                  <a:moveTo>
                    <a:pt x="2958" y="1"/>
                  </a:moveTo>
                  <a:cubicBezTo>
                    <a:pt x="1432" y="1"/>
                    <a:pt x="152" y="1180"/>
                    <a:pt x="71" y="2678"/>
                  </a:cubicBezTo>
                  <a:cubicBezTo>
                    <a:pt x="0" y="4225"/>
                    <a:pt x="1211" y="5526"/>
                    <a:pt x="2788" y="5578"/>
                  </a:cubicBezTo>
                  <a:cubicBezTo>
                    <a:pt x="2826" y="5579"/>
                    <a:pt x="2865" y="5580"/>
                    <a:pt x="2903" y="5580"/>
                  </a:cubicBezTo>
                  <a:cubicBezTo>
                    <a:pt x="4439" y="5580"/>
                    <a:pt x="5718" y="4400"/>
                    <a:pt x="5787" y="2903"/>
                  </a:cubicBezTo>
                  <a:cubicBezTo>
                    <a:pt x="5868" y="1358"/>
                    <a:pt x="4648" y="64"/>
                    <a:pt x="3073" y="3"/>
                  </a:cubicBezTo>
                  <a:cubicBezTo>
                    <a:pt x="3035" y="1"/>
                    <a:pt x="2996" y="1"/>
                    <a:pt x="2958"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3530;p80"/>
            <p:cNvSpPr/>
            <p:nvPr/>
          </p:nvSpPr>
          <p:spPr>
            <a:xfrm>
              <a:off x="4186866" y="1206696"/>
              <a:ext cx="146725" cy="139749"/>
            </a:xfrm>
            <a:custGeom>
              <a:avLst/>
              <a:gdLst/>
              <a:ahLst/>
              <a:cxnLst/>
              <a:rect l="l" t="t" r="r" b="b"/>
              <a:pathLst>
                <a:path w="5869" h="5590" extrusionOk="0">
                  <a:moveTo>
                    <a:pt x="2956" y="0"/>
                  </a:moveTo>
                  <a:cubicBezTo>
                    <a:pt x="1430" y="0"/>
                    <a:pt x="150" y="1180"/>
                    <a:pt x="71" y="2688"/>
                  </a:cubicBezTo>
                  <a:cubicBezTo>
                    <a:pt x="1" y="4223"/>
                    <a:pt x="1209" y="5526"/>
                    <a:pt x="2795" y="5587"/>
                  </a:cubicBezTo>
                  <a:cubicBezTo>
                    <a:pt x="2834" y="5589"/>
                    <a:pt x="2872" y="5589"/>
                    <a:pt x="2910" y="5589"/>
                  </a:cubicBezTo>
                  <a:cubicBezTo>
                    <a:pt x="4437" y="5589"/>
                    <a:pt x="5716" y="4410"/>
                    <a:pt x="5785" y="2902"/>
                  </a:cubicBezTo>
                  <a:cubicBezTo>
                    <a:pt x="5868" y="1367"/>
                    <a:pt x="4648" y="64"/>
                    <a:pt x="3071" y="3"/>
                  </a:cubicBezTo>
                  <a:cubicBezTo>
                    <a:pt x="3033" y="1"/>
                    <a:pt x="2994" y="0"/>
                    <a:pt x="2956"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3531;p80"/>
            <p:cNvSpPr/>
            <p:nvPr/>
          </p:nvSpPr>
          <p:spPr>
            <a:xfrm>
              <a:off x="3899517" y="1484945"/>
              <a:ext cx="192500" cy="95250"/>
            </a:xfrm>
            <a:custGeom>
              <a:avLst/>
              <a:gdLst/>
              <a:ahLst/>
              <a:cxnLst/>
              <a:rect l="l" t="t" r="r" b="b"/>
              <a:pathLst>
                <a:path w="7700" h="3810" extrusionOk="0">
                  <a:moveTo>
                    <a:pt x="845" y="0"/>
                  </a:moveTo>
                  <a:lnTo>
                    <a:pt x="550" y="813"/>
                  </a:lnTo>
                  <a:lnTo>
                    <a:pt x="1" y="2368"/>
                  </a:lnTo>
                  <a:cubicBezTo>
                    <a:pt x="1" y="2368"/>
                    <a:pt x="42" y="2441"/>
                    <a:pt x="164" y="2551"/>
                  </a:cubicBezTo>
                  <a:cubicBezTo>
                    <a:pt x="479" y="2856"/>
                    <a:pt x="1343" y="3478"/>
                    <a:pt x="3257" y="3710"/>
                  </a:cubicBezTo>
                  <a:lnTo>
                    <a:pt x="3267" y="3710"/>
                  </a:lnTo>
                  <a:cubicBezTo>
                    <a:pt x="3418" y="3732"/>
                    <a:pt x="3591" y="3752"/>
                    <a:pt x="3765" y="3771"/>
                  </a:cubicBezTo>
                  <a:cubicBezTo>
                    <a:pt x="4086" y="3797"/>
                    <a:pt x="4384" y="3809"/>
                    <a:pt x="4660" y="3809"/>
                  </a:cubicBezTo>
                  <a:cubicBezTo>
                    <a:pt x="6954" y="3809"/>
                    <a:pt x="7699" y="3000"/>
                    <a:pt x="7699" y="3000"/>
                  </a:cubicBezTo>
                  <a:lnTo>
                    <a:pt x="7548" y="2136"/>
                  </a:lnTo>
                  <a:lnTo>
                    <a:pt x="7252" y="518"/>
                  </a:lnTo>
                  <a:cubicBezTo>
                    <a:pt x="7162" y="527"/>
                    <a:pt x="7060" y="527"/>
                    <a:pt x="6967" y="537"/>
                  </a:cubicBezTo>
                  <a:cubicBezTo>
                    <a:pt x="6896" y="537"/>
                    <a:pt x="6825" y="537"/>
                    <a:pt x="6755" y="549"/>
                  </a:cubicBezTo>
                  <a:cubicBezTo>
                    <a:pt x="6552" y="549"/>
                    <a:pt x="6357" y="559"/>
                    <a:pt x="6164" y="559"/>
                  </a:cubicBezTo>
                  <a:cubicBezTo>
                    <a:pt x="6080" y="560"/>
                    <a:pt x="5996" y="561"/>
                    <a:pt x="5912" y="561"/>
                  </a:cubicBezTo>
                  <a:cubicBezTo>
                    <a:pt x="5292" y="561"/>
                    <a:pt x="4664" y="530"/>
                    <a:pt x="4028" y="476"/>
                  </a:cubicBezTo>
                  <a:cubicBezTo>
                    <a:pt x="2930" y="386"/>
                    <a:pt x="1863" y="232"/>
                    <a:pt x="845"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3532;p80"/>
            <p:cNvSpPr/>
            <p:nvPr/>
          </p:nvSpPr>
          <p:spPr>
            <a:xfrm>
              <a:off x="3920642" y="1484945"/>
              <a:ext cx="171374" cy="76500"/>
            </a:xfrm>
            <a:custGeom>
              <a:avLst/>
              <a:gdLst/>
              <a:ahLst/>
              <a:cxnLst/>
              <a:rect l="l" t="t" r="r" b="b"/>
              <a:pathLst>
                <a:path w="6855" h="3060" extrusionOk="0">
                  <a:moveTo>
                    <a:pt x="0" y="0"/>
                  </a:moveTo>
                  <a:cubicBezTo>
                    <a:pt x="0" y="0"/>
                    <a:pt x="2239" y="3060"/>
                    <a:pt x="5952" y="3060"/>
                  </a:cubicBezTo>
                  <a:cubicBezTo>
                    <a:pt x="6244" y="3060"/>
                    <a:pt x="6545" y="3041"/>
                    <a:pt x="6854" y="3000"/>
                  </a:cubicBezTo>
                  <a:lnTo>
                    <a:pt x="6407" y="518"/>
                  </a:lnTo>
                  <a:lnTo>
                    <a:pt x="6398" y="518"/>
                  </a:lnTo>
                  <a:cubicBezTo>
                    <a:pt x="5966" y="543"/>
                    <a:pt x="5527" y="556"/>
                    <a:pt x="5083" y="556"/>
                  </a:cubicBezTo>
                  <a:cubicBezTo>
                    <a:pt x="4459" y="556"/>
                    <a:pt x="3824" y="530"/>
                    <a:pt x="3183" y="476"/>
                  </a:cubicBezTo>
                  <a:cubicBezTo>
                    <a:pt x="2085" y="396"/>
                    <a:pt x="1028" y="232"/>
                    <a:pt x="10" y="0"/>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3533;p80"/>
            <p:cNvSpPr/>
            <p:nvPr/>
          </p:nvSpPr>
          <p:spPr>
            <a:xfrm>
              <a:off x="3866767" y="962671"/>
              <a:ext cx="116925" cy="48800"/>
            </a:xfrm>
            <a:custGeom>
              <a:avLst/>
              <a:gdLst/>
              <a:ahLst/>
              <a:cxnLst/>
              <a:rect l="l" t="t" r="r" b="b"/>
              <a:pathLst>
                <a:path w="4677" h="1952" extrusionOk="0">
                  <a:moveTo>
                    <a:pt x="3336" y="0"/>
                  </a:moveTo>
                  <a:cubicBezTo>
                    <a:pt x="3275" y="0"/>
                    <a:pt x="3214" y="4"/>
                    <a:pt x="3151" y="10"/>
                  </a:cubicBezTo>
                  <a:cubicBezTo>
                    <a:pt x="2136" y="123"/>
                    <a:pt x="0" y="1231"/>
                    <a:pt x="151" y="1892"/>
                  </a:cubicBezTo>
                  <a:cubicBezTo>
                    <a:pt x="162" y="1934"/>
                    <a:pt x="237" y="1951"/>
                    <a:pt x="357" y="1951"/>
                  </a:cubicBezTo>
                  <a:cubicBezTo>
                    <a:pt x="917" y="1951"/>
                    <a:pt x="2474" y="1570"/>
                    <a:pt x="3244" y="1446"/>
                  </a:cubicBezTo>
                  <a:cubicBezTo>
                    <a:pt x="3957" y="1333"/>
                    <a:pt x="4677" y="1323"/>
                    <a:pt x="4657" y="896"/>
                  </a:cubicBezTo>
                  <a:cubicBezTo>
                    <a:pt x="4648" y="492"/>
                    <a:pt x="4081" y="0"/>
                    <a:pt x="3336"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3534;p80"/>
            <p:cNvSpPr/>
            <p:nvPr/>
          </p:nvSpPr>
          <p:spPr>
            <a:xfrm>
              <a:off x="3546168" y="998795"/>
              <a:ext cx="176974" cy="279924"/>
            </a:xfrm>
            <a:custGeom>
              <a:avLst/>
              <a:gdLst/>
              <a:ahLst/>
              <a:cxnLst/>
              <a:rect l="l" t="t" r="r" b="b"/>
              <a:pathLst>
                <a:path w="7079" h="11197" extrusionOk="0">
                  <a:moveTo>
                    <a:pt x="4118" y="1"/>
                  </a:moveTo>
                  <a:cubicBezTo>
                    <a:pt x="3753" y="1"/>
                    <a:pt x="3389" y="64"/>
                    <a:pt x="3051" y="193"/>
                  </a:cubicBezTo>
                  <a:cubicBezTo>
                    <a:pt x="2949" y="235"/>
                    <a:pt x="2846" y="274"/>
                    <a:pt x="2756" y="315"/>
                  </a:cubicBezTo>
                  <a:cubicBezTo>
                    <a:pt x="1953" y="723"/>
                    <a:pt x="1343" y="1455"/>
                    <a:pt x="935" y="2300"/>
                  </a:cubicBezTo>
                  <a:cubicBezTo>
                    <a:pt x="752" y="2676"/>
                    <a:pt x="598" y="3081"/>
                    <a:pt x="498" y="3488"/>
                  </a:cubicBezTo>
                  <a:cubicBezTo>
                    <a:pt x="0" y="5329"/>
                    <a:pt x="161" y="7413"/>
                    <a:pt x="1221" y="9000"/>
                  </a:cubicBezTo>
                  <a:cubicBezTo>
                    <a:pt x="2043" y="10232"/>
                    <a:pt x="3466" y="11096"/>
                    <a:pt x="4931" y="11187"/>
                  </a:cubicBezTo>
                  <a:lnTo>
                    <a:pt x="5197" y="11187"/>
                  </a:lnTo>
                  <a:lnTo>
                    <a:pt x="5206" y="11196"/>
                  </a:lnTo>
                  <a:cubicBezTo>
                    <a:pt x="5531" y="11187"/>
                    <a:pt x="5858" y="11148"/>
                    <a:pt x="6183" y="11065"/>
                  </a:cubicBezTo>
                  <a:lnTo>
                    <a:pt x="7079" y="2126"/>
                  </a:lnTo>
                  <a:cubicBezTo>
                    <a:pt x="7057" y="2065"/>
                    <a:pt x="7037" y="2014"/>
                    <a:pt x="7018" y="1953"/>
                  </a:cubicBezTo>
                  <a:cubicBezTo>
                    <a:pt x="6732" y="1240"/>
                    <a:pt x="6173" y="630"/>
                    <a:pt x="5470" y="306"/>
                  </a:cubicBezTo>
                  <a:cubicBezTo>
                    <a:pt x="5348" y="245"/>
                    <a:pt x="5216" y="193"/>
                    <a:pt x="5084" y="152"/>
                  </a:cubicBezTo>
                  <a:cubicBezTo>
                    <a:pt x="4772" y="52"/>
                    <a:pt x="4444" y="1"/>
                    <a:pt x="4118"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3535;p80"/>
            <p:cNvSpPr/>
            <p:nvPr/>
          </p:nvSpPr>
          <p:spPr>
            <a:xfrm>
              <a:off x="4225491" y="976521"/>
              <a:ext cx="116700" cy="55400"/>
            </a:xfrm>
            <a:custGeom>
              <a:avLst/>
              <a:gdLst/>
              <a:ahLst/>
              <a:cxnLst/>
              <a:rect l="l" t="t" r="r" b="b"/>
              <a:pathLst>
                <a:path w="4668" h="2216" extrusionOk="0">
                  <a:moveTo>
                    <a:pt x="1282" y="0"/>
                  </a:moveTo>
                  <a:cubicBezTo>
                    <a:pt x="613" y="0"/>
                    <a:pt x="96" y="396"/>
                    <a:pt x="52" y="769"/>
                  </a:cubicBezTo>
                  <a:cubicBezTo>
                    <a:pt x="1" y="1206"/>
                    <a:pt x="723" y="1267"/>
                    <a:pt x="1414" y="1450"/>
                  </a:cubicBezTo>
                  <a:cubicBezTo>
                    <a:pt x="2217" y="1645"/>
                    <a:pt x="3857" y="2216"/>
                    <a:pt x="4322" y="2216"/>
                  </a:cubicBezTo>
                  <a:cubicBezTo>
                    <a:pt x="4392" y="2216"/>
                    <a:pt x="4436" y="2203"/>
                    <a:pt x="4445" y="2173"/>
                  </a:cubicBezTo>
                  <a:cubicBezTo>
                    <a:pt x="4667" y="1521"/>
                    <a:pt x="2634" y="230"/>
                    <a:pt x="1638" y="37"/>
                  </a:cubicBezTo>
                  <a:cubicBezTo>
                    <a:pt x="1516" y="12"/>
                    <a:pt x="1397" y="0"/>
                    <a:pt x="1282"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3536;p80"/>
            <p:cNvSpPr/>
            <p:nvPr/>
          </p:nvSpPr>
          <p:spPr>
            <a:xfrm>
              <a:off x="3959016" y="1244394"/>
              <a:ext cx="178750" cy="122149"/>
            </a:xfrm>
            <a:custGeom>
              <a:avLst/>
              <a:gdLst/>
              <a:ahLst/>
              <a:cxnLst/>
              <a:rect l="l" t="t" r="r" b="b"/>
              <a:pathLst>
                <a:path w="7150" h="4886" extrusionOk="0">
                  <a:moveTo>
                    <a:pt x="499" y="1"/>
                  </a:moveTo>
                  <a:cubicBezTo>
                    <a:pt x="499" y="1"/>
                    <a:pt x="1" y="1211"/>
                    <a:pt x="315" y="2451"/>
                  </a:cubicBezTo>
                  <a:cubicBezTo>
                    <a:pt x="540" y="3305"/>
                    <a:pt x="1150" y="4179"/>
                    <a:pt x="2605" y="4658"/>
                  </a:cubicBezTo>
                  <a:cubicBezTo>
                    <a:pt x="3099" y="4817"/>
                    <a:pt x="3541" y="4886"/>
                    <a:pt x="3937" y="4886"/>
                  </a:cubicBezTo>
                  <a:cubicBezTo>
                    <a:pt x="4324" y="4886"/>
                    <a:pt x="4668" y="4820"/>
                    <a:pt x="4975" y="4709"/>
                  </a:cubicBezTo>
                  <a:cubicBezTo>
                    <a:pt x="6417" y="4179"/>
                    <a:pt x="6998" y="2644"/>
                    <a:pt x="7120" y="2268"/>
                  </a:cubicBezTo>
                  <a:cubicBezTo>
                    <a:pt x="7140" y="2217"/>
                    <a:pt x="7150" y="2188"/>
                    <a:pt x="7150" y="2188"/>
                  </a:cubicBezTo>
                  <a:cubicBezTo>
                    <a:pt x="3896" y="1494"/>
                    <a:pt x="855" y="152"/>
                    <a:pt x="530" y="10"/>
                  </a:cubicBezTo>
                  <a:cubicBezTo>
                    <a:pt x="511" y="1"/>
                    <a:pt x="499" y="1"/>
                    <a:pt x="4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3537;p80"/>
            <p:cNvSpPr/>
            <p:nvPr/>
          </p:nvSpPr>
          <p:spPr>
            <a:xfrm>
              <a:off x="3482569" y="535523"/>
              <a:ext cx="934674" cy="630297"/>
            </a:xfrm>
            <a:custGeom>
              <a:avLst/>
              <a:gdLst/>
              <a:ahLst/>
              <a:cxnLst/>
              <a:rect l="l" t="t" r="r" b="b"/>
              <a:pathLst>
                <a:path w="37387" h="25212" extrusionOk="0">
                  <a:moveTo>
                    <a:pt x="14054" y="0"/>
                  </a:moveTo>
                  <a:cubicBezTo>
                    <a:pt x="13162" y="0"/>
                    <a:pt x="12410" y="739"/>
                    <a:pt x="12022" y="1549"/>
                  </a:cubicBezTo>
                  <a:cubicBezTo>
                    <a:pt x="11463" y="2708"/>
                    <a:pt x="11412" y="4099"/>
                    <a:pt x="11880" y="5290"/>
                  </a:cubicBezTo>
                  <a:cubicBezTo>
                    <a:pt x="11463" y="4700"/>
                    <a:pt x="11026" y="4089"/>
                    <a:pt x="10435" y="3652"/>
                  </a:cubicBezTo>
                  <a:cubicBezTo>
                    <a:pt x="10009" y="3339"/>
                    <a:pt x="9476" y="3125"/>
                    <a:pt x="8948" y="3125"/>
                  </a:cubicBezTo>
                  <a:cubicBezTo>
                    <a:pt x="8756" y="3125"/>
                    <a:pt x="8565" y="3153"/>
                    <a:pt x="8380" y="3216"/>
                  </a:cubicBezTo>
                  <a:cubicBezTo>
                    <a:pt x="7475" y="3521"/>
                    <a:pt x="6967" y="4578"/>
                    <a:pt x="7099" y="5525"/>
                  </a:cubicBezTo>
                  <a:cubicBezTo>
                    <a:pt x="7231" y="6408"/>
                    <a:pt x="7811" y="7172"/>
                    <a:pt x="8544" y="7712"/>
                  </a:cubicBezTo>
                  <a:cubicBezTo>
                    <a:pt x="7811" y="8056"/>
                    <a:pt x="7160" y="8605"/>
                    <a:pt x="6703" y="9257"/>
                  </a:cubicBezTo>
                  <a:cubicBezTo>
                    <a:pt x="5656" y="10711"/>
                    <a:pt x="5290" y="12532"/>
                    <a:pt x="4831" y="14260"/>
                  </a:cubicBezTo>
                  <a:cubicBezTo>
                    <a:pt x="4272" y="16376"/>
                    <a:pt x="3521" y="18439"/>
                    <a:pt x="2605" y="20423"/>
                  </a:cubicBezTo>
                  <a:cubicBezTo>
                    <a:pt x="1851" y="22071"/>
                    <a:pt x="977" y="23657"/>
                    <a:pt x="1" y="25173"/>
                  </a:cubicBezTo>
                  <a:cubicBezTo>
                    <a:pt x="958" y="25192"/>
                    <a:pt x="1912" y="25202"/>
                    <a:pt x="2869" y="25212"/>
                  </a:cubicBezTo>
                  <a:cubicBezTo>
                    <a:pt x="2686" y="24155"/>
                    <a:pt x="2757" y="23047"/>
                    <a:pt x="3042" y="22019"/>
                  </a:cubicBezTo>
                  <a:cubicBezTo>
                    <a:pt x="3142" y="21612"/>
                    <a:pt x="3296" y="21207"/>
                    <a:pt x="3479" y="20831"/>
                  </a:cubicBezTo>
                  <a:cubicBezTo>
                    <a:pt x="3887" y="19986"/>
                    <a:pt x="4497" y="19254"/>
                    <a:pt x="5300" y="18846"/>
                  </a:cubicBezTo>
                  <a:cubicBezTo>
                    <a:pt x="5390" y="18805"/>
                    <a:pt x="5493" y="18766"/>
                    <a:pt x="5595" y="18724"/>
                  </a:cubicBezTo>
                  <a:cubicBezTo>
                    <a:pt x="5933" y="18595"/>
                    <a:pt x="6297" y="18532"/>
                    <a:pt x="6662" y="18532"/>
                  </a:cubicBezTo>
                  <a:cubicBezTo>
                    <a:pt x="6988" y="18532"/>
                    <a:pt x="7316" y="18583"/>
                    <a:pt x="7628" y="18683"/>
                  </a:cubicBezTo>
                  <a:lnTo>
                    <a:pt x="9317" y="20606"/>
                  </a:lnTo>
                  <a:cubicBezTo>
                    <a:pt x="13211" y="18766"/>
                    <a:pt x="16354" y="15388"/>
                    <a:pt x="17909" y="11382"/>
                  </a:cubicBezTo>
                  <a:lnTo>
                    <a:pt x="17909" y="11382"/>
                  </a:lnTo>
                  <a:cubicBezTo>
                    <a:pt x="17677" y="12195"/>
                    <a:pt x="17453" y="13030"/>
                    <a:pt x="17482" y="13874"/>
                  </a:cubicBezTo>
                  <a:cubicBezTo>
                    <a:pt x="17523" y="14717"/>
                    <a:pt x="17860" y="15603"/>
                    <a:pt x="18561" y="16071"/>
                  </a:cubicBezTo>
                  <a:cubicBezTo>
                    <a:pt x="18965" y="16343"/>
                    <a:pt x="19429" y="16452"/>
                    <a:pt x="19910" y="16452"/>
                  </a:cubicBezTo>
                  <a:cubicBezTo>
                    <a:pt x="20542" y="16452"/>
                    <a:pt x="21201" y="16264"/>
                    <a:pt x="21785" y="16010"/>
                  </a:cubicBezTo>
                  <a:cubicBezTo>
                    <a:pt x="23584" y="15227"/>
                    <a:pt x="25131" y="13884"/>
                    <a:pt x="26159" y="12215"/>
                  </a:cubicBezTo>
                  <a:lnTo>
                    <a:pt x="26159" y="12215"/>
                  </a:lnTo>
                  <a:cubicBezTo>
                    <a:pt x="26076" y="13447"/>
                    <a:pt x="26056" y="14778"/>
                    <a:pt x="26747" y="15795"/>
                  </a:cubicBezTo>
                  <a:cubicBezTo>
                    <a:pt x="27346" y="16668"/>
                    <a:pt x="28408" y="17113"/>
                    <a:pt x="29476" y="17113"/>
                  </a:cubicBezTo>
                  <a:cubicBezTo>
                    <a:pt x="29989" y="17113"/>
                    <a:pt x="30503" y="17011"/>
                    <a:pt x="30967" y="16803"/>
                  </a:cubicBezTo>
                  <a:cubicBezTo>
                    <a:pt x="32249" y="16213"/>
                    <a:pt x="33144" y="14973"/>
                    <a:pt x="33552" y="13618"/>
                  </a:cubicBezTo>
                  <a:cubicBezTo>
                    <a:pt x="34538" y="14839"/>
                    <a:pt x="35331" y="16213"/>
                    <a:pt x="35910" y="17697"/>
                  </a:cubicBezTo>
                  <a:cubicBezTo>
                    <a:pt x="37152" y="15725"/>
                    <a:pt x="37386" y="13191"/>
                    <a:pt x="36703" y="10965"/>
                  </a:cubicBezTo>
                  <a:cubicBezTo>
                    <a:pt x="36012" y="8676"/>
                    <a:pt x="34416" y="6703"/>
                    <a:pt x="32444" y="5342"/>
                  </a:cubicBezTo>
                  <a:cubicBezTo>
                    <a:pt x="30479" y="3977"/>
                    <a:pt x="28151" y="3196"/>
                    <a:pt x="25781" y="2830"/>
                  </a:cubicBezTo>
                  <a:cubicBezTo>
                    <a:pt x="24768" y="2677"/>
                    <a:pt x="23745" y="2601"/>
                    <a:pt x="22722" y="2601"/>
                  </a:cubicBezTo>
                  <a:cubicBezTo>
                    <a:pt x="20397" y="2601"/>
                    <a:pt x="18073" y="2992"/>
                    <a:pt x="15876" y="3755"/>
                  </a:cubicBezTo>
                  <a:cubicBezTo>
                    <a:pt x="16017" y="3174"/>
                    <a:pt x="16100" y="2586"/>
                    <a:pt x="16017" y="1985"/>
                  </a:cubicBezTo>
                  <a:cubicBezTo>
                    <a:pt x="15866" y="999"/>
                    <a:pt x="15102" y="33"/>
                    <a:pt x="14106" y="1"/>
                  </a:cubicBezTo>
                  <a:cubicBezTo>
                    <a:pt x="14089" y="1"/>
                    <a:pt x="14072" y="0"/>
                    <a:pt x="14054" y="0"/>
                  </a:cubicBezTo>
                  <a:close/>
                </a:path>
              </a:pathLst>
            </a:custGeom>
            <a:solidFill>
              <a:srgbClr val="F47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3538;p80"/>
            <p:cNvSpPr/>
            <p:nvPr/>
          </p:nvSpPr>
          <p:spPr>
            <a:xfrm>
              <a:off x="3646843" y="659572"/>
              <a:ext cx="653424" cy="217448"/>
            </a:xfrm>
            <a:custGeom>
              <a:avLst/>
              <a:gdLst/>
              <a:ahLst/>
              <a:cxnLst/>
              <a:rect l="l" t="t" r="r" b="b"/>
              <a:pathLst>
                <a:path w="26137" h="8698" extrusionOk="0">
                  <a:moveTo>
                    <a:pt x="13706" y="0"/>
                  </a:moveTo>
                  <a:cubicBezTo>
                    <a:pt x="13600" y="0"/>
                    <a:pt x="13500" y="59"/>
                    <a:pt x="13444" y="155"/>
                  </a:cubicBezTo>
                  <a:cubicBezTo>
                    <a:pt x="12458" y="1976"/>
                    <a:pt x="11543" y="3604"/>
                    <a:pt x="10313" y="4995"/>
                  </a:cubicBezTo>
                  <a:cubicBezTo>
                    <a:pt x="9337" y="6106"/>
                    <a:pt x="7728" y="7519"/>
                    <a:pt x="5624" y="7956"/>
                  </a:cubicBezTo>
                  <a:cubicBezTo>
                    <a:pt x="5209" y="8046"/>
                    <a:pt x="4791" y="8089"/>
                    <a:pt x="4379" y="8089"/>
                  </a:cubicBezTo>
                  <a:cubicBezTo>
                    <a:pt x="2881" y="8089"/>
                    <a:pt x="1461" y="7514"/>
                    <a:pt x="560" y="6501"/>
                  </a:cubicBezTo>
                  <a:cubicBezTo>
                    <a:pt x="498" y="6434"/>
                    <a:pt x="414" y="6398"/>
                    <a:pt x="330" y="6398"/>
                  </a:cubicBezTo>
                  <a:cubicBezTo>
                    <a:pt x="261" y="6398"/>
                    <a:pt x="191" y="6421"/>
                    <a:pt x="132" y="6472"/>
                  </a:cubicBezTo>
                  <a:cubicBezTo>
                    <a:pt x="10" y="6582"/>
                    <a:pt x="1" y="6777"/>
                    <a:pt x="110" y="6899"/>
                  </a:cubicBezTo>
                  <a:cubicBezTo>
                    <a:pt x="1128" y="8046"/>
                    <a:pt x="2715" y="8698"/>
                    <a:pt x="4394" y="8698"/>
                  </a:cubicBezTo>
                  <a:cubicBezTo>
                    <a:pt x="4841" y="8698"/>
                    <a:pt x="5297" y="8646"/>
                    <a:pt x="5746" y="8556"/>
                  </a:cubicBezTo>
                  <a:cubicBezTo>
                    <a:pt x="8014" y="8068"/>
                    <a:pt x="9732" y="6572"/>
                    <a:pt x="10769" y="5393"/>
                  </a:cubicBezTo>
                  <a:cubicBezTo>
                    <a:pt x="11765" y="4253"/>
                    <a:pt x="12571" y="2981"/>
                    <a:pt x="13352" y="1578"/>
                  </a:cubicBezTo>
                  <a:lnTo>
                    <a:pt x="13352" y="1578"/>
                  </a:lnTo>
                  <a:lnTo>
                    <a:pt x="13242" y="4153"/>
                  </a:lnTo>
                  <a:cubicBezTo>
                    <a:pt x="13210" y="4712"/>
                    <a:pt x="13181" y="5351"/>
                    <a:pt x="13332" y="5952"/>
                  </a:cubicBezTo>
                  <a:cubicBezTo>
                    <a:pt x="13515" y="6674"/>
                    <a:pt x="13933" y="7233"/>
                    <a:pt x="14482" y="7497"/>
                  </a:cubicBezTo>
                  <a:cubicBezTo>
                    <a:pt x="14740" y="7622"/>
                    <a:pt x="15031" y="7684"/>
                    <a:pt x="15334" y="7684"/>
                  </a:cubicBezTo>
                  <a:cubicBezTo>
                    <a:pt x="15700" y="7684"/>
                    <a:pt x="16083" y="7594"/>
                    <a:pt x="16444" y="7416"/>
                  </a:cubicBezTo>
                  <a:cubicBezTo>
                    <a:pt x="17013" y="7131"/>
                    <a:pt x="17481" y="6674"/>
                    <a:pt x="17889" y="6237"/>
                  </a:cubicBezTo>
                  <a:cubicBezTo>
                    <a:pt x="18843" y="5210"/>
                    <a:pt x="19678" y="4092"/>
                    <a:pt x="20391" y="2901"/>
                  </a:cubicBezTo>
                  <a:lnTo>
                    <a:pt x="20391" y="2901"/>
                  </a:lnTo>
                  <a:cubicBezTo>
                    <a:pt x="20298" y="3775"/>
                    <a:pt x="20308" y="4651"/>
                    <a:pt x="20410" y="5515"/>
                  </a:cubicBezTo>
                  <a:cubicBezTo>
                    <a:pt x="20503" y="6215"/>
                    <a:pt x="20706" y="7223"/>
                    <a:pt x="21458" y="7834"/>
                  </a:cubicBezTo>
                  <a:cubicBezTo>
                    <a:pt x="21853" y="8158"/>
                    <a:pt x="22364" y="8321"/>
                    <a:pt x="22893" y="8321"/>
                  </a:cubicBezTo>
                  <a:cubicBezTo>
                    <a:pt x="23427" y="8321"/>
                    <a:pt x="23978" y="8156"/>
                    <a:pt x="24447" y="7824"/>
                  </a:cubicBezTo>
                  <a:cubicBezTo>
                    <a:pt x="25211" y="7294"/>
                    <a:pt x="25751" y="6379"/>
                    <a:pt x="25953" y="5271"/>
                  </a:cubicBezTo>
                  <a:cubicBezTo>
                    <a:pt x="26136" y="4295"/>
                    <a:pt x="26066" y="3318"/>
                    <a:pt x="25995" y="2383"/>
                  </a:cubicBezTo>
                  <a:cubicBezTo>
                    <a:pt x="25983" y="2217"/>
                    <a:pt x="25852" y="2097"/>
                    <a:pt x="25687" y="2097"/>
                  </a:cubicBezTo>
                  <a:cubicBezTo>
                    <a:pt x="25681" y="2097"/>
                    <a:pt x="25674" y="2097"/>
                    <a:pt x="25668" y="2098"/>
                  </a:cubicBezTo>
                  <a:cubicBezTo>
                    <a:pt x="25507" y="2108"/>
                    <a:pt x="25385" y="2261"/>
                    <a:pt x="25394" y="2422"/>
                  </a:cubicBezTo>
                  <a:cubicBezTo>
                    <a:pt x="25465" y="3328"/>
                    <a:pt x="25526" y="4263"/>
                    <a:pt x="25363" y="5159"/>
                  </a:cubicBezTo>
                  <a:cubicBezTo>
                    <a:pt x="25180" y="6115"/>
                    <a:pt x="24733" y="6887"/>
                    <a:pt x="24103" y="7336"/>
                  </a:cubicBezTo>
                  <a:cubicBezTo>
                    <a:pt x="23740" y="7585"/>
                    <a:pt x="23310" y="7709"/>
                    <a:pt x="22898" y="7709"/>
                  </a:cubicBezTo>
                  <a:cubicBezTo>
                    <a:pt x="22502" y="7709"/>
                    <a:pt x="22123" y="7595"/>
                    <a:pt x="21833" y="7365"/>
                  </a:cubicBezTo>
                  <a:cubicBezTo>
                    <a:pt x="21396" y="6999"/>
                    <a:pt x="21133" y="6389"/>
                    <a:pt x="21011" y="5444"/>
                  </a:cubicBezTo>
                  <a:cubicBezTo>
                    <a:pt x="20838" y="3980"/>
                    <a:pt x="20960" y="2464"/>
                    <a:pt x="21377" y="1060"/>
                  </a:cubicBezTo>
                  <a:cubicBezTo>
                    <a:pt x="21428" y="907"/>
                    <a:pt x="21345" y="746"/>
                    <a:pt x="21194" y="694"/>
                  </a:cubicBezTo>
                  <a:cubicBezTo>
                    <a:pt x="21157" y="679"/>
                    <a:pt x="21119" y="671"/>
                    <a:pt x="21080" y="671"/>
                  </a:cubicBezTo>
                  <a:cubicBezTo>
                    <a:pt x="20970" y="671"/>
                    <a:pt x="20863" y="734"/>
                    <a:pt x="20818" y="846"/>
                  </a:cubicBezTo>
                  <a:cubicBezTo>
                    <a:pt x="19954" y="2667"/>
                    <a:pt x="18814" y="4346"/>
                    <a:pt x="17452" y="5820"/>
                  </a:cubicBezTo>
                  <a:cubicBezTo>
                    <a:pt x="17013" y="6289"/>
                    <a:pt x="16637" y="6643"/>
                    <a:pt x="16181" y="6877"/>
                  </a:cubicBezTo>
                  <a:cubicBezTo>
                    <a:pt x="15899" y="7015"/>
                    <a:pt x="15604" y="7085"/>
                    <a:pt x="15329" y="7085"/>
                  </a:cubicBezTo>
                  <a:cubicBezTo>
                    <a:pt x="15118" y="7085"/>
                    <a:pt x="14918" y="7044"/>
                    <a:pt x="14745" y="6960"/>
                  </a:cubicBezTo>
                  <a:cubicBezTo>
                    <a:pt x="14360" y="6765"/>
                    <a:pt x="14055" y="6350"/>
                    <a:pt x="13923" y="5810"/>
                  </a:cubicBezTo>
                  <a:cubicBezTo>
                    <a:pt x="13791" y="5290"/>
                    <a:pt x="13811" y="4722"/>
                    <a:pt x="13840" y="4182"/>
                  </a:cubicBezTo>
                  <a:lnTo>
                    <a:pt x="14013" y="318"/>
                  </a:lnTo>
                  <a:cubicBezTo>
                    <a:pt x="14023" y="174"/>
                    <a:pt x="13933" y="52"/>
                    <a:pt x="13791" y="13"/>
                  </a:cubicBezTo>
                  <a:cubicBezTo>
                    <a:pt x="13763" y="5"/>
                    <a:pt x="13734" y="0"/>
                    <a:pt x="13706"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3539;p80"/>
            <p:cNvSpPr/>
            <p:nvPr/>
          </p:nvSpPr>
          <p:spPr>
            <a:xfrm>
              <a:off x="2999242" y="767172"/>
              <a:ext cx="355950" cy="329698"/>
            </a:xfrm>
            <a:custGeom>
              <a:avLst/>
              <a:gdLst/>
              <a:ahLst/>
              <a:cxnLst/>
              <a:rect l="l" t="t" r="r" b="b"/>
              <a:pathLst>
                <a:path w="14238" h="13188" extrusionOk="0">
                  <a:moveTo>
                    <a:pt x="7891" y="1"/>
                  </a:moveTo>
                  <a:cubicBezTo>
                    <a:pt x="7466" y="1"/>
                    <a:pt x="7059" y="174"/>
                    <a:pt x="6764" y="469"/>
                  </a:cubicBezTo>
                  <a:cubicBezTo>
                    <a:pt x="6713" y="437"/>
                    <a:pt x="6661" y="408"/>
                    <a:pt x="6610" y="376"/>
                  </a:cubicBezTo>
                  <a:cubicBezTo>
                    <a:pt x="6379" y="259"/>
                    <a:pt x="6132" y="203"/>
                    <a:pt x="5889" y="203"/>
                  </a:cubicBezTo>
                  <a:cubicBezTo>
                    <a:pt x="5311" y="203"/>
                    <a:pt x="4752" y="518"/>
                    <a:pt x="4465" y="1069"/>
                  </a:cubicBezTo>
                  <a:cubicBezTo>
                    <a:pt x="4435" y="1130"/>
                    <a:pt x="4404" y="1201"/>
                    <a:pt x="4374" y="1262"/>
                  </a:cubicBezTo>
                  <a:cubicBezTo>
                    <a:pt x="4374" y="1262"/>
                    <a:pt x="4365" y="1252"/>
                    <a:pt x="4352" y="1252"/>
                  </a:cubicBezTo>
                  <a:cubicBezTo>
                    <a:pt x="4180" y="1191"/>
                    <a:pt x="4004" y="1161"/>
                    <a:pt x="3830" y="1161"/>
                  </a:cubicBezTo>
                  <a:cubicBezTo>
                    <a:pt x="3174" y="1161"/>
                    <a:pt x="2553" y="1579"/>
                    <a:pt x="2319" y="2238"/>
                  </a:cubicBezTo>
                  <a:cubicBezTo>
                    <a:pt x="2126" y="2778"/>
                    <a:pt x="2014" y="3347"/>
                    <a:pt x="1973" y="3925"/>
                  </a:cubicBezTo>
                  <a:cubicBezTo>
                    <a:pt x="1892" y="3910"/>
                    <a:pt x="1806" y="3903"/>
                    <a:pt x="1719" y="3903"/>
                  </a:cubicBezTo>
                  <a:cubicBezTo>
                    <a:pt x="1631" y="3903"/>
                    <a:pt x="1542" y="3910"/>
                    <a:pt x="1455" y="3925"/>
                  </a:cubicBezTo>
                  <a:cubicBezTo>
                    <a:pt x="591" y="4069"/>
                    <a:pt x="1" y="4892"/>
                    <a:pt x="142" y="5756"/>
                  </a:cubicBezTo>
                  <a:cubicBezTo>
                    <a:pt x="337" y="6886"/>
                    <a:pt x="826" y="7943"/>
                    <a:pt x="1568" y="8807"/>
                  </a:cubicBezTo>
                  <a:cubicBezTo>
                    <a:pt x="1770" y="9051"/>
                    <a:pt x="2034" y="9214"/>
                    <a:pt x="2319" y="9295"/>
                  </a:cubicBezTo>
                  <a:cubicBezTo>
                    <a:pt x="2451" y="9346"/>
                    <a:pt x="2595" y="9368"/>
                    <a:pt x="2737" y="9368"/>
                  </a:cubicBezTo>
                  <a:lnTo>
                    <a:pt x="3549" y="11035"/>
                  </a:lnTo>
                  <a:cubicBezTo>
                    <a:pt x="3662" y="11260"/>
                    <a:pt x="3784" y="11472"/>
                    <a:pt x="3938" y="11665"/>
                  </a:cubicBezTo>
                  <a:cubicBezTo>
                    <a:pt x="4669" y="12634"/>
                    <a:pt x="5821" y="13188"/>
                    <a:pt x="7007" y="13188"/>
                  </a:cubicBezTo>
                  <a:cubicBezTo>
                    <a:pt x="7565" y="13188"/>
                    <a:pt x="8132" y="13065"/>
                    <a:pt x="8665" y="12805"/>
                  </a:cubicBezTo>
                  <a:lnTo>
                    <a:pt x="10759" y="11777"/>
                  </a:lnTo>
                  <a:cubicBezTo>
                    <a:pt x="11594" y="11369"/>
                    <a:pt x="12214" y="10710"/>
                    <a:pt x="12571" y="9927"/>
                  </a:cubicBezTo>
                  <a:cubicBezTo>
                    <a:pt x="12571" y="9927"/>
                    <a:pt x="14238" y="7293"/>
                    <a:pt x="12968" y="4384"/>
                  </a:cubicBezTo>
                  <a:cubicBezTo>
                    <a:pt x="12419" y="3103"/>
                    <a:pt x="11260" y="2583"/>
                    <a:pt x="10049" y="2544"/>
                  </a:cubicBezTo>
                  <a:cubicBezTo>
                    <a:pt x="10049" y="2544"/>
                    <a:pt x="9246" y="386"/>
                    <a:pt x="8421" y="93"/>
                  </a:cubicBezTo>
                  <a:cubicBezTo>
                    <a:pt x="8246" y="30"/>
                    <a:pt x="8066" y="1"/>
                    <a:pt x="7891" y="1"/>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3540;p80"/>
            <p:cNvSpPr/>
            <p:nvPr/>
          </p:nvSpPr>
          <p:spPr>
            <a:xfrm>
              <a:off x="3102494" y="962920"/>
              <a:ext cx="842822" cy="842047"/>
            </a:xfrm>
            <a:custGeom>
              <a:avLst/>
              <a:gdLst/>
              <a:ahLst/>
              <a:cxnLst/>
              <a:rect l="l" t="t" r="r" b="b"/>
              <a:pathLst>
                <a:path w="33713" h="33682" extrusionOk="0">
                  <a:moveTo>
                    <a:pt x="9619" y="0"/>
                  </a:moveTo>
                  <a:lnTo>
                    <a:pt x="0" y="5431"/>
                  </a:lnTo>
                  <a:lnTo>
                    <a:pt x="2714" y="10242"/>
                  </a:lnTo>
                  <a:cubicBezTo>
                    <a:pt x="7374" y="18501"/>
                    <a:pt x="13984" y="25690"/>
                    <a:pt x="21836" y="31030"/>
                  </a:cubicBezTo>
                  <a:lnTo>
                    <a:pt x="24325" y="32729"/>
                  </a:lnTo>
                  <a:cubicBezTo>
                    <a:pt x="25276" y="33372"/>
                    <a:pt x="26356" y="33681"/>
                    <a:pt x="27425" y="33681"/>
                  </a:cubicBezTo>
                  <a:cubicBezTo>
                    <a:pt x="29194" y="33681"/>
                    <a:pt x="30933" y="32836"/>
                    <a:pt x="32004" y="31264"/>
                  </a:cubicBezTo>
                  <a:cubicBezTo>
                    <a:pt x="33712" y="28741"/>
                    <a:pt x="33063" y="25304"/>
                    <a:pt x="30539" y="23586"/>
                  </a:cubicBezTo>
                  <a:lnTo>
                    <a:pt x="28038" y="21887"/>
                  </a:lnTo>
                  <a:cubicBezTo>
                    <a:pt x="21592" y="17513"/>
                    <a:pt x="16161" y="11606"/>
                    <a:pt x="12336" y="4811"/>
                  </a:cubicBezTo>
                  <a:lnTo>
                    <a:pt x="9619" y="0"/>
                  </a:lnTo>
                  <a:close/>
                </a:path>
              </a:pathLst>
            </a:custGeom>
            <a:solidFill>
              <a:srgbClr val="D53D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3541;p80"/>
            <p:cNvSpPr/>
            <p:nvPr/>
          </p:nvSpPr>
          <p:spPr>
            <a:xfrm>
              <a:off x="4047166" y="1093067"/>
              <a:ext cx="139424" cy="107974"/>
            </a:xfrm>
            <a:custGeom>
              <a:avLst/>
              <a:gdLst/>
              <a:ahLst/>
              <a:cxnLst/>
              <a:rect l="l" t="t" r="r" b="b"/>
              <a:pathLst>
                <a:path w="5577" h="4319" extrusionOk="0">
                  <a:moveTo>
                    <a:pt x="2735" y="0"/>
                  </a:moveTo>
                  <a:cubicBezTo>
                    <a:pt x="2536" y="0"/>
                    <a:pt x="2333" y="92"/>
                    <a:pt x="2201" y="276"/>
                  </a:cubicBezTo>
                  <a:cubicBezTo>
                    <a:pt x="1327" y="1586"/>
                    <a:pt x="0" y="4319"/>
                    <a:pt x="2409" y="4319"/>
                  </a:cubicBezTo>
                  <a:cubicBezTo>
                    <a:pt x="2470" y="4319"/>
                    <a:pt x="2533" y="4317"/>
                    <a:pt x="2599" y="4313"/>
                  </a:cubicBezTo>
                  <a:cubicBezTo>
                    <a:pt x="5576" y="4143"/>
                    <a:pt x="4083" y="1741"/>
                    <a:pt x="3280" y="328"/>
                  </a:cubicBezTo>
                  <a:cubicBezTo>
                    <a:pt x="3167" y="110"/>
                    <a:pt x="2954" y="0"/>
                    <a:pt x="2735"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3542;p80"/>
            <p:cNvSpPr/>
            <p:nvPr/>
          </p:nvSpPr>
          <p:spPr>
            <a:xfrm>
              <a:off x="4202618" y="1074119"/>
              <a:ext cx="83925" cy="75725"/>
            </a:xfrm>
            <a:custGeom>
              <a:avLst/>
              <a:gdLst/>
              <a:ahLst/>
              <a:cxnLst/>
              <a:rect l="l" t="t" r="r" b="b"/>
              <a:pathLst>
                <a:path w="3357" h="3029" extrusionOk="0">
                  <a:moveTo>
                    <a:pt x="1669" y="0"/>
                  </a:moveTo>
                  <a:cubicBezTo>
                    <a:pt x="1307" y="0"/>
                    <a:pt x="944" y="132"/>
                    <a:pt x="662" y="405"/>
                  </a:cubicBezTo>
                  <a:cubicBezTo>
                    <a:pt x="51" y="983"/>
                    <a:pt x="0" y="1920"/>
                    <a:pt x="569" y="2560"/>
                  </a:cubicBezTo>
                  <a:cubicBezTo>
                    <a:pt x="870" y="2871"/>
                    <a:pt x="1265" y="3029"/>
                    <a:pt x="1661" y="3029"/>
                  </a:cubicBezTo>
                  <a:cubicBezTo>
                    <a:pt x="2031" y="3029"/>
                    <a:pt x="2400" y="2891"/>
                    <a:pt x="2695" y="2611"/>
                  </a:cubicBezTo>
                  <a:cubicBezTo>
                    <a:pt x="3325" y="2062"/>
                    <a:pt x="3356" y="1095"/>
                    <a:pt x="2775" y="485"/>
                  </a:cubicBezTo>
                  <a:cubicBezTo>
                    <a:pt x="2484" y="167"/>
                    <a:pt x="2077" y="0"/>
                    <a:pt x="1669"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3543;p80"/>
            <p:cNvSpPr/>
            <p:nvPr/>
          </p:nvSpPr>
          <p:spPr>
            <a:xfrm>
              <a:off x="3930600" y="1060675"/>
              <a:ext cx="84175" cy="75674"/>
            </a:xfrm>
            <a:custGeom>
              <a:avLst/>
              <a:gdLst/>
              <a:ahLst/>
              <a:cxnLst/>
              <a:rect l="l" t="t" r="r" b="b"/>
              <a:pathLst>
                <a:path w="3367" h="3027" extrusionOk="0">
                  <a:moveTo>
                    <a:pt x="1675" y="1"/>
                  </a:moveTo>
                  <a:cubicBezTo>
                    <a:pt x="1312" y="1"/>
                    <a:pt x="946" y="131"/>
                    <a:pt x="659" y="403"/>
                  </a:cubicBezTo>
                  <a:cubicBezTo>
                    <a:pt x="61" y="984"/>
                    <a:pt x="0" y="1919"/>
                    <a:pt x="579" y="2549"/>
                  </a:cubicBezTo>
                  <a:cubicBezTo>
                    <a:pt x="880" y="2866"/>
                    <a:pt x="1278" y="3026"/>
                    <a:pt x="1675" y="3026"/>
                  </a:cubicBezTo>
                  <a:cubicBezTo>
                    <a:pt x="2043" y="3026"/>
                    <a:pt x="2411" y="2889"/>
                    <a:pt x="2705" y="2610"/>
                  </a:cubicBezTo>
                  <a:cubicBezTo>
                    <a:pt x="3334" y="2060"/>
                    <a:pt x="3366" y="1094"/>
                    <a:pt x="2785" y="484"/>
                  </a:cubicBezTo>
                  <a:cubicBezTo>
                    <a:pt x="2494" y="167"/>
                    <a:pt x="2086" y="1"/>
                    <a:pt x="1675"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9" name="Google Shape;3544;p80"/>
          <p:cNvGrpSpPr/>
          <p:nvPr/>
        </p:nvGrpSpPr>
        <p:grpSpPr>
          <a:xfrm>
            <a:off x="7491066" y="1330348"/>
            <a:ext cx="1243517" cy="1584443"/>
            <a:chOff x="238126" y="551076"/>
            <a:chExt cx="2486556" cy="3110238"/>
          </a:xfrm>
        </p:grpSpPr>
        <p:sp>
          <p:nvSpPr>
            <p:cNvPr id="60" name="Google Shape;3545;p80"/>
            <p:cNvSpPr/>
            <p:nvPr/>
          </p:nvSpPr>
          <p:spPr>
            <a:xfrm>
              <a:off x="728053" y="785227"/>
              <a:ext cx="541077" cy="535002"/>
            </a:xfrm>
            <a:custGeom>
              <a:avLst/>
              <a:gdLst/>
              <a:ahLst/>
              <a:cxnLst/>
              <a:rect l="l" t="t" r="r" b="b"/>
              <a:pathLst>
                <a:path w="21643" h="21400" extrusionOk="0">
                  <a:moveTo>
                    <a:pt x="9999" y="1"/>
                  </a:moveTo>
                  <a:cubicBezTo>
                    <a:pt x="9897" y="1"/>
                    <a:pt x="9794" y="10"/>
                    <a:pt x="9692" y="30"/>
                  </a:cubicBezTo>
                  <a:cubicBezTo>
                    <a:pt x="8838" y="174"/>
                    <a:pt x="8228" y="997"/>
                    <a:pt x="8299" y="1892"/>
                  </a:cubicBezTo>
                  <a:lnTo>
                    <a:pt x="8919" y="9163"/>
                  </a:lnTo>
                  <a:lnTo>
                    <a:pt x="7332" y="2991"/>
                  </a:lnTo>
                  <a:cubicBezTo>
                    <a:pt x="7191" y="2564"/>
                    <a:pt x="6895" y="2207"/>
                    <a:pt x="6490" y="2005"/>
                  </a:cubicBezTo>
                  <a:cubicBezTo>
                    <a:pt x="6250" y="1884"/>
                    <a:pt x="5993" y="1824"/>
                    <a:pt x="5735" y="1824"/>
                  </a:cubicBezTo>
                  <a:cubicBezTo>
                    <a:pt x="5554" y="1824"/>
                    <a:pt x="5372" y="1854"/>
                    <a:pt x="5196" y="1912"/>
                  </a:cubicBezTo>
                  <a:cubicBezTo>
                    <a:pt x="4313" y="2197"/>
                    <a:pt x="3825" y="3164"/>
                    <a:pt x="4110" y="4048"/>
                  </a:cubicBezTo>
                  <a:cubicBezTo>
                    <a:pt x="4660" y="5839"/>
                    <a:pt x="5453" y="8502"/>
                    <a:pt x="5829" y="9835"/>
                  </a:cubicBezTo>
                  <a:lnTo>
                    <a:pt x="2919" y="7689"/>
                  </a:lnTo>
                  <a:cubicBezTo>
                    <a:pt x="2625" y="7477"/>
                    <a:pt x="2279" y="7363"/>
                    <a:pt x="1921" y="7363"/>
                  </a:cubicBezTo>
                  <a:cubicBezTo>
                    <a:pt x="1834" y="7363"/>
                    <a:pt x="1746" y="7370"/>
                    <a:pt x="1657" y="7384"/>
                  </a:cubicBezTo>
                  <a:cubicBezTo>
                    <a:pt x="1211" y="7445"/>
                    <a:pt x="825" y="7689"/>
                    <a:pt x="549" y="8046"/>
                  </a:cubicBezTo>
                  <a:cubicBezTo>
                    <a:pt x="0" y="8797"/>
                    <a:pt x="154" y="9866"/>
                    <a:pt x="906" y="10425"/>
                  </a:cubicBezTo>
                  <a:cubicBezTo>
                    <a:pt x="906" y="10425"/>
                    <a:pt x="1435" y="10811"/>
                    <a:pt x="2126" y="11319"/>
                  </a:cubicBezTo>
                  <a:cubicBezTo>
                    <a:pt x="2817" y="11829"/>
                    <a:pt x="3683" y="12459"/>
                    <a:pt x="4354" y="12956"/>
                  </a:cubicBezTo>
                  <a:cubicBezTo>
                    <a:pt x="4843" y="13313"/>
                    <a:pt x="5196" y="13833"/>
                    <a:pt x="5350" y="14421"/>
                  </a:cubicBezTo>
                  <a:lnTo>
                    <a:pt x="5238" y="21236"/>
                  </a:lnTo>
                  <a:lnTo>
                    <a:pt x="15409" y="21399"/>
                  </a:lnTo>
                  <a:lnTo>
                    <a:pt x="15480" y="17006"/>
                  </a:lnTo>
                  <a:cubicBezTo>
                    <a:pt x="16324" y="16232"/>
                    <a:pt x="18245" y="14636"/>
                    <a:pt x="20005" y="14370"/>
                  </a:cubicBezTo>
                  <a:cubicBezTo>
                    <a:pt x="20493" y="14299"/>
                    <a:pt x="20930" y="14035"/>
                    <a:pt x="21225" y="13637"/>
                  </a:cubicBezTo>
                  <a:cubicBezTo>
                    <a:pt x="21520" y="13232"/>
                    <a:pt x="21643" y="12744"/>
                    <a:pt x="21572" y="12246"/>
                  </a:cubicBezTo>
                  <a:cubicBezTo>
                    <a:pt x="21501" y="11758"/>
                    <a:pt x="21235" y="11319"/>
                    <a:pt x="20839" y="11026"/>
                  </a:cubicBezTo>
                  <a:cubicBezTo>
                    <a:pt x="20507" y="10785"/>
                    <a:pt x="20122" y="10660"/>
                    <a:pt x="19721" y="10660"/>
                  </a:cubicBezTo>
                  <a:cubicBezTo>
                    <a:pt x="19630" y="10660"/>
                    <a:pt x="19538" y="10666"/>
                    <a:pt x="19446" y="10679"/>
                  </a:cubicBezTo>
                  <a:cubicBezTo>
                    <a:pt x="18357" y="10852"/>
                    <a:pt x="17208" y="11280"/>
                    <a:pt x="16029" y="11961"/>
                  </a:cubicBezTo>
                  <a:cubicBezTo>
                    <a:pt x="15907" y="12041"/>
                    <a:pt x="15765" y="12073"/>
                    <a:pt x="15611" y="12073"/>
                  </a:cubicBezTo>
                  <a:cubicBezTo>
                    <a:pt x="15194" y="12063"/>
                    <a:pt x="14850" y="11768"/>
                    <a:pt x="14777" y="11360"/>
                  </a:cubicBezTo>
                  <a:cubicBezTo>
                    <a:pt x="14686" y="10872"/>
                    <a:pt x="14728" y="10384"/>
                    <a:pt x="14747" y="10272"/>
                  </a:cubicBezTo>
                  <a:lnTo>
                    <a:pt x="16780" y="4262"/>
                  </a:lnTo>
                  <a:cubicBezTo>
                    <a:pt x="16924" y="3835"/>
                    <a:pt x="16893" y="3367"/>
                    <a:pt x="16690" y="2971"/>
                  </a:cubicBezTo>
                  <a:cubicBezTo>
                    <a:pt x="16497" y="2564"/>
                    <a:pt x="16151" y="2258"/>
                    <a:pt x="15724" y="2117"/>
                  </a:cubicBezTo>
                  <a:cubicBezTo>
                    <a:pt x="15542" y="2054"/>
                    <a:pt x="15356" y="2025"/>
                    <a:pt x="15174" y="2025"/>
                  </a:cubicBezTo>
                  <a:cubicBezTo>
                    <a:pt x="14469" y="2025"/>
                    <a:pt x="13811" y="2470"/>
                    <a:pt x="13568" y="3174"/>
                  </a:cubicBezTo>
                  <a:lnTo>
                    <a:pt x="11960" y="9012"/>
                  </a:lnTo>
                  <a:cubicBezTo>
                    <a:pt x="11870" y="7394"/>
                    <a:pt x="11787" y="3479"/>
                    <a:pt x="11677" y="1568"/>
                  </a:cubicBezTo>
                  <a:cubicBezTo>
                    <a:pt x="11635" y="1080"/>
                    <a:pt x="11401" y="640"/>
                    <a:pt x="11015" y="357"/>
                  </a:cubicBezTo>
                  <a:cubicBezTo>
                    <a:pt x="10729" y="126"/>
                    <a:pt x="10367" y="1"/>
                    <a:pt x="9999"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3546;p80"/>
            <p:cNvSpPr/>
            <p:nvPr/>
          </p:nvSpPr>
          <p:spPr>
            <a:xfrm>
              <a:off x="852653" y="1252279"/>
              <a:ext cx="635902" cy="602053"/>
            </a:xfrm>
            <a:custGeom>
              <a:avLst/>
              <a:gdLst/>
              <a:ahLst/>
              <a:cxnLst/>
              <a:rect l="l" t="t" r="r" b="b"/>
              <a:pathLst>
                <a:path w="25436" h="24082" extrusionOk="0">
                  <a:moveTo>
                    <a:pt x="366" y="1"/>
                  </a:moveTo>
                  <a:lnTo>
                    <a:pt x="71" y="13425"/>
                  </a:lnTo>
                  <a:cubicBezTo>
                    <a:pt x="0" y="16659"/>
                    <a:pt x="1394" y="19690"/>
                    <a:pt x="3896" y="21733"/>
                  </a:cubicBezTo>
                  <a:cubicBezTo>
                    <a:pt x="5783" y="23274"/>
                    <a:pt x="8091" y="24082"/>
                    <a:pt x="10460" y="24082"/>
                  </a:cubicBezTo>
                  <a:cubicBezTo>
                    <a:pt x="10796" y="24082"/>
                    <a:pt x="11134" y="24065"/>
                    <a:pt x="11472" y="24032"/>
                  </a:cubicBezTo>
                  <a:cubicBezTo>
                    <a:pt x="11918" y="23991"/>
                    <a:pt x="12355" y="23920"/>
                    <a:pt x="12805" y="23818"/>
                  </a:cubicBezTo>
                  <a:lnTo>
                    <a:pt x="25436" y="20940"/>
                  </a:lnTo>
                  <a:lnTo>
                    <a:pt x="22985" y="10171"/>
                  </a:lnTo>
                  <a:lnTo>
                    <a:pt x="11125" y="12876"/>
                  </a:lnTo>
                  <a:lnTo>
                    <a:pt x="11411" y="245"/>
                  </a:lnTo>
                  <a:lnTo>
                    <a:pt x="366"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3547;p80"/>
            <p:cNvSpPr/>
            <p:nvPr/>
          </p:nvSpPr>
          <p:spPr>
            <a:xfrm>
              <a:off x="1340804" y="2023933"/>
              <a:ext cx="625477" cy="1378031"/>
            </a:xfrm>
            <a:custGeom>
              <a:avLst/>
              <a:gdLst/>
              <a:ahLst/>
              <a:cxnLst/>
              <a:rect l="l" t="t" r="r" b="b"/>
              <a:pathLst>
                <a:path w="25019" h="55121" extrusionOk="0">
                  <a:moveTo>
                    <a:pt x="530" y="1"/>
                  </a:moveTo>
                  <a:lnTo>
                    <a:pt x="518" y="91"/>
                  </a:lnTo>
                  <a:lnTo>
                    <a:pt x="113" y="7304"/>
                  </a:lnTo>
                  <a:cubicBezTo>
                    <a:pt x="91" y="7535"/>
                    <a:pt x="0" y="9427"/>
                    <a:pt x="152" y="12561"/>
                  </a:cubicBezTo>
                  <a:cubicBezTo>
                    <a:pt x="183" y="13181"/>
                    <a:pt x="225" y="13852"/>
                    <a:pt x="264" y="14565"/>
                  </a:cubicBezTo>
                  <a:cubicBezTo>
                    <a:pt x="286" y="14697"/>
                    <a:pt x="286" y="14819"/>
                    <a:pt x="296" y="14950"/>
                  </a:cubicBezTo>
                  <a:lnTo>
                    <a:pt x="296" y="14960"/>
                  </a:lnTo>
                  <a:cubicBezTo>
                    <a:pt x="325" y="15256"/>
                    <a:pt x="347" y="15580"/>
                    <a:pt x="376" y="15895"/>
                  </a:cubicBezTo>
                  <a:lnTo>
                    <a:pt x="376" y="15907"/>
                  </a:lnTo>
                  <a:cubicBezTo>
                    <a:pt x="701" y="19629"/>
                    <a:pt x="1343" y="24389"/>
                    <a:pt x="2605" y="29839"/>
                  </a:cubicBezTo>
                  <a:cubicBezTo>
                    <a:pt x="3886" y="35421"/>
                    <a:pt x="5807" y="41738"/>
                    <a:pt x="8675" y="48399"/>
                  </a:cubicBezTo>
                  <a:lnTo>
                    <a:pt x="11575" y="55121"/>
                  </a:lnTo>
                  <a:lnTo>
                    <a:pt x="25018" y="49334"/>
                  </a:lnTo>
                  <a:lnTo>
                    <a:pt x="22119" y="42612"/>
                  </a:lnTo>
                  <a:cubicBezTo>
                    <a:pt x="18875" y="35087"/>
                    <a:pt x="17044" y="28079"/>
                    <a:pt x="16007" y="22375"/>
                  </a:cubicBezTo>
                  <a:cubicBezTo>
                    <a:pt x="15753" y="20950"/>
                    <a:pt x="15551" y="19617"/>
                    <a:pt x="15387" y="18377"/>
                  </a:cubicBezTo>
                  <a:cubicBezTo>
                    <a:pt x="14543" y="12124"/>
                    <a:pt x="14716" y="8197"/>
                    <a:pt x="14716" y="8116"/>
                  </a:cubicBezTo>
                  <a:lnTo>
                    <a:pt x="15143" y="813"/>
                  </a:lnTo>
                  <a:lnTo>
                    <a:pt x="530"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3548;p80"/>
            <p:cNvSpPr/>
            <p:nvPr/>
          </p:nvSpPr>
          <p:spPr>
            <a:xfrm>
              <a:off x="493126" y="1957057"/>
              <a:ext cx="1039903" cy="1296705"/>
            </a:xfrm>
            <a:custGeom>
              <a:avLst/>
              <a:gdLst/>
              <a:ahLst/>
              <a:cxnLst/>
              <a:rect l="l" t="t" r="r" b="b"/>
              <a:pathLst>
                <a:path w="41596" h="51868" extrusionOk="0">
                  <a:moveTo>
                    <a:pt x="32045" y="1"/>
                  </a:moveTo>
                  <a:lnTo>
                    <a:pt x="26492" y="4760"/>
                  </a:lnTo>
                  <a:cubicBezTo>
                    <a:pt x="26260" y="4975"/>
                    <a:pt x="23839" y="7069"/>
                    <a:pt x="20422" y="10994"/>
                  </a:cubicBezTo>
                  <a:cubicBezTo>
                    <a:pt x="17635" y="14199"/>
                    <a:pt x="14198" y="18592"/>
                    <a:pt x="10739" y="24145"/>
                  </a:cubicBezTo>
                  <a:cubicBezTo>
                    <a:pt x="8016" y="28538"/>
                    <a:pt x="5279" y="33642"/>
                    <a:pt x="2839" y="39451"/>
                  </a:cubicBezTo>
                  <a:lnTo>
                    <a:pt x="0" y="46192"/>
                  </a:lnTo>
                  <a:lnTo>
                    <a:pt x="13495" y="51867"/>
                  </a:lnTo>
                  <a:lnTo>
                    <a:pt x="16334" y="45114"/>
                  </a:lnTo>
                  <a:cubicBezTo>
                    <a:pt x="19863" y="36683"/>
                    <a:pt x="24164" y="29971"/>
                    <a:pt x="27825" y="25111"/>
                  </a:cubicBezTo>
                  <a:cubicBezTo>
                    <a:pt x="29839" y="22456"/>
                    <a:pt x="31650" y="20352"/>
                    <a:pt x="33063" y="18826"/>
                  </a:cubicBezTo>
                  <a:cubicBezTo>
                    <a:pt x="33480" y="18377"/>
                    <a:pt x="33866" y="17982"/>
                    <a:pt x="34203" y="17635"/>
                  </a:cubicBezTo>
                  <a:lnTo>
                    <a:pt x="34203" y="17625"/>
                  </a:lnTo>
                  <a:cubicBezTo>
                    <a:pt x="34315" y="17523"/>
                    <a:pt x="34405" y="17423"/>
                    <a:pt x="34508" y="17330"/>
                  </a:cubicBezTo>
                  <a:cubicBezTo>
                    <a:pt x="35452" y="16373"/>
                    <a:pt x="36024" y="15875"/>
                    <a:pt x="36043" y="15856"/>
                  </a:cubicBezTo>
                  <a:lnTo>
                    <a:pt x="41596" y="11087"/>
                  </a:lnTo>
                  <a:lnTo>
                    <a:pt x="34425" y="2766"/>
                  </a:lnTo>
                  <a:lnTo>
                    <a:pt x="32045" y="1"/>
                  </a:ln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7" name="Google Shape;3549;p80"/>
            <p:cNvSpPr/>
            <p:nvPr/>
          </p:nvSpPr>
          <p:spPr>
            <a:xfrm>
              <a:off x="1350204" y="2393359"/>
              <a:ext cx="390801" cy="376577"/>
            </a:xfrm>
            <a:custGeom>
              <a:avLst/>
              <a:gdLst/>
              <a:ahLst/>
              <a:cxnLst/>
              <a:rect l="l" t="t" r="r" b="b"/>
              <a:pathLst>
                <a:path w="15632" h="15063" extrusionOk="0">
                  <a:moveTo>
                    <a:pt x="733" y="0"/>
                  </a:moveTo>
                  <a:lnTo>
                    <a:pt x="0" y="1118"/>
                  </a:lnTo>
                  <a:lnTo>
                    <a:pt x="0" y="1130"/>
                  </a:lnTo>
                  <a:cubicBezTo>
                    <a:pt x="325" y="4852"/>
                    <a:pt x="967" y="9612"/>
                    <a:pt x="2229" y="15062"/>
                  </a:cubicBezTo>
                  <a:lnTo>
                    <a:pt x="15631" y="7598"/>
                  </a:lnTo>
                  <a:cubicBezTo>
                    <a:pt x="15377" y="6173"/>
                    <a:pt x="15175" y="4840"/>
                    <a:pt x="15011" y="3600"/>
                  </a:cubicBezTo>
                  <a:lnTo>
                    <a:pt x="733"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8" name="Google Shape;3550;p80"/>
            <p:cNvSpPr/>
            <p:nvPr/>
          </p:nvSpPr>
          <p:spPr>
            <a:xfrm>
              <a:off x="761603" y="2231883"/>
              <a:ext cx="632627" cy="352977"/>
            </a:xfrm>
            <a:custGeom>
              <a:avLst/>
              <a:gdLst/>
              <a:ahLst/>
              <a:cxnLst/>
              <a:rect l="l" t="t" r="r" b="b"/>
              <a:pathLst>
                <a:path w="25305" h="14119" extrusionOk="0">
                  <a:moveTo>
                    <a:pt x="9683" y="1"/>
                  </a:moveTo>
                  <a:cubicBezTo>
                    <a:pt x="6896" y="3206"/>
                    <a:pt x="3459" y="7599"/>
                    <a:pt x="0" y="13152"/>
                  </a:cubicBezTo>
                  <a:lnTo>
                    <a:pt x="17086" y="14118"/>
                  </a:lnTo>
                  <a:cubicBezTo>
                    <a:pt x="19100" y="11463"/>
                    <a:pt x="20911" y="9359"/>
                    <a:pt x="22324" y="7833"/>
                  </a:cubicBezTo>
                  <a:lnTo>
                    <a:pt x="24277" y="6459"/>
                  </a:lnTo>
                  <a:lnTo>
                    <a:pt x="25304" y="4863"/>
                  </a:lnTo>
                  <a:lnTo>
                    <a:pt x="23320" y="4243"/>
                  </a:lnTo>
                  <a:lnTo>
                    <a:pt x="9683" y="1"/>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9" name="Google Shape;3551;p80"/>
            <p:cNvSpPr/>
            <p:nvPr/>
          </p:nvSpPr>
          <p:spPr>
            <a:xfrm>
              <a:off x="1507328" y="3247638"/>
              <a:ext cx="551201" cy="413676"/>
            </a:xfrm>
            <a:custGeom>
              <a:avLst/>
              <a:gdLst/>
              <a:ahLst/>
              <a:cxnLst/>
              <a:rect l="l" t="t" r="r" b="b"/>
              <a:pathLst>
                <a:path w="22048" h="16547" extrusionOk="0">
                  <a:moveTo>
                    <a:pt x="18194" y="0"/>
                  </a:moveTo>
                  <a:lnTo>
                    <a:pt x="4914" y="6173"/>
                  </a:lnTo>
                  <a:cubicBezTo>
                    <a:pt x="4914" y="6173"/>
                    <a:pt x="0" y="8228"/>
                    <a:pt x="1118" y="16546"/>
                  </a:cubicBezTo>
                  <a:lnTo>
                    <a:pt x="22048" y="10039"/>
                  </a:lnTo>
                  <a:lnTo>
                    <a:pt x="18194" y="0"/>
                  </a:ln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0" name="Google Shape;3552;p80"/>
            <p:cNvSpPr/>
            <p:nvPr/>
          </p:nvSpPr>
          <p:spPr>
            <a:xfrm>
              <a:off x="1531979" y="3414388"/>
              <a:ext cx="526551" cy="246926"/>
            </a:xfrm>
            <a:custGeom>
              <a:avLst/>
              <a:gdLst/>
              <a:ahLst/>
              <a:cxnLst/>
              <a:rect l="l" t="t" r="r" b="b"/>
              <a:pathLst>
                <a:path w="21062" h="9877" extrusionOk="0">
                  <a:moveTo>
                    <a:pt x="19771" y="1"/>
                  </a:moveTo>
                  <a:lnTo>
                    <a:pt x="0" y="8656"/>
                  </a:lnTo>
                  <a:lnTo>
                    <a:pt x="132" y="9876"/>
                  </a:lnTo>
                  <a:lnTo>
                    <a:pt x="21062" y="3369"/>
                  </a:lnTo>
                  <a:lnTo>
                    <a:pt x="1977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1" name="Google Shape;3553;p80"/>
            <p:cNvSpPr/>
            <p:nvPr/>
          </p:nvSpPr>
          <p:spPr>
            <a:xfrm>
              <a:off x="1550880" y="3491138"/>
              <a:ext cx="105450" cy="104726"/>
            </a:xfrm>
            <a:custGeom>
              <a:avLst/>
              <a:gdLst/>
              <a:ahLst/>
              <a:cxnLst/>
              <a:rect l="l" t="t" r="r" b="b"/>
              <a:pathLst>
                <a:path w="4218" h="4189" extrusionOk="0">
                  <a:moveTo>
                    <a:pt x="295" y="0"/>
                  </a:moveTo>
                  <a:cubicBezTo>
                    <a:pt x="116" y="0"/>
                    <a:pt x="1" y="258"/>
                    <a:pt x="191" y="338"/>
                  </a:cubicBezTo>
                  <a:cubicBezTo>
                    <a:pt x="1849" y="1019"/>
                    <a:pt x="3181" y="2384"/>
                    <a:pt x="3811" y="4070"/>
                  </a:cubicBezTo>
                  <a:cubicBezTo>
                    <a:pt x="3842" y="4153"/>
                    <a:pt x="3914" y="4188"/>
                    <a:pt x="3986" y="4188"/>
                  </a:cubicBezTo>
                  <a:cubicBezTo>
                    <a:pt x="4101" y="4188"/>
                    <a:pt x="4217" y="4097"/>
                    <a:pt x="4167" y="3960"/>
                  </a:cubicBezTo>
                  <a:cubicBezTo>
                    <a:pt x="3496" y="2191"/>
                    <a:pt x="2112" y="736"/>
                    <a:pt x="365" y="14"/>
                  </a:cubicBezTo>
                  <a:cubicBezTo>
                    <a:pt x="341" y="5"/>
                    <a:pt x="317" y="0"/>
                    <a:pt x="29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2" name="Google Shape;3554;p80"/>
            <p:cNvSpPr/>
            <p:nvPr/>
          </p:nvSpPr>
          <p:spPr>
            <a:xfrm>
              <a:off x="1919706" y="3312537"/>
              <a:ext cx="67026" cy="180425"/>
            </a:xfrm>
            <a:custGeom>
              <a:avLst/>
              <a:gdLst/>
              <a:ahLst/>
              <a:cxnLst/>
              <a:rect l="l" t="t" r="r" b="b"/>
              <a:pathLst>
                <a:path w="2681" h="7217" extrusionOk="0">
                  <a:moveTo>
                    <a:pt x="2433" y="1"/>
                  </a:moveTo>
                  <a:cubicBezTo>
                    <a:pt x="2390" y="1"/>
                    <a:pt x="2346" y="21"/>
                    <a:pt x="2309" y="69"/>
                  </a:cubicBezTo>
                  <a:cubicBezTo>
                    <a:pt x="793" y="2061"/>
                    <a:pt x="0" y="4543"/>
                    <a:pt x="93" y="7045"/>
                  </a:cubicBezTo>
                  <a:cubicBezTo>
                    <a:pt x="98" y="7160"/>
                    <a:pt x="188" y="7216"/>
                    <a:pt x="278" y="7216"/>
                  </a:cubicBezTo>
                  <a:cubicBezTo>
                    <a:pt x="371" y="7216"/>
                    <a:pt x="464" y="7155"/>
                    <a:pt x="459" y="7035"/>
                  </a:cubicBezTo>
                  <a:cubicBezTo>
                    <a:pt x="366" y="4636"/>
                    <a:pt x="1120" y="2234"/>
                    <a:pt x="2575" y="314"/>
                  </a:cubicBezTo>
                  <a:cubicBezTo>
                    <a:pt x="2681" y="177"/>
                    <a:pt x="2561" y="1"/>
                    <a:pt x="243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6" name="Google Shape;3555;p80"/>
            <p:cNvSpPr/>
            <p:nvPr/>
          </p:nvSpPr>
          <p:spPr>
            <a:xfrm>
              <a:off x="238126" y="3101711"/>
              <a:ext cx="593426" cy="390501"/>
            </a:xfrm>
            <a:custGeom>
              <a:avLst/>
              <a:gdLst/>
              <a:ahLst/>
              <a:cxnLst/>
              <a:rect l="l" t="t" r="r" b="b"/>
              <a:pathLst>
                <a:path w="23737" h="15620" extrusionOk="0">
                  <a:moveTo>
                    <a:pt x="8067" y="1"/>
                  </a:moveTo>
                  <a:cubicBezTo>
                    <a:pt x="6155" y="1"/>
                    <a:pt x="3173" y="779"/>
                    <a:pt x="0" y="4575"/>
                  </a:cubicBezTo>
                  <a:lnTo>
                    <a:pt x="18936" y="15620"/>
                  </a:lnTo>
                  <a:lnTo>
                    <a:pt x="23737" y="6001"/>
                  </a:lnTo>
                  <a:lnTo>
                    <a:pt x="10210" y="377"/>
                  </a:lnTo>
                  <a:cubicBezTo>
                    <a:pt x="10210" y="377"/>
                    <a:pt x="9397" y="1"/>
                    <a:pt x="8067" y="1"/>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7" name="Google Shape;3556;p80"/>
            <p:cNvSpPr/>
            <p:nvPr/>
          </p:nvSpPr>
          <p:spPr>
            <a:xfrm>
              <a:off x="238126" y="3193187"/>
              <a:ext cx="513627" cy="299027"/>
            </a:xfrm>
            <a:custGeom>
              <a:avLst/>
              <a:gdLst/>
              <a:ahLst/>
              <a:cxnLst/>
              <a:rect l="l" t="t" r="r" b="b"/>
              <a:pathLst>
                <a:path w="20545" h="11961" extrusionOk="0">
                  <a:moveTo>
                    <a:pt x="813" y="1"/>
                  </a:moveTo>
                  <a:lnTo>
                    <a:pt x="0" y="916"/>
                  </a:lnTo>
                  <a:lnTo>
                    <a:pt x="18936" y="11961"/>
                  </a:lnTo>
                  <a:lnTo>
                    <a:pt x="20544" y="8739"/>
                  </a:lnTo>
                  <a:lnTo>
                    <a:pt x="81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8" name="Google Shape;3557;p80"/>
            <p:cNvSpPr/>
            <p:nvPr/>
          </p:nvSpPr>
          <p:spPr>
            <a:xfrm>
              <a:off x="623278" y="3307886"/>
              <a:ext cx="175175" cy="84726"/>
            </a:xfrm>
            <a:custGeom>
              <a:avLst/>
              <a:gdLst/>
              <a:ahLst/>
              <a:cxnLst/>
              <a:rect l="l" t="t" r="r" b="b"/>
              <a:pathLst>
                <a:path w="7007" h="3389" extrusionOk="0">
                  <a:moveTo>
                    <a:pt x="6795" y="1"/>
                  </a:moveTo>
                  <a:cubicBezTo>
                    <a:pt x="6789" y="1"/>
                    <a:pt x="6783" y="1"/>
                    <a:pt x="6776" y="2"/>
                  </a:cubicBezTo>
                  <a:cubicBezTo>
                    <a:pt x="4284" y="234"/>
                    <a:pt x="1914" y="1322"/>
                    <a:pt x="134" y="3082"/>
                  </a:cubicBezTo>
                  <a:cubicBezTo>
                    <a:pt x="1" y="3208"/>
                    <a:pt x="122" y="3389"/>
                    <a:pt x="264" y="3389"/>
                  </a:cubicBezTo>
                  <a:cubicBezTo>
                    <a:pt x="305" y="3389"/>
                    <a:pt x="349" y="3373"/>
                    <a:pt x="388" y="3336"/>
                  </a:cubicBezTo>
                  <a:cubicBezTo>
                    <a:pt x="2097" y="1659"/>
                    <a:pt x="4374" y="590"/>
                    <a:pt x="6776" y="368"/>
                  </a:cubicBezTo>
                  <a:cubicBezTo>
                    <a:pt x="6992" y="346"/>
                    <a:pt x="7007" y="1"/>
                    <a:pt x="679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9" name="Google Shape;3558;p80"/>
            <p:cNvSpPr/>
            <p:nvPr/>
          </p:nvSpPr>
          <p:spPr>
            <a:xfrm>
              <a:off x="361726" y="3116512"/>
              <a:ext cx="34326" cy="142175"/>
            </a:xfrm>
            <a:custGeom>
              <a:avLst/>
              <a:gdLst/>
              <a:ahLst/>
              <a:cxnLst/>
              <a:rect l="l" t="t" r="r" b="b"/>
              <a:pathLst>
                <a:path w="1373" h="5687" extrusionOk="0">
                  <a:moveTo>
                    <a:pt x="545" y="1"/>
                  </a:moveTo>
                  <a:cubicBezTo>
                    <a:pt x="433" y="1"/>
                    <a:pt x="327" y="84"/>
                    <a:pt x="374" y="212"/>
                  </a:cubicBezTo>
                  <a:cubicBezTo>
                    <a:pt x="994" y="1899"/>
                    <a:pt x="885" y="3812"/>
                    <a:pt x="69" y="5409"/>
                  </a:cubicBezTo>
                  <a:cubicBezTo>
                    <a:pt x="1" y="5554"/>
                    <a:pt x="123" y="5686"/>
                    <a:pt x="241" y="5686"/>
                  </a:cubicBezTo>
                  <a:cubicBezTo>
                    <a:pt x="296" y="5686"/>
                    <a:pt x="350" y="5658"/>
                    <a:pt x="384" y="5592"/>
                  </a:cubicBezTo>
                  <a:cubicBezTo>
                    <a:pt x="1239" y="3912"/>
                    <a:pt x="1373" y="1909"/>
                    <a:pt x="731" y="129"/>
                  </a:cubicBezTo>
                  <a:cubicBezTo>
                    <a:pt x="698" y="39"/>
                    <a:pt x="620" y="1"/>
                    <a:pt x="5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0" name="Google Shape;3559;p80"/>
            <p:cNvSpPr/>
            <p:nvPr/>
          </p:nvSpPr>
          <p:spPr>
            <a:xfrm>
              <a:off x="854903" y="1499354"/>
              <a:ext cx="1054452" cy="1052355"/>
            </a:xfrm>
            <a:custGeom>
              <a:avLst/>
              <a:gdLst/>
              <a:ahLst/>
              <a:cxnLst/>
              <a:rect l="l" t="t" r="r" b="b"/>
              <a:pathLst>
                <a:path w="42178" h="42094" extrusionOk="0">
                  <a:moveTo>
                    <a:pt x="27170" y="1"/>
                  </a:moveTo>
                  <a:cubicBezTo>
                    <a:pt x="23656" y="1"/>
                    <a:pt x="20165" y="691"/>
                    <a:pt x="18978" y="1743"/>
                  </a:cubicBezTo>
                  <a:cubicBezTo>
                    <a:pt x="17147" y="3378"/>
                    <a:pt x="16681" y="9746"/>
                    <a:pt x="16559" y="12958"/>
                  </a:cubicBezTo>
                  <a:lnTo>
                    <a:pt x="0" y="27400"/>
                  </a:lnTo>
                  <a:lnTo>
                    <a:pt x="469" y="28296"/>
                  </a:lnTo>
                  <a:cubicBezTo>
                    <a:pt x="5065" y="36900"/>
                    <a:pt x="12754" y="41660"/>
                    <a:pt x="22690" y="42065"/>
                  </a:cubicBezTo>
                  <a:cubicBezTo>
                    <a:pt x="23167" y="42084"/>
                    <a:pt x="23637" y="42094"/>
                    <a:pt x="24101" y="42094"/>
                  </a:cubicBezTo>
                  <a:cubicBezTo>
                    <a:pt x="25359" y="42094"/>
                    <a:pt x="26565" y="42027"/>
                    <a:pt x="27694" y="41923"/>
                  </a:cubicBezTo>
                  <a:cubicBezTo>
                    <a:pt x="32626" y="41445"/>
                    <a:pt x="36136" y="40154"/>
                    <a:pt x="36329" y="40073"/>
                  </a:cubicBezTo>
                  <a:lnTo>
                    <a:pt x="36930" y="39848"/>
                  </a:lnTo>
                  <a:lnTo>
                    <a:pt x="37113" y="39238"/>
                  </a:lnTo>
                  <a:cubicBezTo>
                    <a:pt x="42177" y="21960"/>
                    <a:pt x="39797" y="10488"/>
                    <a:pt x="39553" y="9390"/>
                  </a:cubicBezTo>
                  <a:cubicBezTo>
                    <a:pt x="39236" y="7061"/>
                    <a:pt x="38638" y="5221"/>
                    <a:pt x="37762" y="3940"/>
                  </a:cubicBezTo>
                  <a:cubicBezTo>
                    <a:pt x="36380" y="1926"/>
                    <a:pt x="33705" y="613"/>
                    <a:pt x="30044" y="166"/>
                  </a:cubicBezTo>
                  <a:cubicBezTo>
                    <a:pt x="29117" y="54"/>
                    <a:pt x="28143" y="1"/>
                    <a:pt x="27170" y="1"/>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1" name="Google Shape;3560;p80"/>
            <p:cNvSpPr/>
            <p:nvPr/>
          </p:nvSpPr>
          <p:spPr>
            <a:xfrm>
              <a:off x="1413528" y="1519005"/>
              <a:ext cx="301776" cy="101925"/>
            </a:xfrm>
            <a:custGeom>
              <a:avLst/>
              <a:gdLst/>
              <a:ahLst/>
              <a:cxnLst/>
              <a:rect l="l" t="t" r="r" b="b"/>
              <a:pathLst>
                <a:path w="12071" h="4077" extrusionOk="0">
                  <a:moveTo>
                    <a:pt x="1006" y="0"/>
                  </a:moveTo>
                  <a:cubicBezTo>
                    <a:pt x="1006" y="0"/>
                    <a:pt x="1" y="2075"/>
                    <a:pt x="997" y="3000"/>
                  </a:cubicBezTo>
                  <a:cubicBezTo>
                    <a:pt x="1202" y="3186"/>
                    <a:pt x="1493" y="3261"/>
                    <a:pt x="1826" y="3261"/>
                  </a:cubicBezTo>
                  <a:cubicBezTo>
                    <a:pt x="3130" y="3261"/>
                    <a:pt x="5085" y="2126"/>
                    <a:pt x="5085" y="2126"/>
                  </a:cubicBezTo>
                  <a:cubicBezTo>
                    <a:pt x="5085" y="2126"/>
                    <a:pt x="6386" y="4076"/>
                    <a:pt x="8545" y="4076"/>
                  </a:cubicBezTo>
                  <a:cubicBezTo>
                    <a:pt x="8816" y="4076"/>
                    <a:pt x="9101" y="4045"/>
                    <a:pt x="9398" y="3976"/>
                  </a:cubicBezTo>
                  <a:cubicBezTo>
                    <a:pt x="12070" y="3366"/>
                    <a:pt x="10301" y="437"/>
                    <a:pt x="10301" y="437"/>
                  </a:cubicBezTo>
                  <a:lnTo>
                    <a:pt x="10301" y="437"/>
                  </a:lnTo>
                  <a:lnTo>
                    <a:pt x="5310" y="1506"/>
                  </a:lnTo>
                  <a:lnTo>
                    <a:pt x="100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2" name="Google Shape;3561;p80"/>
            <p:cNvSpPr/>
            <p:nvPr/>
          </p:nvSpPr>
          <p:spPr>
            <a:xfrm>
              <a:off x="1382278" y="1668256"/>
              <a:ext cx="122051" cy="91026"/>
            </a:xfrm>
            <a:custGeom>
              <a:avLst/>
              <a:gdLst/>
              <a:ahLst/>
              <a:cxnLst/>
              <a:rect l="l" t="t" r="r" b="b"/>
              <a:pathLst>
                <a:path w="4882" h="3641" extrusionOk="0">
                  <a:moveTo>
                    <a:pt x="2471" y="0"/>
                  </a:moveTo>
                  <a:cubicBezTo>
                    <a:pt x="2404" y="0"/>
                    <a:pt x="2336" y="3"/>
                    <a:pt x="2266" y="10"/>
                  </a:cubicBezTo>
                  <a:cubicBezTo>
                    <a:pt x="1" y="228"/>
                    <a:pt x="265" y="3641"/>
                    <a:pt x="2409" y="3641"/>
                  </a:cubicBezTo>
                  <a:cubicBezTo>
                    <a:pt x="2478" y="3641"/>
                    <a:pt x="2550" y="3637"/>
                    <a:pt x="2623" y="3630"/>
                  </a:cubicBezTo>
                  <a:cubicBezTo>
                    <a:pt x="4881" y="3414"/>
                    <a:pt x="4614" y="0"/>
                    <a:pt x="247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3" name="Google Shape;3562;p80"/>
            <p:cNvSpPr/>
            <p:nvPr/>
          </p:nvSpPr>
          <p:spPr>
            <a:xfrm>
              <a:off x="1337478" y="1869132"/>
              <a:ext cx="122100" cy="91250"/>
            </a:xfrm>
            <a:custGeom>
              <a:avLst/>
              <a:gdLst/>
              <a:ahLst/>
              <a:cxnLst/>
              <a:rect l="l" t="t" r="r" b="b"/>
              <a:pathLst>
                <a:path w="4884" h="3650" extrusionOk="0">
                  <a:moveTo>
                    <a:pt x="2465" y="0"/>
                  </a:moveTo>
                  <a:cubicBezTo>
                    <a:pt x="2398" y="0"/>
                    <a:pt x="2330" y="3"/>
                    <a:pt x="2259" y="10"/>
                  </a:cubicBezTo>
                  <a:cubicBezTo>
                    <a:pt x="1" y="235"/>
                    <a:pt x="266" y="3650"/>
                    <a:pt x="2411" y="3650"/>
                  </a:cubicBezTo>
                  <a:cubicBezTo>
                    <a:pt x="2477" y="3650"/>
                    <a:pt x="2546" y="3646"/>
                    <a:pt x="2616" y="3640"/>
                  </a:cubicBezTo>
                  <a:cubicBezTo>
                    <a:pt x="4884" y="3412"/>
                    <a:pt x="4617" y="0"/>
                    <a:pt x="24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4" name="Google Shape;3563;p80"/>
            <p:cNvSpPr/>
            <p:nvPr/>
          </p:nvSpPr>
          <p:spPr>
            <a:xfrm>
              <a:off x="1256853" y="2068408"/>
              <a:ext cx="121900" cy="91325"/>
            </a:xfrm>
            <a:custGeom>
              <a:avLst/>
              <a:gdLst/>
              <a:ahLst/>
              <a:cxnLst/>
              <a:rect l="l" t="t" r="r" b="b"/>
              <a:pathLst>
                <a:path w="4876" h="3653" extrusionOk="0">
                  <a:moveTo>
                    <a:pt x="2463" y="1"/>
                  </a:moveTo>
                  <a:cubicBezTo>
                    <a:pt x="2397" y="1"/>
                    <a:pt x="2330" y="4"/>
                    <a:pt x="2260" y="11"/>
                  </a:cubicBezTo>
                  <a:cubicBezTo>
                    <a:pt x="1" y="238"/>
                    <a:pt x="269" y="3652"/>
                    <a:pt x="2414" y="3652"/>
                  </a:cubicBezTo>
                  <a:cubicBezTo>
                    <a:pt x="2480" y="3652"/>
                    <a:pt x="2547" y="3649"/>
                    <a:pt x="2616" y="3643"/>
                  </a:cubicBezTo>
                  <a:cubicBezTo>
                    <a:pt x="4876" y="3415"/>
                    <a:pt x="4617" y="1"/>
                    <a:pt x="246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5" name="Google Shape;3564;p80"/>
            <p:cNvSpPr/>
            <p:nvPr/>
          </p:nvSpPr>
          <p:spPr>
            <a:xfrm>
              <a:off x="1188453" y="2254784"/>
              <a:ext cx="122151" cy="91051"/>
            </a:xfrm>
            <a:custGeom>
              <a:avLst/>
              <a:gdLst/>
              <a:ahLst/>
              <a:cxnLst/>
              <a:rect l="l" t="t" r="r" b="b"/>
              <a:pathLst>
                <a:path w="4886" h="3642" extrusionOk="0">
                  <a:moveTo>
                    <a:pt x="2463" y="0"/>
                  </a:moveTo>
                  <a:cubicBezTo>
                    <a:pt x="2397" y="0"/>
                    <a:pt x="2329" y="3"/>
                    <a:pt x="2260" y="10"/>
                  </a:cubicBezTo>
                  <a:cubicBezTo>
                    <a:pt x="1" y="228"/>
                    <a:pt x="269" y="3642"/>
                    <a:pt x="2414" y="3642"/>
                  </a:cubicBezTo>
                  <a:cubicBezTo>
                    <a:pt x="2480" y="3642"/>
                    <a:pt x="2547" y="3639"/>
                    <a:pt x="2616" y="3632"/>
                  </a:cubicBezTo>
                  <a:cubicBezTo>
                    <a:pt x="4885" y="3414"/>
                    <a:pt x="4617" y="0"/>
                    <a:pt x="246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6" name="Google Shape;3565;p80"/>
            <p:cNvSpPr/>
            <p:nvPr/>
          </p:nvSpPr>
          <p:spPr>
            <a:xfrm>
              <a:off x="1633205" y="866152"/>
              <a:ext cx="569276" cy="728277"/>
            </a:xfrm>
            <a:custGeom>
              <a:avLst/>
              <a:gdLst/>
              <a:ahLst/>
              <a:cxnLst/>
              <a:rect l="l" t="t" r="r" b="b"/>
              <a:pathLst>
                <a:path w="22771" h="29131" extrusionOk="0">
                  <a:moveTo>
                    <a:pt x="12831" y="1"/>
                  </a:moveTo>
                  <a:cubicBezTo>
                    <a:pt x="12490" y="1"/>
                    <a:pt x="12310" y="344"/>
                    <a:pt x="12375" y="618"/>
                  </a:cubicBezTo>
                  <a:lnTo>
                    <a:pt x="11389" y="698"/>
                  </a:lnTo>
                  <a:cubicBezTo>
                    <a:pt x="12651" y="3161"/>
                    <a:pt x="13303" y="5987"/>
                    <a:pt x="13159" y="8968"/>
                  </a:cubicBezTo>
                  <a:cubicBezTo>
                    <a:pt x="12925" y="13849"/>
                    <a:pt x="11755" y="17196"/>
                    <a:pt x="9905" y="19473"/>
                  </a:cubicBezTo>
                  <a:cubicBezTo>
                    <a:pt x="7526" y="22402"/>
                    <a:pt x="4028" y="23561"/>
                    <a:pt x="1" y="23947"/>
                  </a:cubicBezTo>
                  <a:lnTo>
                    <a:pt x="193" y="24833"/>
                  </a:lnTo>
                  <a:lnTo>
                    <a:pt x="560" y="26532"/>
                  </a:lnTo>
                  <a:cubicBezTo>
                    <a:pt x="560" y="26532"/>
                    <a:pt x="508" y="26602"/>
                    <a:pt x="367" y="26705"/>
                  </a:cubicBezTo>
                  <a:cubicBezTo>
                    <a:pt x="955" y="27344"/>
                    <a:pt x="1668" y="27884"/>
                    <a:pt x="2441" y="28291"/>
                  </a:cubicBezTo>
                  <a:cubicBezTo>
                    <a:pt x="3501" y="28846"/>
                    <a:pt x="4668" y="29130"/>
                    <a:pt x="5832" y="29130"/>
                  </a:cubicBezTo>
                  <a:cubicBezTo>
                    <a:pt x="7102" y="29130"/>
                    <a:pt x="8368" y="28792"/>
                    <a:pt x="9488" y="28096"/>
                  </a:cubicBezTo>
                  <a:cubicBezTo>
                    <a:pt x="11380" y="26907"/>
                    <a:pt x="12651" y="24862"/>
                    <a:pt x="12905" y="22656"/>
                  </a:cubicBezTo>
                  <a:cubicBezTo>
                    <a:pt x="13776" y="22950"/>
                    <a:pt x="14688" y="23104"/>
                    <a:pt x="15602" y="23104"/>
                  </a:cubicBezTo>
                  <a:cubicBezTo>
                    <a:pt x="16204" y="23104"/>
                    <a:pt x="16807" y="23037"/>
                    <a:pt x="17401" y="22900"/>
                  </a:cubicBezTo>
                  <a:cubicBezTo>
                    <a:pt x="20125" y="22250"/>
                    <a:pt x="22383" y="19871"/>
                    <a:pt x="22588" y="17032"/>
                  </a:cubicBezTo>
                  <a:cubicBezTo>
                    <a:pt x="22771" y="14633"/>
                    <a:pt x="21377" y="12282"/>
                    <a:pt x="19200" y="11328"/>
                  </a:cubicBezTo>
                  <a:cubicBezTo>
                    <a:pt x="20054" y="10666"/>
                    <a:pt x="20847" y="9944"/>
                    <a:pt x="21397" y="9009"/>
                  </a:cubicBezTo>
                  <a:cubicBezTo>
                    <a:pt x="22668" y="6852"/>
                    <a:pt x="21753" y="4279"/>
                    <a:pt x="20054" y="2663"/>
                  </a:cubicBezTo>
                  <a:cubicBezTo>
                    <a:pt x="18153" y="862"/>
                    <a:pt x="15397" y="383"/>
                    <a:pt x="12915" y="8"/>
                  </a:cubicBezTo>
                  <a:cubicBezTo>
                    <a:pt x="12886" y="3"/>
                    <a:pt x="12858" y="1"/>
                    <a:pt x="12831" y="1"/>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7" name="Google Shape;3566;p80"/>
            <p:cNvSpPr/>
            <p:nvPr/>
          </p:nvSpPr>
          <p:spPr>
            <a:xfrm>
              <a:off x="1160554" y="666051"/>
              <a:ext cx="805227" cy="801254"/>
            </a:xfrm>
            <a:custGeom>
              <a:avLst/>
              <a:gdLst/>
              <a:ahLst/>
              <a:cxnLst/>
              <a:rect l="l" t="t" r="r" b="b"/>
              <a:pathLst>
                <a:path w="32209" h="32050" extrusionOk="0">
                  <a:moveTo>
                    <a:pt x="16283" y="1"/>
                  </a:moveTo>
                  <a:cubicBezTo>
                    <a:pt x="7878" y="1"/>
                    <a:pt x="853" y="6789"/>
                    <a:pt x="447" y="15488"/>
                  </a:cubicBezTo>
                  <a:cubicBezTo>
                    <a:pt x="0" y="25129"/>
                    <a:pt x="3671" y="29063"/>
                    <a:pt x="9112" y="30865"/>
                  </a:cubicBezTo>
                  <a:cubicBezTo>
                    <a:pt x="9478" y="30987"/>
                    <a:pt x="9864" y="31096"/>
                    <a:pt x="10242" y="31199"/>
                  </a:cubicBezTo>
                  <a:cubicBezTo>
                    <a:pt x="10862" y="31363"/>
                    <a:pt x="11501" y="31514"/>
                    <a:pt x="12153" y="31636"/>
                  </a:cubicBezTo>
                  <a:cubicBezTo>
                    <a:pt x="12256" y="31658"/>
                    <a:pt x="12346" y="31668"/>
                    <a:pt x="12448" y="31687"/>
                  </a:cubicBezTo>
                  <a:cubicBezTo>
                    <a:pt x="12519" y="31697"/>
                    <a:pt x="12600" y="31719"/>
                    <a:pt x="12670" y="31729"/>
                  </a:cubicBezTo>
                  <a:cubicBezTo>
                    <a:pt x="12875" y="31758"/>
                    <a:pt x="13078" y="31790"/>
                    <a:pt x="13281" y="31819"/>
                  </a:cubicBezTo>
                  <a:cubicBezTo>
                    <a:pt x="14013" y="31921"/>
                    <a:pt x="14757" y="31992"/>
                    <a:pt x="15519" y="32024"/>
                  </a:cubicBezTo>
                  <a:cubicBezTo>
                    <a:pt x="15918" y="32041"/>
                    <a:pt x="16314" y="32050"/>
                    <a:pt x="16706" y="32050"/>
                  </a:cubicBezTo>
                  <a:cubicBezTo>
                    <a:pt x="17453" y="32050"/>
                    <a:pt x="18187" y="32018"/>
                    <a:pt x="18907" y="31951"/>
                  </a:cubicBezTo>
                  <a:cubicBezTo>
                    <a:pt x="22934" y="31565"/>
                    <a:pt x="26432" y="30406"/>
                    <a:pt x="28811" y="27477"/>
                  </a:cubicBezTo>
                  <a:cubicBezTo>
                    <a:pt x="30661" y="25200"/>
                    <a:pt x="31831" y="21853"/>
                    <a:pt x="32065" y="16972"/>
                  </a:cubicBezTo>
                  <a:cubicBezTo>
                    <a:pt x="32209" y="13991"/>
                    <a:pt x="31557" y="11165"/>
                    <a:pt x="30295" y="8702"/>
                  </a:cubicBezTo>
                  <a:cubicBezTo>
                    <a:pt x="27784" y="3760"/>
                    <a:pt x="22841" y="294"/>
                    <a:pt x="17015" y="18"/>
                  </a:cubicBezTo>
                  <a:cubicBezTo>
                    <a:pt x="16770" y="7"/>
                    <a:pt x="16526" y="1"/>
                    <a:pt x="16283"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8" name="Google Shape;3567;p80"/>
            <p:cNvSpPr/>
            <p:nvPr/>
          </p:nvSpPr>
          <p:spPr>
            <a:xfrm>
              <a:off x="956127" y="551076"/>
              <a:ext cx="1065078" cy="986754"/>
            </a:xfrm>
            <a:custGeom>
              <a:avLst/>
              <a:gdLst/>
              <a:ahLst/>
              <a:cxnLst/>
              <a:rect l="l" t="t" r="r" b="b"/>
              <a:pathLst>
                <a:path w="42603" h="39470" extrusionOk="0">
                  <a:moveTo>
                    <a:pt x="23923" y="0"/>
                  </a:moveTo>
                  <a:cubicBezTo>
                    <a:pt x="21186" y="0"/>
                    <a:pt x="18446" y="722"/>
                    <a:pt x="16088" y="2115"/>
                  </a:cubicBezTo>
                  <a:cubicBezTo>
                    <a:pt x="12915" y="3997"/>
                    <a:pt x="10464" y="7077"/>
                    <a:pt x="9327" y="10587"/>
                  </a:cubicBezTo>
                  <a:cubicBezTo>
                    <a:pt x="9000" y="10551"/>
                    <a:pt x="8671" y="10533"/>
                    <a:pt x="8343" y="10533"/>
                  </a:cubicBezTo>
                  <a:cubicBezTo>
                    <a:pt x="7936" y="10533"/>
                    <a:pt x="7529" y="10561"/>
                    <a:pt x="7130" y="10616"/>
                  </a:cubicBezTo>
                  <a:cubicBezTo>
                    <a:pt x="6081" y="10760"/>
                    <a:pt x="5065" y="11105"/>
                    <a:pt x="4170" y="11654"/>
                  </a:cubicBezTo>
                  <a:cubicBezTo>
                    <a:pt x="2512" y="12672"/>
                    <a:pt x="1292" y="14461"/>
                    <a:pt x="1189" y="16404"/>
                  </a:cubicBezTo>
                  <a:cubicBezTo>
                    <a:pt x="1089" y="18346"/>
                    <a:pt x="2217" y="20350"/>
                    <a:pt x="4018" y="21073"/>
                  </a:cubicBezTo>
                  <a:cubicBezTo>
                    <a:pt x="2278" y="21551"/>
                    <a:pt x="845" y="23025"/>
                    <a:pt x="428" y="24795"/>
                  </a:cubicBezTo>
                  <a:cubicBezTo>
                    <a:pt x="1" y="26555"/>
                    <a:pt x="611" y="28517"/>
                    <a:pt x="1944" y="29738"/>
                  </a:cubicBezTo>
                  <a:cubicBezTo>
                    <a:pt x="2883" y="30585"/>
                    <a:pt x="4151" y="31042"/>
                    <a:pt x="5417" y="31042"/>
                  </a:cubicBezTo>
                  <a:cubicBezTo>
                    <a:pt x="5960" y="31042"/>
                    <a:pt x="6502" y="30958"/>
                    <a:pt x="7018" y="30785"/>
                  </a:cubicBezTo>
                  <a:lnTo>
                    <a:pt x="7018" y="30785"/>
                  </a:lnTo>
                  <a:cubicBezTo>
                    <a:pt x="6286" y="32544"/>
                    <a:pt x="6925" y="34770"/>
                    <a:pt x="8473" y="35879"/>
                  </a:cubicBezTo>
                  <a:cubicBezTo>
                    <a:pt x="9185" y="36391"/>
                    <a:pt x="10061" y="36643"/>
                    <a:pt x="10938" y="36643"/>
                  </a:cubicBezTo>
                  <a:cubicBezTo>
                    <a:pt x="11962" y="36643"/>
                    <a:pt x="12988" y="36299"/>
                    <a:pt x="13759" y="35625"/>
                  </a:cubicBezTo>
                  <a:cubicBezTo>
                    <a:pt x="14172" y="37766"/>
                    <a:pt x="16243" y="39470"/>
                    <a:pt x="18431" y="39470"/>
                  </a:cubicBezTo>
                  <a:cubicBezTo>
                    <a:pt x="18457" y="39470"/>
                    <a:pt x="18483" y="39469"/>
                    <a:pt x="18509" y="39469"/>
                  </a:cubicBezTo>
                  <a:cubicBezTo>
                    <a:pt x="20330" y="39430"/>
                    <a:pt x="22039" y="38219"/>
                    <a:pt x="22771" y="36562"/>
                  </a:cubicBezTo>
                  <a:cubicBezTo>
                    <a:pt x="21936" y="36489"/>
                    <a:pt x="21123" y="36389"/>
                    <a:pt x="20330" y="36235"/>
                  </a:cubicBezTo>
                  <a:cubicBezTo>
                    <a:pt x="19090" y="35991"/>
                    <a:pt x="17899" y="35695"/>
                    <a:pt x="16791" y="35290"/>
                  </a:cubicBezTo>
                  <a:cubicBezTo>
                    <a:pt x="14157" y="34334"/>
                    <a:pt x="11970" y="32828"/>
                    <a:pt x="10516" y="30338"/>
                  </a:cubicBezTo>
                  <a:cubicBezTo>
                    <a:pt x="9132" y="27958"/>
                    <a:pt x="8412" y="24663"/>
                    <a:pt x="8624" y="20087"/>
                  </a:cubicBezTo>
                  <a:cubicBezTo>
                    <a:pt x="8727" y="18000"/>
                    <a:pt x="9205" y="16018"/>
                    <a:pt x="9998" y="14217"/>
                  </a:cubicBezTo>
                  <a:cubicBezTo>
                    <a:pt x="10242" y="14290"/>
                    <a:pt x="10496" y="14339"/>
                    <a:pt x="10740" y="14380"/>
                  </a:cubicBezTo>
                  <a:cubicBezTo>
                    <a:pt x="11251" y="14460"/>
                    <a:pt x="11767" y="14499"/>
                    <a:pt x="12282" y="14499"/>
                  </a:cubicBezTo>
                  <a:cubicBezTo>
                    <a:pt x="14979" y="14499"/>
                    <a:pt x="17668" y="13431"/>
                    <a:pt x="19598" y="11554"/>
                  </a:cubicBezTo>
                  <a:lnTo>
                    <a:pt x="19598" y="11554"/>
                  </a:lnTo>
                  <a:cubicBezTo>
                    <a:pt x="19434" y="11808"/>
                    <a:pt x="19322" y="12093"/>
                    <a:pt x="19251" y="12376"/>
                  </a:cubicBezTo>
                  <a:cubicBezTo>
                    <a:pt x="19261" y="12386"/>
                    <a:pt x="19251" y="12386"/>
                    <a:pt x="19251" y="12386"/>
                  </a:cubicBezTo>
                  <a:cubicBezTo>
                    <a:pt x="19151" y="12864"/>
                    <a:pt x="19161" y="13362"/>
                    <a:pt x="19302" y="13831"/>
                  </a:cubicBezTo>
                  <a:cubicBezTo>
                    <a:pt x="19547" y="14583"/>
                    <a:pt x="20127" y="15215"/>
                    <a:pt x="20860" y="15520"/>
                  </a:cubicBezTo>
                  <a:cubicBezTo>
                    <a:pt x="21021" y="15591"/>
                    <a:pt x="21175" y="15642"/>
                    <a:pt x="21348" y="15671"/>
                  </a:cubicBezTo>
                  <a:lnTo>
                    <a:pt x="21358" y="15671"/>
                  </a:lnTo>
                  <a:cubicBezTo>
                    <a:pt x="21585" y="15726"/>
                    <a:pt x="21818" y="15749"/>
                    <a:pt x="22053" y="15749"/>
                  </a:cubicBezTo>
                  <a:cubicBezTo>
                    <a:pt x="22173" y="15749"/>
                    <a:pt x="22294" y="15743"/>
                    <a:pt x="22414" y="15732"/>
                  </a:cubicBezTo>
                  <a:cubicBezTo>
                    <a:pt x="22922" y="15703"/>
                    <a:pt x="23432" y="15581"/>
                    <a:pt x="23911" y="15437"/>
                  </a:cubicBezTo>
                  <a:cubicBezTo>
                    <a:pt x="26788" y="14563"/>
                    <a:pt x="29351" y="12713"/>
                    <a:pt x="31089" y="10263"/>
                  </a:cubicBezTo>
                  <a:cubicBezTo>
                    <a:pt x="31384" y="15132"/>
                    <a:pt x="36124" y="18032"/>
                    <a:pt x="37994" y="18966"/>
                  </a:cubicBezTo>
                  <a:cubicBezTo>
                    <a:pt x="37994" y="18966"/>
                    <a:pt x="39266" y="17878"/>
                    <a:pt x="39978" y="17746"/>
                  </a:cubicBezTo>
                  <a:cubicBezTo>
                    <a:pt x="40167" y="17711"/>
                    <a:pt x="40360" y="17694"/>
                    <a:pt x="40554" y="17694"/>
                  </a:cubicBezTo>
                  <a:cubicBezTo>
                    <a:pt x="41091" y="17694"/>
                    <a:pt x="41632" y="17825"/>
                    <a:pt x="42104" y="18073"/>
                  </a:cubicBezTo>
                  <a:cubicBezTo>
                    <a:pt x="42204" y="18122"/>
                    <a:pt x="42297" y="18183"/>
                    <a:pt x="42387" y="18244"/>
                  </a:cubicBezTo>
                  <a:cubicBezTo>
                    <a:pt x="42541" y="15937"/>
                    <a:pt x="42602" y="12784"/>
                    <a:pt x="41645" y="10882"/>
                  </a:cubicBezTo>
                  <a:cubicBezTo>
                    <a:pt x="40720" y="9030"/>
                    <a:pt x="38921" y="7504"/>
                    <a:pt x="36886" y="7273"/>
                  </a:cubicBezTo>
                  <a:cubicBezTo>
                    <a:pt x="34853" y="3956"/>
                    <a:pt x="31497" y="1454"/>
                    <a:pt x="27713" y="477"/>
                  </a:cubicBezTo>
                  <a:cubicBezTo>
                    <a:pt x="26477" y="157"/>
                    <a:pt x="25200" y="0"/>
                    <a:pt x="23923" y="0"/>
                  </a:cubicBez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9" name="Google Shape;3568;p80"/>
            <p:cNvSpPr/>
            <p:nvPr/>
          </p:nvSpPr>
          <p:spPr>
            <a:xfrm>
              <a:off x="1660354" y="1135554"/>
              <a:ext cx="156176" cy="147101"/>
            </a:xfrm>
            <a:custGeom>
              <a:avLst/>
              <a:gdLst/>
              <a:ahLst/>
              <a:cxnLst/>
              <a:rect l="l" t="t" r="r" b="b"/>
              <a:pathLst>
                <a:path w="6247" h="5884" extrusionOk="0">
                  <a:moveTo>
                    <a:pt x="3078" y="1"/>
                  </a:moveTo>
                  <a:cubicBezTo>
                    <a:pt x="1545" y="1"/>
                    <a:pt x="250" y="1148"/>
                    <a:pt x="123" y="2675"/>
                  </a:cubicBezTo>
                  <a:cubicBezTo>
                    <a:pt x="1" y="4294"/>
                    <a:pt x="1243" y="5717"/>
                    <a:pt x="2900" y="5870"/>
                  </a:cubicBezTo>
                  <a:cubicBezTo>
                    <a:pt x="2995" y="5879"/>
                    <a:pt x="3090" y="5883"/>
                    <a:pt x="3183" y="5883"/>
                  </a:cubicBezTo>
                  <a:cubicBezTo>
                    <a:pt x="4710" y="5883"/>
                    <a:pt x="6001" y="4740"/>
                    <a:pt x="6125" y="3215"/>
                  </a:cubicBezTo>
                  <a:cubicBezTo>
                    <a:pt x="6247" y="1599"/>
                    <a:pt x="5004" y="164"/>
                    <a:pt x="3347" y="13"/>
                  </a:cubicBezTo>
                  <a:cubicBezTo>
                    <a:pt x="3257" y="5"/>
                    <a:pt x="3167" y="1"/>
                    <a:pt x="3078" y="1"/>
                  </a:cubicBezTo>
                  <a:close/>
                </a:path>
              </a:pathLst>
            </a:custGeom>
            <a:solidFill>
              <a:srgbClr val="E28C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0" name="Google Shape;3569;p80"/>
            <p:cNvSpPr/>
            <p:nvPr/>
          </p:nvSpPr>
          <p:spPr>
            <a:xfrm>
              <a:off x="1196603" y="1124329"/>
              <a:ext cx="156176" cy="147101"/>
            </a:xfrm>
            <a:custGeom>
              <a:avLst/>
              <a:gdLst/>
              <a:ahLst/>
              <a:cxnLst/>
              <a:rect l="l" t="t" r="r" b="b"/>
              <a:pathLst>
                <a:path w="6247" h="5884" extrusionOk="0">
                  <a:moveTo>
                    <a:pt x="3082" y="1"/>
                  </a:moveTo>
                  <a:cubicBezTo>
                    <a:pt x="1547" y="1"/>
                    <a:pt x="250" y="1149"/>
                    <a:pt x="123" y="2678"/>
                  </a:cubicBezTo>
                  <a:cubicBezTo>
                    <a:pt x="1" y="4296"/>
                    <a:pt x="1243" y="5719"/>
                    <a:pt x="2901" y="5870"/>
                  </a:cubicBezTo>
                  <a:cubicBezTo>
                    <a:pt x="2997" y="5879"/>
                    <a:pt x="3092" y="5884"/>
                    <a:pt x="3187" y="5884"/>
                  </a:cubicBezTo>
                  <a:cubicBezTo>
                    <a:pt x="4712" y="5884"/>
                    <a:pt x="6001" y="4739"/>
                    <a:pt x="6125" y="3217"/>
                  </a:cubicBezTo>
                  <a:cubicBezTo>
                    <a:pt x="6247" y="1599"/>
                    <a:pt x="5004" y="166"/>
                    <a:pt x="3347" y="12"/>
                  </a:cubicBezTo>
                  <a:cubicBezTo>
                    <a:pt x="3258" y="5"/>
                    <a:pt x="3169" y="1"/>
                    <a:pt x="3082" y="1"/>
                  </a:cubicBezTo>
                  <a:close/>
                </a:path>
              </a:pathLst>
            </a:custGeom>
            <a:solidFill>
              <a:srgbClr val="E28C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1" name="Google Shape;3570;p80"/>
            <p:cNvSpPr/>
            <p:nvPr/>
          </p:nvSpPr>
          <p:spPr>
            <a:xfrm>
              <a:off x="1444528" y="1456930"/>
              <a:ext cx="202676" cy="96700"/>
            </a:xfrm>
            <a:custGeom>
              <a:avLst/>
              <a:gdLst/>
              <a:ahLst/>
              <a:cxnLst/>
              <a:rect l="l" t="t" r="r" b="b"/>
              <a:pathLst>
                <a:path w="8107" h="3868" extrusionOk="0">
                  <a:moveTo>
                    <a:pt x="794" y="1"/>
                  </a:moveTo>
                  <a:lnTo>
                    <a:pt x="274" y="1648"/>
                  </a:lnTo>
                  <a:lnTo>
                    <a:pt x="1" y="2525"/>
                  </a:lnTo>
                  <a:cubicBezTo>
                    <a:pt x="1" y="2525"/>
                    <a:pt x="823" y="3704"/>
                    <a:pt x="3996" y="3855"/>
                  </a:cubicBezTo>
                  <a:cubicBezTo>
                    <a:pt x="4179" y="3867"/>
                    <a:pt x="4353" y="3867"/>
                    <a:pt x="4526" y="3867"/>
                  </a:cubicBezTo>
                  <a:lnTo>
                    <a:pt x="4536" y="3867"/>
                  </a:lnTo>
                  <a:cubicBezTo>
                    <a:pt x="4554" y="3867"/>
                    <a:pt x="4573" y="3867"/>
                    <a:pt x="4591" y="3867"/>
                  </a:cubicBezTo>
                  <a:cubicBezTo>
                    <a:pt x="6577" y="3867"/>
                    <a:pt x="7539" y="3345"/>
                    <a:pt x="7914" y="3074"/>
                  </a:cubicBezTo>
                  <a:cubicBezTo>
                    <a:pt x="8055" y="2971"/>
                    <a:pt x="8107" y="2901"/>
                    <a:pt x="8107" y="2901"/>
                  </a:cubicBezTo>
                  <a:lnTo>
                    <a:pt x="7740" y="1202"/>
                  </a:lnTo>
                  <a:lnTo>
                    <a:pt x="7548" y="316"/>
                  </a:lnTo>
                  <a:cubicBezTo>
                    <a:pt x="6828" y="383"/>
                    <a:pt x="6094" y="415"/>
                    <a:pt x="5347" y="415"/>
                  </a:cubicBezTo>
                  <a:cubicBezTo>
                    <a:pt x="4955" y="415"/>
                    <a:pt x="4559" y="406"/>
                    <a:pt x="4160" y="389"/>
                  </a:cubicBezTo>
                  <a:cubicBezTo>
                    <a:pt x="3398" y="357"/>
                    <a:pt x="2654" y="286"/>
                    <a:pt x="1922" y="184"/>
                  </a:cubicBezTo>
                  <a:cubicBezTo>
                    <a:pt x="1719" y="155"/>
                    <a:pt x="1516" y="123"/>
                    <a:pt x="1311" y="94"/>
                  </a:cubicBezTo>
                  <a:cubicBezTo>
                    <a:pt x="1241" y="84"/>
                    <a:pt x="1160" y="62"/>
                    <a:pt x="1089" y="52"/>
                  </a:cubicBezTo>
                  <a:cubicBezTo>
                    <a:pt x="987" y="33"/>
                    <a:pt x="897" y="23"/>
                    <a:pt x="794"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2" name="Google Shape;3571;p80"/>
            <p:cNvSpPr/>
            <p:nvPr/>
          </p:nvSpPr>
          <p:spPr>
            <a:xfrm>
              <a:off x="1444528" y="1456930"/>
              <a:ext cx="188700" cy="69101"/>
            </a:xfrm>
            <a:custGeom>
              <a:avLst/>
              <a:gdLst/>
              <a:ahLst/>
              <a:cxnLst/>
              <a:rect l="l" t="t" r="r" b="b"/>
              <a:pathLst>
                <a:path w="7548" h="2764" extrusionOk="0">
                  <a:moveTo>
                    <a:pt x="794" y="1"/>
                  </a:moveTo>
                  <a:lnTo>
                    <a:pt x="1" y="2525"/>
                  </a:lnTo>
                  <a:cubicBezTo>
                    <a:pt x="636" y="2692"/>
                    <a:pt x="1247" y="2764"/>
                    <a:pt x="1826" y="2764"/>
                  </a:cubicBezTo>
                  <a:cubicBezTo>
                    <a:pt x="5217" y="2764"/>
                    <a:pt x="7548" y="316"/>
                    <a:pt x="7548" y="316"/>
                  </a:cubicBezTo>
                  <a:lnTo>
                    <a:pt x="7535" y="316"/>
                  </a:lnTo>
                  <a:cubicBezTo>
                    <a:pt x="6814" y="383"/>
                    <a:pt x="6084" y="420"/>
                    <a:pt x="5339" y="420"/>
                  </a:cubicBezTo>
                  <a:cubicBezTo>
                    <a:pt x="4950" y="420"/>
                    <a:pt x="4557" y="410"/>
                    <a:pt x="4160" y="389"/>
                  </a:cubicBezTo>
                  <a:cubicBezTo>
                    <a:pt x="3000" y="338"/>
                    <a:pt x="1873" y="206"/>
                    <a:pt x="794"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3" name="Google Shape;3572;p80"/>
            <p:cNvSpPr/>
            <p:nvPr/>
          </p:nvSpPr>
          <p:spPr>
            <a:xfrm>
              <a:off x="1632904" y="915928"/>
              <a:ext cx="122375" cy="61526"/>
            </a:xfrm>
            <a:custGeom>
              <a:avLst/>
              <a:gdLst/>
              <a:ahLst/>
              <a:cxnLst/>
              <a:rect l="l" t="t" r="r" b="b"/>
              <a:pathLst>
                <a:path w="4895" h="2461" extrusionOk="0">
                  <a:moveTo>
                    <a:pt x="1348" y="0"/>
                  </a:moveTo>
                  <a:cubicBezTo>
                    <a:pt x="671" y="0"/>
                    <a:pt x="133" y="382"/>
                    <a:pt x="74" y="762"/>
                  </a:cubicBezTo>
                  <a:cubicBezTo>
                    <a:pt x="0" y="1221"/>
                    <a:pt x="755" y="1312"/>
                    <a:pt x="1487" y="1526"/>
                  </a:cubicBezTo>
                  <a:cubicBezTo>
                    <a:pt x="2327" y="1776"/>
                    <a:pt x="4061" y="2460"/>
                    <a:pt x="4525" y="2460"/>
                  </a:cubicBezTo>
                  <a:cubicBezTo>
                    <a:pt x="4588" y="2460"/>
                    <a:pt x="4627" y="2448"/>
                    <a:pt x="4638" y="2420"/>
                  </a:cubicBezTo>
                  <a:cubicBezTo>
                    <a:pt x="4894" y="1739"/>
                    <a:pt x="2807" y="306"/>
                    <a:pt x="1770" y="50"/>
                  </a:cubicBezTo>
                  <a:cubicBezTo>
                    <a:pt x="1626" y="16"/>
                    <a:pt x="1484" y="0"/>
                    <a:pt x="134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4" name="Google Shape;3573;p80"/>
            <p:cNvSpPr/>
            <p:nvPr/>
          </p:nvSpPr>
          <p:spPr>
            <a:xfrm>
              <a:off x="1890480" y="993528"/>
              <a:ext cx="180575" cy="289902"/>
            </a:xfrm>
            <a:custGeom>
              <a:avLst/>
              <a:gdLst/>
              <a:ahLst/>
              <a:cxnLst/>
              <a:rect l="l" t="t" r="r" b="b"/>
              <a:pathLst>
                <a:path w="7223" h="11596" extrusionOk="0">
                  <a:moveTo>
                    <a:pt x="3199" y="0"/>
                  </a:moveTo>
                  <a:cubicBezTo>
                    <a:pt x="2857" y="0"/>
                    <a:pt x="2514" y="53"/>
                    <a:pt x="2187" y="160"/>
                  </a:cubicBezTo>
                  <a:cubicBezTo>
                    <a:pt x="1352" y="436"/>
                    <a:pt x="652" y="1056"/>
                    <a:pt x="276" y="1849"/>
                  </a:cubicBezTo>
                  <a:lnTo>
                    <a:pt x="0" y="11298"/>
                  </a:lnTo>
                  <a:cubicBezTo>
                    <a:pt x="327" y="11420"/>
                    <a:pt x="661" y="11510"/>
                    <a:pt x="1008" y="11561"/>
                  </a:cubicBezTo>
                  <a:cubicBezTo>
                    <a:pt x="1193" y="11584"/>
                    <a:pt x="1379" y="11595"/>
                    <a:pt x="1565" y="11595"/>
                  </a:cubicBezTo>
                  <a:cubicBezTo>
                    <a:pt x="3019" y="11595"/>
                    <a:pt x="4489" y="10911"/>
                    <a:pt x="5462" y="9801"/>
                  </a:cubicBezTo>
                  <a:cubicBezTo>
                    <a:pt x="6773" y="8286"/>
                    <a:pt x="7222" y="6140"/>
                    <a:pt x="6956" y="4146"/>
                  </a:cubicBezTo>
                  <a:cubicBezTo>
                    <a:pt x="6763" y="2755"/>
                    <a:pt x="6163" y="1310"/>
                    <a:pt x="5013" y="546"/>
                  </a:cubicBezTo>
                  <a:cubicBezTo>
                    <a:pt x="4923" y="485"/>
                    <a:pt x="4830" y="424"/>
                    <a:pt x="4730" y="375"/>
                  </a:cubicBezTo>
                  <a:cubicBezTo>
                    <a:pt x="4260" y="127"/>
                    <a:pt x="3730" y="0"/>
                    <a:pt x="3199" y="0"/>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5" name="Google Shape;3574;p80"/>
            <p:cNvSpPr/>
            <p:nvPr/>
          </p:nvSpPr>
          <p:spPr>
            <a:xfrm>
              <a:off x="1768179" y="645626"/>
              <a:ext cx="212550" cy="345176"/>
            </a:xfrm>
            <a:custGeom>
              <a:avLst/>
              <a:gdLst/>
              <a:ahLst/>
              <a:cxnLst/>
              <a:rect l="l" t="t" r="r" b="b"/>
              <a:pathLst>
                <a:path w="8502" h="13807" extrusionOk="0">
                  <a:moveTo>
                    <a:pt x="316" y="0"/>
                  </a:moveTo>
                  <a:cubicBezTo>
                    <a:pt x="132" y="12"/>
                    <a:pt x="1" y="154"/>
                    <a:pt x="1" y="327"/>
                  </a:cubicBezTo>
                  <a:cubicBezTo>
                    <a:pt x="103" y="5787"/>
                    <a:pt x="3235" y="11067"/>
                    <a:pt x="7984" y="13761"/>
                  </a:cubicBezTo>
                  <a:cubicBezTo>
                    <a:pt x="8031" y="13793"/>
                    <a:pt x="8078" y="13806"/>
                    <a:pt x="8129" y="13806"/>
                  </a:cubicBezTo>
                  <a:cubicBezTo>
                    <a:pt x="8145" y="13806"/>
                    <a:pt x="8161" y="13805"/>
                    <a:pt x="8177" y="13803"/>
                  </a:cubicBezTo>
                  <a:cubicBezTo>
                    <a:pt x="8270" y="13791"/>
                    <a:pt x="8370" y="13742"/>
                    <a:pt x="8421" y="13639"/>
                  </a:cubicBezTo>
                  <a:cubicBezTo>
                    <a:pt x="8502" y="13486"/>
                    <a:pt x="8453" y="13293"/>
                    <a:pt x="8299" y="13212"/>
                  </a:cubicBezTo>
                  <a:cubicBezTo>
                    <a:pt x="3742" y="10618"/>
                    <a:pt x="733" y="5553"/>
                    <a:pt x="643" y="318"/>
                  </a:cubicBezTo>
                  <a:cubicBezTo>
                    <a:pt x="630" y="144"/>
                    <a:pt x="489" y="0"/>
                    <a:pt x="3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6" name="Google Shape;3575;p80"/>
            <p:cNvSpPr/>
            <p:nvPr/>
          </p:nvSpPr>
          <p:spPr>
            <a:xfrm>
              <a:off x="1869355" y="745377"/>
              <a:ext cx="122626" cy="103476"/>
            </a:xfrm>
            <a:custGeom>
              <a:avLst/>
              <a:gdLst/>
              <a:ahLst/>
              <a:cxnLst/>
              <a:rect l="l" t="t" r="r" b="b"/>
              <a:pathLst>
                <a:path w="4905" h="4139" extrusionOk="0">
                  <a:moveTo>
                    <a:pt x="363" y="1"/>
                  </a:moveTo>
                  <a:cubicBezTo>
                    <a:pt x="305" y="1"/>
                    <a:pt x="246" y="17"/>
                    <a:pt x="196" y="50"/>
                  </a:cubicBezTo>
                  <a:cubicBezTo>
                    <a:pt x="42" y="140"/>
                    <a:pt x="1" y="333"/>
                    <a:pt x="93" y="487"/>
                  </a:cubicBezTo>
                  <a:cubicBezTo>
                    <a:pt x="1099" y="2112"/>
                    <a:pt x="2646" y="3406"/>
                    <a:pt x="4426" y="4116"/>
                  </a:cubicBezTo>
                  <a:cubicBezTo>
                    <a:pt x="4477" y="4126"/>
                    <a:pt x="4528" y="4138"/>
                    <a:pt x="4577" y="4138"/>
                  </a:cubicBezTo>
                  <a:cubicBezTo>
                    <a:pt x="4689" y="4126"/>
                    <a:pt x="4792" y="4045"/>
                    <a:pt x="4843" y="3933"/>
                  </a:cubicBezTo>
                  <a:cubicBezTo>
                    <a:pt x="4904" y="3772"/>
                    <a:pt x="4821" y="3589"/>
                    <a:pt x="4660" y="3516"/>
                  </a:cubicBezTo>
                  <a:cubicBezTo>
                    <a:pt x="3003" y="2866"/>
                    <a:pt x="1567" y="1666"/>
                    <a:pt x="633" y="150"/>
                  </a:cubicBezTo>
                  <a:cubicBezTo>
                    <a:pt x="573" y="53"/>
                    <a:pt x="468" y="1"/>
                    <a:pt x="363"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7" name="Google Shape;3576;p80"/>
            <p:cNvSpPr/>
            <p:nvPr/>
          </p:nvSpPr>
          <p:spPr>
            <a:xfrm>
              <a:off x="1266302" y="616951"/>
              <a:ext cx="446976" cy="226201"/>
            </a:xfrm>
            <a:custGeom>
              <a:avLst/>
              <a:gdLst/>
              <a:ahLst/>
              <a:cxnLst/>
              <a:rect l="l" t="t" r="r" b="b"/>
              <a:pathLst>
                <a:path w="17879" h="9048" extrusionOk="0">
                  <a:moveTo>
                    <a:pt x="17564" y="0"/>
                  </a:moveTo>
                  <a:cubicBezTo>
                    <a:pt x="17391" y="0"/>
                    <a:pt x="17239" y="142"/>
                    <a:pt x="17239" y="315"/>
                  </a:cubicBezTo>
                  <a:cubicBezTo>
                    <a:pt x="17188" y="3417"/>
                    <a:pt x="15409" y="6375"/>
                    <a:pt x="12683" y="7859"/>
                  </a:cubicBezTo>
                  <a:cubicBezTo>
                    <a:pt x="12319" y="8062"/>
                    <a:pt x="11573" y="8413"/>
                    <a:pt x="10828" y="8413"/>
                  </a:cubicBezTo>
                  <a:cubicBezTo>
                    <a:pt x="10488" y="8413"/>
                    <a:pt x="10147" y="8340"/>
                    <a:pt x="9844" y="8145"/>
                  </a:cubicBezTo>
                  <a:cubicBezTo>
                    <a:pt x="9256" y="7769"/>
                    <a:pt x="8919" y="6986"/>
                    <a:pt x="8990" y="6131"/>
                  </a:cubicBezTo>
                  <a:cubicBezTo>
                    <a:pt x="9051" y="5297"/>
                    <a:pt x="9468" y="4494"/>
                    <a:pt x="9856" y="3822"/>
                  </a:cubicBezTo>
                  <a:cubicBezTo>
                    <a:pt x="9937" y="3681"/>
                    <a:pt x="9895" y="3498"/>
                    <a:pt x="9763" y="3405"/>
                  </a:cubicBezTo>
                  <a:cubicBezTo>
                    <a:pt x="9709" y="3364"/>
                    <a:pt x="9646" y="3345"/>
                    <a:pt x="9584" y="3345"/>
                  </a:cubicBezTo>
                  <a:cubicBezTo>
                    <a:pt x="9493" y="3345"/>
                    <a:pt x="9402" y="3384"/>
                    <a:pt x="9336" y="3456"/>
                  </a:cubicBezTo>
                  <a:cubicBezTo>
                    <a:pt x="8087" y="4930"/>
                    <a:pt x="6256" y="5897"/>
                    <a:pt x="4323" y="6102"/>
                  </a:cubicBezTo>
                  <a:cubicBezTo>
                    <a:pt x="4092" y="6128"/>
                    <a:pt x="3872" y="6141"/>
                    <a:pt x="3662" y="6141"/>
                  </a:cubicBezTo>
                  <a:cubicBezTo>
                    <a:pt x="2890" y="6141"/>
                    <a:pt x="2259" y="5965"/>
                    <a:pt x="1780" y="5614"/>
                  </a:cubicBezTo>
                  <a:cubicBezTo>
                    <a:pt x="1140" y="5155"/>
                    <a:pt x="742" y="4188"/>
                    <a:pt x="1160" y="3488"/>
                  </a:cubicBezTo>
                  <a:cubicBezTo>
                    <a:pt x="1252" y="3334"/>
                    <a:pt x="1201" y="3141"/>
                    <a:pt x="1047" y="3061"/>
                  </a:cubicBezTo>
                  <a:cubicBezTo>
                    <a:pt x="996" y="3029"/>
                    <a:pt x="940" y="3015"/>
                    <a:pt x="885" y="3015"/>
                  </a:cubicBezTo>
                  <a:cubicBezTo>
                    <a:pt x="777" y="3015"/>
                    <a:pt x="672" y="3071"/>
                    <a:pt x="610" y="3173"/>
                  </a:cubicBezTo>
                  <a:cubicBezTo>
                    <a:pt x="0" y="4198"/>
                    <a:pt x="549" y="5511"/>
                    <a:pt x="1404" y="6122"/>
                  </a:cubicBezTo>
                  <a:cubicBezTo>
                    <a:pt x="2000" y="6563"/>
                    <a:pt x="2774" y="6780"/>
                    <a:pt x="3694" y="6780"/>
                  </a:cubicBezTo>
                  <a:cubicBezTo>
                    <a:pt x="3919" y="6780"/>
                    <a:pt x="4152" y="6767"/>
                    <a:pt x="4394" y="6742"/>
                  </a:cubicBezTo>
                  <a:cubicBezTo>
                    <a:pt x="5909" y="6578"/>
                    <a:pt x="7364" y="5980"/>
                    <a:pt x="8575" y="5053"/>
                  </a:cubicBezTo>
                  <a:lnTo>
                    <a:pt x="8575" y="5053"/>
                  </a:lnTo>
                  <a:cubicBezTo>
                    <a:pt x="8462" y="5389"/>
                    <a:pt x="8379" y="5736"/>
                    <a:pt x="8360" y="6090"/>
                  </a:cubicBezTo>
                  <a:cubicBezTo>
                    <a:pt x="8270" y="7169"/>
                    <a:pt x="8716" y="8186"/>
                    <a:pt x="9500" y="8684"/>
                  </a:cubicBezTo>
                  <a:cubicBezTo>
                    <a:pt x="9876" y="8928"/>
                    <a:pt x="10331" y="9047"/>
                    <a:pt x="10832" y="9047"/>
                  </a:cubicBezTo>
                  <a:cubicBezTo>
                    <a:pt x="10938" y="9047"/>
                    <a:pt x="11047" y="9042"/>
                    <a:pt x="11157" y="9031"/>
                  </a:cubicBezTo>
                  <a:cubicBezTo>
                    <a:pt x="11726" y="8970"/>
                    <a:pt x="12358" y="8765"/>
                    <a:pt x="12988" y="8421"/>
                  </a:cubicBezTo>
                  <a:cubicBezTo>
                    <a:pt x="15907" y="6822"/>
                    <a:pt x="17828" y="3649"/>
                    <a:pt x="17879" y="325"/>
                  </a:cubicBezTo>
                  <a:cubicBezTo>
                    <a:pt x="17879" y="151"/>
                    <a:pt x="17737" y="10"/>
                    <a:pt x="17564"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8" name="Google Shape;3577;p80"/>
            <p:cNvSpPr/>
            <p:nvPr/>
          </p:nvSpPr>
          <p:spPr>
            <a:xfrm>
              <a:off x="1021977" y="856977"/>
              <a:ext cx="225801" cy="575353"/>
            </a:xfrm>
            <a:custGeom>
              <a:avLst/>
              <a:gdLst/>
              <a:ahLst/>
              <a:cxnLst/>
              <a:rect l="l" t="t" r="r" b="b"/>
              <a:pathLst>
                <a:path w="9032" h="23014" extrusionOk="0">
                  <a:moveTo>
                    <a:pt x="5136" y="0"/>
                  </a:moveTo>
                  <a:cubicBezTo>
                    <a:pt x="3673" y="0"/>
                    <a:pt x="2230" y="711"/>
                    <a:pt x="1362" y="1890"/>
                  </a:cubicBezTo>
                  <a:cubicBezTo>
                    <a:pt x="386" y="3201"/>
                    <a:pt x="183" y="5022"/>
                    <a:pt x="823" y="6518"/>
                  </a:cubicBezTo>
                  <a:cubicBezTo>
                    <a:pt x="1333" y="7687"/>
                    <a:pt x="2339" y="8612"/>
                    <a:pt x="3520" y="9049"/>
                  </a:cubicBezTo>
                  <a:cubicBezTo>
                    <a:pt x="2827" y="9335"/>
                    <a:pt x="2146" y="9681"/>
                    <a:pt x="1545" y="10179"/>
                  </a:cubicBezTo>
                  <a:cubicBezTo>
                    <a:pt x="550" y="11002"/>
                    <a:pt x="0" y="12151"/>
                    <a:pt x="71" y="13230"/>
                  </a:cubicBezTo>
                  <a:cubicBezTo>
                    <a:pt x="164" y="14490"/>
                    <a:pt x="1128" y="15681"/>
                    <a:pt x="2522" y="16281"/>
                  </a:cubicBezTo>
                  <a:cubicBezTo>
                    <a:pt x="3569" y="16728"/>
                    <a:pt x="4728" y="16840"/>
                    <a:pt x="5797" y="16891"/>
                  </a:cubicBezTo>
                  <a:cubicBezTo>
                    <a:pt x="5319" y="17704"/>
                    <a:pt x="5033" y="18468"/>
                    <a:pt x="4943" y="19210"/>
                  </a:cubicBezTo>
                  <a:cubicBezTo>
                    <a:pt x="4789" y="20338"/>
                    <a:pt x="5116" y="21446"/>
                    <a:pt x="5797" y="22168"/>
                  </a:cubicBezTo>
                  <a:cubicBezTo>
                    <a:pt x="6311" y="22719"/>
                    <a:pt x="7049" y="23013"/>
                    <a:pt x="7757" y="23013"/>
                  </a:cubicBezTo>
                  <a:cubicBezTo>
                    <a:pt x="7833" y="23013"/>
                    <a:pt x="7909" y="23010"/>
                    <a:pt x="7984" y="23003"/>
                  </a:cubicBezTo>
                  <a:cubicBezTo>
                    <a:pt x="8279" y="22971"/>
                    <a:pt x="8563" y="22891"/>
                    <a:pt x="8829" y="22749"/>
                  </a:cubicBezTo>
                  <a:cubicBezTo>
                    <a:pt x="8980" y="22666"/>
                    <a:pt x="9031" y="22473"/>
                    <a:pt x="8951" y="22322"/>
                  </a:cubicBezTo>
                  <a:cubicBezTo>
                    <a:pt x="8894" y="22210"/>
                    <a:pt x="8786" y="22151"/>
                    <a:pt x="8675" y="22151"/>
                  </a:cubicBezTo>
                  <a:cubicBezTo>
                    <a:pt x="8624" y="22151"/>
                    <a:pt x="8572" y="22164"/>
                    <a:pt x="8524" y="22190"/>
                  </a:cubicBezTo>
                  <a:cubicBezTo>
                    <a:pt x="8286" y="22319"/>
                    <a:pt x="8015" y="22381"/>
                    <a:pt x="7737" y="22381"/>
                  </a:cubicBezTo>
                  <a:cubicBezTo>
                    <a:pt x="7205" y="22381"/>
                    <a:pt x="6648" y="22153"/>
                    <a:pt x="6254" y="21731"/>
                  </a:cubicBezTo>
                  <a:cubicBezTo>
                    <a:pt x="5704" y="21153"/>
                    <a:pt x="5451" y="20238"/>
                    <a:pt x="5573" y="19291"/>
                  </a:cubicBezTo>
                  <a:cubicBezTo>
                    <a:pt x="5675" y="18507"/>
                    <a:pt x="6010" y="17685"/>
                    <a:pt x="6620" y="16769"/>
                  </a:cubicBezTo>
                  <a:cubicBezTo>
                    <a:pt x="6681" y="16667"/>
                    <a:pt x="6693" y="16545"/>
                    <a:pt x="6632" y="16442"/>
                  </a:cubicBezTo>
                  <a:cubicBezTo>
                    <a:pt x="6581" y="16342"/>
                    <a:pt x="6478" y="16281"/>
                    <a:pt x="6366" y="16271"/>
                  </a:cubicBezTo>
                  <a:cubicBezTo>
                    <a:pt x="5145" y="16230"/>
                    <a:pt x="3896" y="16179"/>
                    <a:pt x="2775" y="15700"/>
                  </a:cubicBezTo>
                  <a:cubicBezTo>
                    <a:pt x="1597" y="15193"/>
                    <a:pt x="784" y="14206"/>
                    <a:pt x="713" y="13179"/>
                  </a:cubicBezTo>
                  <a:cubicBezTo>
                    <a:pt x="652" y="12305"/>
                    <a:pt x="1108" y="11368"/>
                    <a:pt x="1953" y="10667"/>
                  </a:cubicBezTo>
                  <a:cubicBezTo>
                    <a:pt x="2746" y="10006"/>
                    <a:pt x="3752" y="9620"/>
                    <a:pt x="4709" y="9283"/>
                  </a:cubicBezTo>
                  <a:cubicBezTo>
                    <a:pt x="4850" y="9232"/>
                    <a:pt x="4933" y="9100"/>
                    <a:pt x="4923" y="8949"/>
                  </a:cubicBezTo>
                  <a:cubicBezTo>
                    <a:pt x="4901" y="8805"/>
                    <a:pt x="4789" y="8683"/>
                    <a:pt x="4638" y="8673"/>
                  </a:cubicBezTo>
                  <a:cubicBezTo>
                    <a:pt x="3244" y="8510"/>
                    <a:pt x="1972" y="7565"/>
                    <a:pt x="1414" y="6274"/>
                  </a:cubicBezTo>
                  <a:cubicBezTo>
                    <a:pt x="855" y="4971"/>
                    <a:pt x="1028" y="3406"/>
                    <a:pt x="1872" y="2266"/>
                  </a:cubicBezTo>
                  <a:cubicBezTo>
                    <a:pt x="2622" y="1251"/>
                    <a:pt x="3876" y="637"/>
                    <a:pt x="5142" y="637"/>
                  </a:cubicBezTo>
                  <a:cubicBezTo>
                    <a:pt x="5283" y="637"/>
                    <a:pt x="5423" y="645"/>
                    <a:pt x="5563" y="660"/>
                  </a:cubicBezTo>
                  <a:cubicBezTo>
                    <a:pt x="5575" y="662"/>
                    <a:pt x="5587" y="662"/>
                    <a:pt x="5599" y="662"/>
                  </a:cubicBezTo>
                  <a:cubicBezTo>
                    <a:pt x="5757" y="662"/>
                    <a:pt x="5889" y="545"/>
                    <a:pt x="5909" y="384"/>
                  </a:cubicBezTo>
                  <a:cubicBezTo>
                    <a:pt x="5929" y="211"/>
                    <a:pt x="5807" y="50"/>
                    <a:pt x="5634" y="28"/>
                  </a:cubicBezTo>
                  <a:cubicBezTo>
                    <a:pt x="5468" y="9"/>
                    <a:pt x="5302" y="0"/>
                    <a:pt x="513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9" name="Google Shape;3578;p80"/>
            <p:cNvSpPr/>
            <p:nvPr/>
          </p:nvSpPr>
          <p:spPr>
            <a:xfrm>
              <a:off x="1516479" y="807627"/>
              <a:ext cx="389501" cy="217626"/>
            </a:xfrm>
            <a:custGeom>
              <a:avLst/>
              <a:gdLst/>
              <a:ahLst/>
              <a:cxnLst/>
              <a:rect l="l" t="t" r="r" b="b"/>
              <a:pathLst>
                <a:path w="15580" h="8705" extrusionOk="0">
                  <a:moveTo>
                    <a:pt x="8675" y="1"/>
                  </a:moveTo>
                  <a:cubicBezTo>
                    <a:pt x="6937" y="2451"/>
                    <a:pt x="4374" y="4301"/>
                    <a:pt x="1497" y="5175"/>
                  </a:cubicBezTo>
                  <a:cubicBezTo>
                    <a:pt x="1018" y="5319"/>
                    <a:pt x="508" y="5441"/>
                    <a:pt x="0" y="5470"/>
                  </a:cubicBezTo>
                  <a:cubicBezTo>
                    <a:pt x="83" y="5472"/>
                    <a:pt x="164" y="5473"/>
                    <a:pt x="245" y="5473"/>
                  </a:cubicBezTo>
                  <a:cubicBezTo>
                    <a:pt x="5314" y="5473"/>
                    <a:pt x="7965" y="2063"/>
                    <a:pt x="7965" y="2063"/>
                  </a:cubicBezTo>
                  <a:cubicBezTo>
                    <a:pt x="10078" y="8104"/>
                    <a:pt x="15580" y="8704"/>
                    <a:pt x="15580" y="8704"/>
                  </a:cubicBezTo>
                  <a:cubicBezTo>
                    <a:pt x="13710" y="7770"/>
                    <a:pt x="8970" y="4870"/>
                    <a:pt x="8675"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0" name="Google Shape;3579;p80"/>
            <p:cNvSpPr/>
            <p:nvPr/>
          </p:nvSpPr>
          <p:spPr>
            <a:xfrm>
              <a:off x="1206078" y="839902"/>
              <a:ext cx="240001" cy="100725"/>
            </a:xfrm>
            <a:custGeom>
              <a:avLst/>
              <a:gdLst/>
              <a:ahLst/>
              <a:cxnLst/>
              <a:rect l="l" t="t" r="r" b="b"/>
              <a:pathLst>
                <a:path w="9600" h="4029" extrusionOk="0">
                  <a:moveTo>
                    <a:pt x="9600" y="1"/>
                  </a:moveTo>
                  <a:cubicBezTo>
                    <a:pt x="7670" y="1878"/>
                    <a:pt x="4981" y="2946"/>
                    <a:pt x="2284" y="2946"/>
                  </a:cubicBezTo>
                  <a:cubicBezTo>
                    <a:pt x="1769" y="2946"/>
                    <a:pt x="1253" y="2907"/>
                    <a:pt x="742" y="2827"/>
                  </a:cubicBezTo>
                  <a:cubicBezTo>
                    <a:pt x="498" y="2786"/>
                    <a:pt x="244" y="2737"/>
                    <a:pt x="0" y="2664"/>
                  </a:cubicBezTo>
                  <a:lnTo>
                    <a:pt x="0" y="2664"/>
                  </a:lnTo>
                  <a:cubicBezTo>
                    <a:pt x="0" y="2664"/>
                    <a:pt x="1121" y="4029"/>
                    <a:pt x="4037" y="4029"/>
                  </a:cubicBezTo>
                  <a:cubicBezTo>
                    <a:pt x="4325" y="4029"/>
                    <a:pt x="4630" y="4016"/>
                    <a:pt x="4953" y="3987"/>
                  </a:cubicBezTo>
                  <a:cubicBezTo>
                    <a:pt x="7432" y="3774"/>
                    <a:pt x="8704" y="1944"/>
                    <a:pt x="9253" y="833"/>
                  </a:cubicBezTo>
                  <a:cubicBezTo>
                    <a:pt x="9253" y="833"/>
                    <a:pt x="9263" y="833"/>
                    <a:pt x="9253" y="823"/>
                  </a:cubicBezTo>
                  <a:cubicBezTo>
                    <a:pt x="9324" y="540"/>
                    <a:pt x="9436" y="255"/>
                    <a:pt x="9600" y="1"/>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1" name="Google Shape;3580;p80"/>
            <p:cNvSpPr/>
            <p:nvPr/>
          </p:nvSpPr>
          <p:spPr>
            <a:xfrm>
              <a:off x="1437403" y="839902"/>
              <a:ext cx="8674" cy="20599"/>
            </a:xfrm>
            <a:custGeom>
              <a:avLst/>
              <a:gdLst/>
              <a:ahLst/>
              <a:cxnLst/>
              <a:rect l="l" t="t" r="r" b="b"/>
              <a:pathLst>
                <a:path w="347" h="824" extrusionOk="0">
                  <a:moveTo>
                    <a:pt x="347" y="1"/>
                  </a:moveTo>
                  <a:lnTo>
                    <a:pt x="347" y="1"/>
                  </a:lnTo>
                  <a:cubicBezTo>
                    <a:pt x="183" y="255"/>
                    <a:pt x="71" y="540"/>
                    <a:pt x="0" y="823"/>
                  </a:cubicBezTo>
                  <a:cubicBezTo>
                    <a:pt x="235" y="377"/>
                    <a:pt x="337" y="52"/>
                    <a:pt x="347" y="1"/>
                  </a:cubicBezTo>
                  <a:close/>
                </a:path>
              </a:pathLst>
            </a:custGeom>
            <a:solidFill>
              <a:srgbClr val="CE4F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2" name="Google Shape;3581;p80"/>
            <p:cNvSpPr/>
            <p:nvPr/>
          </p:nvSpPr>
          <p:spPr>
            <a:xfrm>
              <a:off x="1256653" y="888852"/>
              <a:ext cx="123025" cy="48351"/>
            </a:xfrm>
            <a:custGeom>
              <a:avLst/>
              <a:gdLst/>
              <a:ahLst/>
              <a:cxnLst/>
              <a:rect l="l" t="t" r="r" b="b"/>
              <a:pathLst>
                <a:path w="4921" h="1934" extrusionOk="0">
                  <a:moveTo>
                    <a:pt x="3484" y="1"/>
                  </a:moveTo>
                  <a:cubicBezTo>
                    <a:pt x="3442" y="1"/>
                    <a:pt x="3400" y="2"/>
                    <a:pt x="3357" y="5"/>
                  </a:cubicBezTo>
                  <a:cubicBezTo>
                    <a:pt x="2288" y="86"/>
                    <a:pt x="1" y="1155"/>
                    <a:pt x="142" y="1865"/>
                  </a:cubicBezTo>
                  <a:cubicBezTo>
                    <a:pt x="150" y="1914"/>
                    <a:pt x="245" y="1934"/>
                    <a:pt x="400" y="1934"/>
                  </a:cubicBezTo>
                  <a:cubicBezTo>
                    <a:pt x="1021" y="1934"/>
                    <a:pt x="2606" y="1609"/>
                    <a:pt x="3396" y="1511"/>
                  </a:cubicBezTo>
                  <a:cubicBezTo>
                    <a:pt x="4150" y="1428"/>
                    <a:pt x="4902" y="1450"/>
                    <a:pt x="4911" y="991"/>
                  </a:cubicBezTo>
                  <a:cubicBezTo>
                    <a:pt x="4921" y="557"/>
                    <a:pt x="4313" y="1"/>
                    <a:pt x="3484"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3" name="Google Shape;3582;p80"/>
            <p:cNvSpPr/>
            <p:nvPr/>
          </p:nvSpPr>
          <p:spPr>
            <a:xfrm>
              <a:off x="1434904" y="1217429"/>
              <a:ext cx="159401" cy="45275"/>
            </a:xfrm>
            <a:custGeom>
              <a:avLst/>
              <a:gdLst/>
              <a:ahLst/>
              <a:cxnLst/>
              <a:rect l="l" t="t" r="r" b="b"/>
              <a:pathLst>
                <a:path w="6376" h="1811" extrusionOk="0">
                  <a:moveTo>
                    <a:pt x="6016" y="0"/>
                  </a:moveTo>
                  <a:cubicBezTo>
                    <a:pt x="5945" y="0"/>
                    <a:pt x="5874" y="24"/>
                    <a:pt x="5817" y="72"/>
                  </a:cubicBezTo>
                  <a:cubicBezTo>
                    <a:pt x="5094" y="694"/>
                    <a:pt x="4189" y="1080"/>
                    <a:pt x="3244" y="1150"/>
                  </a:cubicBezTo>
                  <a:cubicBezTo>
                    <a:pt x="3101" y="1165"/>
                    <a:pt x="2957" y="1172"/>
                    <a:pt x="2813" y="1172"/>
                  </a:cubicBezTo>
                  <a:cubicBezTo>
                    <a:pt x="2013" y="1172"/>
                    <a:pt x="1206" y="955"/>
                    <a:pt x="518" y="550"/>
                  </a:cubicBezTo>
                  <a:cubicBezTo>
                    <a:pt x="467" y="520"/>
                    <a:pt x="411" y="505"/>
                    <a:pt x="356" y="505"/>
                  </a:cubicBezTo>
                  <a:cubicBezTo>
                    <a:pt x="248" y="505"/>
                    <a:pt x="144" y="562"/>
                    <a:pt x="90" y="662"/>
                  </a:cubicBezTo>
                  <a:cubicBezTo>
                    <a:pt x="0" y="816"/>
                    <a:pt x="49" y="1009"/>
                    <a:pt x="203" y="1099"/>
                  </a:cubicBezTo>
                  <a:cubicBezTo>
                    <a:pt x="1002" y="1565"/>
                    <a:pt x="1930" y="1811"/>
                    <a:pt x="2864" y="1811"/>
                  </a:cubicBezTo>
                  <a:cubicBezTo>
                    <a:pt x="3011" y="1811"/>
                    <a:pt x="3158" y="1805"/>
                    <a:pt x="3305" y="1792"/>
                  </a:cubicBezTo>
                  <a:cubicBezTo>
                    <a:pt x="3315" y="1792"/>
                    <a:pt x="3324" y="1792"/>
                    <a:pt x="3334" y="1780"/>
                  </a:cubicBezTo>
                  <a:cubicBezTo>
                    <a:pt x="4394" y="1680"/>
                    <a:pt x="5419" y="1253"/>
                    <a:pt x="6224" y="560"/>
                  </a:cubicBezTo>
                  <a:cubicBezTo>
                    <a:pt x="6366" y="450"/>
                    <a:pt x="6375" y="245"/>
                    <a:pt x="6263" y="113"/>
                  </a:cubicBezTo>
                  <a:cubicBezTo>
                    <a:pt x="6200" y="39"/>
                    <a:pt x="6108" y="0"/>
                    <a:pt x="6016" y="0"/>
                  </a:cubicBezTo>
                  <a:close/>
                </a:path>
              </a:pathLst>
            </a:custGeom>
            <a:solidFill>
              <a:srgbClr val="F65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4" name="Google Shape;3583;p80"/>
            <p:cNvSpPr/>
            <p:nvPr/>
          </p:nvSpPr>
          <p:spPr>
            <a:xfrm>
              <a:off x="2502182" y="858353"/>
              <a:ext cx="222500" cy="339526"/>
            </a:xfrm>
            <a:custGeom>
              <a:avLst/>
              <a:gdLst/>
              <a:ahLst/>
              <a:cxnLst/>
              <a:rect l="l" t="t" r="r" b="b"/>
              <a:pathLst>
                <a:path w="8900" h="13581" extrusionOk="0">
                  <a:moveTo>
                    <a:pt x="2674" y="0"/>
                  </a:moveTo>
                  <a:cubicBezTo>
                    <a:pt x="1703" y="0"/>
                    <a:pt x="1" y="1682"/>
                    <a:pt x="1" y="1682"/>
                  </a:cubicBezTo>
                  <a:cubicBezTo>
                    <a:pt x="1558" y="2323"/>
                    <a:pt x="2818" y="3768"/>
                    <a:pt x="2901" y="4877"/>
                  </a:cubicBezTo>
                  <a:cubicBezTo>
                    <a:pt x="2981" y="5872"/>
                    <a:pt x="2349" y="6467"/>
                    <a:pt x="1468" y="6467"/>
                  </a:cubicBezTo>
                  <a:cubicBezTo>
                    <a:pt x="1126" y="6467"/>
                    <a:pt x="747" y="6377"/>
                    <a:pt x="357" y="6187"/>
                  </a:cubicBezTo>
                  <a:lnTo>
                    <a:pt x="357" y="6187"/>
                  </a:lnTo>
                  <a:cubicBezTo>
                    <a:pt x="1892" y="7845"/>
                    <a:pt x="3643" y="10632"/>
                    <a:pt x="1863" y="13580"/>
                  </a:cubicBezTo>
                  <a:cubicBezTo>
                    <a:pt x="2098" y="13458"/>
                    <a:pt x="2320" y="13307"/>
                    <a:pt x="2534" y="13134"/>
                  </a:cubicBezTo>
                  <a:lnTo>
                    <a:pt x="4111" y="11852"/>
                  </a:lnTo>
                  <a:cubicBezTo>
                    <a:pt x="4253" y="11913"/>
                    <a:pt x="4404" y="11955"/>
                    <a:pt x="4558" y="11984"/>
                  </a:cubicBezTo>
                  <a:cubicBezTo>
                    <a:pt x="4636" y="11994"/>
                    <a:pt x="4715" y="11999"/>
                    <a:pt x="4794" y="11999"/>
                  </a:cubicBezTo>
                  <a:cubicBezTo>
                    <a:pt x="5043" y="11999"/>
                    <a:pt x="5295" y="11948"/>
                    <a:pt x="5534" y="11833"/>
                  </a:cubicBezTo>
                  <a:cubicBezTo>
                    <a:pt x="6674" y="11313"/>
                    <a:pt x="7650" y="10500"/>
                    <a:pt x="8361" y="9463"/>
                  </a:cubicBezTo>
                  <a:cubicBezTo>
                    <a:pt x="8900" y="8669"/>
                    <a:pt x="8707" y="7581"/>
                    <a:pt x="7904" y="7032"/>
                  </a:cubicBezTo>
                  <a:cubicBezTo>
                    <a:pt x="7741" y="6919"/>
                    <a:pt x="7567" y="6839"/>
                    <a:pt x="7384" y="6797"/>
                  </a:cubicBezTo>
                  <a:cubicBezTo>
                    <a:pt x="7619" y="6209"/>
                    <a:pt x="7760" y="5587"/>
                    <a:pt x="7833" y="4947"/>
                  </a:cubicBezTo>
                  <a:cubicBezTo>
                    <a:pt x="7924" y="3991"/>
                    <a:pt x="7223" y="3126"/>
                    <a:pt x="6257" y="3036"/>
                  </a:cubicBezTo>
                  <a:lnTo>
                    <a:pt x="6235" y="3036"/>
                  </a:lnTo>
                  <a:lnTo>
                    <a:pt x="6235" y="2802"/>
                  </a:lnTo>
                  <a:cubicBezTo>
                    <a:pt x="6197" y="1859"/>
                    <a:pt x="5432" y="1121"/>
                    <a:pt x="4498" y="1121"/>
                  </a:cubicBezTo>
                  <a:cubicBezTo>
                    <a:pt x="4474" y="1121"/>
                    <a:pt x="4450" y="1122"/>
                    <a:pt x="4426" y="1123"/>
                  </a:cubicBezTo>
                  <a:cubicBezTo>
                    <a:pt x="4355" y="1123"/>
                    <a:pt x="4294" y="1132"/>
                    <a:pt x="4221" y="1132"/>
                  </a:cubicBezTo>
                  <a:cubicBezTo>
                    <a:pt x="4009" y="522"/>
                    <a:pt x="3450" y="66"/>
                    <a:pt x="2757" y="5"/>
                  </a:cubicBezTo>
                  <a:cubicBezTo>
                    <a:pt x="2730" y="2"/>
                    <a:pt x="2702" y="0"/>
                    <a:pt x="2674" y="0"/>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5" name="Google Shape;3584;p80"/>
            <p:cNvSpPr/>
            <p:nvPr/>
          </p:nvSpPr>
          <p:spPr>
            <a:xfrm>
              <a:off x="2343056" y="891752"/>
              <a:ext cx="250200" cy="318376"/>
            </a:xfrm>
            <a:custGeom>
              <a:avLst/>
              <a:gdLst/>
              <a:ahLst/>
              <a:cxnLst/>
              <a:rect l="l" t="t" r="r" b="b"/>
              <a:pathLst>
                <a:path w="10008" h="12735" extrusionOk="0">
                  <a:moveTo>
                    <a:pt x="4752" y="1"/>
                  </a:moveTo>
                  <a:cubicBezTo>
                    <a:pt x="4008" y="1"/>
                    <a:pt x="3265" y="239"/>
                    <a:pt x="2605" y="824"/>
                  </a:cubicBezTo>
                  <a:cubicBezTo>
                    <a:pt x="0" y="3133"/>
                    <a:pt x="447" y="6521"/>
                    <a:pt x="447" y="6521"/>
                  </a:cubicBezTo>
                  <a:cubicBezTo>
                    <a:pt x="437" y="7465"/>
                    <a:pt x="742" y="8412"/>
                    <a:pt x="1384" y="9206"/>
                  </a:cubicBezTo>
                  <a:lnTo>
                    <a:pt x="3000" y="11187"/>
                  </a:lnTo>
                  <a:cubicBezTo>
                    <a:pt x="3826" y="12204"/>
                    <a:pt x="5037" y="12735"/>
                    <a:pt x="6260" y="12735"/>
                  </a:cubicBezTo>
                  <a:cubicBezTo>
                    <a:pt x="6933" y="12735"/>
                    <a:pt x="7610" y="12574"/>
                    <a:pt x="8228" y="12244"/>
                  </a:cubicBezTo>
                  <a:cubicBezTo>
                    <a:pt x="10008" y="9296"/>
                    <a:pt x="8257" y="6509"/>
                    <a:pt x="6722" y="4851"/>
                  </a:cubicBezTo>
                  <a:lnTo>
                    <a:pt x="6722" y="4851"/>
                  </a:lnTo>
                  <a:cubicBezTo>
                    <a:pt x="7112" y="5041"/>
                    <a:pt x="7491" y="5131"/>
                    <a:pt x="7833" y="5131"/>
                  </a:cubicBezTo>
                  <a:cubicBezTo>
                    <a:pt x="8714" y="5131"/>
                    <a:pt x="9346" y="4536"/>
                    <a:pt x="9266" y="3541"/>
                  </a:cubicBezTo>
                  <a:cubicBezTo>
                    <a:pt x="9183" y="2432"/>
                    <a:pt x="7923" y="987"/>
                    <a:pt x="6366" y="346"/>
                  </a:cubicBezTo>
                  <a:cubicBezTo>
                    <a:pt x="5848" y="130"/>
                    <a:pt x="5299" y="1"/>
                    <a:pt x="4752" y="1"/>
                  </a:cubicBezTo>
                  <a:close/>
                </a:path>
              </a:pathLst>
            </a:custGeom>
            <a:solidFill>
              <a:srgbClr val="B159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6" name="Google Shape;3585;p80"/>
            <p:cNvSpPr/>
            <p:nvPr/>
          </p:nvSpPr>
          <p:spPr>
            <a:xfrm>
              <a:off x="1589204" y="1044804"/>
              <a:ext cx="950653" cy="726627"/>
            </a:xfrm>
            <a:custGeom>
              <a:avLst/>
              <a:gdLst/>
              <a:ahLst/>
              <a:cxnLst/>
              <a:rect l="l" t="t" r="r" b="b"/>
              <a:pathLst>
                <a:path w="38026" h="29065" extrusionOk="0">
                  <a:moveTo>
                    <a:pt x="29830" y="1"/>
                  </a:moveTo>
                  <a:lnTo>
                    <a:pt x="26127" y="4099"/>
                  </a:lnTo>
                  <a:cubicBezTo>
                    <a:pt x="20899" y="9876"/>
                    <a:pt x="14299" y="14443"/>
                    <a:pt x="7047" y="17289"/>
                  </a:cubicBezTo>
                  <a:lnTo>
                    <a:pt x="4241" y="18399"/>
                  </a:lnTo>
                  <a:cubicBezTo>
                    <a:pt x="1404" y="19517"/>
                    <a:pt x="1" y="22720"/>
                    <a:pt x="1119" y="25558"/>
                  </a:cubicBezTo>
                  <a:cubicBezTo>
                    <a:pt x="1976" y="27732"/>
                    <a:pt x="4059" y="29065"/>
                    <a:pt x="6262" y="29065"/>
                  </a:cubicBezTo>
                  <a:cubicBezTo>
                    <a:pt x="6933" y="29065"/>
                    <a:pt x="7615" y="28941"/>
                    <a:pt x="8278" y="28680"/>
                  </a:cubicBezTo>
                  <a:lnTo>
                    <a:pt x="11097" y="27572"/>
                  </a:lnTo>
                  <a:cubicBezTo>
                    <a:pt x="19923" y="24094"/>
                    <a:pt x="27958" y="18541"/>
                    <a:pt x="34323" y="11504"/>
                  </a:cubicBezTo>
                  <a:lnTo>
                    <a:pt x="38026" y="7404"/>
                  </a:lnTo>
                  <a:lnTo>
                    <a:pt x="29830" y="1"/>
                  </a:ln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7" name="Google Shape;3586;p80"/>
            <p:cNvSpPr/>
            <p:nvPr/>
          </p:nvSpPr>
          <p:spPr>
            <a:xfrm>
              <a:off x="1414504" y="1089329"/>
              <a:ext cx="80400" cy="77751"/>
            </a:xfrm>
            <a:custGeom>
              <a:avLst/>
              <a:gdLst/>
              <a:ahLst/>
              <a:cxnLst/>
              <a:rect l="l" t="t" r="r" b="b"/>
              <a:pathLst>
                <a:path w="3216" h="3110" extrusionOk="0">
                  <a:moveTo>
                    <a:pt x="1585" y="0"/>
                  </a:moveTo>
                  <a:cubicBezTo>
                    <a:pt x="920" y="0"/>
                    <a:pt x="370" y="401"/>
                    <a:pt x="155" y="1058"/>
                  </a:cubicBezTo>
                  <a:cubicBezTo>
                    <a:pt x="1" y="1505"/>
                    <a:pt x="23" y="1993"/>
                    <a:pt x="245" y="2369"/>
                  </a:cubicBezTo>
                  <a:cubicBezTo>
                    <a:pt x="510" y="2842"/>
                    <a:pt x="1034" y="3109"/>
                    <a:pt x="1567" y="3109"/>
                  </a:cubicBezTo>
                  <a:cubicBezTo>
                    <a:pt x="1732" y="3109"/>
                    <a:pt x="1897" y="3084"/>
                    <a:pt x="2056" y="3031"/>
                  </a:cubicBezTo>
                  <a:cubicBezTo>
                    <a:pt x="2696" y="2816"/>
                    <a:pt x="3164" y="2145"/>
                    <a:pt x="3196" y="1454"/>
                  </a:cubicBezTo>
                  <a:cubicBezTo>
                    <a:pt x="3215" y="692"/>
                    <a:pt x="2544" y="143"/>
                    <a:pt x="1853" y="21"/>
                  </a:cubicBezTo>
                  <a:cubicBezTo>
                    <a:pt x="1762" y="7"/>
                    <a:pt x="1673" y="0"/>
                    <a:pt x="1585" y="0"/>
                  </a:cubicBezTo>
                  <a:close/>
                </a:path>
              </a:pathLst>
            </a:custGeom>
            <a:solidFill>
              <a:srgbClr val="983E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8" name="Google Shape;3587;p80"/>
            <p:cNvSpPr/>
            <p:nvPr/>
          </p:nvSpPr>
          <p:spPr>
            <a:xfrm>
              <a:off x="1568454" y="1021177"/>
              <a:ext cx="179600" cy="91426"/>
            </a:xfrm>
            <a:custGeom>
              <a:avLst/>
              <a:gdLst/>
              <a:ahLst/>
              <a:cxnLst/>
              <a:rect l="l" t="t" r="r" b="b"/>
              <a:pathLst>
                <a:path w="7184" h="3657" extrusionOk="0">
                  <a:moveTo>
                    <a:pt x="3826" y="0"/>
                  </a:moveTo>
                  <a:cubicBezTo>
                    <a:pt x="2569" y="0"/>
                    <a:pt x="1216" y="688"/>
                    <a:pt x="343" y="1912"/>
                  </a:cubicBezTo>
                  <a:cubicBezTo>
                    <a:pt x="0" y="2417"/>
                    <a:pt x="363" y="2997"/>
                    <a:pt x="798" y="2997"/>
                  </a:cubicBezTo>
                  <a:cubicBezTo>
                    <a:pt x="934" y="2997"/>
                    <a:pt x="1076" y="2941"/>
                    <a:pt x="1207" y="2808"/>
                  </a:cubicBezTo>
                  <a:cubicBezTo>
                    <a:pt x="1799" y="2234"/>
                    <a:pt x="2711" y="1916"/>
                    <a:pt x="3603" y="1916"/>
                  </a:cubicBezTo>
                  <a:cubicBezTo>
                    <a:pt x="4640" y="1916"/>
                    <a:pt x="5649" y="2345"/>
                    <a:pt x="6098" y="3296"/>
                  </a:cubicBezTo>
                  <a:cubicBezTo>
                    <a:pt x="6214" y="3547"/>
                    <a:pt x="6407" y="3657"/>
                    <a:pt x="6593" y="3657"/>
                  </a:cubicBezTo>
                  <a:cubicBezTo>
                    <a:pt x="6897" y="3657"/>
                    <a:pt x="7183" y="3366"/>
                    <a:pt x="7094" y="2918"/>
                  </a:cubicBezTo>
                  <a:cubicBezTo>
                    <a:pt x="6750" y="1078"/>
                    <a:pt x="5568" y="72"/>
                    <a:pt x="3911" y="1"/>
                  </a:cubicBezTo>
                  <a:cubicBezTo>
                    <a:pt x="3883" y="1"/>
                    <a:pt x="3855" y="0"/>
                    <a:pt x="382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9" name="Google Shape;3588;p80"/>
            <p:cNvSpPr/>
            <p:nvPr/>
          </p:nvSpPr>
          <p:spPr>
            <a:xfrm>
              <a:off x="1229901" y="1000024"/>
              <a:ext cx="180925" cy="85701"/>
            </a:xfrm>
            <a:custGeom>
              <a:avLst/>
              <a:gdLst/>
              <a:ahLst/>
              <a:cxnLst/>
              <a:rect l="l" t="t" r="r" b="b"/>
              <a:pathLst>
                <a:path w="7237" h="3428" extrusionOk="0">
                  <a:moveTo>
                    <a:pt x="3325" y="1"/>
                  </a:moveTo>
                  <a:cubicBezTo>
                    <a:pt x="1853" y="1"/>
                    <a:pt x="707" y="869"/>
                    <a:pt x="165" y="2453"/>
                  </a:cubicBezTo>
                  <a:cubicBezTo>
                    <a:pt x="0" y="2920"/>
                    <a:pt x="309" y="3276"/>
                    <a:pt x="645" y="3276"/>
                  </a:cubicBezTo>
                  <a:cubicBezTo>
                    <a:pt x="807" y="3276"/>
                    <a:pt x="975" y="3194"/>
                    <a:pt x="1100" y="3002"/>
                  </a:cubicBezTo>
                  <a:cubicBezTo>
                    <a:pt x="1581" y="2257"/>
                    <a:pt x="2402" y="1937"/>
                    <a:pt x="3256" y="1937"/>
                  </a:cubicBezTo>
                  <a:cubicBezTo>
                    <a:pt x="4300" y="1937"/>
                    <a:pt x="5395" y="2415"/>
                    <a:pt x="5981" y="3176"/>
                  </a:cubicBezTo>
                  <a:cubicBezTo>
                    <a:pt x="6119" y="3353"/>
                    <a:pt x="6286" y="3428"/>
                    <a:pt x="6447" y="3428"/>
                  </a:cubicBezTo>
                  <a:cubicBezTo>
                    <a:pt x="6860" y="3428"/>
                    <a:pt x="7237" y="2938"/>
                    <a:pt x="6989" y="2412"/>
                  </a:cubicBezTo>
                  <a:cubicBezTo>
                    <a:pt x="6296" y="1069"/>
                    <a:pt x="5015" y="196"/>
                    <a:pt x="3733" y="22"/>
                  </a:cubicBezTo>
                  <a:cubicBezTo>
                    <a:pt x="3595" y="8"/>
                    <a:pt x="3459" y="1"/>
                    <a:pt x="3325"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582*143"/>
  <p:tag name="TABLE_ENDDRAG_RECT" val="28*146*582*143"/>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559*267"/>
  <p:tag name="TABLE_ENDDRAG_RECT" val="108*80*559*267"/>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heme/theme1.xml><?xml version="1.0" encoding="utf-8"?>
<a:theme xmlns:a="http://schemas.openxmlformats.org/drawingml/2006/main" name="Vietnamese Street Food Restaurant Pitch Deck by Slidesgo">
  <a:themeElements>
    <a:clrScheme name="Simple Light">
      <a:dk1>
        <a:srgbClr val="801C1C"/>
      </a:dk1>
      <a:lt1>
        <a:srgbClr val="F1EFF2"/>
      </a:lt1>
      <a:dk2>
        <a:srgbClr val="B33C3C"/>
      </a:dk2>
      <a:lt2>
        <a:srgbClr val="15232B"/>
      </a:lt2>
      <a:accent1>
        <a:srgbClr val="293F7F"/>
      </a:accent1>
      <a:accent2>
        <a:srgbClr val="E38C45"/>
      </a:accent2>
      <a:accent3>
        <a:srgbClr val="EBB043"/>
      </a:accent3>
      <a:accent4>
        <a:srgbClr val="7D9444"/>
      </a:accent4>
      <a:accent5>
        <a:srgbClr val="345B37"/>
      </a:accent5>
      <a:accent6>
        <a:srgbClr val="E17247"/>
      </a:accent6>
      <a:hlink>
        <a:srgbClr val="F1EF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1826</Words>
  <Application>Microsoft Office PowerPoint</Application>
  <PresentationFormat>On-screen Show (16:9)</PresentationFormat>
  <Paragraphs>160</Paragraphs>
  <Slides>45</Slides>
  <Notes>34</Notes>
  <HiddenSlides>0</HiddenSlides>
  <MMClips>40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45</vt:i4>
      </vt:variant>
    </vt:vector>
  </HeadingPairs>
  <TitlesOfParts>
    <vt:vector size="62" baseType="lpstr">
      <vt:lpstr>Arial</vt:lpstr>
      <vt:lpstr>字魂70号-灵悦黑体</vt:lpstr>
      <vt:lpstr>字魂95号-手刻宋</vt:lpstr>
      <vt:lpstr>Fira Sans Extra Condensed</vt:lpstr>
      <vt:lpstr>Hammersmith One</vt:lpstr>
      <vt:lpstr>华文新魏</vt:lpstr>
      <vt:lpstr>Archivo Black</vt:lpstr>
      <vt:lpstr>Wingdings</vt:lpstr>
      <vt:lpstr>Fredoka One</vt:lpstr>
      <vt:lpstr>Chivo</vt:lpstr>
      <vt:lpstr>Calibri</vt:lpstr>
      <vt:lpstr>Times New Roman</vt:lpstr>
      <vt:lpstr>Calibri Light</vt:lpstr>
      <vt:lpstr>Palanquin Dark</vt:lpstr>
      <vt:lpstr>.VnTime</vt:lpstr>
      <vt:lpstr>Vietnamese Street Food Restaurant Pitch Deck by Slidesgo</vt:lpstr>
      <vt:lpstr>Office Theme</vt:lpstr>
      <vt:lpstr>Tiết 59,60  Văn bản 2. Chuyện  Cơm hến</vt:lpstr>
      <vt:lpstr>Hoạt động khởi động</vt:lpstr>
      <vt:lpstr>PowerPoint Presentation</vt:lpstr>
      <vt:lpstr>PowerPoint Presentation</vt:lpstr>
      <vt:lpstr>PowerPoint Presentation</vt:lpstr>
      <vt:lpstr>PowerPoint Presentation</vt:lpstr>
      <vt:lpstr>Hình thành kiến thức</vt:lpstr>
      <vt:lpstr>Đọc,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Chuyện  Cơm hến</dc:title>
  <dc:creator>Admin</dc:creator>
  <cp:lastModifiedBy>Admin</cp:lastModifiedBy>
  <cp:revision>33</cp:revision>
  <dcterms:created xsi:type="dcterms:W3CDTF">2024-12-16T19:52:00Z</dcterms:created>
  <dcterms:modified xsi:type="dcterms:W3CDTF">2025-01-17T14:24:18Z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D393930D5F7D48E0B6B587195491C5E9_12</vt:lpwstr>
  </property>
  <property fmtid="{D5CDD505-2E9C-101B-9397-08002B2CF9AE}" pid="3" name="KSOProductBuildVer">
    <vt:lpwstr>1033-12.2.0.19307</vt:lpwstr>
  </property>
</Properties>
</file>