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60" r:id="rId4"/>
    <p:sldId id="258" r:id="rId5"/>
    <p:sldId id="268" r:id="rId6"/>
    <p:sldId id="259" r:id="rId7"/>
    <p:sldId id="262" r:id="rId8"/>
    <p:sldId id="298" r:id="rId9"/>
    <p:sldId id="297" r:id="rId10"/>
    <p:sldId id="261" r:id="rId11"/>
    <p:sldId id="263" r:id="rId12"/>
    <p:sldId id="264" r:id="rId13"/>
    <p:sldId id="270" r:id="rId14"/>
  </p:sldIdLst>
  <p:sldSz cx="9144000" cy="5143500" type="screen16x9"/>
  <p:notesSz cx="6858000" cy="9144000"/>
  <p:embeddedFontLst>
    <p:embeddedFont>
      <p:font typeface="Alexandria" panose="020B0604020202020204" charset="-78"/>
      <p:regular r:id="rId16"/>
      <p:bold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AD4A67-D745-45E2-B23A-7E70F3FFE642}">
  <a:tblStyle styleId="{C6AD4A67-D745-45E2-B23A-7E70F3FFE6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b6a87a945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b6a87a945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b6ea1cb73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b6ea1cb73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b6ea1cb73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b6ea1cb73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b6ea1cb73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b6ea1cb73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ce2af5b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3ce2af5b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b6a87a945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b6a87a945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ce2af5b7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3ce2af5b7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b6ea1cb73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b6ea1cb73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ce2af5b7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ce2af5b7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b6ea1cb73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b6ea1cb73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b6ea1cb73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b6ea1cb73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562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ce2af5b7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ce2af5b7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3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875375" y="1407410"/>
            <a:ext cx="5057400" cy="18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75375" y="3291475"/>
            <a:ext cx="50574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78325" y="388937"/>
            <a:ext cx="7747580" cy="4509983"/>
            <a:chOff x="1078325" y="388937"/>
            <a:chExt cx="7747580" cy="4509983"/>
          </a:xfrm>
        </p:grpSpPr>
        <p:sp>
          <p:nvSpPr>
            <p:cNvPr id="12" name="Google Shape;12;p2"/>
            <p:cNvSpPr/>
            <p:nvPr/>
          </p:nvSpPr>
          <p:spPr>
            <a:xfrm>
              <a:off x="1078325" y="5395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2821300" y="388937"/>
              <a:ext cx="6004605" cy="4509983"/>
              <a:chOff x="2821300" y="388937"/>
              <a:chExt cx="6004605" cy="4509983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2821300" y="475923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432375" y="38893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flipH="1">
                <a:off x="8652911" y="2820275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" name="Google Shape;17;p2"/>
          <p:cNvSpPr/>
          <p:nvPr/>
        </p:nvSpPr>
        <p:spPr>
          <a:xfrm>
            <a:off x="107725" y="295995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-44940" y="4263078"/>
            <a:ext cx="9260200" cy="1012361"/>
            <a:chOff x="-44940" y="4263078"/>
            <a:chExt cx="9260200" cy="1012361"/>
          </a:xfrm>
        </p:grpSpPr>
        <p:sp>
          <p:nvSpPr>
            <p:cNvPr id="159" name="Google Shape;159;p15"/>
            <p:cNvSpPr/>
            <p:nvPr/>
          </p:nvSpPr>
          <p:spPr>
            <a:xfrm rot="10800000" flipH="1">
              <a:off x="-44940" y="4263080"/>
              <a:ext cx="973509" cy="101235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5"/>
            <p:cNvSpPr/>
            <p:nvPr/>
          </p:nvSpPr>
          <p:spPr>
            <a:xfrm rot="10800000" flipH="1">
              <a:off x="7593034" y="4263078"/>
              <a:ext cx="1622226" cy="889407"/>
            </a:xfrm>
            <a:custGeom>
              <a:avLst/>
              <a:gdLst/>
              <a:ahLst/>
              <a:cxnLst/>
              <a:rect l="l" t="t" r="r" b="b"/>
              <a:pathLst>
                <a:path w="519528" h="284838" extrusionOk="0">
                  <a:moveTo>
                    <a:pt x="31334" y="4587"/>
                  </a:moveTo>
                  <a:cubicBezTo>
                    <a:pt x="6006" y="12739"/>
                    <a:pt x="-5821" y="45151"/>
                    <a:pt x="2789" y="70324"/>
                  </a:cubicBezTo>
                  <a:cubicBezTo>
                    <a:pt x="11398" y="95497"/>
                    <a:pt x="35487" y="112887"/>
                    <a:pt x="60989" y="120452"/>
                  </a:cubicBezTo>
                  <a:cubicBezTo>
                    <a:pt x="86492" y="128017"/>
                    <a:pt x="113624" y="127278"/>
                    <a:pt x="140235" y="126496"/>
                  </a:cubicBezTo>
                  <a:lnTo>
                    <a:pt x="271377" y="122604"/>
                  </a:lnTo>
                  <a:cubicBezTo>
                    <a:pt x="296270" y="121865"/>
                    <a:pt x="323099" y="121670"/>
                    <a:pt x="343557" y="135887"/>
                  </a:cubicBezTo>
                  <a:cubicBezTo>
                    <a:pt x="364015" y="150104"/>
                    <a:pt x="371494" y="184689"/>
                    <a:pt x="351253" y="199211"/>
                  </a:cubicBezTo>
                  <a:cubicBezTo>
                    <a:pt x="331208" y="213601"/>
                    <a:pt x="297944" y="200406"/>
                    <a:pt x="281660" y="218949"/>
                  </a:cubicBezTo>
                  <a:cubicBezTo>
                    <a:pt x="269333" y="232992"/>
                    <a:pt x="277290" y="256730"/>
                    <a:pt x="292726" y="267252"/>
                  </a:cubicBezTo>
                  <a:cubicBezTo>
                    <a:pt x="308162" y="277773"/>
                    <a:pt x="327969" y="278751"/>
                    <a:pt x="346644" y="279382"/>
                  </a:cubicBezTo>
                  <a:cubicBezTo>
                    <a:pt x="400496" y="281208"/>
                    <a:pt x="454327" y="283012"/>
                    <a:pt x="508179" y="284838"/>
                  </a:cubicBezTo>
                  <a:cubicBezTo>
                    <a:pt x="512202" y="190667"/>
                    <a:pt x="515506" y="94171"/>
                    <a:pt x="519528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5"/>
          <p:cNvGrpSpPr/>
          <p:nvPr/>
        </p:nvGrpSpPr>
        <p:grpSpPr>
          <a:xfrm>
            <a:off x="205650" y="3483550"/>
            <a:ext cx="8841750" cy="619175"/>
            <a:chOff x="205650" y="3483550"/>
            <a:chExt cx="8841750" cy="619175"/>
          </a:xfrm>
        </p:grpSpPr>
        <p:sp>
          <p:nvSpPr>
            <p:cNvPr id="162" name="Google Shape;162;p15"/>
            <p:cNvSpPr/>
            <p:nvPr/>
          </p:nvSpPr>
          <p:spPr>
            <a:xfrm>
              <a:off x="205650" y="38870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8831700" y="34835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4" name="Google Shape;164;p15"/>
          <p:cNvGrpSpPr/>
          <p:nvPr/>
        </p:nvGrpSpPr>
        <p:grpSpPr>
          <a:xfrm>
            <a:off x="323425" y="2961987"/>
            <a:ext cx="8562275" cy="2065783"/>
            <a:chOff x="323425" y="2961987"/>
            <a:chExt cx="8562275" cy="2065783"/>
          </a:xfrm>
        </p:grpSpPr>
        <p:sp>
          <p:nvSpPr>
            <p:cNvPr id="165" name="Google Shape;165;p15"/>
            <p:cNvSpPr/>
            <p:nvPr/>
          </p:nvSpPr>
          <p:spPr>
            <a:xfrm>
              <a:off x="8157442" y="488808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323425" y="49309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1323800" y="48880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8831700" y="40733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8583675" y="29619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subTitle" idx="1"/>
          </p:nvPr>
        </p:nvSpPr>
        <p:spPr>
          <a:xfrm>
            <a:off x="722371" y="2378300"/>
            <a:ext cx="24723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2"/>
          </p:nvPr>
        </p:nvSpPr>
        <p:spPr>
          <a:xfrm>
            <a:off x="722371" y="2741525"/>
            <a:ext cx="24723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subTitle" idx="3"/>
          </p:nvPr>
        </p:nvSpPr>
        <p:spPr>
          <a:xfrm>
            <a:off x="3335852" y="2378300"/>
            <a:ext cx="24723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4"/>
          </p:nvPr>
        </p:nvSpPr>
        <p:spPr>
          <a:xfrm>
            <a:off x="3335848" y="2741525"/>
            <a:ext cx="24723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subTitle" idx="5"/>
          </p:nvPr>
        </p:nvSpPr>
        <p:spPr>
          <a:xfrm>
            <a:off x="5949329" y="2378300"/>
            <a:ext cx="24723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6"/>
          </p:nvPr>
        </p:nvSpPr>
        <p:spPr>
          <a:xfrm>
            <a:off x="5949321" y="2741525"/>
            <a:ext cx="24723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-98129" y="-35947"/>
            <a:ext cx="9363268" cy="5291166"/>
            <a:chOff x="-98129" y="-35947"/>
            <a:chExt cx="9363268" cy="5291166"/>
          </a:xfrm>
        </p:grpSpPr>
        <p:sp>
          <p:nvSpPr>
            <p:cNvPr id="210" name="Google Shape;210;p18"/>
            <p:cNvSpPr/>
            <p:nvPr/>
          </p:nvSpPr>
          <p:spPr>
            <a:xfrm flipH="1">
              <a:off x="7747795" y="4132979"/>
              <a:ext cx="1517344" cy="1122239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-98129" y="-35947"/>
              <a:ext cx="895203" cy="93092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86149" y="249250"/>
            <a:ext cx="8832085" cy="4703125"/>
            <a:chOff x="86149" y="249250"/>
            <a:chExt cx="8832085" cy="4703125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179391" y="15485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238885" y="11947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8515010" y="48983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6" name="Google Shape;216;p18"/>
            <p:cNvSpPr/>
            <p:nvPr/>
          </p:nvSpPr>
          <p:spPr>
            <a:xfrm flipH="1">
              <a:off x="8745241" y="36577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8"/>
            <p:cNvSpPr/>
            <p:nvPr/>
          </p:nvSpPr>
          <p:spPr>
            <a:xfrm flipH="1">
              <a:off x="86149" y="2492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8"/>
          <p:cNvGrpSpPr/>
          <p:nvPr/>
        </p:nvGrpSpPr>
        <p:grpSpPr>
          <a:xfrm>
            <a:off x="1461985" y="173225"/>
            <a:ext cx="5748750" cy="4628725"/>
            <a:chOff x="1461985" y="173225"/>
            <a:chExt cx="5748750" cy="4628725"/>
          </a:xfrm>
        </p:grpSpPr>
        <p:sp>
          <p:nvSpPr>
            <p:cNvPr id="219" name="Google Shape;219;p18"/>
            <p:cNvSpPr/>
            <p:nvPr/>
          </p:nvSpPr>
          <p:spPr>
            <a:xfrm flipH="1">
              <a:off x="1461985" y="1732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0" name="Google Shape;220;p18"/>
            <p:cNvSpPr/>
            <p:nvPr/>
          </p:nvSpPr>
          <p:spPr>
            <a:xfrm flipH="1">
              <a:off x="6995035" y="45862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22"/>
          <p:cNvGrpSpPr/>
          <p:nvPr/>
        </p:nvGrpSpPr>
        <p:grpSpPr>
          <a:xfrm rot="10800000" flipH="1">
            <a:off x="-98117" y="2661052"/>
            <a:ext cx="9484024" cy="2669258"/>
            <a:chOff x="-98117" y="-317688"/>
            <a:chExt cx="9484024" cy="2669258"/>
          </a:xfrm>
        </p:grpSpPr>
        <p:sp>
          <p:nvSpPr>
            <p:cNvPr id="258" name="Google Shape;258;p22"/>
            <p:cNvSpPr/>
            <p:nvPr/>
          </p:nvSpPr>
          <p:spPr>
            <a:xfrm rot="10800000">
              <a:off x="6948803" y="-229032"/>
              <a:ext cx="2437103" cy="1802501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2"/>
            <p:cNvSpPr/>
            <p:nvPr/>
          </p:nvSpPr>
          <p:spPr>
            <a:xfrm>
              <a:off x="-98117" y="-317688"/>
              <a:ext cx="2566824" cy="266925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22"/>
          <p:cNvGrpSpPr/>
          <p:nvPr/>
        </p:nvGrpSpPr>
        <p:grpSpPr>
          <a:xfrm>
            <a:off x="305316" y="3517337"/>
            <a:ext cx="8753344" cy="1250571"/>
            <a:chOff x="-9" y="155787"/>
            <a:chExt cx="8753344" cy="1250571"/>
          </a:xfrm>
        </p:grpSpPr>
        <p:sp>
          <p:nvSpPr>
            <p:cNvPr id="261" name="Google Shape;261;p22"/>
            <p:cNvSpPr/>
            <p:nvPr/>
          </p:nvSpPr>
          <p:spPr>
            <a:xfrm flipH="1">
              <a:off x="-9" y="24923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1409185" y="2920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3" name="Google Shape;263;p22"/>
            <p:cNvSpPr/>
            <p:nvPr/>
          </p:nvSpPr>
          <p:spPr>
            <a:xfrm flipH="1">
              <a:off x="8699335" y="11036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4" name="Google Shape;264;p22"/>
            <p:cNvSpPr/>
            <p:nvPr/>
          </p:nvSpPr>
          <p:spPr>
            <a:xfrm flipH="1">
              <a:off x="8138866" y="1557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2"/>
            <p:cNvSpPr/>
            <p:nvPr/>
          </p:nvSpPr>
          <p:spPr>
            <a:xfrm flipH="1">
              <a:off x="432524" y="1266675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22"/>
          <p:cNvGrpSpPr/>
          <p:nvPr/>
        </p:nvGrpSpPr>
        <p:grpSpPr>
          <a:xfrm>
            <a:off x="620760" y="3223463"/>
            <a:ext cx="7902500" cy="1544425"/>
            <a:chOff x="936335" y="79775"/>
            <a:chExt cx="7902500" cy="1544425"/>
          </a:xfrm>
        </p:grpSpPr>
        <p:sp>
          <p:nvSpPr>
            <p:cNvPr id="267" name="Google Shape;267;p22"/>
            <p:cNvSpPr/>
            <p:nvPr/>
          </p:nvSpPr>
          <p:spPr>
            <a:xfrm flipH="1">
              <a:off x="936335" y="797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" name="Google Shape;268;p22"/>
            <p:cNvSpPr/>
            <p:nvPr/>
          </p:nvSpPr>
          <p:spPr>
            <a:xfrm flipH="1">
              <a:off x="8623135" y="140850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3"/>
          <p:cNvGrpSpPr/>
          <p:nvPr/>
        </p:nvGrpSpPr>
        <p:grpSpPr>
          <a:xfrm>
            <a:off x="-120841" y="-48932"/>
            <a:ext cx="9470470" cy="6340107"/>
            <a:chOff x="-120841" y="-48932"/>
            <a:chExt cx="9470470" cy="6340107"/>
          </a:xfrm>
        </p:grpSpPr>
        <p:sp>
          <p:nvSpPr>
            <p:cNvPr id="271" name="Google Shape;271;p23"/>
            <p:cNvSpPr/>
            <p:nvPr/>
          </p:nvSpPr>
          <p:spPr>
            <a:xfrm rot="10800000">
              <a:off x="-120841" y="2916835"/>
              <a:ext cx="9385679" cy="3374340"/>
            </a:xfrm>
            <a:custGeom>
              <a:avLst/>
              <a:gdLst/>
              <a:ahLst/>
              <a:cxnLst/>
              <a:rect l="l" t="t" r="r" b="b"/>
              <a:pathLst>
                <a:path w="1147043" h="412259" extrusionOk="0">
                  <a:moveTo>
                    <a:pt x="1126999" y="0"/>
                  </a:moveTo>
                  <a:lnTo>
                    <a:pt x="337" y="8761"/>
                  </a:lnTo>
                  <a:cubicBezTo>
                    <a:pt x="-1011" y="61824"/>
                    <a:pt x="2207" y="114974"/>
                    <a:pt x="859" y="168038"/>
                  </a:cubicBezTo>
                  <a:cubicBezTo>
                    <a:pt x="150372" y="163277"/>
                    <a:pt x="299885" y="158538"/>
                    <a:pt x="449397" y="153799"/>
                  </a:cubicBezTo>
                  <a:cubicBezTo>
                    <a:pt x="459724" y="153473"/>
                    <a:pt x="470486" y="153234"/>
                    <a:pt x="479813" y="157668"/>
                  </a:cubicBezTo>
                  <a:cubicBezTo>
                    <a:pt x="489140" y="162103"/>
                    <a:pt x="496358" y="172777"/>
                    <a:pt x="493314" y="182646"/>
                  </a:cubicBezTo>
                  <a:cubicBezTo>
                    <a:pt x="487727" y="200645"/>
                    <a:pt x="456789" y="199276"/>
                    <a:pt x="450897" y="217188"/>
                  </a:cubicBezTo>
                  <a:cubicBezTo>
                    <a:pt x="447702" y="226884"/>
                    <a:pt x="454441" y="237601"/>
                    <a:pt x="463464" y="242405"/>
                  </a:cubicBezTo>
                  <a:cubicBezTo>
                    <a:pt x="472465" y="247209"/>
                    <a:pt x="483096" y="247557"/>
                    <a:pt x="493314" y="247818"/>
                  </a:cubicBezTo>
                  <a:cubicBezTo>
                    <a:pt x="605106" y="250535"/>
                    <a:pt x="928308" y="245557"/>
                    <a:pt x="978160" y="242753"/>
                  </a:cubicBezTo>
                  <a:cubicBezTo>
                    <a:pt x="994052" y="241861"/>
                    <a:pt x="1010641" y="241079"/>
                    <a:pt x="1025251" y="247448"/>
                  </a:cubicBezTo>
                  <a:cubicBezTo>
                    <a:pt x="1039861" y="253796"/>
                    <a:pt x="1051644" y="269665"/>
                    <a:pt x="1047861" y="285121"/>
                  </a:cubicBezTo>
                  <a:cubicBezTo>
                    <a:pt x="1040817" y="313881"/>
                    <a:pt x="993313" y="313163"/>
                    <a:pt x="981964" y="340510"/>
                  </a:cubicBezTo>
                  <a:cubicBezTo>
                    <a:pt x="976594" y="353466"/>
                    <a:pt x="981856" y="368966"/>
                    <a:pt x="991596" y="379031"/>
                  </a:cubicBezTo>
                  <a:cubicBezTo>
                    <a:pt x="1001336" y="389095"/>
                    <a:pt x="1014772" y="394704"/>
                    <a:pt x="1028099" y="399008"/>
                  </a:cubicBezTo>
                  <a:cubicBezTo>
                    <a:pt x="1066298" y="411334"/>
                    <a:pt x="1107214" y="415160"/>
                    <a:pt x="1147044" y="410073"/>
                  </a:cubicBezTo>
                  <a:cubicBezTo>
                    <a:pt x="1143283" y="274751"/>
                    <a:pt x="1130760" y="135343"/>
                    <a:pt x="11270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4472950" y="-48932"/>
              <a:ext cx="4876679" cy="2150469"/>
            </a:xfrm>
            <a:custGeom>
              <a:avLst/>
              <a:gdLst/>
              <a:ahLst/>
              <a:cxnLst/>
              <a:rect l="l" t="t" r="r" b="b"/>
              <a:pathLst>
                <a:path w="1051575" h="463713" extrusionOk="0">
                  <a:moveTo>
                    <a:pt x="1048393" y="1717"/>
                  </a:moveTo>
                  <a:lnTo>
                    <a:pt x="8696" y="0"/>
                  </a:lnTo>
                  <a:cubicBezTo>
                    <a:pt x="5261" y="141691"/>
                    <a:pt x="3457" y="283990"/>
                    <a:pt x="0" y="425681"/>
                  </a:cubicBezTo>
                  <a:cubicBezTo>
                    <a:pt x="30568" y="457963"/>
                    <a:pt x="79072" y="467636"/>
                    <a:pt x="123206" y="462354"/>
                  </a:cubicBezTo>
                  <a:cubicBezTo>
                    <a:pt x="167340" y="457050"/>
                    <a:pt x="208713" y="438898"/>
                    <a:pt x="250130" y="422703"/>
                  </a:cubicBezTo>
                  <a:cubicBezTo>
                    <a:pt x="371010" y="375400"/>
                    <a:pt x="499608" y="349945"/>
                    <a:pt x="628445" y="334097"/>
                  </a:cubicBezTo>
                  <a:cubicBezTo>
                    <a:pt x="650534" y="335880"/>
                    <a:pt x="673405" y="331402"/>
                    <a:pt x="692211" y="319641"/>
                  </a:cubicBezTo>
                  <a:cubicBezTo>
                    <a:pt x="711017" y="307903"/>
                    <a:pt x="725409" y="288621"/>
                    <a:pt x="729432" y="266839"/>
                  </a:cubicBezTo>
                  <a:cubicBezTo>
                    <a:pt x="733476" y="245035"/>
                    <a:pt x="732736" y="222123"/>
                    <a:pt x="716278" y="207276"/>
                  </a:cubicBezTo>
                  <a:cubicBezTo>
                    <a:pt x="752086" y="206015"/>
                    <a:pt x="787893" y="204776"/>
                    <a:pt x="823679" y="203515"/>
                  </a:cubicBezTo>
                  <a:cubicBezTo>
                    <a:pt x="838267" y="202993"/>
                    <a:pt x="853486" y="202319"/>
                    <a:pt x="866204" y="195189"/>
                  </a:cubicBezTo>
                  <a:cubicBezTo>
                    <a:pt x="878923" y="188059"/>
                    <a:pt x="888119" y="172320"/>
                    <a:pt x="882880" y="158690"/>
                  </a:cubicBezTo>
                  <a:cubicBezTo>
                    <a:pt x="874944" y="138039"/>
                    <a:pt x="840093" y="132669"/>
                    <a:pt x="840724" y="110561"/>
                  </a:cubicBezTo>
                  <a:cubicBezTo>
                    <a:pt x="841137" y="95779"/>
                    <a:pt x="858247" y="87714"/>
                    <a:pt x="872857" y="85454"/>
                  </a:cubicBezTo>
                  <a:cubicBezTo>
                    <a:pt x="898164" y="81541"/>
                    <a:pt x="923948" y="84628"/>
                    <a:pt x="949559" y="84932"/>
                  </a:cubicBezTo>
                  <a:cubicBezTo>
                    <a:pt x="975170" y="85236"/>
                    <a:pt x="1002020" y="82323"/>
                    <a:pt x="1023283" y="68063"/>
                  </a:cubicBezTo>
                  <a:cubicBezTo>
                    <a:pt x="1044545" y="53803"/>
                    <a:pt x="1058090" y="25434"/>
                    <a:pt x="1048372" y="1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23"/>
          <p:cNvGrpSpPr/>
          <p:nvPr/>
        </p:nvGrpSpPr>
        <p:grpSpPr>
          <a:xfrm>
            <a:off x="327751" y="1643775"/>
            <a:ext cx="8566025" cy="1035813"/>
            <a:chOff x="327751" y="1643775"/>
            <a:chExt cx="8566025" cy="1035813"/>
          </a:xfrm>
        </p:grpSpPr>
        <p:sp>
          <p:nvSpPr>
            <p:cNvPr id="274" name="Google Shape;274;p23"/>
            <p:cNvSpPr/>
            <p:nvPr/>
          </p:nvSpPr>
          <p:spPr>
            <a:xfrm flipH="1">
              <a:off x="327751" y="2463888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5" name="Google Shape;275;p23"/>
            <p:cNvSpPr/>
            <p:nvPr/>
          </p:nvSpPr>
          <p:spPr>
            <a:xfrm flipH="1">
              <a:off x="8678076" y="16437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6" name="Google Shape;276;p23"/>
          <p:cNvGrpSpPr/>
          <p:nvPr/>
        </p:nvGrpSpPr>
        <p:grpSpPr>
          <a:xfrm>
            <a:off x="408596" y="280962"/>
            <a:ext cx="7792005" cy="4627946"/>
            <a:chOff x="408596" y="280962"/>
            <a:chExt cx="7792005" cy="4627946"/>
          </a:xfrm>
        </p:grpSpPr>
        <p:sp>
          <p:nvSpPr>
            <p:cNvPr id="277" name="Google Shape;277;p23"/>
            <p:cNvSpPr/>
            <p:nvPr/>
          </p:nvSpPr>
          <p:spPr>
            <a:xfrm>
              <a:off x="408596" y="43759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6302996" y="476922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3"/>
            <p:cNvSpPr/>
            <p:nvPr/>
          </p:nvSpPr>
          <p:spPr>
            <a:xfrm flipH="1">
              <a:off x="8146601" y="3238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0" name="Google Shape;280;p23"/>
            <p:cNvSpPr/>
            <p:nvPr/>
          </p:nvSpPr>
          <p:spPr>
            <a:xfrm flipH="1">
              <a:off x="3824107" y="2809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6789471" y="8515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3"/>
            <p:cNvSpPr/>
            <p:nvPr/>
          </p:nvSpPr>
          <p:spPr>
            <a:xfrm>
              <a:off x="1813496" y="45341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95425" y="2691775"/>
            <a:ext cx="3688200" cy="116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4095425" y="3756525"/>
            <a:ext cx="36882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356975" y="1879142"/>
            <a:ext cx="1165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2" name="Google Shape;22;p3"/>
          <p:cNvGrpSpPr/>
          <p:nvPr/>
        </p:nvGrpSpPr>
        <p:grpSpPr>
          <a:xfrm>
            <a:off x="361275" y="2876550"/>
            <a:ext cx="8551923" cy="2023170"/>
            <a:chOff x="361275" y="2876550"/>
            <a:chExt cx="8551923" cy="2023170"/>
          </a:xfrm>
        </p:grpSpPr>
        <p:sp>
          <p:nvSpPr>
            <p:cNvPr id="23" name="Google Shape;23;p3"/>
            <p:cNvSpPr/>
            <p:nvPr/>
          </p:nvSpPr>
          <p:spPr>
            <a:xfrm>
              <a:off x="8394625" y="48028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7113975" y="476003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61275" y="28765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740204" y="300528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8718850" y="406275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722375" y="1782675"/>
            <a:ext cx="3661200" cy="20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4760376" y="1782675"/>
            <a:ext cx="3661200" cy="20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-98129" y="-35947"/>
            <a:ext cx="9287068" cy="5291166"/>
            <a:chOff x="-98129" y="-35947"/>
            <a:chExt cx="9287068" cy="5291166"/>
          </a:xfrm>
        </p:grpSpPr>
        <p:sp>
          <p:nvSpPr>
            <p:cNvPr id="47" name="Google Shape;47;p5"/>
            <p:cNvSpPr/>
            <p:nvPr/>
          </p:nvSpPr>
          <p:spPr>
            <a:xfrm>
              <a:off x="-98129" y="4132979"/>
              <a:ext cx="1517344" cy="1122239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 flipH="1">
              <a:off x="8293736" y="-35947"/>
              <a:ext cx="895203" cy="93092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5"/>
          <p:cNvGrpSpPr/>
          <p:nvPr/>
        </p:nvGrpSpPr>
        <p:grpSpPr>
          <a:xfrm>
            <a:off x="172575" y="249250"/>
            <a:ext cx="8832085" cy="4703125"/>
            <a:chOff x="172575" y="249250"/>
            <a:chExt cx="8832085" cy="4703125"/>
          </a:xfrm>
        </p:grpSpPr>
        <p:sp>
          <p:nvSpPr>
            <p:cNvPr id="50" name="Google Shape;50;p5"/>
            <p:cNvSpPr/>
            <p:nvPr/>
          </p:nvSpPr>
          <p:spPr>
            <a:xfrm>
              <a:off x="8738425" y="15485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8797925" y="119476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521800" y="48983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72575" y="36577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8831667" y="2492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5"/>
          <p:cNvGrpSpPr/>
          <p:nvPr/>
        </p:nvGrpSpPr>
        <p:grpSpPr>
          <a:xfrm>
            <a:off x="1880075" y="173225"/>
            <a:ext cx="5748750" cy="4628725"/>
            <a:chOff x="1880075" y="173225"/>
            <a:chExt cx="5748750" cy="4628725"/>
          </a:xfrm>
        </p:grpSpPr>
        <p:sp>
          <p:nvSpPr>
            <p:cNvPr id="56" name="Google Shape;56;p5"/>
            <p:cNvSpPr/>
            <p:nvPr/>
          </p:nvSpPr>
          <p:spPr>
            <a:xfrm>
              <a:off x="7413125" y="1732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880075" y="45862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-26951" y="-15"/>
            <a:ext cx="9212513" cy="5179736"/>
            <a:chOff x="-26951" y="-15"/>
            <a:chExt cx="9212513" cy="5179736"/>
          </a:xfrm>
        </p:grpSpPr>
        <p:sp>
          <p:nvSpPr>
            <p:cNvPr id="61" name="Google Shape;61;p6"/>
            <p:cNvSpPr/>
            <p:nvPr/>
          </p:nvSpPr>
          <p:spPr>
            <a:xfrm>
              <a:off x="-26951" y="4183779"/>
              <a:ext cx="1297857" cy="995943"/>
            </a:xfrm>
            <a:custGeom>
              <a:avLst/>
              <a:gdLst/>
              <a:ahLst/>
              <a:cxnLst/>
              <a:rect l="l" t="t" r="r" b="b"/>
              <a:pathLst>
                <a:path w="290186" h="222557" extrusionOk="0">
                  <a:moveTo>
                    <a:pt x="284546" y="150125"/>
                  </a:moveTo>
                  <a:cubicBezTo>
                    <a:pt x="273067" y="127909"/>
                    <a:pt x="248630" y="114887"/>
                    <a:pt x="224041" y="110301"/>
                  </a:cubicBezTo>
                  <a:cubicBezTo>
                    <a:pt x="199452" y="105714"/>
                    <a:pt x="174211" y="108257"/>
                    <a:pt x="149230" y="109648"/>
                  </a:cubicBezTo>
                  <a:cubicBezTo>
                    <a:pt x="139056" y="110214"/>
                    <a:pt x="128424" y="110496"/>
                    <a:pt x="119206" y="106149"/>
                  </a:cubicBezTo>
                  <a:cubicBezTo>
                    <a:pt x="109988" y="101801"/>
                    <a:pt x="102835" y="91366"/>
                    <a:pt x="105618" y="81584"/>
                  </a:cubicBezTo>
                  <a:cubicBezTo>
                    <a:pt x="108792" y="70432"/>
                    <a:pt x="122032" y="66063"/>
                    <a:pt x="133446" y="64041"/>
                  </a:cubicBezTo>
                  <a:cubicBezTo>
                    <a:pt x="144860" y="62041"/>
                    <a:pt x="158036" y="59628"/>
                    <a:pt x="163666" y="49498"/>
                  </a:cubicBezTo>
                  <a:cubicBezTo>
                    <a:pt x="169623" y="38803"/>
                    <a:pt x="163166" y="24608"/>
                    <a:pt x="152904" y="17912"/>
                  </a:cubicBezTo>
                  <a:cubicBezTo>
                    <a:pt x="142643" y="11217"/>
                    <a:pt x="129859" y="10043"/>
                    <a:pt x="117641" y="9087"/>
                  </a:cubicBezTo>
                  <a:cubicBezTo>
                    <a:pt x="79355" y="6065"/>
                    <a:pt x="41069" y="3022"/>
                    <a:pt x="2783" y="0"/>
                  </a:cubicBezTo>
                  <a:cubicBezTo>
                    <a:pt x="1935" y="73497"/>
                    <a:pt x="848" y="149060"/>
                    <a:pt x="0" y="222558"/>
                  </a:cubicBezTo>
                  <a:lnTo>
                    <a:pt x="267588" y="215427"/>
                  </a:lnTo>
                  <a:cubicBezTo>
                    <a:pt x="289894" y="204102"/>
                    <a:pt x="296004" y="172342"/>
                    <a:pt x="284503" y="1501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7649216" y="-15"/>
              <a:ext cx="1536346" cy="572493"/>
            </a:xfrm>
            <a:custGeom>
              <a:avLst/>
              <a:gdLst/>
              <a:ahLst/>
              <a:cxnLst/>
              <a:rect l="l" t="t" r="r" b="b"/>
              <a:pathLst>
                <a:path w="717081" h="267208" extrusionOk="0">
                  <a:moveTo>
                    <a:pt x="707016" y="0"/>
                  </a:moveTo>
                  <a:lnTo>
                    <a:pt x="21761" y="2391"/>
                  </a:lnTo>
                  <a:cubicBezTo>
                    <a:pt x="4912" y="15739"/>
                    <a:pt x="-3371" y="39042"/>
                    <a:pt x="1282" y="60020"/>
                  </a:cubicBezTo>
                  <a:cubicBezTo>
                    <a:pt x="5934" y="80997"/>
                    <a:pt x="23327" y="98627"/>
                    <a:pt x="44242" y="103562"/>
                  </a:cubicBezTo>
                  <a:cubicBezTo>
                    <a:pt x="62982" y="107996"/>
                    <a:pt x="82463" y="102866"/>
                    <a:pt x="101290" y="98888"/>
                  </a:cubicBezTo>
                  <a:cubicBezTo>
                    <a:pt x="120118" y="94910"/>
                    <a:pt x="140728" y="92301"/>
                    <a:pt x="157838" y="101105"/>
                  </a:cubicBezTo>
                  <a:cubicBezTo>
                    <a:pt x="174948" y="109909"/>
                    <a:pt x="184819" y="134582"/>
                    <a:pt x="172231" y="149169"/>
                  </a:cubicBezTo>
                  <a:cubicBezTo>
                    <a:pt x="157599" y="166125"/>
                    <a:pt x="128770" y="156451"/>
                    <a:pt x="108899" y="166777"/>
                  </a:cubicBezTo>
                  <a:cubicBezTo>
                    <a:pt x="91333" y="175907"/>
                    <a:pt x="85310" y="200102"/>
                    <a:pt x="92703" y="218493"/>
                  </a:cubicBezTo>
                  <a:cubicBezTo>
                    <a:pt x="100094" y="236883"/>
                    <a:pt x="117900" y="249470"/>
                    <a:pt x="136793" y="255404"/>
                  </a:cubicBezTo>
                  <a:cubicBezTo>
                    <a:pt x="155686" y="261361"/>
                    <a:pt x="175840" y="261600"/>
                    <a:pt x="195646" y="261817"/>
                  </a:cubicBezTo>
                  <a:cubicBezTo>
                    <a:pt x="260608" y="262491"/>
                    <a:pt x="325570" y="263165"/>
                    <a:pt x="390510" y="263839"/>
                  </a:cubicBezTo>
                  <a:cubicBezTo>
                    <a:pt x="499368" y="264969"/>
                    <a:pt x="608224" y="266078"/>
                    <a:pt x="717082" y="267208"/>
                  </a:cubicBezTo>
                  <a:cubicBezTo>
                    <a:pt x="714625" y="177624"/>
                    <a:pt x="709450" y="89584"/>
                    <a:pt x="706994" y="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6"/>
          <p:cNvGrpSpPr/>
          <p:nvPr/>
        </p:nvGrpSpPr>
        <p:grpSpPr>
          <a:xfrm>
            <a:off x="185750" y="158487"/>
            <a:ext cx="8647585" cy="4850363"/>
            <a:chOff x="185750" y="158487"/>
            <a:chExt cx="8647585" cy="4850363"/>
          </a:xfrm>
        </p:grpSpPr>
        <p:sp>
          <p:nvSpPr>
            <p:cNvPr id="64" name="Google Shape;64;p6"/>
            <p:cNvSpPr/>
            <p:nvPr/>
          </p:nvSpPr>
          <p:spPr>
            <a:xfrm>
              <a:off x="5245350" y="1584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8563550" y="2013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185750" y="379403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8660342" y="71448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512225" y="49548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69" name="Google Shape;69;p6"/>
          <p:cNvGrpSpPr/>
          <p:nvPr/>
        </p:nvGrpSpPr>
        <p:grpSpPr>
          <a:xfrm>
            <a:off x="1994775" y="201325"/>
            <a:ext cx="5436475" cy="4888375"/>
            <a:chOff x="1994775" y="201325"/>
            <a:chExt cx="5436475" cy="4888375"/>
          </a:xfrm>
        </p:grpSpPr>
        <p:sp>
          <p:nvSpPr>
            <p:cNvPr id="70" name="Google Shape;70;p6"/>
            <p:cNvSpPr/>
            <p:nvPr/>
          </p:nvSpPr>
          <p:spPr>
            <a:xfrm>
              <a:off x="7215550" y="2013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1994775" y="487400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3678300" cy="9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body" idx="1"/>
          </p:nvPr>
        </p:nvSpPr>
        <p:spPr>
          <a:xfrm>
            <a:off x="722375" y="1686600"/>
            <a:ext cx="3678300" cy="28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>
            <a:spLocks noGrp="1"/>
          </p:cNvSpPr>
          <p:nvPr>
            <p:ph type="pic" idx="2"/>
          </p:nvPr>
        </p:nvSpPr>
        <p:spPr>
          <a:xfrm>
            <a:off x="4822775" y="772350"/>
            <a:ext cx="3598800" cy="359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6" name="Google Shape;76;p7"/>
          <p:cNvSpPr/>
          <p:nvPr/>
        </p:nvSpPr>
        <p:spPr>
          <a:xfrm>
            <a:off x="-55275" y="-13698"/>
            <a:ext cx="933692" cy="970953"/>
          </a:xfrm>
          <a:custGeom>
            <a:avLst/>
            <a:gdLst/>
            <a:ahLst/>
            <a:cxnLst/>
            <a:rect l="l" t="t" r="r" b="b"/>
            <a:pathLst>
              <a:path w="265442" h="276035" extrusionOk="0">
                <a:moveTo>
                  <a:pt x="243955" y="28782"/>
                </a:moveTo>
                <a:cubicBezTo>
                  <a:pt x="225454" y="13760"/>
                  <a:pt x="199952" y="11674"/>
                  <a:pt x="176167" y="10217"/>
                </a:cubicBezTo>
                <a:cubicBezTo>
                  <a:pt x="120445" y="6804"/>
                  <a:pt x="64723" y="3413"/>
                  <a:pt x="9001" y="0"/>
                </a:cubicBezTo>
                <a:lnTo>
                  <a:pt x="0" y="275925"/>
                </a:lnTo>
                <a:cubicBezTo>
                  <a:pt x="38547" y="276860"/>
                  <a:pt x="77224" y="271860"/>
                  <a:pt x="114271" y="261143"/>
                </a:cubicBezTo>
                <a:cubicBezTo>
                  <a:pt x="127250" y="257382"/>
                  <a:pt x="140664" y="252513"/>
                  <a:pt x="149447" y="242274"/>
                </a:cubicBezTo>
                <a:cubicBezTo>
                  <a:pt x="158231" y="232014"/>
                  <a:pt x="160296" y="214840"/>
                  <a:pt x="150404" y="205623"/>
                </a:cubicBezTo>
                <a:cubicBezTo>
                  <a:pt x="137946" y="193993"/>
                  <a:pt x="113075" y="199341"/>
                  <a:pt x="105683" y="183972"/>
                </a:cubicBezTo>
                <a:cubicBezTo>
                  <a:pt x="100226" y="172646"/>
                  <a:pt x="110618" y="159038"/>
                  <a:pt x="122706" y="155538"/>
                </a:cubicBezTo>
                <a:cubicBezTo>
                  <a:pt x="134794" y="152060"/>
                  <a:pt x="147643" y="155147"/>
                  <a:pt x="160166" y="156473"/>
                </a:cubicBezTo>
                <a:cubicBezTo>
                  <a:pt x="194104" y="160060"/>
                  <a:pt x="230998" y="148451"/>
                  <a:pt x="251412" y="121104"/>
                </a:cubicBezTo>
                <a:cubicBezTo>
                  <a:pt x="271849" y="93779"/>
                  <a:pt x="270458" y="50259"/>
                  <a:pt x="243955" y="2873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"/>
          <p:cNvSpPr/>
          <p:nvPr/>
        </p:nvSpPr>
        <p:spPr>
          <a:xfrm>
            <a:off x="109375" y="192270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8" name="Google Shape;78;p7"/>
          <p:cNvGrpSpPr/>
          <p:nvPr/>
        </p:nvGrpSpPr>
        <p:grpSpPr>
          <a:xfrm>
            <a:off x="281200" y="249262"/>
            <a:ext cx="6320581" cy="1113596"/>
            <a:chOff x="281200" y="249262"/>
            <a:chExt cx="6320581" cy="1113596"/>
          </a:xfrm>
        </p:grpSpPr>
        <p:sp>
          <p:nvSpPr>
            <p:cNvPr id="79" name="Google Shape;79;p7"/>
            <p:cNvSpPr/>
            <p:nvPr/>
          </p:nvSpPr>
          <p:spPr>
            <a:xfrm>
              <a:off x="281200" y="292088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325075" y="122317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6428787" y="2492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 txBox="1">
            <a:spLocks noGrp="1"/>
          </p:cNvSpPr>
          <p:nvPr>
            <p:ph type="title"/>
          </p:nvPr>
        </p:nvSpPr>
        <p:spPr>
          <a:xfrm>
            <a:off x="1886225" y="1573050"/>
            <a:ext cx="5371500" cy="7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subTitle" idx="1"/>
          </p:nvPr>
        </p:nvSpPr>
        <p:spPr>
          <a:xfrm>
            <a:off x="1886225" y="2335350"/>
            <a:ext cx="5371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96" name="Google Shape;96;p9"/>
          <p:cNvGrpSpPr/>
          <p:nvPr/>
        </p:nvGrpSpPr>
        <p:grpSpPr>
          <a:xfrm flipH="1">
            <a:off x="584145" y="249250"/>
            <a:ext cx="8156130" cy="4692525"/>
            <a:chOff x="669775" y="249250"/>
            <a:chExt cx="8156130" cy="4692525"/>
          </a:xfrm>
        </p:grpSpPr>
        <p:sp>
          <p:nvSpPr>
            <p:cNvPr id="97" name="Google Shape;97;p9"/>
            <p:cNvSpPr/>
            <p:nvPr/>
          </p:nvSpPr>
          <p:spPr>
            <a:xfrm>
              <a:off x="669775" y="24925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5485175" y="48877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4902792" y="2492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 flipH="1">
              <a:off x="8652911" y="282027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9"/>
          <p:cNvGrpSpPr/>
          <p:nvPr/>
        </p:nvGrpSpPr>
        <p:grpSpPr>
          <a:xfrm flipH="1">
            <a:off x="454075" y="249250"/>
            <a:ext cx="8501900" cy="3246800"/>
            <a:chOff x="454075" y="249250"/>
            <a:chExt cx="8501900" cy="3246800"/>
          </a:xfrm>
        </p:grpSpPr>
        <p:sp>
          <p:nvSpPr>
            <p:cNvPr id="102" name="Google Shape;102;p9"/>
            <p:cNvSpPr/>
            <p:nvPr/>
          </p:nvSpPr>
          <p:spPr>
            <a:xfrm>
              <a:off x="3923125" y="2492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454075" y="32803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8740275" y="20642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title" hasCustomPrompt="1"/>
          </p:nvPr>
        </p:nvSpPr>
        <p:spPr>
          <a:xfrm>
            <a:off x="4364424" y="1000450"/>
            <a:ext cx="4057200" cy="11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11"/>
          <p:cNvSpPr txBox="1">
            <a:spLocks noGrp="1"/>
          </p:cNvSpPr>
          <p:nvPr>
            <p:ph type="subTitle" idx="1"/>
          </p:nvPr>
        </p:nvSpPr>
        <p:spPr>
          <a:xfrm>
            <a:off x="4364400" y="1994700"/>
            <a:ext cx="40572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76492" y="145350"/>
            <a:ext cx="2923302" cy="1676121"/>
            <a:chOff x="5976492" y="145350"/>
            <a:chExt cx="2923302" cy="1676121"/>
          </a:xfrm>
        </p:grpSpPr>
        <p:sp>
          <p:nvSpPr>
            <p:cNvPr id="112" name="Google Shape;112;p11"/>
            <p:cNvSpPr/>
            <p:nvPr/>
          </p:nvSpPr>
          <p:spPr>
            <a:xfrm>
              <a:off x="8726800" y="1681787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788500" y="3238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5976492" y="145350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2" hasCustomPrompt="1"/>
          </p:nvPr>
        </p:nvSpPr>
        <p:spPr>
          <a:xfrm>
            <a:off x="726969" y="129333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4655324" y="129333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726969" y="310168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655324" y="3101686"/>
            <a:ext cx="7590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"/>
          </p:nvPr>
        </p:nvSpPr>
        <p:spPr>
          <a:xfrm>
            <a:off x="726967" y="1753225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6"/>
          </p:nvPr>
        </p:nvSpPr>
        <p:spPr>
          <a:xfrm>
            <a:off x="4655323" y="1753225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726967" y="3561600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8"/>
          </p:nvPr>
        </p:nvSpPr>
        <p:spPr>
          <a:xfrm>
            <a:off x="4655323" y="3561600"/>
            <a:ext cx="3761700" cy="4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sz="1800" b="1"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lexandria"/>
              <a:buNone/>
              <a:defRPr b="1"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726967" y="211645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3"/>
          </p:nvPr>
        </p:nvSpPr>
        <p:spPr>
          <a:xfrm>
            <a:off x="4655323" y="211645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726967" y="392480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5"/>
          </p:nvPr>
        </p:nvSpPr>
        <p:spPr>
          <a:xfrm>
            <a:off x="4655323" y="3924800"/>
            <a:ext cx="3761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130" name="Google Shape;130;p13"/>
          <p:cNvGrpSpPr/>
          <p:nvPr/>
        </p:nvGrpSpPr>
        <p:grpSpPr>
          <a:xfrm>
            <a:off x="-44940" y="-67220"/>
            <a:ext cx="9260200" cy="5219704"/>
            <a:chOff x="-44940" y="-67220"/>
            <a:chExt cx="9260200" cy="5219704"/>
          </a:xfrm>
        </p:grpSpPr>
        <p:sp>
          <p:nvSpPr>
            <p:cNvPr id="131" name="Google Shape;131;p13"/>
            <p:cNvSpPr/>
            <p:nvPr/>
          </p:nvSpPr>
          <p:spPr>
            <a:xfrm rot="10800000" flipH="1">
              <a:off x="7593034" y="4263078"/>
              <a:ext cx="1622226" cy="889407"/>
            </a:xfrm>
            <a:custGeom>
              <a:avLst/>
              <a:gdLst/>
              <a:ahLst/>
              <a:cxnLst/>
              <a:rect l="l" t="t" r="r" b="b"/>
              <a:pathLst>
                <a:path w="519528" h="284838" extrusionOk="0">
                  <a:moveTo>
                    <a:pt x="31334" y="4587"/>
                  </a:moveTo>
                  <a:cubicBezTo>
                    <a:pt x="6006" y="12739"/>
                    <a:pt x="-5821" y="45151"/>
                    <a:pt x="2789" y="70324"/>
                  </a:cubicBezTo>
                  <a:cubicBezTo>
                    <a:pt x="11398" y="95497"/>
                    <a:pt x="35487" y="112887"/>
                    <a:pt x="60989" y="120452"/>
                  </a:cubicBezTo>
                  <a:cubicBezTo>
                    <a:pt x="86492" y="128017"/>
                    <a:pt x="113624" y="127278"/>
                    <a:pt x="140235" y="126496"/>
                  </a:cubicBezTo>
                  <a:lnTo>
                    <a:pt x="271377" y="122604"/>
                  </a:lnTo>
                  <a:cubicBezTo>
                    <a:pt x="296270" y="121865"/>
                    <a:pt x="323099" y="121670"/>
                    <a:pt x="343557" y="135887"/>
                  </a:cubicBezTo>
                  <a:cubicBezTo>
                    <a:pt x="364015" y="150104"/>
                    <a:pt x="371494" y="184689"/>
                    <a:pt x="351253" y="199211"/>
                  </a:cubicBezTo>
                  <a:cubicBezTo>
                    <a:pt x="331208" y="213601"/>
                    <a:pt x="297944" y="200406"/>
                    <a:pt x="281660" y="218949"/>
                  </a:cubicBezTo>
                  <a:cubicBezTo>
                    <a:pt x="269333" y="232992"/>
                    <a:pt x="277290" y="256730"/>
                    <a:pt x="292726" y="267252"/>
                  </a:cubicBezTo>
                  <a:cubicBezTo>
                    <a:pt x="308162" y="277773"/>
                    <a:pt x="327969" y="278751"/>
                    <a:pt x="346644" y="279382"/>
                  </a:cubicBezTo>
                  <a:cubicBezTo>
                    <a:pt x="400496" y="281208"/>
                    <a:pt x="454327" y="283012"/>
                    <a:pt x="508179" y="284838"/>
                  </a:cubicBezTo>
                  <a:cubicBezTo>
                    <a:pt x="512202" y="190667"/>
                    <a:pt x="515506" y="94171"/>
                    <a:pt x="519528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" name="Google Shape;132;p13"/>
            <p:cNvGrpSpPr/>
            <p:nvPr/>
          </p:nvGrpSpPr>
          <p:grpSpPr>
            <a:xfrm>
              <a:off x="-44940" y="-67220"/>
              <a:ext cx="8930640" cy="5094990"/>
              <a:chOff x="-44940" y="-67220"/>
              <a:chExt cx="8930640" cy="5094990"/>
            </a:xfrm>
          </p:grpSpPr>
          <p:sp>
            <p:nvSpPr>
              <p:cNvPr id="133" name="Google Shape;133;p13"/>
              <p:cNvSpPr/>
              <p:nvPr/>
            </p:nvSpPr>
            <p:spPr>
              <a:xfrm>
                <a:off x="-44940" y="-67220"/>
                <a:ext cx="973509" cy="1012358"/>
              </a:xfrm>
              <a:custGeom>
                <a:avLst/>
                <a:gdLst/>
                <a:ahLst/>
                <a:cxnLst/>
                <a:rect l="l" t="t" r="r" b="b"/>
                <a:pathLst>
                  <a:path w="265442" h="276035" extrusionOk="0">
                    <a:moveTo>
                      <a:pt x="243955" y="28782"/>
                    </a:moveTo>
                    <a:cubicBezTo>
                      <a:pt x="225454" y="13760"/>
                      <a:pt x="199952" y="11674"/>
                      <a:pt x="176167" y="10217"/>
                    </a:cubicBezTo>
                    <a:cubicBezTo>
                      <a:pt x="120445" y="6804"/>
                      <a:pt x="64723" y="3413"/>
                      <a:pt x="9001" y="0"/>
                    </a:cubicBezTo>
                    <a:lnTo>
                      <a:pt x="0" y="275925"/>
                    </a:lnTo>
                    <a:cubicBezTo>
                      <a:pt x="38547" y="276860"/>
                      <a:pt x="77224" y="271860"/>
                      <a:pt x="114271" y="261143"/>
                    </a:cubicBezTo>
                    <a:cubicBezTo>
                      <a:pt x="127250" y="257382"/>
                      <a:pt x="140664" y="252513"/>
                      <a:pt x="149447" y="242274"/>
                    </a:cubicBezTo>
                    <a:cubicBezTo>
                      <a:pt x="158231" y="232014"/>
                      <a:pt x="160296" y="214840"/>
                      <a:pt x="150404" y="205623"/>
                    </a:cubicBezTo>
                    <a:cubicBezTo>
                      <a:pt x="137946" y="193993"/>
                      <a:pt x="113075" y="199341"/>
                      <a:pt x="105683" y="183972"/>
                    </a:cubicBezTo>
                    <a:cubicBezTo>
                      <a:pt x="100226" y="172646"/>
                      <a:pt x="110618" y="159038"/>
                      <a:pt x="122706" y="155538"/>
                    </a:cubicBezTo>
                    <a:cubicBezTo>
                      <a:pt x="134794" y="152060"/>
                      <a:pt x="147643" y="155147"/>
                      <a:pt x="160166" y="156473"/>
                    </a:cubicBezTo>
                    <a:cubicBezTo>
                      <a:pt x="194104" y="160060"/>
                      <a:pt x="230998" y="148451"/>
                      <a:pt x="251412" y="121104"/>
                    </a:cubicBezTo>
                    <a:cubicBezTo>
                      <a:pt x="271849" y="93779"/>
                      <a:pt x="270458" y="50259"/>
                      <a:pt x="243955" y="287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3"/>
              <p:cNvSpPr/>
              <p:nvPr/>
            </p:nvSpPr>
            <p:spPr>
              <a:xfrm>
                <a:off x="8157442" y="4888087"/>
                <a:ext cx="172993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2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3"/>
              <p:cNvSpPr/>
              <p:nvPr/>
            </p:nvSpPr>
            <p:spPr>
              <a:xfrm>
                <a:off x="323425" y="316850"/>
                <a:ext cx="54000" cy="54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36" name="Google Shape;136;p13"/>
              <p:cNvSpPr/>
              <p:nvPr/>
            </p:nvSpPr>
            <p:spPr>
              <a:xfrm>
                <a:off x="1312975" y="21868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13"/>
              <p:cNvSpPr/>
              <p:nvPr/>
            </p:nvSpPr>
            <p:spPr>
              <a:xfrm>
                <a:off x="8831700" y="4073325"/>
                <a:ext cx="54000" cy="54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38" name="Google Shape;138;p13"/>
              <p:cNvSpPr/>
              <p:nvPr/>
            </p:nvSpPr>
            <p:spPr>
              <a:xfrm>
                <a:off x="8583675" y="2961987"/>
                <a:ext cx="172994" cy="139683"/>
              </a:xfrm>
              <a:custGeom>
                <a:avLst/>
                <a:gdLst/>
                <a:ahLst/>
                <a:cxnLst/>
                <a:rect l="l" t="t" r="r" b="b"/>
                <a:pathLst>
                  <a:path w="271363" h="219111" extrusionOk="0">
                    <a:moveTo>
                      <a:pt x="135682" y="38958"/>
                    </a:moveTo>
                    <a:cubicBezTo>
                      <a:pt x="18143" y="-95375"/>
                      <a:pt x="-99300" y="155740"/>
                      <a:pt x="135682" y="219111"/>
                    </a:cubicBezTo>
                    <a:cubicBezTo>
                      <a:pt x="370663" y="155740"/>
                      <a:pt x="253220" y="-95375"/>
                      <a:pt x="135682" y="389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9" name="Google Shape;139;p13"/>
          <p:cNvGrpSpPr/>
          <p:nvPr/>
        </p:nvGrpSpPr>
        <p:grpSpPr>
          <a:xfrm>
            <a:off x="161725" y="1364500"/>
            <a:ext cx="8885675" cy="2334750"/>
            <a:chOff x="161725" y="1364500"/>
            <a:chExt cx="8885675" cy="2334750"/>
          </a:xfrm>
        </p:grpSpPr>
        <p:sp>
          <p:nvSpPr>
            <p:cNvPr id="140" name="Google Shape;140;p13"/>
            <p:cNvSpPr/>
            <p:nvPr/>
          </p:nvSpPr>
          <p:spPr>
            <a:xfrm>
              <a:off x="161725" y="136450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8831700" y="3483550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4" name="Google Shape;144;p14"/>
          <p:cNvGrpSpPr/>
          <p:nvPr/>
        </p:nvGrpSpPr>
        <p:grpSpPr>
          <a:xfrm flipH="1">
            <a:off x="164207" y="1033275"/>
            <a:ext cx="8926850" cy="575650"/>
            <a:chOff x="86775" y="1033275"/>
            <a:chExt cx="8926850" cy="575650"/>
          </a:xfrm>
        </p:grpSpPr>
        <p:sp>
          <p:nvSpPr>
            <p:cNvPr id="145" name="Google Shape;145;p14"/>
            <p:cNvSpPr/>
            <p:nvPr/>
          </p:nvSpPr>
          <p:spPr>
            <a:xfrm>
              <a:off x="8797925" y="10332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86775" y="13932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7" name="Google Shape;147;p14"/>
          <p:cNvGrpSpPr/>
          <p:nvPr/>
        </p:nvGrpSpPr>
        <p:grpSpPr>
          <a:xfrm flipH="1">
            <a:off x="-43578" y="-35947"/>
            <a:ext cx="9297893" cy="1122241"/>
            <a:chOff x="-108954" y="-35947"/>
            <a:chExt cx="9297893" cy="1122241"/>
          </a:xfrm>
        </p:grpSpPr>
        <p:sp>
          <p:nvSpPr>
            <p:cNvPr id="148" name="Google Shape;148;p14"/>
            <p:cNvSpPr/>
            <p:nvPr/>
          </p:nvSpPr>
          <p:spPr>
            <a:xfrm rot="10800000" flipH="1">
              <a:off x="-108954" y="-35946"/>
              <a:ext cx="1517344" cy="1122239"/>
            </a:xfrm>
            <a:custGeom>
              <a:avLst/>
              <a:gdLst/>
              <a:ahLst/>
              <a:cxnLst/>
              <a:rect l="l" t="t" r="r" b="b"/>
              <a:pathLst>
                <a:path w="692851" h="512438" extrusionOk="0">
                  <a:moveTo>
                    <a:pt x="657252" y="283186"/>
                  </a:moveTo>
                  <a:cubicBezTo>
                    <a:pt x="630727" y="252578"/>
                    <a:pt x="592355" y="234188"/>
                    <a:pt x="552939" y="224840"/>
                  </a:cubicBezTo>
                  <a:cubicBezTo>
                    <a:pt x="513544" y="215492"/>
                    <a:pt x="472692" y="214427"/>
                    <a:pt x="432211" y="213427"/>
                  </a:cubicBezTo>
                  <a:cubicBezTo>
                    <a:pt x="359139" y="211601"/>
                    <a:pt x="286068" y="209754"/>
                    <a:pt x="212996" y="207927"/>
                  </a:cubicBezTo>
                  <a:cubicBezTo>
                    <a:pt x="192212" y="207406"/>
                    <a:pt x="171101" y="206841"/>
                    <a:pt x="151296" y="200493"/>
                  </a:cubicBezTo>
                  <a:cubicBezTo>
                    <a:pt x="131489" y="194145"/>
                    <a:pt x="112835" y="181124"/>
                    <a:pt x="104639" y="162016"/>
                  </a:cubicBezTo>
                  <a:cubicBezTo>
                    <a:pt x="96443" y="142908"/>
                    <a:pt x="101530" y="117583"/>
                    <a:pt x="119249" y="106714"/>
                  </a:cubicBezTo>
                  <a:cubicBezTo>
                    <a:pt x="131076" y="99475"/>
                    <a:pt x="146208" y="99366"/>
                    <a:pt x="158035" y="92127"/>
                  </a:cubicBezTo>
                  <a:cubicBezTo>
                    <a:pt x="177885" y="79975"/>
                    <a:pt x="181190" y="49955"/>
                    <a:pt x="168601" y="30390"/>
                  </a:cubicBezTo>
                  <a:cubicBezTo>
                    <a:pt x="156013" y="10826"/>
                    <a:pt x="131902" y="1130"/>
                    <a:pt x="108661" y="109"/>
                  </a:cubicBezTo>
                  <a:cubicBezTo>
                    <a:pt x="85420" y="-913"/>
                    <a:pt x="62549" y="5456"/>
                    <a:pt x="40156" y="11760"/>
                  </a:cubicBezTo>
                  <a:cubicBezTo>
                    <a:pt x="28329" y="179776"/>
                    <a:pt x="11827" y="344423"/>
                    <a:pt x="0" y="512439"/>
                  </a:cubicBezTo>
                  <a:lnTo>
                    <a:pt x="628901" y="499679"/>
                  </a:lnTo>
                  <a:cubicBezTo>
                    <a:pt x="662904" y="476592"/>
                    <a:pt x="686341" y="438550"/>
                    <a:pt x="691667" y="397812"/>
                  </a:cubicBezTo>
                  <a:cubicBezTo>
                    <a:pt x="696994" y="357075"/>
                    <a:pt x="684145" y="314294"/>
                    <a:pt x="657230" y="2832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 flipH="1">
              <a:off x="8293736" y="-35947"/>
              <a:ext cx="895203" cy="930928"/>
            </a:xfrm>
            <a:custGeom>
              <a:avLst/>
              <a:gdLst/>
              <a:ahLst/>
              <a:cxnLst/>
              <a:rect l="l" t="t" r="r" b="b"/>
              <a:pathLst>
                <a:path w="265442" h="276035" extrusionOk="0">
                  <a:moveTo>
                    <a:pt x="243955" y="28782"/>
                  </a:moveTo>
                  <a:cubicBezTo>
                    <a:pt x="225454" y="13760"/>
                    <a:pt x="199952" y="11674"/>
                    <a:pt x="176167" y="10217"/>
                  </a:cubicBezTo>
                  <a:cubicBezTo>
                    <a:pt x="120445" y="6804"/>
                    <a:pt x="64723" y="3413"/>
                    <a:pt x="9001" y="0"/>
                  </a:cubicBezTo>
                  <a:lnTo>
                    <a:pt x="0" y="275925"/>
                  </a:lnTo>
                  <a:cubicBezTo>
                    <a:pt x="38547" y="276860"/>
                    <a:pt x="77224" y="271860"/>
                    <a:pt x="114271" y="261143"/>
                  </a:cubicBezTo>
                  <a:cubicBezTo>
                    <a:pt x="127250" y="257382"/>
                    <a:pt x="140664" y="252513"/>
                    <a:pt x="149447" y="242274"/>
                  </a:cubicBezTo>
                  <a:cubicBezTo>
                    <a:pt x="158231" y="232014"/>
                    <a:pt x="160296" y="214840"/>
                    <a:pt x="150404" y="205623"/>
                  </a:cubicBezTo>
                  <a:cubicBezTo>
                    <a:pt x="137946" y="193993"/>
                    <a:pt x="113075" y="199341"/>
                    <a:pt x="105683" y="183972"/>
                  </a:cubicBezTo>
                  <a:cubicBezTo>
                    <a:pt x="100226" y="172646"/>
                    <a:pt x="110618" y="159038"/>
                    <a:pt x="122706" y="155538"/>
                  </a:cubicBezTo>
                  <a:cubicBezTo>
                    <a:pt x="134794" y="152060"/>
                    <a:pt x="147643" y="155147"/>
                    <a:pt x="160166" y="156473"/>
                  </a:cubicBezTo>
                  <a:cubicBezTo>
                    <a:pt x="194104" y="160060"/>
                    <a:pt x="230998" y="148451"/>
                    <a:pt x="251412" y="121104"/>
                  </a:cubicBezTo>
                  <a:cubicBezTo>
                    <a:pt x="271849" y="93779"/>
                    <a:pt x="270458" y="50259"/>
                    <a:pt x="243955" y="28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14"/>
          <p:cNvGrpSpPr/>
          <p:nvPr/>
        </p:nvGrpSpPr>
        <p:grpSpPr>
          <a:xfrm flipH="1">
            <a:off x="325907" y="173213"/>
            <a:ext cx="8549450" cy="1742333"/>
            <a:chOff x="302475" y="173213"/>
            <a:chExt cx="8549450" cy="1742333"/>
          </a:xfrm>
        </p:grpSpPr>
        <p:sp>
          <p:nvSpPr>
            <p:cNvPr id="151" name="Google Shape;151;p14"/>
            <p:cNvSpPr/>
            <p:nvPr/>
          </p:nvSpPr>
          <p:spPr>
            <a:xfrm>
              <a:off x="8654837" y="177586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8797925" y="173213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421475" y="8949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302475" y="294750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7874779" y="211237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 b="1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9" r:id="rId8"/>
    <p:sldLayoutId id="2147483660" r:id="rId9"/>
    <p:sldLayoutId id="2147483661" r:id="rId10"/>
    <p:sldLayoutId id="2147483664" r:id="rId11"/>
    <p:sldLayoutId id="2147483667" r:id="rId12"/>
    <p:sldLayoutId id="2147483668" r:id="rId13"/>
    <p:sldLayoutId id="2147483669" r:id="rId14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"/>
          <p:cNvSpPr/>
          <p:nvPr/>
        </p:nvSpPr>
        <p:spPr>
          <a:xfrm>
            <a:off x="-22234" y="-1001963"/>
            <a:ext cx="9322592" cy="3350635"/>
          </a:xfrm>
          <a:custGeom>
            <a:avLst/>
            <a:gdLst/>
            <a:ahLst/>
            <a:cxnLst/>
            <a:rect l="l" t="t" r="r" b="b"/>
            <a:pathLst>
              <a:path w="1147043" h="412259" extrusionOk="0">
                <a:moveTo>
                  <a:pt x="1126999" y="0"/>
                </a:moveTo>
                <a:lnTo>
                  <a:pt x="337" y="8761"/>
                </a:lnTo>
                <a:cubicBezTo>
                  <a:pt x="-1011" y="61824"/>
                  <a:pt x="2207" y="114974"/>
                  <a:pt x="859" y="168038"/>
                </a:cubicBezTo>
                <a:cubicBezTo>
                  <a:pt x="150372" y="163277"/>
                  <a:pt x="299885" y="158538"/>
                  <a:pt x="449397" y="153799"/>
                </a:cubicBezTo>
                <a:cubicBezTo>
                  <a:pt x="459724" y="153473"/>
                  <a:pt x="470486" y="153234"/>
                  <a:pt x="479813" y="157668"/>
                </a:cubicBezTo>
                <a:cubicBezTo>
                  <a:pt x="489140" y="162103"/>
                  <a:pt x="496358" y="172777"/>
                  <a:pt x="493314" y="182646"/>
                </a:cubicBezTo>
                <a:cubicBezTo>
                  <a:pt x="487727" y="200645"/>
                  <a:pt x="456789" y="199276"/>
                  <a:pt x="450897" y="217188"/>
                </a:cubicBezTo>
                <a:cubicBezTo>
                  <a:pt x="447702" y="226884"/>
                  <a:pt x="454441" y="237601"/>
                  <a:pt x="463464" y="242405"/>
                </a:cubicBezTo>
                <a:cubicBezTo>
                  <a:pt x="472465" y="247209"/>
                  <a:pt x="483096" y="247557"/>
                  <a:pt x="493314" y="247818"/>
                </a:cubicBezTo>
                <a:cubicBezTo>
                  <a:pt x="605106" y="250535"/>
                  <a:pt x="928308" y="245557"/>
                  <a:pt x="978160" y="242753"/>
                </a:cubicBezTo>
                <a:cubicBezTo>
                  <a:pt x="994052" y="241861"/>
                  <a:pt x="1010641" y="241079"/>
                  <a:pt x="1025251" y="247448"/>
                </a:cubicBezTo>
                <a:cubicBezTo>
                  <a:pt x="1039861" y="253796"/>
                  <a:pt x="1051644" y="269665"/>
                  <a:pt x="1047861" y="285121"/>
                </a:cubicBezTo>
                <a:cubicBezTo>
                  <a:pt x="1040817" y="313881"/>
                  <a:pt x="993313" y="313163"/>
                  <a:pt x="981964" y="340510"/>
                </a:cubicBezTo>
                <a:cubicBezTo>
                  <a:pt x="976594" y="353466"/>
                  <a:pt x="981856" y="368966"/>
                  <a:pt x="991596" y="379031"/>
                </a:cubicBezTo>
                <a:cubicBezTo>
                  <a:pt x="1001336" y="389095"/>
                  <a:pt x="1014772" y="394704"/>
                  <a:pt x="1028099" y="399008"/>
                </a:cubicBezTo>
                <a:cubicBezTo>
                  <a:pt x="1066298" y="411334"/>
                  <a:pt x="1107214" y="415160"/>
                  <a:pt x="1147044" y="410073"/>
                </a:cubicBezTo>
                <a:cubicBezTo>
                  <a:pt x="1143283" y="274751"/>
                  <a:pt x="1130760" y="135343"/>
                  <a:pt x="1127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7"/>
          <p:cNvSpPr/>
          <p:nvPr/>
        </p:nvSpPr>
        <p:spPr>
          <a:xfrm rot="10800000">
            <a:off x="-70284" y="4121541"/>
            <a:ext cx="1891082" cy="1036810"/>
          </a:xfrm>
          <a:custGeom>
            <a:avLst/>
            <a:gdLst/>
            <a:ahLst/>
            <a:cxnLst/>
            <a:rect l="l" t="t" r="r" b="b"/>
            <a:pathLst>
              <a:path w="519528" h="284838" extrusionOk="0">
                <a:moveTo>
                  <a:pt x="31334" y="4587"/>
                </a:moveTo>
                <a:cubicBezTo>
                  <a:pt x="6006" y="12739"/>
                  <a:pt x="-5821" y="45151"/>
                  <a:pt x="2789" y="70324"/>
                </a:cubicBezTo>
                <a:cubicBezTo>
                  <a:pt x="11398" y="95497"/>
                  <a:pt x="35487" y="112887"/>
                  <a:pt x="60989" y="120452"/>
                </a:cubicBezTo>
                <a:cubicBezTo>
                  <a:pt x="86492" y="128017"/>
                  <a:pt x="113624" y="127278"/>
                  <a:pt x="140235" y="126496"/>
                </a:cubicBezTo>
                <a:lnTo>
                  <a:pt x="271377" y="122604"/>
                </a:lnTo>
                <a:cubicBezTo>
                  <a:pt x="296270" y="121865"/>
                  <a:pt x="323099" y="121670"/>
                  <a:pt x="343557" y="135887"/>
                </a:cubicBezTo>
                <a:cubicBezTo>
                  <a:pt x="364015" y="150104"/>
                  <a:pt x="371494" y="184689"/>
                  <a:pt x="351253" y="199211"/>
                </a:cubicBezTo>
                <a:cubicBezTo>
                  <a:pt x="331208" y="213601"/>
                  <a:pt x="297944" y="200406"/>
                  <a:pt x="281660" y="218949"/>
                </a:cubicBezTo>
                <a:cubicBezTo>
                  <a:pt x="269333" y="232992"/>
                  <a:pt x="277290" y="256730"/>
                  <a:pt x="292726" y="267252"/>
                </a:cubicBezTo>
                <a:cubicBezTo>
                  <a:pt x="308162" y="277773"/>
                  <a:pt x="327969" y="278751"/>
                  <a:pt x="346644" y="279382"/>
                </a:cubicBezTo>
                <a:cubicBezTo>
                  <a:pt x="400496" y="281208"/>
                  <a:pt x="454327" y="283012"/>
                  <a:pt x="508179" y="284838"/>
                </a:cubicBezTo>
                <a:cubicBezTo>
                  <a:pt x="512202" y="190667"/>
                  <a:pt x="515506" y="94171"/>
                  <a:pt x="519528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-9702" y="1864830"/>
            <a:ext cx="767039" cy="602981"/>
          </a:xfrm>
          <a:custGeom>
            <a:avLst/>
            <a:gdLst/>
            <a:ahLst/>
            <a:cxnLst/>
            <a:rect l="l" t="t" r="r" b="b"/>
            <a:pathLst>
              <a:path w="155271" h="122061" extrusionOk="0">
                <a:moveTo>
                  <a:pt x="131424" y="12760"/>
                </a:moveTo>
                <a:cubicBezTo>
                  <a:pt x="115075" y="2152"/>
                  <a:pt x="94421" y="1500"/>
                  <a:pt x="74941" y="1174"/>
                </a:cubicBezTo>
                <a:cubicBezTo>
                  <a:pt x="50961" y="783"/>
                  <a:pt x="26981" y="391"/>
                  <a:pt x="3000" y="0"/>
                </a:cubicBezTo>
                <a:lnTo>
                  <a:pt x="0" y="122061"/>
                </a:lnTo>
                <a:cubicBezTo>
                  <a:pt x="29242" y="118844"/>
                  <a:pt x="58483" y="115605"/>
                  <a:pt x="87725" y="112388"/>
                </a:cubicBezTo>
                <a:cubicBezTo>
                  <a:pt x="101900" y="110822"/>
                  <a:pt x="116532" y="109127"/>
                  <a:pt x="128902" y="102040"/>
                </a:cubicBezTo>
                <a:cubicBezTo>
                  <a:pt x="144404" y="93192"/>
                  <a:pt x="154752" y="75932"/>
                  <a:pt x="155252" y="58107"/>
                </a:cubicBezTo>
                <a:cubicBezTo>
                  <a:pt x="155752" y="40260"/>
                  <a:pt x="146404" y="22456"/>
                  <a:pt x="131424" y="1276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296;p27"/>
          <p:cNvGrpSpPr/>
          <p:nvPr/>
        </p:nvGrpSpPr>
        <p:grpSpPr>
          <a:xfrm flipH="1">
            <a:off x="-133956" y="-74724"/>
            <a:ext cx="3128246" cy="5386749"/>
            <a:chOff x="6172115" y="-74724"/>
            <a:chExt cx="3128246" cy="5386749"/>
          </a:xfrm>
        </p:grpSpPr>
        <p:grpSp>
          <p:nvGrpSpPr>
            <p:cNvPr id="297" name="Google Shape;297;p27"/>
            <p:cNvGrpSpPr/>
            <p:nvPr/>
          </p:nvGrpSpPr>
          <p:grpSpPr>
            <a:xfrm rot="5400000">
              <a:off x="5100512" y="996879"/>
              <a:ext cx="5271452" cy="3128246"/>
              <a:chOff x="6201429" y="0"/>
              <a:chExt cx="3008476" cy="1785325"/>
            </a:xfrm>
          </p:grpSpPr>
          <p:grpSp>
            <p:nvGrpSpPr>
              <p:cNvPr id="298" name="Google Shape;298;p27"/>
              <p:cNvGrpSpPr/>
              <p:nvPr/>
            </p:nvGrpSpPr>
            <p:grpSpPr>
              <a:xfrm>
                <a:off x="6395349" y="0"/>
                <a:ext cx="1635009" cy="1370615"/>
                <a:chOff x="6395349" y="0"/>
                <a:chExt cx="1635009" cy="1370615"/>
              </a:xfrm>
            </p:grpSpPr>
            <p:sp>
              <p:nvSpPr>
                <p:cNvPr id="299" name="Google Shape;299;p27"/>
                <p:cNvSpPr/>
                <p:nvPr/>
              </p:nvSpPr>
              <p:spPr>
                <a:xfrm>
                  <a:off x="6685858" y="0"/>
                  <a:ext cx="1344500" cy="1370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500" h="1370615" extrusionOk="0">
                      <a:moveTo>
                        <a:pt x="538437" y="0"/>
                      </a:moveTo>
                      <a:cubicBezTo>
                        <a:pt x="656232" y="126924"/>
                        <a:pt x="773715" y="258255"/>
                        <a:pt x="891511" y="385180"/>
                      </a:cubicBezTo>
                      <a:cubicBezTo>
                        <a:pt x="967635" y="402609"/>
                        <a:pt x="1043445" y="446538"/>
                        <a:pt x="1093133" y="506787"/>
                      </a:cubicBezTo>
                      <a:cubicBezTo>
                        <a:pt x="1177188" y="608747"/>
                        <a:pt x="1260446" y="717673"/>
                        <a:pt x="1344501" y="819605"/>
                      </a:cubicBezTo>
                      <a:cubicBezTo>
                        <a:pt x="1338304" y="838598"/>
                        <a:pt x="1317525" y="849744"/>
                        <a:pt x="1297570" y="850853"/>
                      </a:cubicBezTo>
                      <a:cubicBezTo>
                        <a:pt x="1277615" y="851962"/>
                        <a:pt x="1258172" y="845109"/>
                        <a:pt x="1239383" y="838342"/>
                      </a:cubicBezTo>
                      <a:cubicBezTo>
                        <a:pt x="1175596" y="815397"/>
                        <a:pt x="1115248" y="798167"/>
                        <a:pt x="1051433" y="775221"/>
                      </a:cubicBezTo>
                      <a:cubicBezTo>
                        <a:pt x="1078039" y="920343"/>
                        <a:pt x="1093730" y="1067482"/>
                        <a:pt x="1098307" y="1214964"/>
                      </a:cubicBezTo>
                      <a:cubicBezTo>
                        <a:pt x="1098790" y="1230175"/>
                        <a:pt x="1099074" y="1245842"/>
                        <a:pt x="1093844" y="1260143"/>
                      </a:cubicBezTo>
                      <a:cubicBezTo>
                        <a:pt x="1088614" y="1274445"/>
                        <a:pt x="1077158" y="1283146"/>
                        <a:pt x="1062007" y="1284738"/>
                      </a:cubicBezTo>
                      <a:cubicBezTo>
                        <a:pt x="1037590" y="1205694"/>
                        <a:pt x="1010671" y="1129665"/>
                        <a:pt x="986253" y="1050622"/>
                      </a:cubicBezTo>
                      <a:cubicBezTo>
                        <a:pt x="973234" y="1054830"/>
                        <a:pt x="965758" y="1059663"/>
                        <a:pt x="952740" y="1063872"/>
                      </a:cubicBezTo>
                      <a:cubicBezTo>
                        <a:pt x="967208" y="1134015"/>
                        <a:pt x="981648" y="1204159"/>
                        <a:pt x="996117" y="1274331"/>
                      </a:cubicBezTo>
                      <a:cubicBezTo>
                        <a:pt x="999301" y="1289742"/>
                        <a:pt x="1002427" y="1306005"/>
                        <a:pt x="997425" y="1320933"/>
                      </a:cubicBezTo>
                      <a:cubicBezTo>
                        <a:pt x="992422" y="1335860"/>
                        <a:pt x="976020" y="1348513"/>
                        <a:pt x="961154" y="1343423"/>
                      </a:cubicBezTo>
                      <a:cubicBezTo>
                        <a:pt x="923433" y="1252836"/>
                        <a:pt x="882073" y="1165149"/>
                        <a:pt x="844353" y="1074562"/>
                      </a:cubicBezTo>
                      <a:cubicBezTo>
                        <a:pt x="835314" y="1078457"/>
                        <a:pt x="829259" y="1086931"/>
                        <a:pt x="820220" y="1090854"/>
                      </a:cubicBezTo>
                      <a:cubicBezTo>
                        <a:pt x="839122" y="1159548"/>
                        <a:pt x="858054" y="1228270"/>
                        <a:pt x="876957" y="1296964"/>
                      </a:cubicBezTo>
                      <a:cubicBezTo>
                        <a:pt x="881135" y="1312147"/>
                        <a:pt x="885314" y="1328297"/>
                        <a:pt x="880823" y="1343395"/>
                      </a:cubicBezTo>
                      <a:cubicBezTo>
                        <a:pt x="876332" y="1358493"/>
                        <a:pt x="859532" y="1375410"/>
                        <a:pt x="845007" y="1369354"/>
                      </a:cubicBezTo>
                      <a:cubicBezTo>
                        <a:pt x="809844" y="1303560"/>
                        <a:pt x="774653" y="1237767"/>
                        <a:pt x="739491" y="1171945"/>
                      </a:cubicBezTo>
                      <a:cubicBezTo>
                        <a:pt x="753363" y="1208851"/>
                        <a:pt x="761123" y="1248031"/>
                        <a:pt x="762402" y="1287439"/>
                      </a:cubicBezTo>
                      <a:cubicBezTo>
                        <a:pt x="762715" y="1297533"/>
                        <a:pt x="762601" y="1307911"/>
                        <a:pt x="759048" y="1317379"/>
                      </a:cubicBezTo>
                      <a:cubicBezTo>
                        <a:pt x="755495" y="1326847"/>
                        <a:pt x="744864" y="1335007"/>
                        <a:pt x="734971" y="1337111"/>
                      </a:cubicBezTo>
                      <a:cubicBezTo>
                        <a:pt x="643668" y="1119998"/>
                        <a:pt x="544378" y="906268"/>
                        <a:pt x="437356" y="696462"/>
                      </a:cubicBezTo>
                      <a:lnTo>
                        <a:pt x="0" y="274149"/>
                      </a:lnTo>
                      <a:lnTo>
                        <a:pt x="538437" y="0"/>
                      </a:lnTo>
                      <a:close/>
                    </a:path>
                  </a:pathLst>
                </a:custGeom>
                <a:solidFill>
                  <a:srgbClr val="A8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00" name="Google Shape;300;p27"/>
                <p:cNvGrpSpPr/>
                <p:nvPr/>
              </p:nvGrpSpPr>
              <p:grpSpPr>
                <a:xfrm>
                  <a:off x="6395349" y="47198"/>
                  <a:ext cx="1041824" cy="469227"/>
                  <a:chOff x="6395349" y="47198"/>
                  <a:chExt cx="1041824" cy="469227"/>
                </a:xfrm>
              </p:grpSpPr>
              <p:sp>
                <p:nvSpPr>
                  <p:cNvPr id="301" name="Google Shape;301;p27"/>
                  <p:cNvSpPr/>
                  <p:nvPr/>
                </p:nvSpPr>
                <p:spPr>
                  <a:xfrm>
                    <a:off x="6395349" y="71366"/>
                    <a:ext cx="1041824" cy="4450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1824" h="445059" extrusionOk="0">
                        <a:moveTo>
                          <a:pt x="447475" y="445059"/>
                        </a:moveTo>
                        <a:lnTo>
                          <a:pt x="1041825" y="0"/>
                        </a:lnTo>
                        <a:lnTo>
                          <a:pt x="0" y="0"/>
                        </a:lnTo>
                        <a:lnTo>
                          <a:pt x="447475" y="44505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7"/>
                  <p:cNvSpPr/>
                  <p:nvPr/>
                </p:nvSpPr>
                <p:spPr>
                  <a:xfrm>
                    <a:off x="6722328" y="47198"/>
                    <a:ext cx="381130" cy="3280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130" h="328001" extrusionOk="0">
                        <a:moveTo>
                          <a:pt x="0" y="328001"/>
                        </a:moveTo>
                        <a:cubicBezTo>
                          <a:pt x="127034" y="218677"/>
                          <a:pt x="254096" y="109324"/>
                          <a:pt x="38113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3" name="Google Shape;303;p27"/>
              <p:cNvGrpSpPr/>
              <p:nvPr/>
            </p:nvGrpSpPr>
            <p:grpSpPr>
              <a:xfrm>
                <a:off x="7563525" y="546877"/>
                <a:ext cx="1646380" cy="909025"/>
                <a:chOff x="7563525" y="546877"/>
                <a:chExt cx="1646380" cy="909025"/>
              </a:xfrm>
            </p:grpSpPr>
            <p:grpSp>
              <p:nvGrpSpPr>
                <p:cNvPr id="304" name="Google Shape;304;p27"/>
                <p:cNvGrpSpPr/>
                <p:nvPr/>
              </p:nvGrpSpPr>
              <p:grpSpPr>
                <a:xfrm>
                  <a:off x="7563525" y="546877"/>
                  <a:ext cx="1103906" cy="800156"/>
                  <a:chOff x="7563525" y="546877"/>
                  <a:chExt cx="1103906" cy="800156"/>
                </a:xfrm>
              </p:grpSpPr>
              <p:sp>
                <p:nvSpPr>
                  <p:cNvPr id="305" name="Google Shape;305;p27"/>
                  <p:cNvSpPr/>
                  <p:nvPr/>
                </p:nvSpPr>
                <p:spPr>
                  <a:xfrm>
                    <a:off x="7563525" y="546877"/>
                    <a:ext cx="1103906" cy="800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3906" h="800156" extrusionOk="0">
                        <a:moveTo>
                          <a:pt x="862488" y="212990"/>
                        </a:moveTo>
                        <a:cubicBezTo>
                          <a:pt x="838241" y="167526"/>
                          <a:pt x="788866" y="135426"/>
                          <a:pt x="738894" y="122830"/>
                        </a:cubicBezTo>
                        <a:cubicBezTo>
                          <a:pt x="612656" y="91070"/>
                          <a:pt x="490398" y="49558"/>
                          <a:pt x="370044" y="0"/>
                        </a:cubicBezTo>
                        <a:cubicBezTo>
                          <a:pt x="356002" y="5800"/>
                          <a:pt x="350913" y="24196"/>
                          <a:pt x="354978" y="38839"/>
                        </a:cubicBezTo>
                        <a:cubicBezTo>
                          <a:pt x="359043" y="53482"/>
                          <a:pt x="369816" y="65140"/>
                          <a:pt x="380220" y="76228"/>
                        </a:cubicBezTo>
                        <a:cubicBezTo>
                          <a:pt x="416463" y="114783"/>
                          <a:pt x="452734" y="153338"/>
                          <a:pt x="488977" y="191865"/>
                        </a:cubicBezTo>
                        <a:cubicBezTo>
                          <a:pt x="373227" y="147083"/>
                          <a:pt x="265210" y="104633"/>
                          <a:pt x="149461" y="59851"/>
                        </a:cubicBezTo>
                        <a:cubicBezTo>
                          <a:pt x="124078" y="50042"/>
                          <a:pt x="87579" y="53425"/>
                          <a:pt x="72968" y="76399"/>
                        </a:cubicBezTo>
                        <a:cubicBezTo>
                          <a:pt x="145994" y="128914"/>
                          <a:pt x="216631" y="176369"/>
                          <a:pt x="289657" y="228884"/>
                        </a:cubicBezTo>
                        <a:cubicBezTo>
                          <a:pt x="214073" y="192234"/>
                          <a:pt x="138518" y="155556"/>
                          <a:pt x="62934" y="118878"/>
                        </a:cubicBezTo>
                        <a:cubicBezTo>
                          <a:pt x="42866" y="109154"/>
                          <a:pt x="13275" y="113134"/>
                          <a:pt x="0" y="131047"/>
                        </a:cubicBezTo>
                        <a:cubicBezTo>
                          <a:pt x="51336" y="189448"/>
                          <a:pt x="99802" y="244750"/>
                          <a:pt x="151138" y="303151"/>
                        </a:cubicBezTo>
                        <a:cubicBezTo>
                          <a:pt x="108415" y="348473"/>
                          <a:pt x="65180" y="395643"/>
                          <a:pt x="26919" y="444803"/>
                        </a:cubicBezTo>
                        <a:cubicBezTo>
                          <a:pt x="160008" y="532888"/>
                          <a:pt x="301567" y="606160"/>
                          <a:pt x="450431" y="663679"/>
                        </a:cubicBezTo>
                        <a:cubicBezTo>
                          <a:pt x="641934" y="737690"/>
                          <a:pt x="843415" y="781875"/>
                          <a:pt x="1047880" y="800157"/>
                        </a:cubicBezTo>
                        <a:lnTo>
                          <a:pt x="1103907" y="206934"/>
                        </a:lnTo>
                        <a:cubicBezTo>
                          <a:pt x="1021274" y="209920"/>
                          <a:pt x="945150" y="209977"/>
                          <a:pt x="862517" y="212962"/>
                        </a:cubicBezTo>
                        <a:close/>
                      </a:path>
                    </a:pathLst>
                  </a:custGeom>
                  <a:solidFill>
                    <a:srgbClr val="E698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" name="Google Shape;306;p27"/>
                  <p:cNvSpPr/>
                  <p:nvPr/>
                </p:nvSpPr>
                <p:spPr>
                  <a:xfrm>
                    <a:off x="7815177" y="749489"/>
                    <a:ext cx="108443" cy="58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443" h="58202" extrusionOk="0">
                        <a:moveTo>
                          <a:pt x="0" y="0"/>
                        </a:moveTo>
                        <a:cubicBezTo>
                          <a:pt x="36157" y="19391"/>
                          <a:pt x="72286" y="38811"/>
                          <a:pt x="108443" y="5820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" name="Google Shape;307;p27"/>
                  <p:cNvSpPr/>
                  <p:nvPr/>
                </p:nvSpPr>
                <p:spPr>
                  <a:xfrm>
                    <a:off x="7734136" y="841924"/>
                    <a:ext cx="129535" cy="7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535" h="77280" extrusionOk="0">
                        <a:moveTo>
                          <a:pt x="0" y="0"/>
                        </a:moveTo>
                        <a:cubicBezTo>
                          <a:pt x="43178" y="25760"/>
                          <a:pt x="86357" y="51520"/>
                          <a:pt x="129535" y="7728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7"/>
                  <p:cNvSpPr/>
                  <p:nvPr/>
                </p:nvSpPr>
                <p:spPr>
                  <a:xfrm>
                    <a:off x="7686381" y="950879"/>
                    <a:ext cx="166886" cy="80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886" h="80862" extrusionOk="0">
                        <a:moveTo>
                          <a:pt x="0" y="0"/>
                        </a:moveTo>
                        <a:cubicBezTo>
                          <a:pt x="55629" y="26954"/>
                          <a:pt x="111258" y="53909"/>
                          <a:pt x="166886" y="8086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" name="Google Shape;309;p27"/>
                  <p:cNvSpPr/>
                  <p:nvPr/>
                </p:nvSpPr>
                <p:spPr>
                  <a:xfrm>
                    <a:off x="8032149" y="724184"/>
                    <a:ext cx="77061" cy="26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061" h="26385" extrusionOk="0">
                        <a:moveTo>
                          <a:pt x="0" y="0"/>
                        </a:moveTo>
                        <a:cubicBezTo>
                          <a:pt x="25697" y="8786"/>
                          <a:pt x="51393" y="17600"/>
                          <a:pt x="77062" y="2638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0" name="Google Shape;310;p27"/>
                <p:cNvGrpSpPr/>
                <p:nvPr/>
              </p:nvGrpSpPr>
              <p:grpSpPr>
                <a:xfrm>
                  <a:off x="8436276" y="666522"/>
                  <a:ext cx="773629" cy="789380"/>
                  <a:chOff x="8436276" y="666522"/>
                  <a:chExt cx="773629" cy="789380"/>
                </a:xfrm>
              </p:grpSpPr>
              <p:sp>
                <p:nvSpPr>
                  <p:cNvPr id="311" name="Google Shape;311;p27"/>
                  <p:cNvSpPr/>
                  <p:nvPr/>
                </p:nvSpPr>
                <p:spPr>
                  <a:xfrm>
                    <a:off x="8436276" y="666522"/>
                    <a:ext cx="773629" cy="789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29" h="789380" extrusionOk="0">
                        <a:moveTo>
                          <a:pt x="0" y="719635"/>
                        </a:moveTo>
                        <a:lnTo>
                          <a:pt x="88858" y="47796"/>
                        </a:lnTo>
                        <a:lnTo>
                          <a:pt x="773630" y="0"/>
                        </a:lnTo>
                        <a:lnTo>
                          <a:pt x="773630" y="789381"/>
                        </a:lnTo>
                        <a:lnTo>
                          <a:pt x="0" y="7196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" name="Google Shape;312;p27"/>
                  <p:cNvSpPr/>
                  <p:nvPr/>
                </p:nvSpPr>
                <p:spPr>
                  <a:xfrm>
                    <a:off x="8571609" y="720516"/>
                    <a:ext cx="63645" cy="666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645" h="666550" extrusionOk="0">
                        <a:moveTo>
                          <a:pt x="63645" y="0"/>
                        </a:moveTo>
                        <a:cubicBezTo>
                          <a:pt x="42440" y="222174"/>
                          <a:pt x="21206" y="444377"/>
                          <a:pt x="0" y="66655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3" name="Google Shape;313;p27"/>
              <p:cNvGrpSpPr/>
              <p:nvPr/>
            </p:nvGrpSpPr>
            <p:grpSpPr>
              <a:xfrm>
                <a:off x="6201429" y="648467"/>
                <a:ext cx="1574193" cy="1136858"/>
                <a:chOff x="6201429" y="648467"/>
                <a:chExt cx="1574193" cy="1136858"/>
              </a:xfrm>
            </p:grpSpPr>
            <p:grpSp>
              <p:nvGrpSpPr>
                <p:cNvPr id="314" name="Google Shape;314;p27"/>
                <p:cNvGrpSpPr/>
                <p:nvPr/>
              </p:nvGrpSpPr>
              <p:grpSpPr>
                <a:xfrm>
                  <a:off x="6720167" y="648467"/>
                  <a:ext cx="1055455" cy="878574"/>
                  <a:chOff x="6720167" y="648467"/>
                  <a:chExt cx="1055455" cy="878574"/>
                </a:xfrm>
              </p:grpSpPr>
              <p:sp>
                <p:nvSpPr>
                  <p:cNvPr id="315" name="Google Shape;315;p27"/>
                  <p:cNvSpPr/>
                  <p:nvPr/>
                </p:nvSpPr>
                <p:spPr>
                  <a:xfrm>
                    <a:off x="6720167" y="648467"/>
                    <a:ext cx="1055455" cy="87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5455" h="878574" extrusionOk="0">
                        <a:moveTo>
                          <a:pt x="1044952" y="194680"/>
                        </a:moveTo>
                        <a:cubicBezTo>
                          <a:pt x="1035828" y="199343"/>
                          <a:pt x="1026703" y="204034"/>
                          <a:pt x="1017607" y="208697"/>
                        </a:cubicBezTo>
                        <a:cubicBezTo>
                          <a:pt x="1028664" y="199200"/>
                          <a:pt x="1039978" y="189420"/>
                          <a:pt x="1046999" y="176653"/>
                        </a:cubicBezTo>
                        <a:cubicBezTo>
                          <a:pt x="1054020" y="163858"/>
                          <a:pt x="1057914" y="148192"/>
                          <a:pt x="1049955" y="135994"/>
                        </a:cubicBezTo>
                        <a:cubicBezTo>
                          <a:pt x="1021700" y="144012"/>
                          <a:pt x="993417" y="152002"/>
                          <a:pt x="965162" y="160020"/>
                        </a:cubicBezTo>
                        <a:cubicBezTo>
                          <a:pt x="975736" y="153082"/>
                          <a:pt x="986566" y="145946"/>
                          <a:pt x="993900" y="135625"/>
                        </a:cubicBezTo>
                        <a:cubicBezTo>
                          <a:pt x="1001234" y="125332"/>
                          <a:pt x="1005895" y="110234"/>
                          <a:pt x="999813" y="99174"/>
                        </a:cubicBezTo>
                        <a:cubicBezTo>
                          <a:pt x="888185" y="117143"/>
                          <a:pt x="780481" y="133435"/>
                          <a:pt x="668882" y="151433"/>
                        </a:cubicBezTo>
                        <a:cubicBezTo>
                          <a:pt x="697734" y="121863"/>
                          <a:pt x="726558" y="92293"/>
                          <a:pt x="755409" y="62723"/>
                        </a:cubicBezTo>
                        <a:cubicBezTo>
                          <a:pt x="764221" y="53681"/>
                          <a:pt x="773346" y="44128"/>
                          <a:pt x="776785" y="31987"/>
                        </a:cubicBezTo>
                        <a:cubicBezTo>
                          <a:pt x="780225" y="19846"/>
                          <a:pt x="777439" y="4436"/>
                          <a:pt x="765643" y="0"/>
                        </a:cubicBezTo>
                        <a:cubicBezTo>
                          <a:pt x="633691" y="51748"/>
                          <a:pt x="504866" y="99799"/>
                          <a:pt x="374393" y="155158"/>
                        </a:cubicBezTo>
                        <a:cubicBezTo>
                          <a:pt x="289145" y="191324"/>
                          <a:pt x="219701" y="256095"/>
                          <a:pt x="173169" y="336161"/>
                        </a:cubicBezTo>
                        <a:cubicBezTo>
                          <a:pt x="115436" y="352027"/>
                          <a:pt x="57732" y="367921"/>
                          <a:pt x="0" y="383786"/>
                        </a:cubicBezTo>
                        <a:lnTo>
                          <a:pt x="122685" y="878575"/>
                        </a:lnTo>
                        <a:cubicBezTo>
                          <a:pt x="238889" y="826941"/>
                          <a:pt x="514616" y="729757"/>
                          <a:pt x="625732" y="667944"/>
                        </a:cubicBezTo>
                        <a:cubicBezTo>
                          <a:pt x="753505" y="596862"/>
                          <a:pt x="873944" y="512559"/>
                          <a:pt x="984463" y="416825"/>
                        </a:cubicBezTo>
                        <a:cubicBezTo>
                          <a:pt x="1006180" y="398003"/>
                          <a:pt x="1023093" y="370679"/>
                          <a:pt x="1017209" y="342559"/>
                        </a:cubicBezTo>
                        <a:cubicBezTo>
                          <a:pt x="952455" y="375086"/>
                          <a:pt x="885797" y="401045"/>
                          <a:pt x="821016" y="433572"/>
                        </a:cubicBezTo>
                        <a:cubicBezTo>
                          <a:pt x="888555" y="378526"/>
                          <a:pt x="956122" y="323452"/>
                          <a:pt x="1023661" y="268406"/>
                        </a:cubicBezTo>
                        <a:cubicBezTo>
                          <a:pt x="1034776" y="259364"/>
                          <a:pt x="1046288" y="249754"/>
                          <a:pt x="1051860" y="236561"/>
                        </a:cubicBezTo>
                        <a:cubicBezTo>
                          <a:pt x="1057431" y="223368"/>
                          <a:pt x="1057516" y="201589"/>
                          <a:pt x="1044980" y="194651"/>
                        </a:cubicBezTo>
                        <a:close/>
                      </a:path>
                    </a:pathLst>
                  </a:custGeom>
                  <a:solidFill>
                    <a:srgbClr val="F0C7C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" name="Google Shape;316;p27"/>
                  <p:cNvSpPr/>
                  <p:nvPr/>
                </p:nvSpPr>
                <p:spPr>
                  <a:xfrm>
                    <a:off x="7276541" y="790120"/>
                    <a:ext cx="132150" cy="2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150" h="22717" extrusionOk="0">
                        <a:moveTo>
                          <a:pt x="0" y="22718"/>
                        </a:moveTo>
                        <a:cubicBezTo>
                          <a:pt x="44060" y="15155"/>
                          <a:pt x="88091" y="7563"/>
                          <a:pt x="13215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7"/>
                  <p:cNvSpPr/>
                  <p:nvPr/>
                </p:nvSpPr>
                <p:spPr>
                  <a:xfrm>
                    <a:off x="7443541" y="799047"/>
                    <a:ext cx="273169" cy="87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169" h="87089" extrusionOk="0">
                        <a:moveTo>
                          <a:pt x="0" y="87090"/>
                        </a:moveTo>
                        <a:cubicBezTo>
                          <a:pt x="91047" y="58060"/>
                          <a:pt x="182094" y="29030"/>
                          <a:pt x="27317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" name="Google Shape;318;p27"/>
                  <p:cNvSpPr/>
                  <p:nvPr/>
                </p:nvSpPr>
                <p:spPr>
                  <a:xfrm>
                    <a:off x="7476031" y="842806"/>
                    <a:ext cx="295768" cy="156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768" h="156380" extrusionOk="0">
                        <a:moveTo>
                          <a:pt x="0" y="156381"/>
                        </a:moveTo>
                        <a:cubicBezTo>
                          <a:pt x="98580" y="104263"/>
                          <a:pt x="197188" y="52146"/>
                          <a:pt x="295768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" name="Google Shape;319;p27"/>
                  <p:cNvSpPr/>
                  <p:nvPr/>
                </p:nvSpPr>
                <p:spPr>
                  <a:xfrm>
                    <a:off x="7512956" y="1067283"/>
                    <a:ext cx="54236" cy="3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36" h="32925" extrusionOk="0">
                        <a:moveTo>
                          <a:pt x="0" y="32925"/>
                        </a:moveTo>
                        <a:cubicBezTo>
                          <a:pt x="18079" y="21950"/>
                          <a:pt x="36157" y="10975"/>
                          <a:pt x="5423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0" name="Google Shape;320;p27"/>
                <p:cNvGrpSpPr/>
                <p:nvPr/>
              </p:nvGrpSpPr>
              <p:grpSpPr>
                <a:xfrm>
                  <a:off x="6201429" y="950907"/>
                  <a:ext cx="690883" cy="834418"/>
                  <a:chOff x="6201429" y="950907"/>
                  <a:chExt cx="690883" cy="834418"/>
                </a:xfrm>
              </p:grpSpPr>
              <p:sp>
                <p:nvSpPr>
                  <p:cNvPr id="321" name="Google Shape;321;p27"/>
                  <p:cNvSpPr/>
                  <p:nvPr/>
                </p:nvSpPr>
                <p:spPr>
                  <a:xfrm>
                    <a:off x="6201429" y="950907"/>
                    <a:ext cx="690883" cy="834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883" h="834418" extrusionOk="0">
                        <a:moveTo>
                          <a:pt x="16032" y="100965"/>
                        </a:moveTo>
                        <a:lnTo>
                          <a:pt x="548471" y="0"/>
                        </a:lnTo>
                        <a:lnTo>
                          <a:pt x="690883" y="628366"/>
                        </a:lnTo>
                        <a:lnTo>
                          <a:pt x="0" y="834418"/>
                        </a:lnTo>
                        <a:lnTo>
                          <a:pt x="16032" y="10096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2" name="Google Shape;322;p27"/>
                  <p:cNvSpPr/>
                  <p:nvPr/>
                </p:nvSpPr>
                <p:spPr>
                  <a:xfrm>
                    <a:off x="6586908" y="1193212"/>
                    <a:ext cx="208871" cy="457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871" h="457285" extrusionOk="0">
                        <a:moveTo>
                          <a:pt x="54378" y="457285"/>
                        </a:moveTo>
                        <a:lnTo>
                          <a:pt x="0" y="0"/>
                        </a:lnTo>
                        <a:lnTo>
                          <a:pt x="208871" y="414835"/>
                        </a:lnTo>
                        <a:lnTo>
                          <a:pt x="54378" y="45728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3" name="Google Shape;323;p27"/>
                  <p:cNvSpPr/>
                  <p:nvPr/>
                </p:nvSpPr>
                <p:spPr>
                  <a:xfrm>
                    <a:off x="6349924" y="1455903"/>
                    <a:ext cx="113787" cy="278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787" h="278982" extrusionOk="0">
                        <a:moveTo>
                          <a:pt x="113788" y="251204"/>
                        </a:moveTo>
                        <a:lnTo>
                          <a:pt x="0" y="0"/>
                        </a:lnTo>
                        <a:lnTo>
                          <a:pt x="20694" y="278983"/>
                        </a:lnTo>
                        <a:lnTo>
                          <a:pt x="113788" y="25120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7"/>
                  <p:cNvSpPr/>
                  <p:nvPr/>
                </p:nvSpPr>
                <p:spPr>
                  <a:xfrm>
                    <a:off x="6277439" y="1015791"/>
                    <a:ext cx="178711" cy="4020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11" h="402011" extrusionOk="0">
                        <a:moveTo>
                          <a:pt x="144942" y="0"/>
                        </a:moveTo>
                        <a:lnTo>
                          <a:pt x="178711" y="402012"/>
                        </a:lnTo>
                        <a:lnTo>
                          <a:pt x="0" y="24708"/>
                        </a:lnTo>
                        <a:lnTo>
                          <a:pt x="144942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27"/>
                  <p:cNvSpPr/>
                  <p:nvPr/>
                </p:nvSpPr>
                <p:spPr>
                  <a:xfrm>
                    <a:off x="6699474" y="980506"/>
                    <a:ext cx="139484" cy="6103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84" h="610339" extrusionOk="0">
                        <a:moveTo>
                          <a:pt x="0" y="0"/>
                        </a:moveTo>
                        <a:cubicBezTo>
                          <a:pt x="46504" y="203437"/>
                          <a:pt x="92980" y="406902"/>
                          <a:pt x="139484" y="6103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26" name="Google Shape;326;p27"/>
            <p:cNvSpPr/>
            <p:nvPr/>
          </p:nvSpPr>
          <p:spPr>
            <a:xfrm>
              <a:off x="6983775" y="4242013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7362575" y="4491800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6983775" y="4813488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9" name="Google Shape;329;p27"/>
            <p:cNvSpPr/>
            <p:nvPr/>
          </p:nvSpPr>
          <p:spPr>
            <a:xfrm>
              <a:off x="7855375" y="4863225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0" name="Google Shape;330;p27"/>
            <p:cNvSpPr/>
            <p:nvPr/>
          </p:nvSpPr>
          <p:spPr>
            <a:xfrm>
              <a:off x="7693550" y="4307900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1" name="Google Shape;331;p27"/>
            <p:cNvSpPr/>
            <p:nvPr/>
          </p:nvSpPr>
          <p:spPr>
            <a:xfrm>
              <a:off x="7439800" y="5087625"/>
              <a:ext cx="224400" cy="22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34" name="Google Shape;334;p27"/>
          <p:cNvSpPr/>
          <p:nvPr/>
        </p:nvSpPr>
        <p:spPr>
          <a:xfrm>
            <a:off x="7004319" y="3628221"/>
            <a:ext cx="2296042" cy="1728049"/>
          </a:xfrm>
          <a:custGeom>
            <a:avLst/>
            <a:gdLst/>
            <a:ahLst/>
            <a:cxnLst/>
            <a:rect l="l" t="t" r="r" b="b"/>
            <a:pathLst>
              <a:path w="697885" h="525243" extrusionOk="0">
                <a:moveTo>
                  <a:pt x="576071" y="8869"/>
                </a:moveTo>
                <a:cubicBezTo>
                  <a:pt x="562961" y="9826"/>
                  <a:pt x="549460" y="10891"/>
                  <a:pt x="537698" y="16804"/>
                </a:cubicBezTo>
                <a:cubicBezTo>
                  <a:pt x="525958" y="22717"/>
                  <a:pt x="516283" y="34760"/>
                  <a:pt x="517283" y="47868"/>
                </a:cubicBezTo>
                <a:cubicBezTo>
                  <a:pt x="518914" y="69302"/>
                  <a:pt x="544655" y="78737"/>
                  <a:pt x="565765" y="82802"/>
                </a:cubicBezTo>
                <a:cubicBezTo>
                  <a:pt x="586876" y="86867"/>
                  <a:pt x="612683" y="95019"/>
                  <a:pt x="615835" y="116279"/>
                </a:cubicBezTo>
                <a:cubicBezTo>
                  <a:pt x="617814" y="129604"/>
                  <a:pt x="608834" y="142647"/>
                  <a:pt x="597246" y="149538"/>
                </a:cubicBezTo>
                <a:cubicBezTo>
                  <a:pt x="585659" y="156430"/>
                  <a:pt x="571897" y="158429"/>
                  <a:pt x="558526" y="160147"/>
                </a:cubicBezTo>
                <a:cubicBezTo>
                  <a:pt x="480519" y="170233"/>
                  <a:pt x="401752" y="175733"/>
                  <a:pt x="324767" y="191841"/>
                </a:cubicBezTo>
                <a:cubicBezTo>
                  <a:pt x="247782" y="207950"/>
                  <a:pt x="171558" y="235427"/>
                  <a:pt x="110162" y="284599"/>
                </a:cubicBezTo>
                <a:cubicBezTo>
                  <a:pt x="48765" y="333771"/>
                  <a:pt x="3609" y="406943"/>
                  <a:pt x="913" y="485549"/>
                </a:cubicBezTo>
                <a:cubicBezTo>
                  <a:pt x="565" y="495809"/>
                  <a:pt x="978" y="504787"/>
                  <a:pt x="0" y="515004"/>
                </a:cubicBezTo>
                <a:lnTo>
                  <a:pt x="694863" y="525243"/>
                </a:lnTo>
                <a:cubicBezTo>
                  <a:pt x="696472" y="350988"/>
                  <a:pt x="696277" y="174255"/>
                  <a:pt x="697885" y="0"/>
                </a:cubicBezTo>
                <a:cubicBezTo>
                  <a:pt x="657273" y="2957"/>
                  <a:pt x="616683" y="5913"/>
                  <a:pt x="576071" y="886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7"/>
          <p:cNvSpPr/>
          <p:nvPr/>
        </p:nvSpPr>
        <p:spPr>
          <a:xfrm>
            <a:off x="5578192" y="4245937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7"/>
          <p:cNvSpPr/>
          <p:nvPr/>
        </p:nvSpPr>
        <p:spPr>
          <a:xfrm>
            <a:off x="8394625" y="4802075"/>
            <a:ext cx="54000" cy="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7" name="Google Shape;337;p27"/>
          <p:cNvSpPr/>
          <p:nvPr/>
        </p:nvSpPr>
        <p:spPr>
          <a:xfrm flipH="1">
            <a:off x="333205" y="4288775"/>
            <a:ext cx="54000" cy="5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27"/>
          <p:cNvSpPr/>
          <p:nvPr/>
        </p:nvSpPr>
        <p:spPr>
          <a:xfrm>
            <a:off x="5578192" y="249250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7"/>
          <p:cNvSpPr/>
          <p:nvPr/>
        </p:nvSpPr>
        <p:spPr>
          <a:xfrm>
            <a:off x="2875375" y="938125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448;p32">
            <a:extLst>
              <a:ext uri="{FF2B5EF4-FFF2-40B4-BE49-F238E27FC236}">
                <a16:creationId xmlns:a16="http://schemas.microsoft.com/office/drawing/2014/main" id="{BAAD5D38-BA81-20B3-4CF3-6F25FCF73AA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1365" y="-322729"/>
            <a:ext cx="9138993" cy="44741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CHÀO ĐÓN CÁC EM TỚI TIẾT HỌC MỚI!</a:t>
            </a:r>
            <a:b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</a:b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GV: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Bùi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Thị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Mỹ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Điều</a:t>
            </a:r>
            <a:b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</a:b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Trường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 THCS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Nguyễn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Chánh</a:t>
            </a:r>
            <a:endParaRPr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32"/>
          <p:cNvGrpSpPr/>
          <p:nvPr/>
        </p:nvGrpSpPr>
        <p:grpSpPr>
          <a:xfrm>
            <a:off x="7700313" y="292088"/>
            <a:ext cx="1196688" cy="1070770"/>
            <a:chOff x="7700313" y="292088"/>
            <a:chExt cx="1196688" cy="1070770"/>
          </a:xfrm>
        </p:grpSpPr>
        <p:sp>
          <p:nvSpPr>
            <p:cNvPr id="526" name="Google Shape;526;p32"/>
            <p:cNvSpPr/>
            <p:nvPr/>
          </p:nvSpPr>
          <p:spPr>
            <a:xfrm>
              <a:off x="8587867" y="1223175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8843000" y="292088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7700313" y="60632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9C807E-5201-BC54-4D6E-2BDC43238132}"/>
              </a:ext>
            </a:extLst>
          </p:cNvPr>
          <p:cNvSpPr/>
          <p:nvPr/>
        </p:nvSpPr>
        <p:spPr>
          <a:xfrm>
            <a:off x="2209615" y="1376550"/>
            <a:ext cx="4724769" cy="2390400"/>
          </a:xfrm>
          <a:prstGeom prst="roundRect">
            <a:avLst>
              <a:gd name="adj" fmla="val 7104"/>
            </a:avLst>
          </a:prstGeom>
          <a:solidFill>
            <a:schemeClr val="accent6">
              <a:alpha val="8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"Nước Việt Nam là một, dân tộc Việt Nam là một."</a:t>
            </a:r>
          </a:p>
          <a:p>
            <a:pPr algn="r">
              <a:lnSpc>
                <a:spcPct val="150000"/>
              </a:lnSpc>
            </a:pPr>
            <a:r>
              <a:rPr lang="vi-VN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Chí Minh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59763FB5-9D63-4F1C-0450-988B9D78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41" y="384629"/>
            <a:ext cx="2899318" cy="581704"/>
          </a:xfrm>
        </p:spPr>
        <p:txBody>
          <a:bodyPr anchor="ctr"/>
          <a:lstStyle/>
          <a:p>
            <a:pPr algn="ctr"/>
            <a:r>
              <a:rPr lang="vi-VN" sz="3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D1D23662-4477-C920-622B-804502821267}"/>
              </a:ext>
            </a:extLst>
          </p:cNvPr>
          <p:cNvSpPr/>
          <p:nvPr/>
        </p:nvSpPr>
        <p:spPr>
          <a:xfrm>
            <a:off x="4332158" y="1140096"/>
            <a:ext cx="4279691" cy="3148875"/>
          </a:xfrm>
          <a:prstGeom prst="cloudCallout">
            <a:avLst>
              <a:gd name="adj1" fmla="val -77994"/>
              <a:gd name="adj2" fmla="val 15690"/>
            </a:avLst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các nội dung đã được học ở </a:t>
            </a:r>
            <a:r>
              <a:rPr lang="vi-VN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1. Nối vòng tay lớn</a:t>
            </a:r>
            <a:r>
              <a:rPr lang="vi-V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thích và tự tin thể hiện nội dung nào nhất?</a:t>
            </a:r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6DEEACC5-682F-5491-B44D-9900B1C5C5EF}"/>
              </a:ext>
            </a:extLst>
          </p:cNvPr>
          <p:cNvSpPr/>
          <p:nvPr/>
        </p:nvSpPr>
        <p:spPr>
          <a:xfrm>
            <a:off x="414192" y="2046662"/>
            <a:ext cx="3128121" cy="3096838"/>
          </a:xfrm>
          <a:custGeom>
            <a:avLst/>
            <a:gdLst/>
            <a:ahLst/>
            <a:cxnLst/>
            <a:rect l="l" t="t" r="r" b="b"/>
            <a:pathLst>
              <a:path w="1831314" h="1813000">
                <a:moveTo>
                  <a:pt x="0" y="0"/>
                </a:moveTo>
                <a:lnTo>
                  <a:pt x="1831313" y="0"/>
                </a:lnTo>
                <a:lnTo>
                  <a:pt x="1831313" y="1813000"/>
                </a:lnTo>
                <a:lnTo>
                  <a:pt x="0" y="1813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3B846B7-A519-0F4F-41B0-AAC9DBBDC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13" y="627233"/>
            <a:ext cx="4746172" cy="581704"/>
          </a:xfrm>
        </p:spPr>
        <p:txBody>
          <a:bodyPr anchor="ctr"/>
          <a:lstStyle/>
          <a:p>
            <a:pPr algn="ctr"/>
            <a:r>
              <a:rPr lang="vi-VN" sz="3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836FB2-826F-B1DB-BDD0-5FAE3CF4B4FD}"/>
              </a:ext>
            </a:extLst>
          </p:cNvPr>
          <p:cNvSpPr/>
          <p:nvPr/>
        </p:nvSpPr>
        <p:spPr>
          <a:xfrm>
            <a:off x="1884433" y="1513789"/>
            <a:ext cx="3063332" cy="958574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</a:t>
            </a: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nhạc số 1 </a:t>
            </a: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bài hát </a:t>
            </a: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 vòng tay lớn</a:t>
            </a: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90087-D15F-A698-B971-ADA0D0650EA6}"/>
              </a:ext>
            </a:extLst>
          </p:cNvPr>
          <p:cNvSpPr/>
          <p:nvPr/>
        </p:nvSpPr>
        <p:spPr>
          <a:xfrm>
            <a:off x="976147" y="2765372"/>
            <a:ext cx="4879904" cy="1887980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và tìm hiểu trước nội dung tiết học sau: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2: Khát vọng tuổi trẻ</a:t>
            </a:r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  <a:endParaRPr lang="vi-VN" sz="18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Hát: Bài hát Bảy sắc cầu vồng.</a:t>
            </a:r>
            <a:endParaRPr lang="vi-VN" sz="18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Nghe nhạc: Bài hát Thời thanh niên sôi nổi.</a:t>
            </a:r>
            <a:endParaRPr lang="vi-VN" sz="18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1099;p46">
            <a:extLst>
              <a:ext uri="{FF2B5EF4-FFF2-40B4-BE49-F238E27FC236}">
                <a16:creationId xmlns:a16="http://schemas.microsoft.com/office/drawing/2014/main" id="{7CEF2D32-08B5-201F-EB97-562438362FF0}"/>
              </a:ext>
            </a:extLst>
          </p:cNvPr>
          <p:cNvGrpSpPr/>
          <p:nvPr/>
        </p:nvGrpSpPr>
        <p:grpSpPr>
          <a:xfrm>
            <a:off x="6269417" y="-181928"/>
            <a:ext cx="1835821" cy="5547739"/>
            <a:chOff x="6029931" y="-181928"/>
            <a:chExt cx="1835821" cy="5547739"/>
          </a:xfrm>
        </p:grpSpPr>
        <p:grpSp>
          <p:nvGrpSpPr>
            <p:cNvPr id="8" name="Google Shape;1100;p46">
              <a:extLst>
                <a:ext uri="{FF2B5EF4-FFF2-40B4-BE49-F238E27FC236}">
                  <a16:creationId xmlns:a16="http://schemas.microsoft.com/office/drawing/2014/main" id="{C9FCB9C9-403C-2BAE-764A-B1572C7F993E}"/>
                </a:ext>
              </a:extLst>
            </p:cNvPr>
            <p:cNvGrpSpPr/>
            <p:nvPr/>
          </p:nvGrpSpPr>
          <p:grpSpPr>
            <a:xfrm rot="5400000">
              <a:off x="5682149" y="324740"/>
              <a:ext cx="2690270" cy="1676935"/>
              <a:chOff x="3573543" y="1923339"/>
              <a:chExt cx="1217978" cy="759172"/>
            </a:xfrm>
          </p:grpSpPr>
          <p:grpSp>
            <p:nvGrpSpPr>
              <p:cNvPr id="15" name="Google Shape;1101;p46">
                <a:extLst>
                  <a:ext uri="{FF2B5EF4-FFF2-40B4-BE49-F238E27FC236}">
                    <a16:creationId xmlns:a16="http://schemas.microsoft.com/office/drawing/2014/main" id="{55C71847-8DF0-A7AE-60A1-C0E26988E170}"/>
                  </a:ext>
                </a:extLst>
              </p:cNvPr>
              <p:cNvGrpSpPr/>
              <p:nvPr/>
            </p:nvGrpSpPr>
            <p:grpSpPr>
              <a:xfrm>
                <a:off x="3784091" y="2001870"/>
                <a:ext cx="1007430" cy="680641"/>
                <a:chOff x="3784091" y="2001870"/>
                <a:chExt cx="1007430" cy="680641"/>
              </a:xfrm>
            </p:grpSpPr>
            <p:sp>
              <p:nvSpPr>
                <p:cNvPr id="29" name="Google Shape;1102;p46">
                  <a:extLst>
                    <a:ext uri="{FF2B5EF4-FFF2-40B4-BE49-F238E27FC236}">
                      <a16:creationId xmlns:a16="http://schemas.microsoft.com/office/drawing/2014/main" id="{FCEC9278-56E4-D02A-D724-15E30D867AA1}"/>
                    </a:ext>
                  </a:extLst>
                </p:cNvPr>
                <p:cNvSpPr/>
                <p:nvPr/>
              </p:nvSpPr>
              <p:spPr>
                <a:xfrm>
                  <a:off x="3784091" y="2001870"/>
                  <a:ext cx="1007430" cy="68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30" h="680641" extrusionOk="0">
                      <a:moveTo>
                        <a:pt x="603617" y="74068"/>
                      </a:moveTo>
                      <a:cubicBezTo>
                        <a:pt x="452762" y="49388"/>
                        <a:pt x="301908" y="24680"/>
                        <a:pt x="151053" y="0"/>
                      </a:cubicBezTo>
                      <a:lnTo>
                        <a:pt x="0" y="468971"/>
                      </a:lnTo>
                      <a:cubicBezTo>
                        <a:pt x="115152" y="468147"/>
                        <a:pt x="234170" y="477274"/>
                        <a:pt x="349322" y="476449"/>
                      </a:cubicBezTo>
                      <a:cubicBezTo>
                        <a:pt x="357139" y="505962"/>
                        <a:pt x="374251" y="532917"/>
                        <a:pt x="397645" y="552507"/>
                      </a:cubicBezTo>
                      <a:cubicBezTo>
                        <a:pt x="424081" y="574656"/>
                        <a:pt x="457566" y="587024"/>
                        <a:pt x="491506" y="593080"/>
                      </a:cubicBezTo>
                      <a:cubicBezTo>
                        <a:pt x="525447" y="599137"/>
                        <a:pt x="574481" y="612187"/>
                        <a:pt x="608961" y="612273"/>
                      </a:cubicBezTo>
                      <a:cubicBezTo>
                        <a:pt x="635596" y="629304"/>
                        <a:pt x="662259" y="646335"/>
                        <a:pt x="688894" y="663367"/>
                      </a:cubicBezTo>
                      <a:cubicBezTo>
                        <a:pt x="699496" y="670134"/>
                        <a:pt x="710355" y="677014"/>
                        <a:pt x="722606" y="679914"/>
                      </a:cubicBezTo>
                      <a:cubicBezTo>
                        <a:pt x="734858" y="682786"/>
                        <a:pt x="755892" y="676815"/>
                        <a:pt x="764818" y="667944"/>
                      </a:cubicBezTo>
                      <a:cubicBezTo>
                        <a:pt x="797962" y="678521"/>
                        <a:pt x="843330" y="666921"/>
                        <a:pt x="863711" y="638744"/>
                      </a:cubicBezTo>
                      <a:cubicBezTo>
                        <a:pt x="887133" y="648212"/>
                        <a:pt x="921983" y="638090"/>
                        <a:pt x="932074" y="614889"/>
                      </a:cubicBezTo>
                      <a:cubicBezTo>
                        <a:pt x="957032" y="607098"/>
                        <a:pt x="969767" y="582191"/>
                        <a:pt x="972410" y="556175"/>
                      </a:cubicBezTo>
                      <a:cubicBezTo>
                        <a:pt x="983837" y="444206"/>
                        <a:pt x="996003" y="329110"/>
                        <a:pt x="1007430" y="217142"/>
                      </a:cubicBezTo>
                      <a:cubicBezTo>
                        <a:pt x="873006" y="170000"/>
                        <a:pt x="744181" y="97070"/>
                        <a:pt x="603617" y="74068"/>
                      </a:cubicBezTo>
                      <a:close/>
                    </a:path>
                  </a:pathLst>
                </a:custGeom>
                <a:solidFill>
                  <a:srgbClr val="E698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1103;p46">
                  <a:extLst>
                    <a:ext uri="{FF2B5EF4-FFF2-40B4-BE49-F238E27FC236}">
                      <a16:creationId xmlns:a16="http://schemas.microsoft.com/office/drawing/2014/main" id="{0585D4D2-C8BB-02EA-3750-25594A091244}"/>
                    </a:ext>
                  </a:extLst>
                </p:cNvPr>
                <p:cNvSpPr/>
                <p:nvPr/>
              </p:nvSpPr>
              <p:spPr>
                <a:xfrm>
                  <a:off x="4266075" y="2446645"/>
                  <a:ext cx="191389" cy="42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" h="42620" extrusionOk="0">
                      <a:moveTo>
                        <a:pt x="0" y="42621"/>
                      </a:moveTo>
                      <a:cubicBezTo>
                        <a:pt x="63787" y="28404"/>
                        <a:pt x="127574" y="14216"/>
                        <a:pt x="191389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104;p46">
                  <a:extLst>
                    <a:ext uri="{FF2B5EF4-FFF2-40B4-BE49-F238E27FC236}">
                      <a16:creationId xmlns:a16="http://schemas.microsoft.com/office/drawing/2014/main" id="{14298353-1F0D-3BB8-CFF7-26B82F57245D}"/>
                    </a:ext>
                  </a:extLst>
                </p:cNvPr>
                <p:cNvSpPr/>
                <p:nvPr/>
              </p:nvSpPr>
              <p:spPr>
                <a:xfrm>
                  <a:off x="4346491" y="2398821"/>
                  <a:ext cx="133514" cy="22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14" h="222629" extrusionOk="0">
                      <a:moveTo>
                        <a:pt x="54605" y="222629"/>
                      </a:moveTo>
                      <a:cubicBezTo>
                        <a:pt x="36413" y="207617"/>
                        <a:pt x="18192" y="192632"/>
                        <a:pt x="0" y="177620"/>
                      </a:cubicBezTo>
                      <a:cubicBezTo>
                        <a:pt x="11967" y="141254"/>
                        <a:pt x="22826" y="103211"/>
                        <a:pt x="34793" y="66846"/>
                      </a:cubicBezTo>
                      <a:cubicBezTo>
                        <a:pt x="43463" y="60732"/>
                        <a:pt x="57476" y="65424"/>
                        <a:pt x="64043" y="73812"/>
                      </a:cubicBezTo>
                      <a:cubicBezTo>
                        <a:pt x="70609" y="82199"/>
                        <a:pt x="72457" y="93174"/>
                        <a:pt x="74105" y="103666"/>
                      </a:cubicBezTo>
                      <a:cubicBezTo>
                        <a:pt x="76152" y="116632"/>
                        <a:pt x="78199" y="129625"/>
                        <a:pt x="80274" y="142591"/>
                      </a:cubicBezTo>
                      <a:cubicBezTo>
                        <a:pt x="95737" y="94653"/>
                        <a:pt x="118051" y="47966"/>
                        <a:pt x="133515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1105;p46">
                  <a:extLst>
                    <a:ext uri="{FF2B5EF4-FFF2-40B4-BE49-F238E27FC236}">
                      <a16:creationId xmlns:a16="http://schemas.microsoft.com/office/drawing/2014/main" id="{A175EEFB-FA92-0BEB-F7A5-52B049C1A444}"/>
                    </a:ext>
                  </a:extLst>
                </p:cNvPr>
                <p:cNvSpPr/>
                <p:nvPr/>
              </p:nvSpPr>
              <p:spPr>
                <a:xfrm>
                  <a:off x="4549592" y="2392196"/>
                  <a:ext cx="123964" cy="27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64" h="278840" extrusionOk="0">
                      <a:moveTo>
                        <a:pt x="0" y="278841"/>
                      </a:moveTo>
                      <a:cubicBezTo>
                        <a:pt x="41331" y="185894"/>
                        <a:pt x="82633" y="92947"/>
                        <a:pt x="123964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1106;p46">
                  <a:extLst>
                    <a:ext uri="{FF2B5EF4-FFF2-40B4-BE49-F238E27FC236}">
                      <a16:creationId xmlns:a16="http://schemas.microsoft.com/office/drawing/2014/main" id="{06AC9E40-098D-036C-2358-DCF3AE39C230}"/>
                    </a:ext>
                  </a:extLst>
                </p:cNvPr>
                <p:cNvSpPr/>
                <p:nvPr/>
              </p:nvSpPr>
              <p:spPr>
                <a:xfrm>
                  <a:off x="4645528" y="2363706"/>
                  <a:ext cx="75697" cy="280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7" h="280461" extrusionOk="0">
                      <a:moveTo>
                        <a:pt x="75697" y="0"/>
                      </a:moveTo>
                      <a:cubicBezTo>
                        <a:pt x="50455" y="93487"/>
                        <a:pt x="25242" y="186974"/>
                        <a:pt x="0" y="28046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1107;p46">
                  <a:extLst>
                    <a:ext uri="{FF2B5EF4-FFF2-40B4-BE49-F238E27FC236}">
                      <a16:creationId xmlns:a16="http://schemas.microsoft.com/office/drawing/2014/main" id="{800348EE-0EFA-7171-7F55-53F2EA43BBAA}"/>
                    </a:ext>
                  </a:extLst>
                </p:cNvPr>
                <p:cNvSpPr/>
                <p:nvPr/>
              </p:nvSpPr>
              <p:spPr>
                <a:xfrm>
                  <a:off x="4722504" y="2300415"/>
                  <a:ext cx="45708" cy="318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" h="318362" extrusionOk="0">
                      <a:moveTo>
                        <a:pt x="45708" y="0"/>
                      </a:moveTo>
                      <a:cubicBezTo>
                        <a:pt x="30472" y="106111"/>
                        <a:pt x="15236" y="212251"/>
                        <a:pt x="0" y="31836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" name="Google Shape;1108;p46">
                <a:extLst>
                  <a:ext uri="{FF2B5EF4-FFF2-40B4-BE49-F238E27FC236}">
                    <a16:creationId xmlns:a16="http://schemas.microsoft.com/office/drawing/2014/main" id="{30A107BD-C207-51F4-F6F1-7D2455D4E4DF}"/>
                  </a:ext>
                </a:extLst>
              </p:cNvPr>
              <p:cNvGrpSpPr/>
              <p:nvPr/>
            </p:nvGrpSpPr>
            <p:grpSpPr>
              <a:xfrm>
                <a:off x="3573543" y="1923339"/>
                <a:ext cx="393239" cy="618272"/>
                <a:chOff x="3573543" y="1923339"/>
                <a:chExt cx="393239" cy="618272"/>
              </a:xfrm>
            </p:grpSpPr>
            <p:sp>
              <p:nvSpPr>
                <p:cNvPr id="18" name="Google Shape;1109;p46">
                  <a:extLst>
                    <a:ext uri="{FF2B5EF4-FFF2-40B4-BE49-F238E27FC236}">
                      <a16:creationId xmlns:a16="http://schemas.microsoft.com/office/drawing/2014/main" id="{708C429A-F765-DE06-775C-9E42CB45CB90}"/>
                    </a:ext>
                  </a:extLst>
                </p:cNvPr>
                <p:cNvSpPr/>
                <p:nvPr/>
              </p:nvSpPr>
              <p:spPr>
                <a:xfrm>
                  <a:off x="3573543" y="1923339"/>
                  <a:ext cx="393239" cy="618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39" h="618272" extrusionOk="0">
                      <a:moveTo>
                        <a:pt x="59182" y="0"/>
                      </a:moveTo>
                      <a:lnTo>
                        <a:pt x="393239" y="51435"/>
                      </a:lnTo>
                      <a:lnTo>
                        <a:pt x="235989" y="594957"/>
                      </a:lnTo>
                      <a:lnTo>
                        <a:pt x="0" y="618272"/>
                      </a:lnTo>
                      <a:lnTo>
                        <a:pt x="5918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110;p46">
                  <a:extLst>
                    <a:ext uri="{FF2B5EF4-FFF2-40B4-BE49-F238E27FC236}">
                      <a16:creationId xmlns:a16="http://schemas.microsoft.com/office/drawing/2014/main" id="{2073369C-63CF-183A-5F86-EFD232D7435E}"/>
                    </a:ext>
                  </a:extLst>
                </p:cNvPr>
                <p:cNvSpPr/>
                <p:nvPr/>
              </p:nvSpPr>
              <p:spPr>
                <a:xfrm>
                  <a:off x="3722323" y="2004799"/>
                  <a:ext cx="23763" cy="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3" h="12425" extrusionOk="0">
                      <a:moveTo>
                        <a:pt x="0" y="0"/>
                      </a:moveTo>
                      <a:cubicBezTo>
                        <a:pt x="7931" y="4151"/>
                        <a:pt x="15833" y="8303"/>
                        <a:pt x="23764" y="1242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" name="Google Shape;1111;p46">
                  <a:extLst>
                    <a:ext uri="{FF2B5EF4-FFF2-40B4-BE49-F238E27FC236}">
                      <a16:creationId xmlns:a16="http://schemas.microsoft.com/office/drawing/2014/main" id="{96958721-7497-4D71-4D97-C2DC43498D21}"/>
                    </a:ext>
                  </a:extLst>
                </p:cNvPr>
                <p:cNvSpPr/>
                <p:nvPr/>
              </p:nvSpPr>
              <p:spPr>
                <a:xfrm>
                  <a:off x="3847196" y="2034255"/>
                  <a:ext cx="2842" cy="3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2" h="31560" extrusionOk="0">
                      <a:moveTo>
                        <a:pt x="0" y="0"/>
                      </a:moveTo>
                      <a:lnTo>
                        <a:pt x="0" y="31560"/>
                      </a:ln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1112;p46">
                  <a:extLst>
                    <a:ext uri="{FF2B5EF4-FFF2-40B4-BE49-F238E27FC236}">
                      <a16:creationId xmlns:a16="http://schemas.microsoft.com/office/drawing/2014/main" id="{4E17E1B4-1F1D-4887-96EF-886461DF47EB}"/>
                    </a:ext>
                  </a:extLst>
                </p:cNvPr>
                <p:cNvSpPr/>
                <p:nvPr/>
              </p:nvSpPr>
              <p:spPr>
                <a:xfrm>
                  <a:off x="3744381" y="2121999"/>
                  <a:ext cx="31495" cy="19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95" h="19021" extrusionOk="0">
                      <a:moveTo>
                        <a:pt x="31496" y="0"/>
                      </a:moveTo>
                      <a:cubicBezTo>
                        <a:pt x="21007" y="6340"/>
                        <a:pt x="10517" y="12681"/>
                        <a:pt x="0" y="1902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1113;p46">
                  <a:extLst>
                    <a:ext uri="{FF2B5EF4-FFF2-40B4-BE49-F238E27FC236}">
                      <a16:creationId xmlns:a16="http://schemas.microsoft.com/office/drawing/2014/main" id="{0A189CA6-0161-65B5-5039-0FB30C274C8A}"/>
                    </a:ext>
                  </a:extLst>
                </p:cNvPr>
                <p:cNvSpPr/>
                <p:nvPr/>
              </p:nvSpPr>
              <p:spPr>
                <a:xfrm>
                  <a:off x="3831477" y="2247046"/>
                  <a:ext cx="26862" cy="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62" h="6141" extrusionOk="0">
                      <a:moveTo>
                        <a:pt x="0" y="0"/>
                      </a:moveTo>
                      <a:cubicBezTo>
                        <a:pt x="8954" y="2047"/>
                        <a:pt x="17908" y="4094"/>
                        <a:pt x="26862" y="614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Google Shape;1114;p46">
                  <a:extLst>
                    <a:ext uri="{FF2B5EF4-FFF2-40B4-BE49-F238E27FC236}">
                      <a16:creationId xmlns:a16="http://schemas.microsoft.com/office/drawing/2014/main" id="{CD079A44-282C-85B4-FC0E-013C4248C57F}"/>
                    </a:ext>
                  </a:extLst>
                </p:cNvPr>
                <p:cNvSpPr/>
                <p:nvPr/>
              </p:nvSpPr>
              <p:spPr>
                <a:xfrm>
                  <a:off x="3764933" y="2294586"/>
                  <a:ext cx="1421" cy="41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41028" extrusionOk="0">
                      <a:moveTo>
                        <a:pt x="0" y="0"/>
                      </a:moveTo>
                      <a:cubicBezTo>
                        <a:pt x="483" y="13676"/>
                        <a:pt x="938" y="27352"/>
                        <a:pt x="1421" y="4102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1115;p46">
                  <a:extLst>
                    <a:ext uri="{FF2B5EF4-FFF2-40B4-BE49-F238E27FC236}">
                      <a16:creationId xmlns:a16="http://schemas.microsoft.com/office/drawing/2014/main" id="{4805D5B8-21DF-E6C3-26D7-1CBC98795636}"/>
                    </a:ext>
                  </a:extLst>
                </p:cNvPr>
                <p:cNvSpPr/>
                <p:nvPr/>
              </p:nvSpPr>
              <p:spPr>
                <a:xfrm>
                  <a:off x="3697251" y="2406953"/>
                  <a:ext cx="28340" cy="9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0" h="9638" extrusionOk="0">
                      <a:moveTo>
                        <a:pt x="0" y="0"/>
                      </a:moveTo>
                      <a:cubicBezTo>
                        <a:pt x="9437" y="3213"/>
                        <a:pt x="18903" y="6426"/>
                        <a:pt x="28340" y="96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1116;p46">
                  <a:extLst>
                    <a:ext uri="{FF2B5EF4-FFF2-40B4-BE49-F238E27FC236}">
                      <a16:creationId xmlns:a16="http://schemas.microsoft.com/office/drawing/2014/main" id="{049E3D1C-A147-D77F-77EC-BCEEB15C796E}"/>
                    </a:ext>
                  </a:extLst>
                </p:cNvPr>
                <p:cNvSpPr/>
                <p:nvPr/>
              </p:nvSpPr>
              <p:spPr>
                <a:xfrm>
                  <a:off x="3779827" y="2439508"/>
                  <a:ext cx="9977" cy="26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7" h="26613" extrusionOk="0">
                      <a:moveTo>
                        <a:pt x="0" y="26613"/>
                      </a:moveTo>
                      <a:cubicBezTo>
                        <a:pt x="3326" y="17742"/>
                        <a:pt x="6652" y="8871"/>
                        <a:pt x="9977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1117;p46">
                  <a:extLst>
                    <a:ext uri="{FF2B5EF4-FFF2-40B4-BE49-F238E27FC236}">
                      <a16:creationId xmlns:a16="http://schemas.microsoft.com/office/drawing/2014/main" id="{0409541B-C63D-EDC2-3243-9AC80E2EAC69}"/>
                    </a:ext>
                  </a:extLst>
                </p:cNvPr>
                <p:cNvSpPr/>
                <p:nvPr/>
              </p:nvSpPr>
              <p:spPr>
                <a:xfrm>
                  <a:off x="3702567" y="2221883"/>
                  <a:ext cx="7618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31617" extrusionOk="0">
                      <a:moveTo>
                        <a:pt x="0" y="0"/>
                      </a:moveTo>
                      <a:cubicBezTo>
                        <a:pt x="2530" y="10548"/>
                        <a:pt x="5088" y="21069"/>
                        <a:pt x="7618" y="3161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1118;p46">
                  <a:extLst>
                    <a:ext uri="{FF2B5EF4-FFF2-40B4-BE49-F238E27FC236}">
                      <a16:creationId xmlns:a16="http://schemas.microsoft.com/office/drawing/2014/main" id="{965AFE4C-975B-A360-3A25-250073CAD2DC}"/>
                    </a:ext>
                  </a:extLst>
                </p:cNvPr>
                <p:cNvSpPr/>
                <p:nvPr/>
              </p:nvSpPr>
              <p:spPr>
                <a:xfrm>
                  <a:off x="3857884" y="2120862"/>
                  <a:ext cx="23905" cy="1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05" h="15382" extrusionOk="0">
                      <a:moveTo>
                        <a:pt x="0" y="15382"/>
                      </a:moveTo>
                      <a:cubicBezTo>
                        <a:pt x="7959" y="10264"/>
                        <a:pt x="15947" y="5118"/>
                        <a:pt x="2390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1119;p46">
                  <a:extLst>
                    <a:ext uri="{FF2B5EF4-FFF2-40B4-BE49-F238E27FC236}">
                      <a16:creationId xmlns:a16="http://schemas.microsoft.com/office/drawing/2014/main" id="{29F6B410-CFC1-D77E-55AE-5C4318738B04}"/>
                    </a:ext>
                  </a:extLst>
                </p:cNvPr>
                <p:cNvSpPr/>
                <p:nvPr/>
              </p:nvSpPr>
              <p:spPr>
                <a:xfrm>
                  <a:off x="3896173" y="1994364"/>
                  <a:ext cx="29960" cy="4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0" h="4776" extrusionOk="0">
                      <a:moveTo>
                        <a:pt x="0" y="0"/>
                      </a:moveTo>
                      <a:cubicBezTo>
                        <a:pt x="9977" y="1592"/>
                        <a:pt x="19983" y="3184"/>
                        <a:pt x="29961" y="477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" name="Google Shape;1120;p46">
                <a:extLst>
                  <a:ext uri="{FF2B5EF4-FFF2-40B4-BE49-F238E27FC236}">
                    <a16:creationId xmlns:a16="http://schemas.microsoft.com/office/drawing/2014/main" id="{FBA6EB89-6317-BBEF-80CB-7E0271AC3863}"/>
                  </a:ext>
                </a:extLst>
              </p:cNvPr>
              <p:cNvSpPr/>
              <p:nvPr/>
            </p:nvSpPr>
            <p:spPr>
              <a:xfrm>
                <a:off x="3962718" y="2000050"/>
                <a:ext cx="228939" cy="508606"/>
              </a:xfrm>
              <a:custGeom>
                <a:avLst/>
                <a:gdLst/>
                <a:ahLst/>
                <a:cxnLst/>
                <a:rect l="l" t="t" r="r" b="b"/>
                <a:pathLst>
                  <a:path w="228939" h="508606" extrusionOk="0">
                    <a:moveTo>
                      <a:pt x="92298" y="0"/>
                    </a:moveTo>
                    <a:lnTo>
                      <a:pt x="0" y="497376"/>
                    </a:lnTo>
                    <a:lnTo>
                      <a:pt x="111627" y="508607"/>
                    </a:lnTo>
                    <a:lnTo>
                      <a:pt x="228939" y="16207"/>
                    </a:lnTo>
                    <a:lnTo>
                      <a:pt x="922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1121;p46">
              <a:extLst>
                <a:ext uri="{FF2B5EF4-FFF2-40B4-BE49-F238E27FC236}">
                  <a16:creationId xmlns:a16="http://schemas.microsoft.com/office/drawing/2014/main" id="{7A5C52C0-6959-5E86-383C-ED402D869DB8}"/>
                </a:ext>
              </a:extLst>
            </p:cNvPr>
            <p:cNvGrpSpPr/>
            <p:nvPr/>
          </p:nvGrpSpPr>
          <p:grpSpPr>
            <a:xfrm rot="5400000">
              <a:off x="5220322" y="3176974"/>
              <a:ext cx="2998446" cy="1379228"/>
              <a:chOff x="4727696" y="2130045"/>
              <a:chExt cx="1357500" cy="624396"/>
            </a:xfrm>
          </p:grpSpPr>
          <p:grpSp>
            <p:nvGrpSpPr>
              <p:cNvPr id="10" name="Google Shape;1122;p46">
                <a:extLst>
                  <a:ext uri="{FF2B5EF4-FFF2-40B4-BE49-F238E27FC236}">
                    <a16:creationId xmlns:a16="http://schemas.microsoft.com/office/drawing/2014/main" id="{AF0C39E8-8840-CC5D-BBC5-5088D08BD3C8}"/>
                  </a:ext>
                </a:extLst>
              </p:cNvPr>
              <p:cNvGrpSpPr/>
              <p:nvPr/>
            </p:nvGrpSpPr>
            <p:grpSpPr>
              <a:xfrm>
                <a:off x="4727696" y="2170278"/>
                <a:ext cx="1017787" cy="584163"/>
                <a:chOff x="4727696" y="2170278"/>
                <a:chExt cx="1017787" cy="584163"/>
              </a:xfrm>
            </p:grpSpPr>
            <p:sp>
              <p:nvSpPr>
                <p:cNvPr id="13" name="Google Shape;1123;p46">
                  <a:extLst>
                    <a:ext uri="{FF2B5EF4-FFF2-40B4-BE49-F238E27FC236}">
                      <a16:creationId xmlns:a16="http://schemas.microsoft.com/office/drawing/2014/main" id="{6711057E-2C0A-9603-1375-79697C8F266A}"/>
                    </a:ext>
                  </a:extLst>
                </p:cNvPr>
                <p:cNvSpPr/>
                <p:nvPr/>
              </p:nvSpPr>
              <p:spPr>
                <a:xfrm>
                  <a:off x="4727696" y="2170278"/>
                  <a:ext cx="1017787" cy="584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787" h="584163" extrusionOk="0">
                      <a:moveTo>
                        <a:pt x="476025" y="7535"/>
                      </a:moveTo>
                      <a:cubicBezTo>
                        <a:pt x="345211" y="4606"/>
                        <a:pt x="214510" y="23827"/>
                        <a:pt x="88443" y="58913"/>
                      </a:cubicBezTo>
                      <a:cubicBezTo>
                        <a:pt x="59392" y="179440"/>
                        <a:pt x="30341" y="299995"/>
                        <a:pt x="1261" y="420522"/>
                      </a:cubicBezTo>
                      <a:cubicBezTo>
                        <a:pt x="-6243" y="451684"/>
                        <a:pt x="20989" y="477984"/>
                        <a:pt x="49755" y="492144"/>
                      </a:cubicBezTo>
                      <a:cubicBezTo>
                        <a:pt x="78522" y="506304"/>
                        <a:pt x="111354" y="509090"/>
                        <a:pt x="143275" y="511677"/>
                      </a:cubicBezTo>
                      <a:cubicBezTo>
                        <a:pt x="129574" y="524330"/>
                        <a:pt x="134691" y="552024"/>
                        <a:pt x="146942" y="566069"/>
                      </a:cubicBezTo>
                      <a:cubicBezTo>
                        <a:pt x="159194" y="580115"/>
                        <a:pt x="179234" y="585318"/>
                        <a:pt x="197824" y="583954"/>
                      </a:cubicBezTo>
                      <a:cubicBezTo>
                        <a:pt x="216414" y="582589"/>
                        <a:pt x="234067" y="575566"/>
                        <a:pt x="251349" y="568628"/>
                      </a:cubicBezTo>
                      <a:cubicBezTo>
                        <a:pt x="303340" y="547759"/>
                        <a:pt x="355359" y="526889"/>
                        <a:pt x="407349" y="506019"/>
                      </a:cubicBezTo>
                      <a:cubicBezTo>
                        <a:pt x="478299" y="477530"/>
                        <a:pt x="557976" y="492514"/>
                        <a:pt x="615026" y="441590"/>
                      </a:cubicBezTo>
                      <a:cubicBezTo>
                        <a:pt x="730946" y="446396"/>
                        <a:pt x="844932" y="455693"/>
                        <a:pt x="960852" y="460498"/>
                      </a:cubicBezTo>
                      <a:lnTo>
                        <a:pt x="1017788" y="0"/>
                      </a:lnTo>
                      <a:cubicBezTo>
                        <a:pt x="837968" y="1393"/>
                        <a:pt x="655731" y="11544"/>
                        <a:pt x="475968" y="7535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Google Shape;1124;p46">
                  <a:extLst>
                    <a:ext uri="{FF2B5EF4-FFF2-40B4-BE49-F238E27FC236}">
                      <a16:creationId xmlns:a16="http://schemas.microsoft.com/office/drawing/2014/main" id="{E6A17F10-46D3-8CE4-D52A-321E927C81CB}"/>
                    </a:ext>
                  </a:extLst>
                </p:cNvPr>
                <p:cNvSpPr/>
                <p:nvPr/>
              </p:nvSpPr>
              <p:spPr>
                <a:xfrm>
                  <a:off x="4869010" y="2419207"/>
                  <a:ext cx="167710" cy="266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10" h="266501" extrusionOk="0">
                      <a:moveTo>
                        <a:pt x="0" y="266501"/>
                      </a:moveTo>
                      <a:cubicBezTo>
                        <a:pt x="55913" y="199371"/>
                        <a:pt x="111826" y="132241"/>
                        <a:pt x="167711" y="65111"/>
                      </a:cubicBezTo>
                      <a:cubicBezTo>
                        <a:pt x="141332" y="43474"/>
                        <a:pt x="112992" y="21638"/>
                        <a:pt x="86613" y="0"/>
                      </a:cubicBezTo>
                      <a:cubicBezTo>
                        <a:pt x="61456" y="49928"/>
                        <a:pt x="35447" y="102955"/>
                        <a:pt x="10290" y="152883"/>
                      </a:cubicBezTo>
                      <a:cubicBezTo>
                        <a:pt x="28454" y="138553"/>
                        <a:pt x="47243" y="127550"/>
                        <a:pt x="65407" y="113220"/>
                      </a:cubicBezTo>
                      <a:cubicBezTo>
                        <a:pt x="74503" y="106026"/>
                        <a:pt x="84083" y="98634"/>
                        <a:pt x="95453" y="96359"/>
                      </a:cubicBezTo>
                      <a:cubicBezTo>
                        <a:pt x="106823" y="94084"/>
                        <a:pt x="120496" y="98804"/>
                        <a:pt x="124447" y="10972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" name="Google Shape;1125;p46">
                <a:extLst>
                  <a:ext uri="{FF2B5EF4-FFF2-40B4-BE49-F238E27FC236}">
                    <a16:creationId xmlns:a16="http://schemas.microsoft.com/office/drawing/2014/main" id="{11BF8DE6-950A-C3D9-4BD9-2C66C09E2B6E}"/>
                  </a:ext>
                </a:extLst>
              </p:cNvPr>
              <p:cNvSpPr/>
              <p:nvPr/>
            </p:nvSpPr>
            <p:spPr>
              <a:xfrm>
                <a:off x="5610888" y="2130045"/>
                <a:ext cx="474308" cy="620489"/>
              </a:xfrm>
              <a:custGeom>
                <a:avLst/>
                <a:gdLst/>
                <a:ahLst/>
                <a:cxnLst/>
                <a:rect l="l" t="t" r="r" b="b"/>
                <a:pathLst>
                  <a:path w="474308" h="620489" extrusionOk="0">
                    <a:moveTo>
                      <a:pt x="431927" y="0"/>
                    </a:moveTo>
                    <a:lnTo>
                      <a:pt x="59722" y="19960"/>
                    </a:lnTo>
                    <a:lnTo>
                      <a:pt x="0" y="557738"/>
                    </a:lnTo>
                    <a:lnTo>
                      <a:pt x="474309" y="620490"/>
                    </a:lnTo>
                    <a:lnTo>
                      <a:pt x="4319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126;p46">
                <a:extLst>
                  <a:ext uri="{FF2B5EF4-FFF2-40B4-BE49-F238E27FC236}">
                    <a16:creationId xmlns:a16="http://schemas.microsoft.com/office/drawing/2014/main" id="{40E0EEF0-D266-26F7-6F5B-B13A3CD6B2E4}"/>
                  </a:ext>
                </a:extLst>
              </p:cNvPr>
              <p:cNvSpPr/>
              <p:nvPr/>
            </p:nvSpPr>
            <p:spPr>
              <a:xfrm>
                <a:off x="5372483" y="2142641"/>
                <a:ext cx="223027" cy="521003"/>
              </a:xfrm>
              <a:custGeom>
                <a:avLst/>
                <a:gdLst/>
                <a:ahLst/>
                <a:cxnLst/>
                <a:rect l="l" t="t" r="r" b="b"/>
                <a:pathLst>
                  <a:path w="223027" h="521003" extrusionOk="0">
                    <a:moveTo>
                      <a:pt x="77318" y="0"/>
                    </a:moveTo>
                    <a:lnTo>
                      <a:pt x="0" y="521003"/>
                    </a:lnTo>
                    <a:lnTo>
                      <a:pt x="107506" y="521003"/>
                    </a:lnTo>
                    <a:lnTo>
                      <a:pt x="223027" y="7563"/>
                    </a:lnTo>
                    <a:lnTo>
                      <a:pt x="773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0" name="Google Shape;740;p41"/>
          <p:cNvGrpSpPr/>
          <p:nvPr/>
        </p:nvGrpSpPr>
        <p:grpSpPr>
          <a:xfrm>
            <a:off x="-36050" y="2411185"/>
            <a:ext cx="9385679" cy="3374340"/>
            <a:chOff x="-36050" y="2411185"/>
            <a:chExt cx="9385679" cy="3374340"/>
          </a:xfrm>
        </p:grpSpPr>
        <p:sp>
          <p:nvSpPr>
            <p:cNvPr id="741" name="Google Shape;741;p41"/>
            <p:cNvSpPr/>
            <p:nvPr/>
          </p:nvSpPr>
          <p:spPr>
            <a:xfrm rot="10800000" flipH="1">
              <a:off x="-36050" y="2411185"/>
              <a:ext cx="9385679" cy="3374340"/>
            </a:xfrm>
            <a:custGeom>
              <a:avLst/>
              <a:gdLst/>
              <a:ahLst/>
              <a:cxnLst/>
              <a:rect l="l" t="t" r="r" b="b"/>
              <a:pathLst>
                <a:path w="1147043" h="412259" extrusionOk="0">
                  <a:moveTo>
                    <a:pt x="1126999" y="0"/>
                  </a:moveTo>
                  <a:lnTo>
                    <a:pt x="337" y="8761"/>
                  </a:lnTo>
                  <a:cubicBezTo>
                    <a:pt x="-1011" y="61824"/>
                    <a:pt x="2207" y="114974"/>
                    <a:pt x="859" y="168038"/>
                  </a:cubicBezTo>
                  <a:cubicBezTo>
                    <a:pt x="150372" y="163277"/>
                    <a:pt x="299885" y="158538"/>
                    <a:pt x="449397" y="153799"/>
                  </a:cubicBezTo>
                  <a:cubicBezTo>
                    <a:pt x="459724" y="153473"/>
                    <a:pt x="470486" y="153234"/>
                    <a:pt x="479813" y="157668"/>
                  </a:cubicBezTo>
                  <a:cubicBezTo>
                    <a:pt x="489140" y="162103"/>
                    <a:pt x="496358" y="172777"/>
                    <a:pt x="493314" y="182646"/>
                  </a:cubicBezTo>
                  <a:cubicBezTo>
                    <a:pt x="487727" y="200645"/>
                    <a:pt x="456789" y="199276"/>
                    <a:pt x="450897" y="217188"/>
                  </a:cubicBezTo>
                  <a:cubicBezTo>
                    <a:pt x="447702" y="226884"/>
                    <a:pt x="454441" y="237601"/>
                    <a:pt x="463464" y="242405"/>
                  </a:cubicBezTo>
                  <a:cubicBezTo>
                    <a:pt x="472465" y="247209"/>
                    <a:pt x="483096" y="247557"/>
                    <a:pt x="493314" y="247818"/>
                  </a:cubicBezTo>
                  <a:cubicBezTo>
                    <a:pt x="605106" y="250535"/>
                    <a:pt x="928308" y="245557"/>
                    <a:pt x="978160" y="242753"/>
                  </a:cubicBezTo>
                  <a:cubicBezTo>
                    <a:pt x="994052" y="241861"/>
                    <a:pt x="1010641" y="241079"/>
                    <a:pt x="1025251" y="247448"/>
                  </a:cubicBezTo>
                  <a:cubicBezTo>
                    <a:pt x="1039861" y="253796"/>
                    <a:pt x="1051644" y="269665"/>
                    <a:pt x="1047861" y="285121"/>
                  </a:cubicBezTo>
                  <a:cubicBezTo>
                    <a:pt x="1040817" y="313881"/>
                    <a:pt x="993313" y="313163"/>
                    <a:pt x="981964" y="340510"/>
                  </a:cubicBezTo>
                  <a:cubicBezTo>
                    <a:pt x="976594" y="353466"/>
                    <a:pt x="981856" y="368966"/>
                    <a:pt x="991596" y="379031"/>
                  </a:cubicBezTo>
                  <a:cubicBezTo>
                    <a:pt x="1001336" y="389095"/>
                    <a:pt x="1014772" y="394704"/>
                    <a:pt x="1028099" y="399008"/>
                  </a:cubicBezTo>
                  <a:cubicBezTo>
                    <a:pt x="1066298" y="411334"/>
                    <a:pt x="1107214" y="415160"/>
                    <a:pt x="1147044" y="410073"/>
                  </a:cubicBezTo>
                  <a:cubicBezTo>
                    <a:pt x="1143283" y="274751"/>
                    <a:pt x="1130760" y="135343"/>
                    <a:pt x="11270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41"/>
            <p:cNvSpPr/>
            <p:nvPr/>
          </p:nvSpPr>
          <p:spPr>
            <a:xfrm flipH="1">
              <a:off x="6784230" y="424452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3" name="Google Shape;743;p41"/>
            <p:cNvSpPr/>
            <p:nvPr/>
          </p:nvSpPr>
          <p:spPr>
            <a:xfrm>
              <a:off x="8437200" y="3990488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4" name="Google Shape;744;p41"/>
            <p:cNvSpPr/>
            <p:nvPr/>
          </p:nvSpPr>
          <p:spPr>
            <a:xfrm flipH="1">
              <a:off x="5674186" y="3931675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7" name="Google Shape;747;p41"/>
          <p:cNvGrpSpPr/>
          <p:nvPr/>
        </p:nvGrpSpPr>
        <p:grpSpPr>
          <a:xfrm>
            <a:off x="-303525" y="2411185"/>
            <a:ext cx="5332798" cy="2808513"/>
            <a:chOff x="168550" y="3577290"/>
            <a:chExt cx="2973927" cy="1566216"/>
          </a:xfrm>
        </p:grpSpPr>
        <p:grpSp>
          <p:nvGrpSpPr>
            <p:cNvPr id="748" name="Google Shape;748;p41"/>
            <p:cNvGrpSpPr/>
            <p:nvPr/>
          </p:nvGrpSpPr>
          <p:grpSpPr>
            <a:xfrm>
              <a:off x="168550" y="3577290"/>
              <a:ext cx="1469503" cy="1552825"/>
              <a:chOff x="6826975" y="5291015"/>
              <a:chExt cx="1469503" cy="1552825"/>
            </a:xfrm>
          </p:grpSpPr>
          <p:sp>
            <p:nvSpPr>
              <p:cNvPr id="749" name="Google Shape;749;p41"/>
              <p:cNvSpPr/>
              <p:nvPr/>
            </p:nvSpPr>
            <p:spPr>
              <a:xfrm>
                <a:off x="7123412" y="6289741"/>
                <a:ext cx="940374" cy="554099"/>
              </a:xfrm>
              <a:custGeom>
                <a:avLst/>
                <a:gdLst/>
                <a:ahLst/>
                <a:cxnLst/>
                <a:rect l="l" t="t" r="r" b="b"/>
                <a:pathLst>
                  <a:path w="940374" h="554099" extrusionOk="0">
                    <a:moveTo>
                      <a:pt x="0" y="554099"/>
                    </a:moveTo>
                    <a:lnTo>
                      <a:pt x="73139" y="45976"/>
                    </a:lnTo>
                    <a:lnTo>
                      <a:pt x="873859" y="0"/>
                    </a:lnTo>
                    <a:lnTo>
                      <a:pt x="940375" y="549323"/>
                    </a:lnTo>
                    <a:lnTo>
                      <a:pt x="0" y="55409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50" name="Google Shape;750;p41"/>
              <p:cNvGrpSpPr/>
              <p:nvPr/>
            </p:nvGrpSpPr>
            <p:grpSpPr>
              <a:xfrm>
                <a:off x="7195016" y="5302240"/>
                <a:ext cx="474422" cy="428397"/>
                <a:chOff x="7195016" y="5302240"/>
                <a:chExt cx="474422" cy="428397"/>
              </a:xfrm>
            </p:grpSpPr>
            <p:sp>
              <p:nvSpPr>
                <p:cNvPr id="751" name="Google Shape;751;p41"/>
                <p:cNvSpPr/>
                <p:nvPr/>
              </p:nvSpPr>
              <p:spPr>
                <a:xfrm>
                  <a:off x="7195016" y="5612855"/>
                  <a:ext cx="101308" cy="42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08" h="42179" extrusionOk="0">
                      <a:moveTo>
                        <a:pt x="0" y="42180"/>
                      </a:moveTo>
                      <a:cubicBezTo>
                        <a:pt x="8357" y="24097"/>
                        <a:pt x="24474" y="9738"/>
                        <a:pt x="43434" y="3539"/>
                      </a:cubicBezTo>
                      <a:cubicBezTo>
                        <a:pt x="62366" y="-2659"/>
                        <a:pt x="83855" y="-640"/>
                        <a:pt x="101309" y="899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41"/>
                <p:cNvSpPr/>
                <p:nvPr/>
              </p:nvSpPr>
              <p:spPr>
                <a:xfrm>
                  <a:off x="7271567" y="5477315"/>
                  <a:ext cx="112508" cy="99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08" h="99216" extrusionOk="0">
                      <a:moveTo>
                        <a:pt x="454" y="99217"/>
                      </a:moveTo>
                      <a:cubicBezTo>
                        <a:pt x="-2530" y="70443"/>
                        <a:pt x="9352" y="40560"/>
                        <a:pt x="31268" y="21681"/>
                      </a:cubicBezTo>
                      <a:cubicBezTo>
                        <a:pt x="53184" y="2801"/>
                        <a:pt x="84509" y="-4478"/>
                        <a:pt x="112508" y="274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41"/>
                <p:cNvSpPr/>
                <p:nvPr/>
              </p:nvSpPr>
              <p:spPr>
                <a:xfrm>
                  <a:off x="7214027" y="5302240"/>
                  <a:ext cx="455411" cy="428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411" h="428397" extrusionOk="0">
                      <a:moveTo>
                        <a:pt x="215074" y="49559"/>
                      </a:moveTo>
                      <a:cubicBezTo>
                        <a:pt x="179542" y="81147"/>
                        <a:pt x="156091" y="126015"/>
                        <a:pt x="150519" y="173241"/>
                      </a:cubicBezTo>
                      <a:cubicBezTo>
                        <a:pt x="124993" y="175260"/>
                        <a:pt x="99268" y="190841"/>
                        <a:pt x="87699" y="213701"/>
                      </a:cubicBezTo>
                      <a:cubicBezTo>
                        <a:pt x="76129" y="236561"/>
                        <a:pt x="77380" y="265392"/>
                        <a:pt x="90883" y="287172"/>
                      </a:cubicBezTo>
                      <a:cubicBezTo>
                        <a:pt x="84856" y="286745"/>
                        <a:pt x="76471" y="289361"/>
                        <a:pt x="73145" y="294422"/>
                      </a:cubicBezTo>
                      <a:cubicBezTo>
                        <a:pt x="69819" y="299483"/>
                        <a:pt x="69450" y="306335"/>
                        <a:pt x="72207" y="311709"/>
                      </a:cubicBezTo>
                      <a:cubicBezTo>
                        <a:pt x="43241" y="307530"/>
                        <a:pt x="12996" y="324646"/>
                        <a:pt x="3303" y="352283"/>
                      </a:cubicBezTo>
                      <a:cubicBezTo>
                        <a:pt x="-6390" y="379920"/>
                        <a:pt x="5947" y="413584"/>
                        <a:pt x="31189" y="428398"/>
                      </a:cubicBezTo>
                      <a:cubicBezTo>
                        <a:pt x="118000" y="393169"/>
                        <a:pt x="368600" y="398572"/>
                        <a:pt x="455412" y="363372"/>
                      </a:cubicBezTo>
                      <a:lnTo>
                        <a:pt x="345462" y="0"/>
                      </a:lnTo>
                      <a:cubicBezTo>
                        <a:pt x="297934" y="0"/>
                        <a:pt x="250606" y="17970"/>
                        <a:pt x="215045" y="4953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4" name="Google Shape;754;p41"/>
              <p:cNvGrpSpPr/>
              <p:nvPr/>
            </p:nvGrpSpPr>
            <p:grpSpPr>
              <a:xfrm>
                <a:off x="7256131" y="5605277"/>
                <a:ext cx="663509" cy="752133"/>
                <a:chOff x="7256131" y="5605277"/>
                <a:chExt cx="663509" cy="752133"/>
              </a:xfrm>
            </p:grpSpPr>
            <p:sp>
              <p:nvSpPr>
                <p:cNvPr id="755" name="Google Shape;755;p41"/>
                <p:cNvSpPr/>
                <p:nvPr/>
              </p:nvSpPr>
              <p:spPr>
                <a:xfrm>
                  <a:off x="7256131" y="5605277"/>
                  <a:ext cx="663509" cy="752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509" h="752133" extrusionOk="0">
                      <a:moveTo>
                        <a:pt x="541706" y="50184"/>
                      </a:moveTo>
                      <a:cubicBezTo>
                        <a:pt x="473428" y="35484"/>
                        <a:pt x="406201" y="21808"/>
                        <a:pt x="337923" y="7108"/>
                      </a:cubicBezTo>
                      <a:cubicBezTo>
                        <a:pt x="336814" y="28689"/>
                        <a:pt x="319191" y="47255"/>
                        <a:pt x="298468" y="53340"/>
                      </a:cubicBezTo>
                      <a:cubicBezTo>
                        <a:pt x="277746" y="59425"/>
                        <a:pt x="254949" y="54562"/>
                        <a:pt x="235989" y="44184"/>
                      </a:cubicBezTo>
                      <a:cubicBezTo>
                        <a:pt x="218365" y="34518"/>
                        <a:pt x="207962" y="17173"/>
                        <a:pt x="197529" y="0"/>
                      </a:cubicBezTo>
                      <a:cubicBezTo>
                        <a:pt x="131696" y="28092"/>
                        <a:pt x="65834" y="56155"/>
                        <a:pt x="0" y="84247"/>
                      </a:cubicBezTo>
                      <a:cubicBezTo>
                        <a:pt x="18647" y="304487"/>
                        <a:pt x="25469" y="531296"/>
                        <a:pt x="34821" y="752134"/>
                      </a:cubicBezTo>
                      <a:lnTo>
                        <a:pt x="663510" y="715171"/>
                      </a:lnTo>
                      <a:cubicBezTo>
                        <a:pt x="634799" y="490779"/>
                        <a:pt x="591564" y="270822"/>
                        <a:pt x="541734" y="501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41"/>
                <p:cNvSpPr/>
                <p:nvPr/>
              </p:nvSpPr>
              <p:spPr>
                <a:xfrm>
                  <a:off x="7322733" y="5645083"/>
                  <a:ext cx="411459" cy="25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59" h="258318" extrusionOk="0">
                      <a:moveTo>
                        <a:pt x="0" y="21808"/>
                      </a:moveTo>
                      <a:cubicBezTo>
                        <a:pt x="15265" y="70854"/>
                        <a:pt x="33201" y="119844"/>
                        <a:pt x="62764" y="162238"/>
                      </a:cubicBezTo>
                      <a:cubicBezTo>
                        <a:pt x="92326" y="204631"/>
                        <a:pt x="134879" y="240314"/>
                        <a:pt x="185818" y="253223"/>
                      </a:cubicBezTo>
                      <a:cubicBezTo>
                        <a:pt x="233459" y="265307"/>
                        <a:pt x="286814" y="255725"/>
                        <a:pt x="325700" y="226325"/>
                      </a:cubicBezTo>
                      <a:cubicBezTo>
                        <a:pt x="359327" y="200878"/>
                        <a:pt x="380789" y="162607"/>
                        <a:pt x="392784" y="122830"/>
                      </a:cubicBezTo>
                      <a:cubicBezTo>
                        <a:pt x="404780" y="83052"/>
                        <a:pt x="408163" y="41341"/>
                        <a:pt x="41146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7" name="Google Shape;757;p41"/>
              <p:cNvGrpSpPr/>
              <p:nvPr/>
            </p:nvGrpSpPr>
            <p:grpSpPr>
              <a:xfrm>
                <a:off x="6872188" y="5647841"/>
                <a:ext cx="459413" cy="1076097"/>
                <a:chOff x="6872188" y="5647841"/>
                <a:chExt cx="459413" cy="1076097"/>
              </a:xfrm>
            </p:grpSpPr>
            <p:sp>
              <p:nvSpPr>
                <p:cNvPr id="758" name="Google Shape;758;p41"/>
                <p:cNvSpPr/>
                <p:nvPr/>
              </p:nvSpPr>
              <p:spPr>
                <a:xfrm>
                  <a:off x="6872188" y="5647841"/>
                  <a:ext cx="459413" cy="1076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413" h="1076097" extrusionOk="0">
                      <a:moveTo>
                        <a:pt x="459414" y="956395"/>
                      </a:moveTo>
                      <a:cubicBezTo>
                        <a:pt x="455690" y="956708"/>
                        <a:pt x="439772" y="962821"/>
                        <a:pt x="417202" y="971976"/>
                      </a:cubicBezTo>
                      <a:cubicBezTo>
                        <a:pt x="412256" y="973995"/>
                        <a:pt x="406969" y="976184"/>
                        <a:pt x="401369" y="978545"/>
                      </a:cubicBezTo>
                      <a:cubicBezTo>
                        <a:pt x="394802" y="981217"/>
                        <a:pt x="387810" y="984146"/>
                        <a:pt x="380590" y="987217"/>
                      </a:cubicBezTo>
                      <a:cubicBezTo>
                        <a:pt x="375473" y="989406"/>
                        <a:pt x="370271" y="991595"/>
                        <a:pt x="364927" y="993955"/>
                      </a:cubicBezTo>
                      <a:cubicBezTo>
                        <a:pt x="354211" y="998505"/>
                        <a:pt x="343096" y="1003196"/>
                        <a:pt x="331897" y="1008086"/>
                      </a:cubicBezTo>
                      <a:cubicBezTo>
                        <a:pt x="326553" y="1010446"/>
                        <a:pt x="321095" y="1012721"/>
                        <a:pt x="315751" y="1015137"/>
                      </a:cubicBezTo>
                      <a:cubicBezTo>
                        <a:pt x="306001" y="1019289"/>
                        <a:pt x="296365" y="1023497"/>
                        <a:pt x="286871" y="1027648"/>
                      </a:cubicBezTo>
                      <a:cubicBezTo>
                        <a:pt x="281441" y="1030093"/>
                        <a:pt x="275984" y="1032453"/>
                        <a:pt x="270725" y="1034699"/>
                      </a:cubicBezTo>
                      <a:cubicBezTo>
                        <a:pt x="256114" y="1041125"/>
                        <a:pt x="242328" y="1047210"/>
                        <a:pt x="230076" y="1052641"/>
                      </a:cubicBezTo>
                      <a:cubicBezTo>
                        <a:pt x="224164" y="1055171"/>
                        <a:pt x="218706" y="1057588"/>
                        <a:pt x="213589" y="1059862"/>
                      </a:cubicBezTo>
                      <a:cubicBezTo>
                        <a:pt x="191275" y="1069672"/>
                        <a:pt x="176921" y="1076098"/>
                        <a:pt x="176921" y="1076098"/>
                      </a:cubicBezTo>
                      <a:lnTo>
                        <a:pt x="193152" y="437752"/>
                      </a:lnTo>
                      <a:cubicBezTo>
                        <a:pt x="186898" y="435307"/>
                        <a:pt x="180730" y="432805"/>
                        <a:pt x="174561" y="430359"/>
                      </a:cubicBezTo>
                      <a:lnTo>
                        <a:pt x="174476" y="430359"/>
                      </a:lnTo>
                      <a:cubicBezTo>
                        <a:pt x="169189" y="428341"/>
                        <a:pt x="164015" y="426208"/>
                        <a:pt x="158814" y="424190"/>
                      </a:cubicBezTo>
                      <a:cubicBezTo>
                        <a:pt x="147443" y="419726"/>
                        <a:pt x="136101" y="415261"/>
                        <a:pt x="124816" y="410798"/>
                      </a:cubicBezTo>
                      <a:cubicBezTo>
                        <a:pt x="119700" y="408779"/>
                        <a:pt x="114583" y="406817"/>
                        <a:pt x="109552" y="404798"/>
                      </a:cubicBezTo>
                      <a:cubicBezTo>
                        <a:pt x="97699" y="400164"/>
                        <a:pt x="85845" y="395558"/>
                        <a:pt x="74020" y="390923"/>
                      </a:cubicBezTo>
                      <a:cubicBezTo>
                        <a:pt x="68989" y="388904"/>
                        <a:pt x="63872" y="386857"/>
                        <a:pt x="58755" y="384838"/>
                      </a:cubicBezTo>
                      <a:cubicBezTo>
                        <a:pt x="52985" y="382564"/>
                        <a:pt x="47300" y="380374"/>
                        <a:pt x="41558" y="378100"/>
                      </a:cubicBezTo>
                      <a:cubicBezTo>
                        <a:pt x="36441" y="376081"/>
                        <a:pt x="31410" y="374119"/>
                        <a:pt x="26294" y="372101"/>
                      </a:cubicBezTo>
                      <a:cubicBezTo>
                        <a:pt x="17538" y="368603"/>
                        <a:pt x="8755" y="365192"/>
                        <a:pt x="0" y="361723"/>
                      </a:cubicBezTo>
                      <a:cubicBezTo>
                        <a:pt x="47556" y="286404"/>
                        <a:pt x="103213" y="220241"/>
                        <a:pt x="165948" y="156921"/>
                      </a:cubicBezTo>
                      <a:cubicBezTo>
                        <a:pt x="188660" y="134032"/>
                        <a:pt x="215210" y="112765"/>
                        <a:pt x="243436" y="94909"/>
                      </a:cubicBezTo>
                      <a:cubicBezTo>
                        <a:pt x="248468" y="91753"/>
                        <a:pt x="253499" y="88654"/>
                        <a:pt x="258616" y="85725"/>
                      </a:cubicBezTo>
                      <a:cubicBezTo>
                        <a:pt x="267939" y="80380"/>
                        <a:pt x="277348" y="75432"/>
                        <a:pt x="286927" y="70940"/>
                      </a:cubicBezTo>
                      <a:cubicBezTo>
                        <a:pt x="290338" y="69234"/>
                        <a:pt x="293835" y="67698"/>
                        <a:pt x="297303" y="66163"/>
                      </a:cubicBezTo>
                      <a:cubicBezTo>
                        <a:pt x="293323" y="63718"/>
                        <a:pt x="289514" y="61131"/>
                        <a:pt x="285847" y="58373"/>
                      </a:cubicBezTo>
                      <a:cubicBezTo>
                        <a:pt x="277234" y="52117"/>
                        <a:pt x="269133" y="45379"/>
                        <a:pt x="259809" y="39692"/>
                      </a:cubicBezTo>
                      <a:cubicBezTo>
                        <a:pt x="267769" y="37418"/>
                        <a:pt x="275728" y="35058"/>
                        <a:pt x="283658" y="32783"/>
                      </a:cubicBezTo>
                      <a:cubicBezTo>
                        <a:pt x="288946" y="31248"/>
                        <a:pt x="294290" y="29684"/>
                        <a:pt x="299577" y="28234"/>
                      </a:cubicBezTo>
                      <a:cubicBezTo>
                        <a:pt x="314187" y="24026"/>
                        <a:pt x="328884" y="19789"/>
                        <a:pt x="343494" y="15496"/>
                      </a:cubicBezTo>
                      <a:cubicBezTo>
                        <a:pt x="348838" y="14046"/>
                        <a:pt x="354211" y="12425"/>
                        <a:pt x="359555" y="10947"/>
                      </a:cubicBezTo>
                      <a:cubicBezTo>
                        <a:pt x="372119" y="7307"/>
                        <a:pt x="384797" y="3639"/>
                        <a:pt x="397361" y="0"/>
                      </a:cubicBezTo>
                      <a:cubicBezTo>
                        <a:pt x="397361" y="0"/>
                        <a:pt x="448896" y="927479"/>
                        <a:pt x="459357" y="95636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59" name="Google Shape;759;p41"/>
                <p:cNvGrpSpPr/>
                <p:nvPr/>
              </p:nvGrpSpPr>
              <p:grpSpPr>
                <a:xfrm>
                  <a:off x="7085805" y="5718639"/>
                  <a:ext cx="203613" cy="989036"/>
                  <a:chOff x="7085805" y="5718639"/>
                  <a:chExt cx="203613" cy="989036"/>
                </a:xfrm>
              </p:grpSpPr>
              <p:sp>
                <p:nvSpPr>
                  <p:cNvPr id="760" name="Google Shape;760;p41"/>
                  <p:cNvSpPr/>
                  <p:nvPr/>
                </p:nvSpPr>
                <p:spPr>
                  <a:xfrm>
                    <a:off x="7085805" y="6271942"/>
                    <a:ext cx="74332" cy="4357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332" h="435733" extrusionOk="0">
                        <a:moveTo>
                          <a:pt x="13559" y="57"/>
                        </a:moveTo>
                        <a:lnTo>
                          <a:pt x="74333" y="11004"/>
                        </a:lnTo>
                        <a:lnTo>
                          <a:pt x="73281" y="403548"/>
                        </a:lnTo>
                        <a:cubicBezTo>
                          <a:pt x="67852" y="405993"/>
                          <a:pt x="62394" y="408353"/>
                          <a:pt x="57136" y="410599"/>
                        </a:cubicBezTo>
                        <a:lnTo>
                          <a:pt x="58102" y="24538"/>
                        </a:lnTo>
                        <a:lnTo>
                          <a:pt x="29222" y="19334"/>
                        </a:lnTo>
                        <a:lnTo>
                          <a:pt x="16487" y="428512"/>
                        </a:lnTo>
                        <a:cubicBezTo>
                          <a:pt x="10575" y="431042"/>
                          <a:pt x="5117" y="433459"/>
                          <a:pt x="0" y="435733"/>
                        </a:cubicBezTo>
                        <a:lnTo>
                          <a:pt x="1355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1" name="Google Shape;761;p41"/>
                  <p:cNvSpPr/>
                  <p:nvPr/>
                </p:nvSpPr>
                <p:spPr>
                  <a:xfrm>
                    <a:off x="7115652" y="5733566"/>
                    <a:ext cx="88403" cy="929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03" h="929412" extrusionOk="0">
                        <a:moveTo>
                          <a:pt x="15179" y="0"/>
                        </a:moveTo>
                        <a:cubicBezTo>
                          <a:pt x="10063" y="2929"/>
                          <a:pt x="5031" y="5999"/>
                          <a:pt x="0" y="9184"/>
                        </a:cubicBezTo>
                        <a:lnTo>
                          <a:pt x="18164" y="150978"/>
                        </a:lnTo>
                        <a:lnTo>
                          <a:pt x="18477" y="153423"/>
                        </a:lnTo>
                        <a:lnTo>
                          <a:pt x="32832" y="265591"/>
                        </a:lnTo>
                        <a:lnTo>
                          <a:pt x="35503" y="286290"/>
                        </a:lnTo>
                        <a:lnTo>
                          <a:pt x="35503" y="286375"/>
                        </a:lnTo>
                        <a:lnTo>
                          <a:pt x="68534" y="544660"/>
                        </a:lnTo>
                        <a:lnTo>
                          <a:pt x="72258" y="929412"/>
                        </a:lnTo>
                        <a:cubicBezTo>
                          <a:pt x="77602" y="926967"/>
                          <a:pt x="83060" y="924721"/>
                          <a:pt x="88404" y="922361"/>
                        </a:cubicBezTo>
                        <a:lnTo>
                          <a:pt x="84765" y="544034"/>
                        </a:lnTo>
                        <a:lnTo>
                          <a:pt x="15151" y="2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2" name="Google Shape;762;p41"/>
                  <p:cNvSpPr/>
                  <p:nvPr/>
                </p:nvSpPr>
                <p:spPr>
                  <a:xfrm>
                    <a:off x="7159257" y="5718639"/>
                    <a:ext cx="93519" cy="923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519" h="923185" extrusionOk="0">
                        <a:moveTo>
                          <a:pt x="16771" y="7336"/>
                        </a:moveTo>
                        <a:cubicBezTo>
                          <a:pt x="12933" y="5004"/>
                          <a:pt x="9181" y="2474"/>
                          <a:pt x="5429" y="0"/>
                        </a:cubicBezTo>
                        <a:cubicBezTo>
                          <a:pt x="5429" y="0"/>
                          <a:pt x="5372" y="0"/>
                          <a:pt x="5344" y="28"/>
                        </a:cubicBezTo>
                        <a:cubicBezTo>
                          <a:pt x="4661" y="313"/>
                          <a:pt x="3951" y="569"/>
                          <a:pt x="3269" y="796"/>
                        </a:cubicBezTo>
                        <a:cubicBezTo>
                          <a:pt x="2217" y="1137"/>
                          <a:pt x="1108" y="1393"/>
                          <a:pt x="0" y="1621"/>
                        </a:cubicBezTo>
                        <a:lnTo>
                          <a:pt x="77857" y="923186"/>
                        </a:lnTo>
                        <a:cubicBezTo>
                          <a:pt x="83201" y="920825"/>
                          <a:pt x="88403" y="918637"/>
                          <a:pt x="93520" y="916447"/>
                        </a:cubicBezTo>
                        <a:lnTo>
                          <a:pt x="16742" y="7336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3" name="Google Shape;763;p41"/>
                  <p:cNvSpPr/>
                  <p:nvPr/>
                </p:nvSpPr>
                <p:spPr>
                  <a:xfrm>
                    <a:off x="7221339" y="5756682"/>
                    <a:ext cx="68079" cy="8697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79" h="869732" extrusionOk="0">
                        <a:moveTo>
                          <a:pt x="0" y="0"/>
                        </a:moveTo>
                        <a:lnTo>
                          <a:pt x="52246" y="869732"/>
                        </a:lnTo>
                        <a:cubicBezTo>
                          <a:pt x="57846" y="867372"/>
                          <a:pt x="63133" y="865183"/>
                          <a:pt x="68079" y="863164"/>
                        </a:cubicBezTo>
                        <a:lnTo>
                          <a:pt x="16998" y="11202"/>
                        </a:lnTo>
                        <a:cubicBezTo>
                          <a:pt x="11171" y="7563"/>
                          <a:pt x="5458" y="3867"/>
                          <a:pt x="0" y="2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4" name="Google Shape;764;p41"/>
                <p:cNvGrpSpPr/>
                <p:nvPr/>
              </p:nvGrpSpPr>
              <p:grpSpPr>
                <a:xfrm>
                  <a:off x="6898509" y="5781959"/>
                  <a:ext cx="242555" cy="353533"/>
                  <a:chOff x="6898509" y="5781959"/>
                  <a:chExt cx="242555" cy="353533"/>
                </a:xfrm>
              </p:grpSpPr>
              <p:sp>
                <p:nvSpPr>
                  <p:cNvPr id="765" name="Google Shape;765;p41"/>
                  <p:cNvSpPr/>
                  <p:nvPr/>
                </p:nvSpPr>
                <p:spPr>
                  <a:xfrm>
                    <a:off x="6898509" y="5781959"/>
                    <a:ext cx="197472" cy="24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472" h="243982" extrusionOk="0">
                        <a:moveTo>
                          <a:pt x="192498" y="28"/>
                        </a:moveTo>
                        <a:cubicBezTo>
                          <a:pt x="114697" y="67812"/>
                          <a:pt x="49944" y="147822"/>
                          <a:pt x="0" y="237983"/>
                        </a:cubicBezTo>
                        <a:cubicBezTo>
                          <a:pt x="5117" y="240001"/>
                          <a:pt x="10148" y="241963"/>
                          <a:pt x="15265" y="243982"/>
                        </a:cubicBezTo>
                        <a:cubicBezTo>
                          <a:pt x="62934" y="158399"/>
                          <a:pt x="124248" y="82370"/>
                          <a:pt x="197473" y="17316"/>
                        </a:cubicBezTo>
                        <a:cubicBezTo>
                          <a:pt x="195653" y="11572"/>
                          <a:pt x="193948" y="5829"/>
                          <a:pt x="1924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6" name="Google Shape;766;p41"/>
                  <p:cNvSpPr/>
                  <p:nvPr/>
                </p:nvSpPr>
                <p:spPr>
                  <a:xfrm>
                    <a:off x="6930971" y="5825518"/>
                    <a:ext cx="175670" cy="213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670" h="213274" extrusionOk="0">
                        <a:moveTo>
                          <a:pt x="172230" y="0"/>
                        </a:moveTo>
                        <a:cubicBezTo>
                          <a:pt x="103355" y="57520"/>
                          <a:pt x="43974" y="128942"/>
                          <a:pt x="0" y="207190"/>
                        </a:cubicBezTo>
                        <a:cubicBezTo>
                          <a:pt x="5117" y="209208"/>
                          <a:pt x="10233" y="211255"/>
                          <a:pt x="15265" y="213274"/>
                        </a:cubicBezTo>
                        <a:cubicBezTo>
                          <a:pt x="56595" y="140145"/>
                          <a:pt x="111826" y="73271"/>
                          <a:pt x="175670" y="18538"/>
                        </a:cubicBezTo>
                        <a:cubicBezTo>
                          <a:pt x="174590" y="12339"/>
                          <a:pt x="173510" y="6141"/>
                          <a:pt x="1722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7" name="Google Shape;767;p41"/>
                  <p:cNvSpPr/>
                  <p:nvPr/>
                </p:nvSpPr>
                <p:spPr>
                  <a:xfrm>
                    <a:off x="6981768" y="5883947"/>
                    <a:ext cx="135902" cy="174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902" h="174720" extrusionOk="0">
                        <a:moveTo>
                          <a:pt x="132350" y="0"/>
                        </a:moveTo>
                        <a:cubicBezTo>
                          <a:pt x="80643" y="50156"/>
                          <a:pt x="36186" y="106680"/>
                          <a:pt x="0" y="168721"/>
                        </a:cubicBezTo>
                        <a:cubicBezTo>
                          <a:pt x="5031" y="170739"/>
                          <a:pt x="10148" y="172701"/>
                          <a:pt x="15265" y="174720"/>
                        </a:cubicBezTo>
                        <a:cubicBezTo>
                          <a:pt x="48693" y="117939"/>
                          <a:pt x="89171" y="65822"/>
                          <a:pt x="135903" y="19164"/>
                        </a:cubicBezTo>
                        <a:cubicBezTo>
                          <a:pt x="134794" y="12766"/>
                          <a:pt x="133600" y="6369"/>
                          <a:pt x="1323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8" name="Google Shape;768;p41"/>
                  <p:cNvSpPr/>
                  <p:nvPr/>
                </p:nvSpPr>
                <p:spPr>
                  <a:xfrm>
                    <a:off x="7031029" y="5950907"/>
                    <a:ext cx="97613" cy="127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613" h="127322" extrusionOk="0">
                        <a:moveTo>
                          <a:pt x="94032" y="0"/>
                        </a:moveTo>
                        <a:lnTo>
                          <a:pt x="0" y="121153"/>
                        </a:lnTo>
                        <a:cubicBezTo>
                          <a:pt x="5202" y="123171"/>
                          <a:pt x="10375" y="125304"/>
                          <a:pt x="15663" y="127322"/>
                        </a:cubicBezTo>
                        <a:lnTo>
                          <a:pt x="15748" y="127322"/>
                        </a:lnTo>
                        <a:lnTo>
                          <a:pt x="97614" y="21808"/>
                        </a:lnTo>
                        <a:cubicBezTo>
                          <a:pt x="96363" y="14558"/>
                          <a:pt x="95169" y="7279"/>
                          <a:pt x="940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9" name="Google Shape;769;p41"/>
                  <p:cNvSpPr/>
                  <p:nvPr/>
                </p:nvSpPr>
                <p:spPr>
                  <a:xfrm>
                    <a:off x="7068949" y="6013601"/>
                    <a:ext cx="72115" cy="121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115" h="121891" extrusionOk="0">
                        <a:moveTo>
                          <a:pt x="67113" y="0"/>
                        </a:moveTo>
                        <a:lnTo>
                          <a:pt x="0" y="113618"/>
                        </a:lnTo>
                        <a:lnTo>
                          <a:pt x="13985" y="121891"/>
                        </a:lnTo>
                        <a:lnTo>
                          <a:pt x="72116" y="23486"/>
                        </a:lnTo>
                        <a:cubicBezTo>
                          <a:pt x="70239" y="15695"/>
                          <a:pt x="68619" y="7847"/>
                          <a:pt x="67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70" name="Google Shape;770;p41"/>
                <p:cNvSpPr/>
                <p:nvPr/>
              </p:nvSpPr>
              <p:spPr>
                <a:xfrm>
                  <a:off x="7165511" y="5718468"/>
                  <a:ext cx="86413" cy="65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13" h="65566" extrusionOk="0">
                      <a:moveTo>
                        <a:pt x="0" y="0"/>
                      </a:moveTo>
                      <a:cubicBezTo>
                        <a:pt x="29761" y="20557"/>
                        <a:pt x="58585" y="42450"/>
                        <a:pt x="86414" y="6556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41"/>
                <p:cNvSpPr/>
                <p:nvPr/>
              </p:nvSpPr>
              <p:spPr>
                <a:xfrm>
                  <a:off x="7089813" y="5763392"/>
                  <a:ext cx="70580" cy="359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80" h="359447" extrusionOk="0">
                      <a:moveTo>
                        <a:pt x="0" y="0"/>
                      </a:moveTo>
                      <a:cubicBezTo>
                        <a:pt x="23536" y="119816"/>
                        <a:pt x="47044" y="239632"/>
                        <a:pt x="70581" y="35944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41"/>
                <p:cNvSpPr/>
                <p:nvPr/>
              </p:nvSpPr>
              <p:spPr>
                <a:xfrm>
                  <a:off x="6901750" y="5970184"/>
                  <a:ext cx="246250" cy="106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50" h="106509" extrusionOk="0">
                      <a:moveTo>
                        <a:pt x="0" y="0"/>
                      </a:moveTo>
                      <a:cubicBezTo>
                        <a:pt x="82093" y="35513"/>
                        <a:pt x="164158" y="70997"/>
                        <a:pt x="246251" y="10650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3" name="Google Shape;773;p41"/>
              <p:cNvGrpSpPr/>
              <p:nvPr/>
            </p:nvGrpSpPr>
            <p:grpSpPr>
              <a:xfrm>
                <a:off x="7757473" y="5608888"/>
                <a:ext cx="539005" cy="916987"/>
                <a:chOff x="7757473" y="5608888"/>
                <a:chExt cx="539005" cy="916987"/>
              </a:xfrm>
            </p:grpSpPr>
            <p:sp>
              <p:nvSpPr>
                <p:cNvPr id="774" name="Google Shape;774;p41"/>
                <p:cNvSpPr/>
                <p:nvPr/>
              </p:nvSpPr>
              <p:spPr>
                <a:xfrm>
                  <a:off x="7757473" y="5608888"/>
                  <a:ext cx="539005" cy="91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005" h="916987" extrusionOk="0">
                      <a:moveTo>
                        <a:pt x="539006" y="159025"/>
                      </a:moveTo>
                      <a:lnTo>
                        <a:pt x="354382" y="906865"/>
                      </a:lnTo>
                      <a:lnTo>
                        <a:pt x="263249" y="911642"/>
                      </a:lnTo>
                      <a:lnTo>
                        <a:pt x="246933" y="912524"/>
                      </a:lnTo>
                      <a:lnTo>
                        <a:pt x="223084" y="913746"/>
                      </a:lnTo>
                      <a:lnTo>
                        <a:pt x="206768" y="914628"/>
                      </a:lnTo>
                      <a:lnTo>
                        <a:pt x="162225" y="916987"/>
                      </a:lnTo>
                      <a:lnTo>
                        <a:pt x="0" y="0"/>
                      </a:lnTo>
                      <a:lnTo>
                        <a:pt x="38858" y="11202"/>
                      </a:lnTo>
                      <a:lnTo>
                        <a:pt x="56311" y="16235"/>
                      </a:lnTo>
                      <a:lnTo>
                        <a:pt x="97954" y="28177"/>
                      </a:lnTo>
                      <a:lnTo>
                        <a:pt x="108671" y="31248"/>
                      </a:lnTo>
                      <a:lnTo>
                        <a:pt x="99831" y="39209"/>
                      </a:lnTo>
                      <a:lnTo>
                        <a:pt x="89370" y="48620"/>
                      </a:lnTo>
                      <a:cubicBezTo>
                        <a:pt x="89370" y="48620"/>
                        <a:pt x="93747" y="48933"/>
                        <a:pt x="101536" y="49501"/>
                      </a:cubicBezTo>
                      <a:cubicBezTo>
                        <a:pt x="105999" y="49814"/>
                        <a:pt x="111684" y="50326"/>
                        <a:pt x="118165" y="50895"/>
                      </a:cubicBezTo>
                      <a:lnTo>
                        <a:pt x="118250" y="50895"/>
                      </a:lnTo>
                      <a:cubicBezTo>
                        <a:pt x="160690" y="54619"/>
                        <a:pt x="242328" y="63149"/>
                        <a:pt x="310492" y="78247"/>
                      </a:cubicBezTo>
                      <a:cubicBezTo>
                        <a:pt x="407395" y="99685"/>
                        <a:pt x="539006" y="159025"/>
                        <a:pt x="539006" y="1590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75" name="Google Shape;775;p41"/>
                <p:cNvGrpSpPr/>
                <p:nvPr/>
              </p:nvGrpSpPr>
              <p:grpSpPr>
                <a:xfrm>
                  <a:off x="7810117" y="5658390"/>
                  <a:ext cx="414786" cy="865154"/>
                  <a:chOff x="7810117" y="5658390"/>
                  <a:chExt cx="414786" cy="865154"/>
                </a:xfrm>
              </p:grpSpPr>
              <p:sp>
                <p:nvSpPr>
                  <p:cNvPr id="776" name="Google Shape;776;p41"/>
                  <p:cNvSpPr/>
                  <p:nvPr/>
                </p:nvSpPr>
                <p:spPr>
                  <a:xfrm>
                    <a:off x="7810117" y="5680795"/>
                    <a:ext cx="170468" cy="8427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468" h="842749" extrusionOk="0">
                        <a:moveTo>
                          <a:pt x="14042" y="0"/>
                        </a:moveTo>
                        <a:cubicBezTo>
                          <a:pt x="9437" y="4521"/>
                          <a:pt x="4747" y="8956"/>
                          <a:pt x="0" y="13335"/>
                        </a:cubicBezTo>
                        <a:lnTo>
                          <a:pt x="154152" y="842750"/>
                        </a:lnTo>
                        <a:lnTo>
                          <a:pt x="170468" y="841868"/>
                        </a:lnTo>
                        <a:lnTo>
                          <a:pt x="14042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7" name="Google Shape;777;p41"/>
                  <p:cNvSpPr/>
                  <p:nvPr/>
                </p:nvSpPr>
                <p:spPr>
                  <a:xfrm>
                    <a:off x="7859009" y="5658390"/>
                    <a:ext cx="161741" cy="863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741" h="863022" extrusionOk="0">
                        <a:moveTo>
                          <a:pt x="16714" y="1393"/>
                        </a:moveTo>
                        <a:lnTo>
                          <a:pt x="16629" y="1393"/>
                        </a:lnTo>
                        <a:cubicBezTo>
                          <a:pt x="10148" y="825"/>
                          <a:pt x="4463" y="341"/>
                          <a:pt x="0" y="0"/>
                        </a:cubicBezTo>
                        <a:lnTo>
                          <a:pt x="145425" y="863022"/>
                        </a:lnTo>
                        <a:lnTo>
                          <a:pt x="161742" y="862141"/>
                        </a:lnTo>
                        <a:lnTo>
                          <a:pt x="16714" y="139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778" name="Google Shape;778;p41"/>
                  <p:cNvGrpSpPr/>
                  <p:nvPr/>
                </p:nvGrpSpPr>
                <p:grpSpPr>
                  <a:xfrm>
                    <a:off x="7925610" y="5676757"/>
                    <a:ext cx="299293" cy="195334"/>
                    <a:chOff x="7925610" y="5676757"/>
                    <a:chExt cx="299293" cy="195334"/>
                  </a:xfrm>
                </p:grpSpPr>
                <p:sp>
                  <p:nvSpPr>
                    <p:cNvPr id="779" name="Google Shape;779;p41"/>
                    <p:cNvSpPr/>
                    <p:nvPr/>
                  </p:nvSpPr>
                  <p:spPr>
                    <a:xfrm>
                      <a:off x="7925610" y="5676757"/>
                      <a:ext cx="294773" cy="7506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4773" h="75062" extrusionOk="0">
                          <a:moveTo>
                            <a:pt x="711" y="28"/>
                          </a:moveTo>
                          <a:lnTo>
                            <a:pt x="0" y="3583"/>
                          </a:lnTo>
                          <a:cubicBezTo>
                            <a:pt x="57" y="7904"/>
                            <a:pt x="170" y="12197"/>
                            <a:pt x="284" y="16491"/>
                          </a:cubicBezTo>
                          <a:lnTo>
                            <a:pt x="291561" y="75062"/>
                          </a:lnTo>
                          <a:lnTo>
                            <a:pt x="294773" y="59140"/>
                          </a:lnTo>
                          <a:lnTo>
                            <a:pt x="711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0" name="Google Shape;780;p41"/>
                    <p:cNvSpPr/>
                    <p:nvPr/>
                  </p:nvSpPr>
                  <p:spPr>
                    <a:xfrm>
                      <a:off x="7927714" y="5729045"/>
                      <a:ext cx="297189" cy="1038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7189" h="103836" extrusionOk="0">
                          <a:moveTo>
                            <a:pt x="0" y="0"/>
                          </a:moveTo>
                          <a:cubicBezTo>
                            <a:pt x="426" y="5800"/>
                            <a:pt x="966" y="11601"/>
                            <a:pt x="1478" y="17373"/>
                          </a:cubicBezTo>
                          <a:lnTo>
                            <a:pt x="292556" y="103837"/>
                          </a:lnTo>
                          <a:lnTo>
                            <a:pt x="297189" y="88256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1" name="Google Shape;781;p41"/>
                    <p:cNvSpPr/>
                    <p:nvPr/>
                  </p:nvSpPr>
                  <p:spPr>
                    <a:xfrm>
                      <a:off x="7933427" y="5787958"/>
                      <a:ext cx="190792" cy="482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792" h="48278" extrusionOk="0">
                          <a:moveTo>
                            <a:pt x="0" y="0"/>
                          </a:moveTo>
                          <a:cubicBezTo>
                            <a:pt x="625" y="5601"/>
                            <a:pt x="1307" y="11202"/>
                            <a:pt x="1961" y="16804"/>
                          </a:cubicBezTo>
                          <a:lnTo>
                            <a:pt x="188092" y="48279"/>
                          </a:lnTo>
                          <a:lnTo>
                            <a:pt x="190792" y="3227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2" name="Google Shape;782;p41"/>
                    <p:cNvSpPr/>
                    <p:nvPr/>
                  </p:nvSpPr>
                  <p:spPr>
                    <a:xfrm>
                      <a:off x="7939084" y="5835697"/>
                      <a:ext cx="97698" cy="363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698" h="36394" extrusionOk="0">
                          <a:moveTo>
                            <a:pt x="0" y="28"/>
                          </a:moveTo>
                          <a:cubicBezTo>
                            <a:pt x="682" y="5687"/>
                            <a:pt x="1336" y="11373"/>
                            <a:pt x="2018" y="17031"/>
                          </a:cubicBezTo>
                          <a:lnTo>
                            <a:pt x="94373" y="36394"/>
                          </a:lnTo>
                          <a:lnTo>
                            <a:pt x="97699" y="20500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783" name="Google Shape;783;p41"/>
                <p:cNvSpPr/>
                <p:nvPr/>
              </p:nvSpPr>
              <p:spPr>
                <a:xfrm>
                  <a:off x="7790788" y="5657935"/>
                  <a:ext cx="61939" cy="5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39" h="56467" extrusionOk="0">
                      <a:moveTo>
                        <a:pt x="0" y="56468"/>
                      </a:moveTo>
                      <a:lnTo>
                        <a:pt x="61939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41"/>
                <p:cNvSpPr/>
                <p:nvPr/>
              </p:nvSpPr>
              <p:spPr>
                <a:xfrm>
                  <a:off x="7924075" y="5666095"/>
                  <a:ext cx="17254" cy="21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54" h="214070" extrusionOk="0">
                      <a:moveTo>
                        <a:pt x="0" y="0"/>
                      </a:moveTo>
                      <a:cubicBezTo>
                        <a:pt x="5742" y="71366"/>
                        <a:pt x="11512" y="142704"/>
                        <a:pt x="17255" y="21407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85" name="Google Shape;785;p41"/>
              <p:cNvGrpSpPr/>
              <p:nvPr/>
            </p:nvGrpSpPr>
            <p:grpSpPr>
              <a:xfrm>
                <a:off x="7354683" y="5291015"/>
                <a:ext cx="350999" cy="583499"/>
                <a:chOff x="7354683" y="5291015"/>
                <a:chExt cx="350999" cy="583499"/>
              </a:xfrm>
            </p:grpSpPr>
            <p:grpSp>
              <p:nvGrpSpPr>
                <p:cNvPr id="786" name="Google Shape;786;p41"/>
                <p:cNvGrpSpPr/>
                <p:nvPr/>
              </p:nvGrpSpPr>
              <p:grpSpPr>
                <a:xfrm>
                  <a:off x="7354683" y="5333317"/>
                  <a:ext cx="350999" cy="541197"/>
                  <a:chOff x="7354683" y="5333317"/>
                  <a:chExt cx="350999" cy="541197"/>
                </a:xfrm>
              </p:grpSpPr>
              <p:sp>
                <p:nvSpPr>
                  <p:cNvPr id="787" name="Google Shape;787;p41"/>
                  <p:cNvSpPr/>
                  <p:nvPr/>
                </p:nvSpPr>
                <p:spPr>
                  <a:xfrm>
                    <a:off x="7354683" y="5333317"/>
                    <a:ext cx="350999" cy="5411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999" h="541197" extrusionOk="0">
                        <a:moveTo>
                          <a:pt x="350970" y="319187"/>
                        </a:moveTo>
                        <a:cubicBezTo>
                          <a:pt x="316547" y="311851"/>
                          <a:pt x="283943" y="304118"/>
                          <a:pt x="249519" y="296754"/>
                        </a:cubicBezTo>
                        <a:cubicBezTo>
                          <a:pt x="249832" y="287513"/>
                          <a:pt x="250344" y="277362"/>
                          <a:pt x="250628" y="268122"/>
                        </a:cubicBezTo>
                        <a:cubicBezTo>
                          <a:pt x="279878" y="260615"/>
                          <a:pt x="305717" y="240684"/>
                          <a:pt x="320413" y="214298"/>
                        </a:cubicBezTo>
                        <a:cubicBezTo>
                          <a:pt x="335109" y="187913"/>
                          <a:pt x="337667" y="155698"/>
                          <a:pt x="328656" y="126867"/>
                        </a:cubicBezTo>
                        <a:cubicBezTo>
                          <a:pt x="313051" y="77024"/>
                          <a:pt x="285563" y="35655"/>
                          <a:pt x="247387" y="0"/>
                        </a:cubicBezTo>
                        <a:cubicBezTo>
                          <a:pt x="198240" y="25788"/>
                          <a:pt x="152531" y="47540"/>
                          <a:pt x="103384" y="73357"/>
                        </a:cubicBezTo>
                        <a:cubicBezTo>
                          <a:pt x="106056" y="96586"/>
                          <a:pt x="109694" y="119560"/>
                          <a:pt x="112366" y="142790"/>
                        </a:cubicBezTo>
                        <a:cubicBezTo>
                          <a:pt x="93975" y="132099"/>
                          <a:pt x="68790" y="134857"/>
                          <a:pt x="53127" y="149244"/>
                        </a:cubicBezTo>
                        <a:cubicBezTo>
                          <a:pt x="37465" y="163631"/>
                          <a:pt x="32604" y="188510"/>
                          <a:pt x="41700" y="207730"/>
                        </a:cubicBezTo>
                        <a:cubicBezTo>
                          <a:pt x="50796" y="226951"/>
                          <a:pt x="73082" y="239006"/>
                          <a:pt x="94145" y="236021"/>
                        </a:cubicBezTo>
                        <a:cubicBezTo>
                          <a:pt x="92895" y="254474"/>
                          <a:pt x="90393" y="272643"/>
                          <a:pt x="89171" y="291124"/>
                        </a:cubicBezTo>
                        <a:cubicBezTo>
                          <a:pt x="58955" y="303265"/>
                          <a:pt x="30216" y="317225"/>
                          <a:pt x="0" y="329337"/>
                        </a:cubicBezTo>
                        <a:cubicBezTo>
                          <a:pt x="11626" y="368745"/>
                          <a:pt x="24361" y="409177"/>
                          <a:pt x="44202" y="445116"/>
                        </a:cubicBezTo>
                        <a:cubicBezTo>
                          <a:pt x="64071" y="481083"/>
                          <a:pt x="92951" y="513412"/>
                          <a:pt x="130587" y="529846"/>
                        </a:cubicBezTo>
                        <a:cubicBezTo>
                          <a:pt x="178825" y="550943"/>
                          <a:pt x="238746" y="542072"/>
                          <a:pt x="278826" y="507895"/>
                        </a:cubicBezTo>
                        <a:cubicBezTo>
                          <a:pt x="304551" y="485974"/>
                          <a:pt x="321720" y="455210"/>
                          <a:pt x="331357" y="422796"/>
                        </a:cubicBezTo>
                        <a:cubicBezTo>
                          <a:pt x="340993" y="390383"/>
                          <a:pt x="351112" y="352994"/>
                          <a:pt x="350999" y="319187"/>
                        </a:cubicBezTo>
                        <a:close/>
                      </a:path>
                    </a:pathLst>
                  </a:custGeom>
                  <a:solidFill>
                    <a:srgbClr val="A8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8" name="Google Shape;788;p41"/>
                  <p:cNvSpPr/>
                  <p:nvPr/>
                </p:nvSpPr>
                <p:spPr>
                  <a:xfrm>
                    <a:off x="7640388" y="5439201"/>
                    <a:ext cx="16202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2" h="16206" extrusionOk="0">
                        <a:moveTo>
                          <a:pt x="16202" y="8103"/>
                        </a:moveTo>
                        <a:cubicBezTo>
                          <a:pt x="16202" y="12596"/>
                          <a:pt x="12564" y="16207"/>
                          <a:pt x="8101" y="16207"/>
                        </a:cubicBezTo>
                        <a:cubicBezTo>
                          <a:pt x="3638" y="16207"/>
                          <a:pt x="0" y="12567"/>
                          <a:pt x="0" y="8103"/>
                        </a:cubicBezTo>
                        <a:cubicBezTo>
                          <a:pt x="0" y="3639"/>
                          <a:pt x="3638" y="0"/>
                          <a:pt x="8101" y="0"/>
                        </a:cubicBezTo>
                        <a:cubicBezTo>
                          <a:pt x="12564" y="0"/>
                          <a:pt x="16202" y="3639"/>
                          <a:pt x="16202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9" name="Google Shape;789;p41"/>
                  <p:cNvSpPr/>
                  <p:nvPr/>
                </p:nvSpPr>
                <p:spPr>
                  <a:xfrm>
                    <a:off x="7547749" y="5478694"/>
                    <a:ext cx="16202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2" h="16206" extrusionOk="0">
                        <a:moveTo>
                          <a:pt x="16203" y="8103"/>
                        </a:moveTo>
                        <a:cubicBezTo>
                          <a:pt x="16203" y="12596"/>
                          <a:pt x="12564" y="16207"/>
                          <a:pt x="8101" y="16207"/>
                        </a:cubicBezTo>
                        <a:cubicBezTo>
                          <a:pt x="3639" y="16207"/>
                          <a:pt x="0" y="12567"/>
                          <a:pt x="0" y="8103"/>
                        </a:cubicBezTo>
                        <a:cubicBezTo>
                          <a:pt x="0" y="3639"/>
                          <a:pt x="3639" y="0"/>
                          <a:pt x="8101" y="0"/>
                        </a:cubicBezTo>
                        <a:cubicBezTo>
                          <a:pt x="12564" y="0"/>
                          <a:pt x="16203" y="3639"/>
                          <a:pt x="16203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0" name="Google Shape;790;p41"/>
                  <p:cNvSpPr/>
                  <p:nvPr/>
                </p:nvSpPr>
                <p:spPr>
                  <a:xfrm>
                    <a:off x="7602411" y="5460156"/>
                    <a:ext cx="18135" cy="29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35" h="29285" extrusionOk="0">
                        <a:moveTo>
                          <a:pt x="0" y="0"/>
                        </a:moveTo>
                        <a:lnTo>
                          <a:pt x="18136" y="23855"/>
                        </a:lnTo>
                        <a:cubicBezTo>
                          <a:pt x="14355" y="25561"/>
                          <a:pt x="9437" y="27608"/>
                          <a:pt x="5657" y="2928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1" name="Google Shape;791;p41"/>
                  <p:cNvSpPr/>
                  <p:nvPr/>
                </p:nvSpPr>
                <p:spPr>
                  <a:xfrm>
                    <a:off x="7576374" y="5510710"/>
                    <a:ext cx="23991" cy="12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91" h="12410" extrusionOk="0">
                        <a:moveTo>
                          <a:pt x="0" y="0"/>
                        </a:moveTo>
                        <a:cubicBezTo>
                          <a:pt x="0" y="5715"/>
                          <a:pt x="4463" y="11089"/>
                          <a:pt x="10062" y="12197"/>
                        </a:cubicBezTo>
                        <a:cubicBezTo>
                          <a:pt x="15663" y="13306"/>
                          <a:pt x="21802" y="9980"/>
                          <a:pt x="23991" y="469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2" name="Google Shape;792;p41"/>
                  <p:cNvSpPr/>
                  <p:nvPr/>
                </p:nvSpPr>
                <p:spPr>
                  <a:xfrm>
                    <a:off x="7526264" y="5433230"/>
                    <a:ext cx="48404" cy="30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04" h="30650" extrusionOk="0">
                        <a:moveTo>
                          <a:pt x="25" y="30651"/>
                        </a:moveTo>
                        <a:cubicBezTo>
                          <a:pt x="-459" y="19306"/>
                          <a:pt x="6250" y="7961"/>
                          <a:pt x="16426" y="2929"/>
                        </a:cubicBezTo>
                        <a:cubicBezTo>
                          <a:pt x="26602" y="-2104"/>
                          <a:pt x="39678" y="-540"/>
                          <a:pt x="48405" y="676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3" name="Google Shape;793;p41"/>
                  <p:cNvSpPr/>
                  <p:nvPr/>
                </p:nvSpPr>
                <p:spPr>
                  <a:xfrm>
                    <a:off x="7615572" y="5401385"/>
                    <a:ext cx="25810" cy="12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10" h="12368" extrusionOk="0">
                        <a:moveTo>
                          <a:pt x="0" y="12369"/>
                        </a:moveTo>
                        <a:lnTo>
                          <a:pt x="25811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4" name="Google Shape;794;p41"/>
                  <p:cNvSpPr/>
                  <p:nvPr/>
                </p:nvSpPr>
                <p:spPr>
                  <a:xfrm>
                    <a:off x="7424069" y="5500587"/>
                    <a:ext cx="29477" cy="8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77" h="8103" extrusionOk="0">
                        <a:moveTo>
                          <a:pt x="0" y="0"/>
                        </a:moveTo>
                        <a:cubicBezTo>
                          <a:pt x="9835" y="2701"/>
                          <a:pt x="19642" y="5402"/>
                          <a:pt x="29477" y="810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5" name="Google Shape;795;p41"/>
                  <p:cNvSpPr/>
                  <p:nvPr/>
                </p:nvSpPr>
                <p:spPr>
                  <a:xfrm>
                    <a:off x="7444934" y="5570902"/>
                    <a:ext cx="12421" cy="1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1" h="1905" extrusionOk="0">
                        <a:moveTo>
                          <a:pt x="0" y="1905"/>
                        </a:moveTo>
                        <a:cubicBezTo>
                          <a:pt x="4150" y="1280"/>
                          <a:pt x="8272" y="626"/>
                          <a:pt x="12422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260D0C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6" name="Google Shape;796;p41"/>
                  <p:cNvSpPr/>
                  <p:nvPr/>
                </p:nvSpPr>
                <p:spPr>
                  <a:xfrm>
                    <a:off x="7517135" y="5592681"/>
                    <a:ext cx="98039" cy="15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039" h="15205" extrusionOk="0">
                        <a:moveTo>
                          <a:pt x="0" y="0"/>
                        </a:moveTo>
                        <a:cubicBezTo>
                          <a:pt x="29676" y="15979"/>
                          <a:pt x="65777" y="19562"/>
                          <a:pt x="98040" y="981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7" name="Google Shape;797;p41"/>
                  <p:cNvSpPr/>
                  <p:nvPr/>
                </p:nvSpPr>
                <p:spPr>
                  <a:xfrm>
                    <a:off x="7604373" y="5628194"/>
                    <a:ext cx="1904" cy="23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4" h="23883" extrusionOk="0">
                        <a:moveTo>
                          <a:pt x="1905" y="0"/>
                        </a:moveTo>
                        <a:cubicBezTo>
                          <a:pt x="1279" y="7961"/>
                          <a:pt x="625" y="15922"/>
                          <a:pt x="0" y="2388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8" name="Google Shape;798;p41"/>
                <p:cNvGrpSpPr/>
                <p:nvPr/>
              </p:nvGrpSpPr>
              <p:grpSpPr>
                <a:xfrm>
                  <a:off x="7443911" y="5291015"/>
                  <a:ext cx="252020" cy="179661"/>
                  <a:chOff x="7443911" y="5291015"/>
                  <a:chExt cx="252020" cy="179661"/>
                </a:xfrm>
              </p:grpSpPr>
              <p:sp>
                <p:nvSpPr>
                  <p:cNvPr id="799" name="Google Shape;799;p41"/>
                  <p:cNvSpPr/>
                  <p:nvPr/>
                </p:nvSpPr>
                <p:spPr>
                  <a:xfrm>
                    <a:off x="7443911" y="5299416"/>
                    <a:ext cx="233743" cy="17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743" h="171260" extrusionOk="0">
                        <a:moveTo>
                          <a:pt x="88318" y="94890"/>
                        </a:moveTo>
                        <a:cubicBezTo>
                          <a:pt x="96164" y="103107"/>
                          <a:pt x="102304" y="111295"/>
                          <a:pt x="109182" y="119484"/>
                        </a:cubicBezTo>
                        <a:lnTo>
                          <a:pt x="233743" y="56249"/>
                        </a:lnTo>
                        <a:cubicBezTo>
                          <a:pt x="210690" y="22187"/>
                          <a:pt x="170411" y="493"/>
                          <a:pt x="129308" y="9"/>
                        </a:cubicBezTo>
                        <a:cubicBezTo>
                          <a:pt x="88204" y="-502"/>
                          <a:pt x="47385" y="20225"/>
                          <a:pt x="23536" y="53719"/>
                        </a:cubicBezTo>
                        <a:cubicBezTo>
                          <a:pt x="-341" y="87213"/>
                          <a:pt x="-6595" y="132535"/>
                          <a:pt x="7277" y="171260"/>
                        </a:cubicBezTo>
                        <a:lnTo>
                          <a:pt x="93150" y="127673"/>
                        </a:lnTo>
                        <a:cubicBezTo>
                          <a:pt x="91559" y="116755"/>
                          <a:pt x="89967" y="105837"/>
                          <a:pt x="88347" y="94918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0" name="Google Shape;800;p41"/>
                  <p:cNvSpPr/>
                  <p:nvPr/>
                </p:nvSpPr>
                <p:spPr>
                  <a:xfrm>
                    <a:off x="7499170" y="5291015"/>
                    <a:ext cx="196761" cy="5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61" h="56205" extrusionOk="0">
                        <a:moveTo>
                          <a:pt x="0" y="29706"/>
                        </a:moveTo>
                        <a:cubicBezTo>
                          <a:pt x="28965" y="6789"/>
                          <a:pt x="67397" y="-3731"/>
                          <a:pt x="104009" y="1188"/>
                        </a:cubicBezTo>
                        <a:cubicBezTo>
                          <a:pt x="140593" y="6107"/>
                          <a:pt x="174874" y="26436"/>
                          <a:pt x="196762" y="5620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01" name="Google Shape;801;p41"/>
              <p:cNvGrpSpPr/>
              <p:nvPr/>
            </p:nvGrpSpPr>
            <p:grpSpPr>
              <a:xfrm>
                <a:off x="6826975" y="6026737"/>
                <a:ext cx="765090" cy="738722"/>
                <a:chOff x="6826975" y="6026737"/>
                <a:chExt cx="765090" cy="738722"/>
              </a:xfrm>
            </p:grpSpPr>
            <p:sp>
              <p:nvSpPr>
                <p:cNvPr id="802" name="Google Shape;802;p41"/>
                <p:cNvSpPr/>
                <p:nvPr/>
              </p:nvSpPr>
              <p:spPr>
                <a:xfrm>
                  <a:off x="6826975" y="6026737"/>
                  <a:ext cx="765090" cy="738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090" h="738722" extrusionOk="0">
                      <a:moveTo>
                        <a:pt x="446582" y="539684"/>
                      </a:moveTo>
                      <a:cubicBezTo>
                        <a:pt x="459288" y="555379"/>
                        <a:pt x="472079" y="571159"/>
                        <a:pt x="487656" y="583982"/>
                      </a:cubicBezTo>
                      <a:cubicBezTo>
                        <a:pt x="503234" y="596806"/>
                        <a:pt x="521966" y="606615"/>
                        <a:pt x="542063" y="608350"/>
                      </a:cubicBezTo>
                      <a:cubicBezTo>
                        <a:pt x="555963" y="624016"/>
                        <a:pt x="569494" y="637322"/>
                        <a:pt x="583422" y="652989"/>
                      </a:cubicBezTo>
                      <a:cubicBezTo>
                        <a:pt x="582797" y="672096"/>
                        <a:pt x="584730" y="689269"/>
                        <a:pt x="584105" y="708376"/>
                      </a:cubicBezTo>
                      <a:cubicBezTo>
                        <a:pt x="583934" y="713295"/>
                        <a:pt x="583849" y="718441"/>
                        <a:pt x="586123" y="722792"/>
                      </a:cubicBezTo>
                      <a:cubicBezTo>
                        <a:pt x="588397" y="727141"/>
                        <a:pt x="593968" y="730184"/>
                        <a:pt x="598346" y="727994"/>
                      </a:cubicBezTo>
                      <a:cubicBezTo>
                        <a:pt x="610739" y="699960"/>
                        <a:pt x="617903" y="672437"/>
                        <a:pt x="622508" y="642156"/>
                      </a:cubicBezTo>
                      <a:cubicBezTo>
                        <a:pt x="640501" y="670902"/>
                        <a:pt x="658779" y="698822"/>
                        <a:pt x="676772" y="727568"/>
                      </a:cubicBezTo>
                      <a:cubicBezTo>
                        <a:pt x="681974" y="735870"/>
                        <a:pt x="692662" y="740818"/>
                        <a:pt x="701985" y="737861"/>
                      </a:cubicBezTo>
                      <a:cubicBezTo>
                        <a:pt x="687431" y="692624"/>
                        <a:pt x="672508" y="649406"/>
                        <a:pt x="657954" y="604169"/>
                      </a:cubicBezTo>
                      <a:cubicBezTo>
                        <a:pt x="683594" y="639683"/>
                        <a:pt x="712247" y="672295"/>
                        <a:pt x="737858" y="707808"/>
                      </a:cubicBezTo>
                      <a:cubicBezTo>
                        <a:pt x="743629" y="715797"/>
                        <a:pt x="756563" y="718128"/>
                        <a:pt x="765090" y="713181"/>
                      </a:cubicBezTo>
                      <a:cubicBezTo>
                        <a:pt x="755340" y="657652"/>
                        <a:pt x="742804" y="601468"/>
                        <a:pt x="733055" y="545939"/>
                      </a:cubicBezTo>
                      <a:cubicBezTo>
                        <a:pt x="733055" y="545939"/>
                        <a:pt x="701246" y="462062"/>
                        <a:pt x="660541" y="397491"/>
                      </a:cubicBezTo>
                      <a:cubicBezTo>
                        <a:pt x="619864" y="332920"/>
                        <a:pt x="333789" y="163319"/>
                        <a:pt x="333789" y="163319"/>
                      </a:cubicBezTo>
                      <a:lnTo>
                        <a:pt x="334386" y="95535"/>
                      </a:lnTo>
                      <a:lnTo>
                        <a:pt x="94673" y="0"/>
                      </a:lnTo>
                      <a:cubicBezTo>
                        <a:pt x="94673" y="0"/>
                        <a:pt x="74974" y="40261"/>
                        <a:pt x="24718" y="135511"/>
                      </a:cubicBezTo>
                      <a:cubicBezTo>
                        <a:pt x="-25538" y="230761"/>
                        <a:pt x="-2315" y="366329"/>
                        <a:pt x="123554" y="419811"/>
                      </a:cubicBezTo>
                      <a:cubicBezTo>
                        <a:pt x="249422" y="473294"/>
                        <a:pt x="446582" y="539655"/>
                        <a:pt x="446582" y="539655"/>
                      </a:cubicBezTo>
                      <a:close/>
                    </a:path>
                  </a:pathLst>
                </a:custGeom>
                <a:solidFill>
                  <a:srgbClr val="A8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41"/>
                <p:cNvSpPr/>
                <p:nvPr/>
              </p:nvSpPr>
              <p:spPr>
                <a:xfrm>
                  <a:off x="7085038" y="6143966"/>
                  <a:ext cx="89796" cy="49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96" h="49558" extrusionOk="0">
                      <a:moveTo>
                        <a:pt x="0" y="0"/>
                      </a:moveTo>
                      <a:cubicBezTo>
                        <a:pt x="29932" y="16519"/>
                        <a:pt x="59864" y="33039"/>
                        <a:pt x="89797" y="4955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41"/>
                <p:cNvSpPr/>
                <p:nvPr/>
              </p:nvSpPr>
              <p:spPr>
                <a:xfrm>
                  <a:off x="7256785" y="6552915"/>
                  <a:ext cx="14866" cy="14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6" h="14472" extrusionOk="0">
                      <a:moveTo>
                        <a:pt x="14867" y="14473"/>
                      </a:moveTo>
                      <a:cubicBezTo>
                        <a:pt x="9920" y="9639"/>
                        <a:pt x="4946" y="4833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41"/>
                <p:cNvSpPr/>
                <p:nvPr/>
              </p:nvSpPr>
              <p:spPr>
                <a:xfrm>
                  <a:off x="7419521" y="6604720"/>
                  <a:ext cx="29250" cy="6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0" h="68097" extrusionOk="0">
                      <a:moveTo>
                        <a:pt x="29250" y="68097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41"/>
                <p:cNvSpPr/>
                <p:nvPr/>
              </p:nvSpPr>
              <p:spPr>
                <a:xfrm>
                  <a:off x="7461023" y="6576060"/>
                  <a:ext cx="29136" cy="62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36" h="62409" extrusionOk="0">
                      <a:moveTo>
                        <a:pt x="0" y="0"/>
                      </a:moveTo>
                      <a:cubicBezTo>
                        <a:pt x="9722" y="20812"/>
                        <a:pt x="19415" y="41597"/>
                        <a:pt x="29136" y="6241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41"/>
                <p:cNvSpPr/>
                <p:nvPr/>
              </p:nvSpPr>
              <p:spPr>
                <a:xfrm>
                  <a:off x="7496953" y="6534093"/>
                  <a:ext cx="89938" cy="19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8" h="195674" extrusionOk="0">
                      <a:moveTo>
                        <a:pt x="0" y="0"/>
                      </a:moveTo>
                      <a:cubicBezTo>
                        <a:pt x="29989" y="65225"/>
                        <a:pt x="59949" y="130450"/>
                        <a:pt x="89939" y="195674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08" name="Google Shape;808;p41"/>
            <p:cNvGrpSpPr/>
            <p:nvPr/>
          </p:nvGrpSpPr>
          <p:grpSpPr>
            <a:xfrm>
              <a:off x="1965573" y="3589433"/>
              <a:ext cx="1122724" cy="1554044"/>
              <a:chOff x="8623998" y="5303158"/>
              <a:chExt cx="1122724" cy="1554044"/>
            </a:xfrm>
          </p:grpSpPr>
          <p:sp>
            <p:nvSpPr>
              <p:cNvPr id="809" name="Google Shape;809;p41"/>
              <p:cNvSpPr/>
              <p:nvPr/>
            </p:nvSpPr>
            <p:spPr>
              <a:xfrm>
                <a:off x="8728519" y="6472848"/>
                <a:ext cx="925763" cy="384354"/>
              </a:xfrm>
              <a:custGeom>
                <a:avLst/>
                <a:gdLst/>
                <a:ahLst/>
                <a:cxnLst/>
                <a:rect l="l" t="t" r="r" b="b"/>
                <a:pathLst>
                  <a:path w="925763" h="384354" extrusionOk="0">
                    <a:moveTo>
                      <a:pt x="866411" y="0"/>
                    </a:moveTo>
                    <a:lnTo>
                      <a:pt x="925763" y="384355"/>
                    </a:lnTo>
                    <a:lnTo>
                      <a:pt x="58130" y="370992"/>
                    </a:lnTo>
                    <a:lnTo>
                      <a:pt x="0" y="92549"/>
                    </a:lnTo>
                    <a:lnTo>
                      <a:pt x="86641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10" name="Google Shape;810;p41"/>
              <p:cNvGrpSpPr/>
              <p:nvPr/>
            </p:nvGrpSpPr>
            <p:grpSpPr>
              <a:xfrm>
                <a:off x="8623998" y="5606244"/>
                <a:ext cx="1122724" cy="1007432"/>
                <a:chOff x="8623998" y="5606244"/>
                <a:chExt cx="1122724" cy="1007432"/>
              </a:xfrm>
            </p:grpSpPr>
            <p:sp>
              <p:nvSpPr>
                <p:cNvPr id="811" name="Google Shape;811;p41"/>
                <p:cNvSpPr/>
                <p:nvPr/>
              </p:nvSpPr>
              <p:spPr>
                <a:xfrm>
                  <a:off x="8623998" y="5606244"/>
                  <a:ext cx="1122724" cy="1007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724" h="1007432" extrusionOk="0">
                      <a:moveTo>
                        <a:pt x="0" y="245034"/>
                      </a:moveTo>
                      <a:cubicBezTo>
                        <a:pt x="29420" y="196158"/>
                        <a:pt x="74418" y="154191"/>
                        <a:pt x="126067" y="129966"/>
                      </a:cubicBezTo>
                      <a:cubicBezTo>
                        <a:pt x="200059" y="95278"/>
                        <a:pt x="274022" y="60591"/>
                        <a:pt x="348014" y="25902"/>
                      </a:cubicBezTo>
                      <a:cubicBezTo>
                        <a:pt x="350061" y="35996"/>
                        <a:pt x="360152" y="41683"/>
                        <a:pt x="370072" y="44412"/>
                      </a:cubicBezTo>
                      <a:cubicBezTo>
                        <a:pt x="379993" y="47142"/>
                        <a:pt x="390595" y="45805"/>
                        <a:pt x="400601" y="43360"/>
                      </a:cubicBezTo>
                      <a:cubicBezTo>
                        <a:pt x="411375" y="40744"/>
                        <a:pt x="422091" y="36735"/>
                        <a:pt x="430391" y="29399"/>
                      </a:cubicBezTo>
                      <a:cubicBezTo>
                        <a:pt x="438720" y="22092"/>
                        <a:pt x="444291" y="10975"/>
                        <a:pt x="442728" y="0"/>
                      </a:cubicBezTo>
                      <a:cubicBezTo>
                        <a:pt x="538152" y="13790"/>
                        <a:pt x="631133" y="24083"/>
                        <a:pt x="726557" y="37872"/>
                      </a:cubicBezTo>
                      <a:cubicBezTo>
                        <a:pt x="883694" y="60591"/>
                        <a:pt x="1031052" y="142477"/>
                        <a:pt x="1122724" y="272131"/>
                      </a:cubicBezTo>
                      <a:lnTo>
                        <a:pt x="944951" y="404855"/>
                      </a:lnTo>
                      <a:lnTo>
                        <a:pt x="1014223" y="913063"/>
                      </a:lnTo>
                      <a:lnTo>
                        <a:pt x="69330" y="1007432"/>
                      </a:lnTo>
                      <a:lnTo>
                        <a:pt x="0" y="24500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41"/>
                <p:cNvSpPr/>
                <p:nvPr/>
              </p:nvSpPr>
              <p:spPr>
                <a:xfrm>
                  <a:off x="8877212" y="5625408"/>
                  <a:ext cx="305973" cy="237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73" h="237670" extrusionOk="0">
                      <a:moveTo>
                        <a:pt x="0" y="56610"/>
                      </a:moveTo>
                      <a:cubicBezTo>
                        <a:pt x="27715" y="88568"/>
                        <a:pt x="47897" y="121493"/>
                        <a:pt x="75612" y="153480"/>
                      </a:cubicBezTo>
                      <a:cubicBezTo>
                        <a:pt x="93179" y="129057"/>
                        <a:pt x="116147" y="104576"/>
                        <a:pt x="133714" y="80152"/>
                      </a:cubicBezTo>
                      <a:cubicBezTo>
                        <a:pt x="137267" y="132668"/>
                        <a:pt x="140820" y="185155"/>
                        <a:pt x="144402" y="237670"/>
                      </a:cubicBezTo>
                      <a:cubicBezTo>
                        <a:pt x="158189" y="234969"/>
                        <a:pt x="171577" y="229709"/>
                        <a:pt x="185363" y="227008"/>
                      </a:cubicBezTo>
                      <a:cubicBezTo>
                        <a:pt x="183629" y="174492"/>
                        <a:pt x="178883" y="122659"/>
                        <a:pt x="177148" y="70144"/>
                      </a:cubicBezTo>
                      <a:cubicBezTo>
                        <a:pt x="202817" y="91184"/>
                        <a:pt x="228485" y="115068"/>
                        <a:pt x="254125" y="136108"/>
                      </a:cubicBezTo>
                      <a:cubicBezTo>
                        <a:pt x="271180" y="90217"/>
                        <a:pt x="288918" y="45891"/>
                        <a:pt x="305973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41"/>
                <p:cNvSpPr/>
                <p:nvPr/>
              </p:nvSpPr>
              <p:spPr>
                <a:xfrm>
                  <a:off x="9439499" y="5913575"/>
                  <a:ext cx="32234" cy="121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" h="121948" extrusionOk="0">
                      <a:moveTo>
                        <a:pt x="0" y="0"/>
                      </a:moveTo>
                      <a:cubicBezTo>
                        <a:pt x="10745" y="40658"/>
                        <a:pt x="21490" y="81289"/>
                        <a:pt x="32235" y="12194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4" name="Google Shape;814;p41"/>
                <p:cNvSpPr/>
                <p:nvPr/>
              </p:nvSpPr>
              <p:spPr>
                <a:xfrm>
                  <a:off x="9462807" y="5845876"/>
                  <a:ext cx="250059" cy="145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059" h="145661" extrusionOk="0">
                      <a:moveTo>
                        <a:pt x="0" y="145661"/>
                      </a:moveTo>
                      <a:cubicBezTo>
                        <a:pt x="83344" y="97098"/>
                        <a:pt x="166688" y="48564"/>
                        <a:pt x="25006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41"/>
                <p:cNvSpPr/>
                <p:nvPr/>
              </p:nvSpPr>
              <p:spPr>
                <a:xfrm>
                  <a:off x="8740486" y="6470432"/>
                  <a:ext cx="880623" cy="97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23" h="97410" extrusionOk="0">
                      <a:moveTo>
                        <a:pt x="0" y="97411"/>
                      </a:moveTo>
                      <a:lnTo>
                        <a:pt x="880624" y="0"/>
                      </a:ln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6" name="Google Shape;816;p41"/>
              <p:cNvGrpSpPr/>
              <p:nvPr/>
            </p:nvGrpSpPr>
            <p:grpSpPr>
              <a:xfrm>
                <a:off x="8836309" y="5303158"/>
                <a:ext cx="373596" cy="395326"/>
                <a:chOff x="8836309" y="5303158"/>
                <a:chExt cx="373596" cy="395326"/>
              </a:xfrm>
            </p:grpSpPr>
            <p:sp>
              <p:nvSpPr>
                <p:cNvPr id="817" name="Google Shape;817;p41"/>
                <p:cNvSpPr/>
                <p:nvPr/>
              </p:nvSpPr>
              <p:spPr>
                <a:xfrm>
                  <a:off x="8933637" y="5537721"/>
                  <a:ext cx="169619" cy="160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19" h="160763" extrusionOk="0">
                      <a:moveTo>
                        <a:pt x="168734" y="63718"/>
                      </a:moveTo>
                      <a:cubicBezTo>
                        <a:pt x="164954" y="41426"/>
                        <a:pt x="160150" y="22291"/>
                        <a:pt x="156369" y="0"/>
                      </a:cubicBezTo>
                      <a:cubicBezTo>
                        <a:pt x="103497" y="19647"/>
                        <a:pt x="52872" y="39408"/>
                        <a:pt x="0" y="59055"/>
                      </a:cubicBezTo>
                      <a:cubicBezTo>
                        <a:pt x="2956" y="77195"/>
                        <a:pt x="5884" y="95307"/>
                        <a:pt x="8840" y="113447"/>
                      </a:cubicBezTo>
                      <a:cubicBezTo>
                        <a:pt x="15179" y="152400"/>
                        <a:pt x="68221" y="168237"/>
                        <a:pt x="106198" y="157461"/>
                      </a:cubicBezTo>
                      <a:cubicBezTo>
                        <a:pt x="144174" y="146685"/>
                        <a:pt x="175329" y="102642"/>
                        <a:pt x="168734" y="63718"/>
                      </a:cubicBezTo>
                      <a:close/>
                    </a:path>
                  </a:pathLst>
                </a:custGeom>
                <a:solidFill>
                  <a:srgbClr val="E698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18" name="Google Shape;818;p41"/>
                <p:cNvGrpSpPr/>
                <p:nvPr/>
              </p:nvGrpSpPr>
              <p:grpSpPr>
                <a:xfrm>
                  <a:off x="8836309" y="5303158"/>
                  <a:ext cx="373596" cy="358226"/>
                  <a:chOff x="8836309" y="5303158"/>
                  <a:chExt cx="373596" cy="358226"/>
                </a:xfrm>
              </p:grpSpPr>
              <p:sp>
                <p:nvSpPr>
                  <p:cNvPr id="819" name="Google Shape;819;p41"/>
                  <p:cNvSpPr/>
                  <p:nvPr/>
                </p:nvSpPr>
                <p:spPr>
                  <a:xfrm>
                    <a:off x="9130285" y="5372283"/>
                    <a:ext cx="79620" cy="26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620" h="26287" extrusionOk="0">
                        <a:moveTo>
                          <a:pt x="0" y="11332"/>
                        </a:moveTo>
                        <a:cubicBezTo>
                          <a:pt x="12052" y="1978"/>
                          <a:pt x="28170" y="-1917"/>
                          <a:pt x="43178" y="897"/>
                        </a:cubicBezTo>
                        <a:cubicBezTo>
                          <a:pt x="58187" y="3712"/>
                          <a:pt x="71775" y="13209"/>
                          <a:pt x="79620" y="2628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0" name="Google Shape;820;p41"/>
                  <p:cNvSpPr/>
                  <p:nvPr/>
                </p:nvSpPr>
                <p:spPr>
                  <a:xfrm>
                    <a:off x="8836309" y="5303158"/>
                    <a:ext cx="365481" cy="358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481" h="358226" extrusionOk="0">
                        <a:moveTo>
                          <a:pt x="349577" y="85176"/>
                        </a:moveTo>
                        <a:cubicBezTo>
                          <a:pt x="335620" y="73064"/>
                          <a:pt x="314385" y="70931"/>
                          <a:pt x="297785" y="78722"/>
                        </a:cubicBezTo>
                        <a:cubicBezTo>
                          <a:pt x="296648" y="76532"/>
                          <a:pt x="295511" y="74372"/>
                          <a:pt x="294260" y="72239"/>
                        </a:cubicBezTo>
                        <a:cubicBezTo>
                          <a:pt x="269502" y="30073"/>
                          <a:pt x="222429" y="1925"/>
                          <a:pt x="173566" y="105"/>
                        </a:cubicBezTo>
                        <a:cubicBezTo>
                          <a:pt x="124702" y="-1714"/>
                          <a:pt x="76435" y="20179"/>
                          <a:pt x="49858" y="61236"/>
                        </a:cubicBezTo>
                        <a:cubicBezTo>
                          <a:pt x="40762" y="75310"/>
                          <a:pt x="42267" y="95355"/>
                          <a:pt x="53354" y="107894"/>
                        </a:cubicBezTo>
                        <a:cubicBezTo>
                          <a:pt x="50284" y="126318"/>
                          <a:pt x="46304" y="147074"/>
                          <a:pt x="43234" y="165499"/>
                        </a:cubicBezTo>
                        <a:cubicBezTo>
                          <a:pt x="27401" y="165954"/>
                          <a:pt x="12876" y="176872"/>
                          <a:pt x="9152" y="192283"/>
                        </a:cubicBezTo>
                        <a:cubicBezTo>
                          <a:pt x="2557" y="219521"/>
                          <a:pt x="-2104" y="247443"/>
                          <a:pt x="966" y="275335"/>
                        </a:cubicBezTo>
                        <a:cubicBezTo>
                          <a:pt x="5286" y="314657"/>
                          <a:pt x="43774" y="342693"/>
                          <a:pt x="81808" y="353611"/>
                        </a:cubicBezTo>
                        <a:cubicBezTo>
                          <a:pt x="119812" y="364529"/>
                          <a:pt x="162935" y="355743"/>
                          <a:pt x="193634" y="330807"/>
                        </a:cubicBezTo>
                        <a:cubicBezTo>
                          <a:pt x="225015" y="305332"/>
                          <a:pt x="251793" y="276586"/>
                          <a:pt x="275784" y="244059"/>
                        </a:cubicBezTo>
                        <a:lnTo>
                          <a:pt x="298439" y="212840"/>
                        </a:lnTo>
                        <a:cubicBezTo>
                          <a:pt x="304892" y="200159"/>
                          <a:pt x="309298" y="186511"/>
                          <a:pt x="311742" y="172493"/>
                        </a:cubicBezTo>
                        <a:cubicBezTo>
                          <a:pt x="330872" y="170276"/>
                          <a:pt x="349633" y="161376"/>
                          <a:pt x="359298" y="144999"/>
                        </a:cubicBezTo>
                        <a:cubicBezTo>
                          <a:pt x="370441" y="126119"/>
                          <a:pt x="366120" y="99563"/>
                          <a:pt x="349577" y="8520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1" name="Google Shape;821;p41"/>
                <p:cNvGrpSpPr/>
                <p:nvPr/>
              </p:nvGrpSpPr>
              <p:grpSpPr>
                <a:xfrm>
                  <a:off x="8864336" y="5365105"/>
                  <a:ext cx="206455" cy="154066"/>
                  <a:chOff x="8864336" y="5365105"/>
                  <a:chExt cx="206455" cy="154066"/>
                </a:xfrm>
              </p:grpSpPr>
              <p:sp>
                <p:nvSpPr>
                  <p:cNvPr id="822" name="Google Shape;822;p41"/>
                  <p:cNvSpPr/>
                  <p:nvPr/>
                </p:nvSpPr>
                <p:spPr>
                  <a:xfrm>
                    <a:off x="8864336" y="5365105"/>
                    <a:ext cx="206455" cy="147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455" h="147481" extrusionOk="0">
                        <a:moveTo>
                          <a:pt x="171975" y="147481"/>
                        </a:moveTo>
                        <a:cubicBezTo>
                          <a:pt x="183572" y="116660"/>
                          <a:pt x="194857" y="86692"/>
                          <a:pt x="206455" y="55871"/>
                        </a:cubicBezTo>
                        <a:cubicBezTo>
                          <a:pt x="192043" y="39749"/>
                          <a:pt x="176893" y="24196"/>
                          <a:pt x="162509" y="8047"/>
                        </a:cubicBezTo>
                        <a:cubicBezTo>
                          <a:pt x="150201" y="18766"/>
                          <a:pt x="133430" y="24168"/>
                          <a:pt x="117199" y="22661"/>
                        </a:cubicBezTo>
                        <a:cubicBezTo>
                          <a:pt x="100968" y="21154"/>
                          <a:pt x="85447" y="12767"/>
                          <a:pt x="75328" y="0"/>
                        </a:cubicBezTo>
                        <a:cubicBezTo>
                          <a:pt x="47357" y="7819"/>
                          <a:pt x="22542" y="30111"/>
                          <a:pt x="14241" y="57946"/>
                        </a:cubicBezTo>
                        <a:cubicBezTo>
                          <a:pt x="7761" y="79612"/>
                          <a:pt x="5287" y="100652"/>
                          <a:pt x="0" y="122631"/>
                        </a:cubicBezTo>
                        <a:cubicBezTo>
                          <a:pt x="56681" y="109069"/>
                          <a:pt x="120866" y="119503"/>
                          <a:pt x="172003" y="147481"/>
                        </a:cubicBezTo>
                        <a:close/>
                      </a:path>
                    </a:pathLst>
                  </a:custGeom>
                  <a:solidFill>
                    <a:srgbClr val="E698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" name="Google Shape;823;p41"/>
                  <p:cNvSpPr/>
                  <p:nvPr/>
                </p:nvSpPr>
                <p:spPr>
                  <a:xfrm>
                    <a:off x="8953750" y="5501441"/>
                    <a:ext cx="27047" cy="17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7730" extrusionOk="0">
                        <a:moveTo>
                          <a:pt x="26476" y="0"/>
                        </a:moveTo>
                        <a:lnTo>
                          <a:pt x="13" y="3526"/>
                        </a:lnTo>
                        <a:cubicBezTo>
                          <a:pt x="-357" y="11430"/>
                          <a:pt x="7517" y="18680"/>
                          <a:pt x="15362" y="17628"/>
                        </a:cubicBezTo>
                        <a:cubicBezTo>
                          <a:pt x="23208" y="16576"/>
                          <a:pt x="28921" y="7535"/>
                          <a:pt x="2647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4" name="Google Shape;824;p41"/>
                  <p:cNvSpPr/>
                  <p:nvPr/>
                </p:nvSpPr>
                <p:spPr>
                  <a:xfrm>
                    <a:off x="8992251" y="5458535"/>
                    <a:ext cx="16203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3" h="16206" extrusionOk="0">
                        <a:moveTo>
                          <a:pt x="16203" y="8103"/>
                        </a:moveTo>
                        <a:cubicBezTo>
                          <a:pt x="16203" y="12596"/>
                          <a:pt x="12565" y="16207"/>
                          <a:pt x="8102" y="16207"/>
                        </a:cubicBezTo>
                        <a:cubicBezTo>
                          <a:pt x="3639" y="16207"/>
                          <a:pt x="0" y="12567"/>
                          <a:pt x="0" y="8103"/>
                        </a:cubicBezTo>
                        <a:cubicBezTo>
                          <a:pt x="0" y="3639"/>
                          <a:pt x="3639" y="0"/>
                          <a:pt x="8102" y="0"/>
                        </a:cubicBezTo>
                        <a:cubicBezTo>
                          <a:pt x="12565" y="0"/>
                          <a:pt x="16203" y="3639"/>
                          <a:pt x="16203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5" name="Google Shape;825;p41"/>
                  <p:cNvSpPr/>
                  <p:nvPr/>
                </p:nvSpPr>
                <p:spPr>
                  <a:xfrm>
                    <a:off x="8897821" y="5444802"/>
                    <a:ext cx="16203" cy="16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3" h="16206" extrusionOk="0">
                        <a:moveTo>
                          <a:pt x="16203" y="8103"/>
                        </a:moveTo>
                        <a:cubicBezTo>
                          <a:pt x="16203" y="12596"/>
                          <a:pt x="12565" y="16207"/>
                          <a:pt x="8102" y="16207"/>
                        </a:cubicBezTo>
                        <a:cubicBezTo>
                          <a:pt x="3639" y="16207"/>
                          <a:pt x="0" y="12567"/>
                          <a:pt x="0" y="8103"/>
                        </a:cubicBezTo>
                        <a:cubicBezTo>
                          <a:pt x="0" y="3639"/>
                          <a:pt x="3639" y="0"/>
                          <a:pt x="8102" y="0"/>
                        </a:cubicBezTo>
                        <a:cubicBezTo>
                          <a:pt x="12565" y="0"/>
                          <a:pt x="16203" y="3639"/>
                          <a:pt x="16203" y="8103"/>
                        </a:cubicBezTo>
                        <a:close/>
                      </a:path>
                    </a:pathLst>
                  </a:custGeom>
                  <a:solidFill>
                    <a:srgbClr val="260D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6" name="Google Shape;826;p41"/>
                  <p:cNvSpPr/>
                  <p:nvPr/>
                </p:nvSpPr>
                <p:spPr>
                  <a:xfrm>
                    <a:off x="8934234" y="5445001"/>
                    <a:ext cx="16770" cy="35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70" h="35341" extrusionOk="0">
                        <a:moveTo>
                          <a:pt x="15663" y="0"/>
                        </a:moveTo>
                        <a:cubicBezTo>
                          <a:pt x="10432" y="11345"/>
                          <a:pt x="5202" y="22689"/>
                          <a:pt x="0" y="34034"/>
                        </a:cubicBezTo>
                        <a:cubicBezTo>
                          <a:pt x="5600" y="34461"/>
                          <a:pt x="11171" y="34915"/>
                          <a:pt x="16771" y="3534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7" name="Google Shape;827;p41"/>
                  <p:cNvSpPr/>
                  <p:nvPr/>
                </p:nvSpPr>
                <p:spPr>
                  <a:xfrm>
                    <a:off x="8892392" y="5400296"/>
                    <a:ext cx="41756" cy="142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56" h="14282" extrusionOk="0">
                        <a:moveTo>
                          <a:pt x="0" y="13060"/>
                        </a:moveTo>
                        <a:cubicBezTo>
                          <a:pt x="3752" y="5098"/>
                          <a:pt x="12479" y="-247"/>
                          <a:pt x="21291" y="9"/>
                        </a:cubicBezTo>
                        <a:cubicBezTo>
                          <a:pt x="30103" y="265"/>
                          <a:pt x="38488" y="6122"/>
                          <a:pt x="41757" y="1428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8" name="Google Shape;828;p41"/>
                  <p:cNvSpPr/>
                  <p:nvPr/>
                </p:nvSpPr>
                <p:spPr>
                  <a:xfrm>
                    <a:off x="8983098" y="5416387"/>
                    <a:ext cx="35418" cy="12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418" h="12577" extrusionOk="0">
                        <a:moveTo>
                          <a:pt x="0" y="7716"/>
                        </a:moveTo>
                        <a:cubicBezTo>
                          <a:pt x="4520" y="2171"/>
                          <a:pt x="11996" y="-786"/>
                          <a:pt x="19073" y="181"/>
                        </a:cubicBezTo>
                        <a:cubicBezTo>
                          <a:pt x="26152" y="1148"/>
                          <a:pt x="32576" y="6010"/>
                          <a:pt x="35418" y="1257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9" name="Google Shape;829;p41"/>
                <p:cNvGrpSpPr/>
                <p:nvPr/>
              </p:nvGrpSpPr>
              <p:grpSpPr>
                <a:xfrm>
                  <a:off x="9069569" y="5470314"/>
                  <a:ext cx="77143" cy="90694"/>
                  <a:chOff x="9069569" y="5470314"/>
                  <a:chExt cx="77143" cy="90694"/>
                </a:xfrm>
              </p:grpSpPr>
              <p:sp>
                <p:nvSpPr>
                  <p:cNvPr id="830" name="Google Shape;830;p41"/>
                  <p:cNvSpPr/>
                  <p:nvPr/>
                </p:nvSpPr>
                <p:spPr>
                  <a:xfrm>
                    <a:off x="9069569" y="5470314"/>
                    <a:ext cx="77143" cy="90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143" h="90694" extrusionOk="0">
                        <a:moveTo>
                          <a:pt x="73281" y="25098"/>
                        </a:moveTo>
                        <a:cubicBezTo>
                          <a:pt x="64526" y="6134"/>
                          <a:pt x="40762" y="-4699"/>
                          <a:pt x="20978" y="1982"/>
                        </a:cubicBezTo>
                        <a:lnTo>
                          <a:pt x="0" y="81850"/>
                        </a:lnTo>
                        <a:cubicBezTo>
                          <a:pt x="17168" y="93735"/>
                          <a:pt x="41956" y="93764"/>
                          <a:pt x="58642" y="81196"/>
                        </a:cubicBezTo>
                        <a:cubicBezTo>
                          <a:pt x="75328" y="68629"/>
                          <a:pt x="82036" y="44091"/>
                          <a:pt x="73309" y="25127"/>
                        </a:cubicBezTo>
                        <a:close/>
                      </a:path>
                    </a:pathLst>
                  </a:custGeom>
                  <a:solidFill>
                    <a:srgbClr val="E698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31" name="Google Shape;831;p41"/>
                  <p:cNvSpPr/>
                  <p:nvPr/>
                </p:nvSpPr>
                <p:spPr>
                  <a:xfrm>
                    <a:off x="9092764" y="5502094"/>
                    <a:ext cx="35816" cy="4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16" h="4293" extrusionOk="0">
                        <a:moveTo>
                          <a:pt x="0" y="4293"/>
                        </a:moveTo>
                        <a:cubicBezTo>
                          <a:pt x="11939" y="2872"/>
                          <a:pt x="23877" y="1450"/>
                          <a:pt x="3581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832" name="Google Shape;832;p41"/>
            <p:cNvGrpSpPr/>
            <p:nvPr/>
          </p:nvGrpSpPr>
          <p:grpSpPr>
            <a:xfrm>
              <a:off x="990723" y="3634738"/>
              <a:ext cx="1417858" cy="1508768"/>
              <a:chOff x="7649148" y="5348463"/>
              <a:chExt cx="1417858" cy="1508768"/>
            </a:xfrm>
          </p:grpSpPr>
          <p:grpSp>
            <p:nvGrpSpPr>
              <p:cNvPr id="833" name="Google Shape;833;p41"/>
              <p:cNvGrpSpPr/>
              <p:nvPr/>
            </p:nvGrpSpPr>
            <p:grpSpPr>
              <a:xfrm>
                <a:off x="8688325" y="5990798"/>
                <a:ext cx="378681" cy="853041"/>
                <a:chOff x="8688325" y="5990798"/>
                <a:chExt cx="378681" cy="853041"/>
              </a:xfrm>
            </p:grpSpPr>
            <p:sp>
              <p:nvSpPr>
                <p:cNvPr id="834" name="Google Shape;834;p41"/>
                <p:cNvSpPr/>
                <p:nvPr/>
              </p:nvSpPr>
              <p:spPr>
                <a:xfrm>
                  <a:off x="8688325" y="5990798"/>
                  <a:ext cx="378681" cy="853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681" h="853041" extrusionOk="0">
                      <a:moveTo>
                        <a:pt x="0" y="111599"/>
                      </a:moveTo>
                      <a:lnTo>
                        <a:pt x="123993" y="471502"/>
                      </a:lnTo>
                      <a:lnTo>
                        <a:pt x="120609" y="853042"/>
                      </a:lnTo>
                      <a:lnTo>
                        <a:pt x="371238" y="853042"/>
                      </a:lnTo>
                      <a:cubicBezTo>
                        <a:pt x="371238" y="853042"/>
                        <a:pt x="382153" y="680341"/>
                        <a:pt x="377549" y="523420"/>
                      </a:cubicBezTo>
                      <a:cubicBezTo>
                        <a:pt x="372943" y="366499"/>
                        <a:pt x="321436" y="170682"/>
                        <a:pt x="229053" y="0"/>
                      </a:cubicBezTo>
                      <a:lnTo>
                        <a:pt x="0" y="111570"/>
                      </a:ln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41"/>
                <p:cNvSpPr/>
                <p:nvPr/>
              </p:nvSpPr>
              <p:spPr>
                <a:xfrm>
                  <a:off x="8808707" y="6423148"/>
                  <a:ext cx="2785" cy="4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40118" extrusionOk="0">
                      <a:moveTo>
                        <a:pt x="0" y="40118"/>
                      </a:moveTo>
                      <a:cubicBezTo>
                        <a:pt x="938" y="26755"/>
                        <a:pt x="1847" y="13363"/>
                        <a:pt x="278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6" name="Google Shape;836;p41"/>
              <p:cNvGrpSpPr/>
              <p:nvPr/>
            </p:nvGrpSpPr>
            <p:grpSpPr>
              <a:xfrm>
                <a:off x="8167512" y="5348463"/>
                <a:ext cx="365695" cy="295880"/>
                <a:chOff x="8167512" y="5348463"/>
                <a:chExt cx="365695" cy="295880"/>
              </a:xfrm>
            </p:grpSpPr>
            <p:sp>
              <p:nvSpPr>
                <p:cNvPr id="837" name="Google Shape;837;p41"/>
                <p:cNvSpPr/>
                <p:nvPr/>
              </p:nvSpPr>
              <p:spPr>
                <a:xfrm>
                  <a:off x="8167512" y="5348463"/>
                  <a:ext cx="333869" cy="14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69" h="143537" extrusionOk="0">
                      <a:moveTo>
                        <a:pt x="0" y="85563"/>
                      </a:moveTo>
                      <a:cubicBezTo>
                        <a:pt x="29363" y="52866"/>
                        <a:pt x="66260" y="26537"/>
                        <a:pt x="107761" y="12093"/>
                      </a:cubicBezTo>
                      <a:cubicBezTo>
                        <a:pt x="149263" y="-2323"/>
                        <a:pt x="195397" y="-4427"/>
                        <a:pt x="237268" y="8908"/>
                      </a:cubicBezTo>
                      <a:cubicBezTo>
                        <a:pt x="256598" y="15078"/>
                        <a:pt x="275017" y="24518"/>
                        <a:pt x="290367" y="37796"/>
                      </a:cubicBezTo>
                      <a:cubicBezTo>
                        <a:pt x="320214" y="63670"/>
                        <a:pt x="336729" y="104187"/>
                        <a:pt x="333460" y="14353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p41"/>
                <p:cNvSpPr/>
                <p:nvPr/>
              </p:nvSpPr>
              <p:spPr>
                <a:xfrm>
                  <a:off x="8181867" y="5353398"/>
                  <a:ext cx="351340" cy="290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40" h="290945" extrusionOk="0">
                      <a:moveTo>
                        <a:pt x="351169" y="163311"/>
                      </a:moveTo>
                      <a:cubicBezTo>
                        <a:pt x="348753" y="115743"/>
                        <a:pt x="324677" y="69909"/>
                        <a:pt x="287638" y="39969"/>
                      </a:cubicBezTo>
                      <a:cubicBezTo>
                        <a:pt x="250599" y="10001"/>
                        <a:pt x="201338" y="-3931"/>
                        <a:pt x="153953" y="959"/>
                      </a:cubicBezTo>
                      <a:cubicBezTo>
                        <a:pt x="93605" y="7157"/>
                        <a:pt x="38858" y="42642"/>
                        <a:pt x="0" y="89243"/>
                      </a:cubicBezTo>
                      <a:cubicBezTo>
                        <a:pt x="13531" y="100844"/>
                        <a:pt x="27061" y="112302"/>
                        <a:pt x="40592" y="123732"/>
                      </a:cubicBezTo>
                      <a:cubicBezTo>
                        <a:pt x="56283" y="109743"/>
                        <a:pt x="74304" y="98399"/>
                        <a:pt x="93747" y="90409"/>
                      </a:cubicBezTo>
                      <a:cubicBezTo>
                        <a:pt x="81098" y="106075"/>
                        <a:pt x="68591" y="121258"/>
                        <a:pt x="56027" y="136698"/>
                      </a:cubicBezTo>
                      <a:cubicBezTo>
                        <a:pt x="84850" y="160922"/>
                        <a:pt x="113702" y="185062"/>
                        <a:pt x="142469" y="209741"/>
                      </a:cubicBezTo>
                      <a:lnTo>
                        <a:pt x="298241" y="290946"/>
                      </a:lnTo>
                      <a:cubicBezTo>
                        <a:pt x="333915" y="259385"/>
                        <a:pt x="353557" y="210879"/>
                        <a:pt x="351141" y="1633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9" name="Google Shape;839;p41"/>
              <p:cNvGrpSpPr/>
              <p:nvPr/>
            </p:nvGrpSpPr>
            <p:grpSpPr>
              <a:xfrm>
                <a:off x="7649148" y="5905073"/>
                <a:ext cx="449886" cy="622849"/>
                <a:chOff x="7649148" y="5905073"/>
                <a:chExt cx="449886" cy="622849"/>
              </a:xfrm>
            </p:grpSpPr>
            <p:sp>
              <p:nvSpPr>
                <p:cNvPr id="840" name="Google Shape;840;p41"/>
                <p:cNvSpPr/>
                <p:nvPr/>
              </p:nvSpPr>
              <p:spPr>
                <a:xfrm>
                  <a:off x="7649148" y="5905073"/>
                  <a:ext cx="449886" cy="622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86" h="622849" extrusionOk="0">
                      <a:moveTo>
                        <a:pt x="292494" y="321518"/>
                      </a:moveTo>
                      <a:cubicBezTo>
                        <a:pt x="344570" y="268093"/>
                        <a:pt x="397811" y="215691"/>
                        <a:pt x="449886" y="162266"/>
                      </a:cubicBezTo>
                      <a:cubicBezTo>
                        <a:pt x="392268" y="104291"/>
                        <a:pt x="333654" y="47084"/>
                        <a:pt x="266883" y="0"/>
                      </a:cubicBezTo>
                      <a:cubicBezTo>
                        <a:pt x="209548" y="47227"/>
                        <a:pt x="150849" y="93572"/>
                        <a:pt x="93515" y="140799"/>
                      </a:cubicBezTo>
                      <a:cubicBezTo>
                        <a:pt x="52980" y="174208"/>
                        <a:pt x="16595" y="217710"/>
                        <a:pt x="4515" y="268860"/>
                      </a:cubicBezTo>
                      <a:cubicBezTo>
                        <a:pt x="-3388" y="302269"/>
                        <a:pt x="-574" y="337810"/>
                        <a:pt x="10285" y="370395"/>
                      </a:cubicBezTo>
                      <a:cubicBezTo>
                        <a:pt x="21143" y="402979"/>
                        <a:pt x="39848" y="432634"/>
                        <a:pt x="62844" y="458138"/>
                      </a:cubicBezTo>
                      <a:cubicBezTo>
                        <a:pt x="125209" y="527258"/>
                        <a:pt x="204204" y="574656"/>
                        <a:pt x="283824" y="622849"/>
                      </a:cubicBezTo>
                      <a:lnTo>
                        <a:pt x="399260" y="461977"/>
                      </a:lnTo>
                      <a:cubicBezTo>
                        <a:pt x="378623" y="405992"/>
                        <a:pt x="340931" y="356405"/>
                        <a:pt x="292466" y="321547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1" name="Google Shape;841;p41"/>
                <p:cNvSpPr/>
                <p:nvPr/>
              </p:nvSpPr>
              <p:spPr>
                <a:xfrm>
                  <a:off x="7891471" y="6184596"/>
                  <a:ext cx="54776" cy="4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76" h="43218" extrusionOk="0">
                      <a:moveTo>
                        <a:pt x="0" y="0"/>
                      </a:moveTo>
                      <a:cubicBezTo>
                        <a:pt x="18249" y="14416"/>
                        <a:pt x="36527" y="28803"/>
                        <a:pt x="54776" y="4321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2" name="Google Shape;842;p41"/>
              <p:cNvGrpSpPr/>
              <p:nvPr/>
            </p:nvGrpSpPr>
            <p:grpSpPr>
              <a:xfrm>
                <a:off x="8026407" y="6305578"/>
                <a:ext cx="705920" cy="243072"/>
                <a:chOff x="8026407" y="6305578"/>
                <a:chExt cx="705920" cy="243072"/>
              </a:xfrm>
            </p:grpSpPr>
            <p:sp>
              <p:nvSpPr>
                <p:cNvPr id="843" name="Google Shape;843;p41"/>
                <p:cNvSpPr/>
                <p:nvPr/>
              </p:nvSpPr>
              <p:spPr>
                <a:xfrm>
                  <a:off x="8026407" y="6305578"/>
                  <a:ext cx="705920" cy="24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920" h="243072" extrusionOk="0">
                      <a:moveTo>
                        <a:pt x="698302" y="23912"/>
                      </a:moveTo>
                      <a:lnTo>
                        <a:pt x="23309" y="0"/>
                      </a:lnTo>
                      <a:cubicBezTo>
                        <a:pt x="18534" y="2701"/>
                        <a:pt x="0" y="224932"/>
                        <a:pt x="0" y="224932"/>
                      </a:cubicBezTo>
                      <a:lnTo>
                        <a:pt x="705920" y="243072"/>
                      </a:lnTo>
                      <a:lnTo>
                        <a:pt x="698274" y="23912"/>
                      </a:ln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4" name="Google Shape;844;p41"/>
                <p:cNvSpPr/>
                <p:nvPr/>
              </p:nvSpPr>
              <p:spPr>
                <a:xfrm>
                  <a:off x="8401084" y="6426048"/>
                  <a:ext cx="24332" cy="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2" h="2843" extrusionOk="0">
                      <a:moveTo>
                        <a:pt x="0" y="0"/>
                      </a:moveTo>
                      <a:lnTo>
                        <a:pt x="24332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5" name="Google Shape;845;p41"/>
              <p:cNvGrpSpPr/>
              <p:nvPr/>
            </p:nvGrpSpPr>
            <p:grpSpPr>
              <a:xfrm>
                <a:off x="7882887" y="5727027"/>
                <a:ext cx="1075083" cy="650401"/>
                <a:chOff x="7882887" y="5727027"/>
                <a:chExt cx="1075083" cy="650401"/>
              </a:xfrm>
            </p:grpSpPr>
            <p:sp>
              <p:nvSpPr>
                <p:cNvPr id="846" name="Google Shape;846;p41"/>
                <p:cNvSpPr/>
                <p:nvPr/>
              </p:nvSpPr>
              <p:spPr>
                <a:xfrm>
                  <a:off x="7882887" y="5727027"/>
                  <a:ext cx="1075083" cy="650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083" h="650401" extrusionOk="0">
                      <a:moveTo>
                        <a:pt x="1075083" y="307245"/>
                      </a:moveTo>
                      <a:cubicBezTo>
                        <a:pt x="1022581" y="187827"/>
                        <a:pt x="915388" y="88966"/>
                        <a:pt x="789435" y="55103"/>
                      </a:cubicBezTo>
                      <a:cubicBezTo>
                        <a:pt x="718626" y="36081"/>
                        <a:pt x="649126" y="19022"/>
                        <a:pt x="578318" y="0"/>
                      </a:cubicBezTo>
                      <a:cubicBezTo>
                        <a:pt x="570587" y="25931"/>
                        <a:pt x="544491" y="45151"/>
                        <a:pt x="517459" y="44839"/>
                      </a:cubicBezTo>
                      <a:cubicBezTo>
                        <a:pt x="490426" y="44554"/>
                        <a:pt x="467231" y="26585"/>
                        <a:pt x="460068" y="512"/>
                      </a:cubicBezTo>
                      <a:cubicBezTo>
                        <a:pt x="403188" y="17941"/>
                        <a:pt x="346308" y="35342"/>
                        <a:pt x="289429" y="52743"/>
                      </a:cubicBezTo>
                      <a:cubicBezTo>
                        <a:pt x="187552" y="83934"/>
                        <a:pt x="86755" y="120328"/>
                        <a:pt x="0" y="182198"/>
                      </a:cubicBezTo>
                      <a:cubicBezTo>
                        <a:pt x="56595" y="236363"/>
                        <a:pt x="114129" y="287598"/>
                        <a:pt x="170724" y="341791"/>
                      </a:cubicBezTo>
                      <a:cubicBezTo>
                        <a:pt x="160462" y="444945"/>
                        <a:pt x="149831" y="547247"/>
                        <a:pt x="139569" y="650401"/>
                      </a:cubicBezTo>
                      <a:lnTo>
                        <a:pt x="886792" y="637407"/>
                      </a:lnTo>
                      <a:cubicBezTo>
                        <a:pt x="884120" y="553389"/>
                        <a:pt x="880851" y="467862"/>
                        <a:pt x="878179" y="383843"/>
                      </a:cubicBezTo>
                      <a:cubicBezTo>
                        <a:pt x="940943" y="358396"/>
                        <a:pt x="1012320" y="332693"/>
                        <a:pt x="1075083" y="30724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7" name="Google Shape;847;p41"/>
                <p:cNvSpPr/>
                <p:nvPr/>
              </p:nvSpPr>
              <p:spPr>
                <a:xfrm>
                  <a:off x="8050825" y="5982666"/>
                  <a:ext cx="6083" cy="90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3" h="90274" extrusionOk="0">
                      <a:moveTo>
                        <a:pt x="0" y="90274"/>
                      </a:moveTo>
                      <a:cubicBezTo>
                        <a:pt x="2018" y="60193"/>
                        <a:pt x="4037" y="30082"/>
                        <a:pt x="6083" y="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8" name="Google Shape;848;p41"/>
                <p:cNvSpPr/>
                <p:nvPr/>
              </p:nvSpPr>
              <p:spPr>
                <a:xfrm>
                  <a:off x="8755495" y="6019999"/>
                  <a:ext cx="5571" cy="104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104547" extrusionOk="0">
                      <a:moveTo>
                        <a:pt x="0" y="0"/>
                      </a:moveTo>
                      <a:cubicBezTo>
                        <a:pt x="1847" y="34859"/>
                        <a:pt x="3723" y="69689"/>
                        <a:pt x="5571" y="10454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9" name="Google Shape;849;p41"/>
                <p:cNvSpPr/>
                <p:nvPr/>
              </p:nvSpPr>
              <p:spPr>
                <a:xfrm>
                  <a:off x="8293863" y="5749204"/>
                  <a:ext cx="217825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25" h="85704" extrusionOk="0">
                      <a:moveTo>
                        <a:pt x="0" y="0"/>
                      </a:moveTo>
                      <a:cubicBezTo>
                        <a:pt x="6737" y="31987"/>
                        <a:pt x="29108" y="60192"/>
                        <a:pt x="58472" y="74551"/>
                      </a:cubicBezTo>
                      <a:cubicBezTo>
                        <a:pt x="87835" y="88910"/>
                        <a:pt x="123537" y="89336"/>
                        <a:pt x="153498" y="76229"/>
                      </a:cubicBezTo>
                      <a:cubicBezTo>
                        <a:pt x="183430" y="63092"/>
                        <a:pt x="207194" y="36820"/>
                        <a:pt x="217825" y="588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41"/>
                <p:cNvSpPr/>
                <p:nvPr/>
              </p:nvSpPr>
              <p:spPr>
                <a:xfrm>
                  <a:off x="8758763" y="5995575"/>
                  <a:ext cx="165351" cy="8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51" h="80265" extrusionOk="0">
                      <a:moveTo>
                        <a:pt x="0" y="80266"/>
                      </a:moveTo>
                      <a:cubicBezTo>
                        <a:pt x="55117" y="53511"/>
                        <a:pt x="110234" y="26756"/>
                        <a:pt x="165351" y="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41"/>
                <p:cNvSpPr/>
                <p:nvPr/>
              </p:nvSpPr>
              <p:spPr>
                <a:xfrm>
                  <a:off x="7919954" y="5894524"/>
                  <a:ext cx="133429" cy="121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29" h="121494" extrusionOk="0">
                      <a:moveTo>
                        <a:pt x="0" y="0"/>
                      </a:moveTo>
                      <a:cubicBezTo>
                        <a:pt x="44486" y="40488"/>
                        <a:pt x="88943" y="81005"/>
                        <a:pt x="133429" y="121494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52" name="Google Shape;852;p41"/>
                <p:cNvGrpSpPr/>
                <p:nvPr/>
              </p:nvGrpSpPr>
              <p:grpSpPr>
                <a:xfrm>
                  <a:off x="8012649" y="5774282"/>
                  <a:ext cx="859447" cy="571357"/>
                  <a:chOff x="8012649" y="5774282"/>
                  <a:chExt cx="859447" cy="571357"/>
                </a:xfrm>
              </p:grpSpPr>
              <p:sp>
                <p:nvSpPr>
                  <p:cNvPr id="853" name="Google Shape;853;p41"/>
                  <p:cNvSpPr/>
                  <p:nvPr/>
                </p:nvSpPr>
                <p:spPr>
                  <a:xfrm>
                    <a:off x="8012649" y="5881161"/>
                    <a:ext cx="22967" cy="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67" h="8416" extrusionOk="0">
                        <a:moveTo>
                          <a:pt x="0" y="0"/>
                        </a:moveTo>
                        <a:cubicBezTo>
                          <a:pt x="7646" y="2815"/>
                          <a:pt x="15321" y="5630"/>
                          <a:pt x="22968" y="841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4" name="Google Shape;854;p41"/>
                  <p:cNvSpPr/>
                  <p:nvPr/>
                </p:nvSpPr>
                <p:spPr>
                  <a:xfrm>
                    <a:off x="8090308" y="5860235"/>
                    <a:ext cx="2842" cy="27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2" h="27209" extrusionOk="0">
                        <a:moveTo>
                          <a:pt x="0" y="0"/>
                        </a:moveTo>
                        <a:lnTo>
                          <a:pt x="0" y="2721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5" name="Google Shape;855;p41"/>
                  <p:cNvSpPr/>
                  <p:nvPr/>
                </p:nvSpPr>
                <p:spPr>
                  <a:xfrm>
                    <a:off x="8088858" y="5962280"/>
                    <a:ext cx="27203" cy="1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03" h="1364" extrusionOk="0">
                        <a:moveTo>
                          <a:pt x="0" y="0"/>
                        </a:moveTo>
                        <a:cubicBezTo>
                          <a:pt x="9068" y="455"/>
                          <a:pt x="18136" y="910"/>
                          <a:pt x="27203" y="136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6" name="Google Shape;856;p41"/>
                  <p:cNvSpPr/>
                  <p:nvPr/>
                </p:nvSpPr>
                <p:spPr>
                  <a:xfrm>
                    <a:off x="8175727" y="5802857"/>
                    <a:ext cx="2785" cy="24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5" h="24366" extrusionOk="0">
                        <a:moveTo>
                          <a:pt x="2786" y="0"/>
                        </a:moveTo>
                        <a:cubicBezTo>
                          <a:pt x="1848" y="8132"/>
                          <a:pt x="909" y="16235"/>
                          <a:pt x="0" y="2436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7" name="Google Shape;857;p41"/>
                  <p:cNvSpPr/>
                  <p:nvPr/>
                </p:nvSpPr>
                <p:spPr>
                  <a:xfrm>
                    <a:off x="8233516" y="5858813"/>
                    <a:ext cx="25782" cy="2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2" h="2843" extrusionOk="0">
                        <a:moveTo>
                          <a:pt x="0" y="0"/>
                        </a:moveTo>
                        <a:lnTo>
                          <a:pt x="25782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8" name="Google Shape;858;p41"/>
                  <p:cNvSpPr/>
                  <p:nvPr/>
                </p:nvSpPr>
                <p:spPr>
                  <a:xfrm>
                    <a:off x="8170497" y="5910361"/>
                    <a:ext cx="2842" cy="25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2" h="25788" extrusionOk="0">
                        <a:moveTo>
                          <a:pt x="0" y="0"/>
                        </a:moveTo>
                        <a:lnTo>
                          <a:pt x="0" y="25789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9" name="Google Shape;859;p41"/>
                  <p:cNvSpPr/>
                  <p:nvPr/>
                </p:nvSpPr>
                <p:spPr>
                  <a:xfrm>
                    <a:off x="8292243" y="5967682"/>
                    <a:ext cx="30074" cy="14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74" h="1421" extrusionOk="0">
                        <a:moveTo>
                          <a:pt x="0" y="1422"/>
                        </a:moveTo>
                        <a:cubicBezTo>
                          <a:pt x="10034" y="938"/>
                          <a:pt x="20040" y="455"/>
                          <a:pt x="30074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0" name="Google Shape;860;p41"/>
                  <p:cNvSpPr/>
                  <p:nvPr/>
                </p:nvSpPr>
                <p:spPr>
                  <a:xfrm>
                    <a:off x="8269304" y="5774282"/>
                    <a:ext cx="2871" cy="24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1" h="24338" extrusionOk="0">
                        <a:moveTo>
                          <a:pt x="2871" y="0"/>
                        </a:moveTo>
                        <a:cubicBezTo>
                          <a:pt x="1904" y="8103"/>
                          <a:pt x="966" y="16235"/>
                          <a:pt x="0" y="243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1" name="Google Shape;861;p41"/>
                  <p:cNvSpPr/>
                  <p:nvPr/>
                </p:nvSpPr>
                <p:spPr>
                  <a:xfrm>
                    <a:off x="8350942" y="5887444"/>
                    <a:ext cx="18618" cy="12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8" h="12880" extrusionOk="0">
                        <a:moveTo>
                          <a:pt x="18619" y="0"/>
                        </a:moveTo>
                        <a:lnTo>
                          <a:pt x="0" y="1288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2" name="Google Shape;862;p41"/>
                  <p:cNvSpPr/>
                  <p:nvPr/>
                </p:nvSpPr>
                <p:spPr>
                  <a:xfrm>
                    <a:off x="8474309" y="5871437"/>
                    <a:ext cx="18704" cy="15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04" h="15666" extrusionOk="0">
                        <a:moveTo>
                          <a:pt x="0" y="0"/>
                        </a:moveTo>
                        <a:cubicBezTo>
                          <a:pt x="6226" y="5232"/>
                          <a:pt x="12451" y="10435"/>
                          <a:pt x="18704" y="1566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3" name="Google Shape;863;p41"/>
                  <p:cNvSpPr/>
                  <p:nvPr/>
                </p:nvSpPr>
                <p:spPr>
                  <a:xfrm>
                    <a:off x="8434001" y="5943315"/>
                    <a:ext cx="7163" cy="25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3" h="25788" extrusionOk="0">
                        <a:moveTo>
                          <a:pt x="7163" y="0"/>
                        </a:moveTo>
                        <a:cubicBezTo>
                          <a:pt x="4775" y="8587"/>
                          <a:pt x="2388" y="17202"/>
                          <a:pt x="0" y="2578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4" name="Google Shape;864;p41"/>
                  <p:cNvSpPr/>
                  <p:nvPr/>
                </p:nvSpPr>
                <p:spPr>
                  <a:xfrm>
                    <a:off x="8554298" y="5951931"/>
                    <a:ext cx="40108" cy="14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108" h="1421" extrusionOk="0">
                        <a:moveTo>
                          <a:pt x="0" y="1422"/>
                        </a:moveTo>
                        <a:cubicBezTo>
                          <a:pt x="13360" y="938"/>
                          <a:pt x="26720" y="455"/>
                          <a:pt x="40108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5" name="Google Shape;865;p41"/>
                  <p:cNvSpPr/>
                  <p:nvPr/>
                </p:nvSpPr>
                <p:spPr>
                  <a:xfrm>
                    <a:off x="8633066" y="5871693"/>
                    <a:ext cx="14326" cy="20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26" h="20044" extrusionOk="0">
                        <a:moveTo>
                          <a:pt x="0" y="0"/>
                        </a:moveTo>
                        <a:cubicBezTo>
                          <a:pt x="4775" y="6681"/>
                          <a:pt x="9551" y="13363"/>
                          <a:pt x="14327" y="200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6" name="Google Shape;866;p41"/>
                  <p:cNvSpPr/>
                  <p:nvPr/>
                </p:nvSpPr>
                <p:spPr>
                  <a:xfrm>
                    <a:off x="8767689" y="5891738"/>
                    <a:ext cx="20040" cy="18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0" h="18623" extrusionOk="0">
                        <a:moveTo>
                          <a:pt x="20040" y="0"/>
                        </a:moveTo>
                        <a:cubicBezTo>
                          <a:pt x="13361" y="6199"/>
                          <a:pt x="6680" y="12425"/>
                          <a:pt x="0" y="1862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7" name="Google Shape;867;p41"/>
                  <p:cNvSpPr/>
                  <p:nvPr/>
                </p:nvSpPr>
                <p:spPr>
                  <a:xfrm>
                    <a:off x="8862005" y="5944851"/>
                    <a:ext cx="10091" cy="2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1" h="20016" extrusionOk="0">
                        <a:moveTo>
                          <a:pt x="0" y="0"/>
                        </a:moveTo>
                        <a:lnTo>
                          <a:pt x="10091" y="20016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8" name="Google Shape;868;p41"/>
                  <p:cNvSpPr/>
                  <p:nvPr/>
                </p:nvSpPr>
                <p:spPr>
                  <a:xfrm>
                    <a:off x="8789093" y="5992163"/>
                    <a:ext cx="30330" cy="15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30" h="15240" extrusionOk="0">
                        <a:moveTo>
                          <a:pt x="0" y="0"/>
                        </a:moveTo>
                        <a:cubicBezTo>
                          <a:pt x="10120" y="5090"/>
                          <a:pt x="20211" y="10179"/>
                          <a:pt x="30331" y="1524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9" name="Google Shape;869;p41"/>
                  <p:cNvSpPr/>
                  <p:nvPr/>
                </p:nvSpPr>
                <p:spPr>
                  <a:xfrm>
                    <a:off x="8662742" y="5966175"/>
                    <a:ext cx="7305" cy="25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5" h="25731" extrusionOk="0">
                        <a:moveTo>
                          <a:pt x="7306" y="0"/>
                        </a:moveTo>
                        <a:cubicBezTo>
                          <a:pt x="4861" y="8587"/>
                          <a:pt x="2445" y="17173"/>
                          <a:pt x="0" y="2573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0" name="Google Shape;870;p41"/>
                  <p:cNvSpPr/>
                  <p:nvPr/>
                </p:nvSpPr>
                <p:spPr>
                  <a:xfrm>
                    <a:off x="8519420" y="6031030"/>
                    <a:ext cx="14411" cy="21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11" h="21438" extrusionOk="0">
                        <a:moveTo>
                          <a:pt x="0" y="0"/>
                        </a:moveTo>
                        <a:cubicBezTo>
                          <a:pt x="4804" y="7137"/>
                          <a:pt x="9608" y="14273"/>
                          <a:pt x="14412" y="2143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1" name="Google Shape;871;p41"/>
                  <p:cNvSpPr/>
                  <p:nvPr/>
                </p:nvSpPr>
                <p:spPr>
                  <a:xfrm>
                    <a:off x="8674766" y="6110671"/>
                    <a:ext cx="22598" cy="16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98" h="16207" extrusionOk="0">
                        <a:moveTo>
                          <a:pt x="0" y="16207"/>
                        </a:moveTo>
                        <a:cubicBezTo>
                          <a:pt x="7533" y="10805"/>
                          <a:pt x="15066" y="5403"/>
                          <a:pt x="22598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2" name="Google Shape;872;p41"/>
                  <p:cNvSpPr/>
                  <p:nvPr/>
                </p:nvSpPr>
                <p:spPr>
                  <a:xfrm>
                    <a:off x="8585567" y="6105126"/>
                    <a:ext cx="5656" cy="272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6" h="27238" extrusionOk="0">
                        <a:moveTo>
                          <a:pt x="5657" y="0"/>
                        </a:moveTo>
                        <a:cubicBezTo>
                          <a:pt x="3780" y="9070"/>
                          <a:pt x="1904" y="18169"/>
                          <a:pt x="0" y="272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3" name="Google Shape;873;p41"/>
                  <p:cNvSpPr/>
                  <p:nvPr/>
                </p:nvSpPr>
                <p:spPr>
                  <a:xfrm>
                    <a:off x="8405377" y="6066514"/>
                    <a:ext cx="12876" cy="22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76" h="22917" extrusionOk="0">
                        <a:moveTo>
                          <a:pt x="12877" y="0"/>
                        </a:moveTo>
                        <a:cubicBezTo>
                          <a:pt x="8585" y="7649"/>
                          <a:pt x="4292" y="15269"/>
                          <a:pt x="0" y="2291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4" name="Google Shape;874;p41"/>
                  <p:cNvSpPr/>
                  <p:nvPr/>
                </p:nvSpPr>
                <p:spPr>
                  <a:xfrm>
                    <a:off x="8263590" y="6052185"/>
                    <a:ext cx="27203" cy="5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03" h="5743" extrusionOk="0">
                        <a:moveTo>
                          <a:pt x="0" y="0"/>
                        </a:moveTo>
                        <a:cubicBezTo>
                          <a:pt x="9068" y="1905"/>
                          <a:pt x="18135" y="3810"/>
                          <a:pt x="27203" y="574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5" name="Google Shape;875;p41"/>
                  <p:cNvSpPr/>
                  <p:nvPr/>
                </p:nvSpPr>
                <p:spPr>
                  <a:xfrm>
                    <a:off x="8170440" y="5993101"/>
                    <a:ext cx="13644" cy="275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4" h="27551" extrusionOk="0">
                        <a:moveTo>
                          <a:pt x="13644" y="0"/>
                        </a:moveTo>
                        <a:cubicBezTo>
                          <a:pt x="9096" y="9184"/>
                          <a:pt x="4548" y="18368"/>
                          <a:pt x="0" y="2755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6" name="Google Shape;876;p41"/>
                  <p:cNvSpPr/>
                  <p:nvPr/>
                </p:nvSpPr>
                <p:spPr>
                  <a:xfrm>
                    <a:off x="8092610" y="6071917"/>
                    <a:ext cx="11114" cy="30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4" h="30195" extrusionOk="0">
                        <a:moveTo>
                          <a:pt x="0" y="0"/>
                        </a:moveTo>
                        <a:cubicBezTo>
                          <a:pt x="3695" y="10065"/>
                          <a:pt x="7419" y="20131"/>
                          <a:pt x="11114" y="3019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7" name="Google Shape;877;p41"/>
                  <p:cNvSpPr/>
                  <p:nvPr/>
                </p:nvSpPr>
                <p:spPr>
                  <a:xfrm>
                    <a:off x="8199149" y="6123807"/>
                    <a:ext cx="21489" cy="14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9" h="14330" extrusionOk="0">
                        <a:moveTo>
                          <a:pt x="0" y="14330"/>
                        </a:moveTo>
                        <a:cubicBezTo>
                          <a:pt x="7163" y="9553"/>
                          <a:pt x="14327" y="4777"/>
                          <a:pt x="2149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8" name="Google Shape;878;p41"/>
                  <p:cNvSpPr/>
                  <p:nvPr/>
                </p:nvSpPr>
                <p:spPr>
                  <a:xfrm>
                    <a:off x="8080274" y="6175384"/>
                    <a:ext cx="11455" cy="21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5" h="21495" extrusionOk="0">
                        <a:moveTo>
                          <a:pt x="0" y="0"/>
                        </a:moveTo>
                        <a:cubicBezTo>
                          <a:pt x="3809" y="7165"/>
                          <a:pt x="7646" y="14330"/>
                          <a:pt x="11455" y="2149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9" name="Google Shape;879;p41"/>
                  <p:cNvSpPr/>
                  <p:nvPr/>
                </p:nvSpPr>
                <p:spPr>
                  <a:xfrm>
                    <a:off x="8179109" y="6201144"/>
                    <a:ext cx="7163" cy="24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3" h="24338" extrusionOk="0">
                        <a:moveTo>
                          <a:pt x="0" y="0"/>
                        </a:moveTo>
                        <a:cubicBezTo>
                          <a:pt x="2388" y="8104"/>
                          <a:pt x="4776" y="16235"/>
                          <a:pt x="7163" y="243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0" name="Google Shape;880;p41"/>
                  <p:cNvSpPr/>
                  <p:nvPr/>
                </p:nvSpPr>
                <p:spPr>
                  <a:xfrm>
                    <a:off x="8098864" y="6266966"/>
                    <a:ext cx="20040" cy="14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0" h="14330" extrusionOk="0">
                        <a:moveTo>
                          <a:pt x="20040" y="0"/>
                        </a:moveTo>
                        <a:cubicBezTo>
                          <a:pt x="13360" y="4777"/>
                          <a:pt x="6680" y="9554"/>
                          <a:pt x="0" y="1433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1" name="Google Shape;881;p41"/>
                  <p:cNvSpPr/>
                  <p:nvPr/>
                </p:nvSpPr>
                <p:spPr>
                  <a:xfrm>
                    <a:off x="8179109" y="6317179"/>
                    <a:ext cx="24332" cy="10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32" h="10036" extrusionOk="0">
                        <a:moveTo>
                          <a:pt x="0" y="0"/>
                        </a:moveTo>
                        <a:cubicBezTo>
                          <a:pt x="8102" y="3355"/>
                          <a:pt x="16231" y="6681"/>
                          <a:pt x="24332" y="1003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2" name="Google Shape;882;p41"/>
                  <p:cNvSpPr/>
                  <p:nvPr/>
                </p:nvSpPr>
                <p:spPr>
                  <a:xfrm>
                    <a:off x="8265012" y="6231226"/>
                    <a:ext cx="28652" cy="10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52" h="10036" extrusionOk="0">
                        <a:moveTo>
                          <a:pt x="0" y="10037"/>
                        </a:moveTo>
                        <a:cubicBezTo>
                          <a:pt x="9551" y="6681"/>
                          <a:pt x="19102" y="3355"/>
                          <a:pt x="28652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3" name="Google Shape;883;p41"/>
                  <p:cNvSpPr/>
                  <p:nvPr/>
                </p:nvSpPr>
                <p:spPr>
                  <a:xfrm>
                    <a:off x="8312283" y="6139559"/>
                    <a:ext cx="24332" cy="8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32" h="8586" extrusionOk="0">
                        <a:moveTo>
                          <a:pt x="0" y="0"/>
                        </a:moveTo>
                        <a:cubicBezTo>
                          <a:pt x="8102" y="2872"/>
                          <a:pt x="16231" y="5743"/>
                          <a:pt x="24332" y="858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4" name="Google Shape;884;p41"/>
                  <p:cNvSpPr/>
                  <p:nvPr/>
                </p:nvSpPr>
                <p:spPr>
                  <a:xfrm>
                    <a:off x="8421153" y="6158182"/>
                    <a:ext cx="1449" cy="27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9" h="27209" extrusionOk="0">
                        <a:moveTo>
                          <a:pt x="1450" y="0"/>
                        </a:moveTo>
                        <a:cubicBezTo>
                          <a:pt x="967" y="9070"/>
                          <a:pt x="483" y="18140"/>
                          <a:pt x="0" y="2721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5" name="Google Shape;885;p41"/>
                  <p:cNvSpPr/>
                  <p:nvPr/>
                </p:nvSpPr>
                <p:spPr>
                  <a:xfrm>
                    <a:off x="8354950" y="6281808"/>
                    <a:ext cx="22939" cy="15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9" h="15722" extrusionOk="0">
                        <a:moveTo>
                          <a:pt x="0" y="0"/>
                        </a:moveTo>
                        <a:lnTo>
                          <a:pt x="22940" y="15723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6" name="Google Shape;886;p41"/>
                  <p:cNvSpPr/>
                  <p:nvPr/>
                </p:nvSpPr>
                <p:spPr>
                  <a:xfrm>
                    <a:off x="8472689" y="6272795"/>
                    <a:ext cx="21489" cy="8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9" h="8586" extrusionOk="0">
                        <a:moveTo>
                          <a:pt x="0" y="8587"/>
                        </a:moveTo>
                        <a:lnTo>
                          <a:pt x="21489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7" name="Google Shape;887;p41"/>
                  <p:cNvSpPr/>
                  <p:nvPr/>
                </p:nvSpPr>
                <p:spPr>
                  <a:xfrm>
                    <a:off x="8502763" y="6155311"/>
                    <a:ext cx="11455" cy="20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5" h="20044" extrusionOk="0">
                        <a:moveTo>
                          <a:pt x="0" y="0"/>
                        </a:moveTo>
                        <a:cubicBezTo>
                          <a:pt x="3809" y="6681"/>
                          <a:pt x="7646" y="13363"/>
                          <a:pt x="11456" y="2004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8" name="Google Shape;888;p41"/>
                  <p:cNvSpPr/>
                  <p:nvPr/>
                </p:nvSpPr>
                <p:spPr>
                  <a:xfrm>
                    <a:off x="8625959" y="6203248"/>
                    <a:ext cx="28624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24" h="1563" extrusionOk="0">
                        <a:moveTo>
                          <a:pt x="0" y="0"/>
                        </a:moveTo>
                        <a:cubicBezTo>
                          <a:pt x="9551" y="512"/>
                          <a:pt x="19102" y="1052"/>
                          <a:pt x="28625" y="156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9" name="Google Shape;889;p41"/>
                  <p:cNvSpPr/>
                  <p:nvPr/>
                </p:nvSpPr>
                <p:spPr>
                  <a:xfrm>
                    <a:off x="8728917" y="6274216"/>
                    <a:ext cx="2785" cy="22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5" h="22917" extrusionOk="0">
                        <a:moveTo>
                          <a:pt x="0" y="0"/>
                        </a:moveTo>
                        <a:cubicBezTo>
                          <a:pt x="938" y="7649"/>
                          <a:pt x="1876" y="15297"/>
                          <a:pt x="2786" y="2291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0" name="Google Shape;890;p41"/>
                  <p:cNvSpPr/>
                  <p:nvPr/>
                </p:nvSpPr>
                <p:spPr>
                  <a:xfrm>
                    <a:off x="8578716" y="6291447"/>
                    <a:ext cx="15776" cy="272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76" h="27210" extrusionOk="0">
                        <a:moveTo>
                          <a:pt x="15776" y="0"/>
                        </a:moveTo>
                        <a:cubicBezTo>
                          <a:pt x="10518" y="9070"/>
                          <a:pt x="5259" y="18141"/>
                          <a:pt x="0" y="2721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1" name="Google Shape;891;p41"/>
                  <p:cNvSpPr/>
                  <p:nvPr/>
                </p:nvSpPr>
                <p:spPr>
                  <a:xfrm>
                    <a:off x="8085731" y="6336029"/>
                    <a:ext cx="18903" cy="9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03" h="9610" extrusionOk="0">
                        <a:moveTo>
                          <a:pt x="0" y="0"/>
                        </a:moveTo>
                        <a:cubicBezTo>
                          <a:pt x="4435" y="5800"/>
                          <a:pt x="11598" y="9440"/>
                          <a:pt x="18903" y="961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92" name="Google Shape;892;p41"/>
              <p:cNvGrpSpPr/>
              <p:nvPr/>
            </p:nvGrpSpPr>
            <p:grpSpPr>
              <a:xfrm>
                <a:off x="7998149" y="6486525"/>
                <a:ext cx="858341" cy="370706"/>
                <a:chOff x="7998149" y="6486525"/>
                <a:chExt cx="858341" cy="370706"/>
              </a:xfrm>
            </p:grpSpPr>
            <p:sp>
              <p:nvSpPr>
                <p:cNvPr id="893" name="Google Shape;893;p41"/>
                <p:cNvSpPr/>
                <p:nvPr/>
              </p:nvSpPr>
              <p:spPr>
                <a:xfrm>
                  <a:off x="7998149" y="6486525"/>
                  <a:ext cx="858341" cy="370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341" h="370706" extrusionOk="0">
                      <a:moveTo>
                        <a:pt x="738755" y="0"/>
                      </a:moveTo>
                      <a:lnTo>
                        <a:pt x="858341" y="370707"/>
                      </a:lnTo>
                      <a:lnTo>
                        <a:pt x="14671" y="352823"/>
                      </a:lnTo>
                      <a:cubicBezTo>
                        <a:pt x="14671" y="352823"/>
                        <a:pt x="-19753" y="175060"/>
                        <a:pt x="16860" y="0"/>
                      </a:cubicBezTo>
                      <a:lnTo>
                        <a:pt x="73875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4" name="Google Shape;894;p41"/>
                <p:cNvSpPr/>
                <p:nvPr/>
              </p:nvSpPr>
              <p:spPr>
                <a:xfrm>
                  <a:off x="8086414" y="6523544"/>
                  <a:ext cx="661320" cy="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320" h="2359" extrusionOk="0">
                      <a:moveTo>
                        <a:pt x="0" y="2360"/>
                      </a:moveTo>
                      <a:lnTo>
                        <a:pt x="661321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5" name="Google Shape;895;p41"/>
                <p:cNvSpPr/>
                <p:nvPr/>
              </p:nvSpPr>
              <p:spPr>
                <a:xfrm>
                  <a:off x="8432893" y="6731502"/>
                  <a:ext cx="32347" cy="108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47" h="108613" extrusionOk="0">
                      <a:moveTo>
                        <a:pt x="0" y="0"/>
                      </a:moveTo>
                      <a:cubicBezTo>
                        <a:pt x="10773" y="36195"/>
                        <a:pt x="21575" y="72418"/>
                        <a:pt x="32348" y="108613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6" name="Google Shape;896;p41"/>
                <p:cNvSpPr/>
                <p:nvPr/>
              </p:nvSpPr>
              <p:spPr>
                <a:xfrm>
                  <a:off x="8696625" y="6525535"/>
                  <a:ext cx="97301" cy="13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01" h="130762" extrusionOk="0">
                      <a:moveTo>
                        <a:pt x="0" y="0"/>
                      </a:moveTo>
                      <a:cubicBezTo>
                        <a:pt x="32434" y="43587"/>
                        <a:pt x="64867" y="87175"/>
                        <a:pt x="97301" y="130763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7" name="Google Shape;897;p41"/>
                <p:cNvSpPr/>
                <p:nvPr/>
              </p:nvSpPr>
              <p:spPr>
                <a:xfrm>
                  <a:off x="8007646" y="6526274"/>
                  <a:ext cx="96789" cy="172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89" h="172587" extrusionOk="0">
                      <a:moveTo>
                        <a:pt x="96789" y="0"/>
                      </a:moveTo>
                      <a:cubicBezTo>
                        <a:pt x="94657" y="68523"/>
                        <a:pt x="57363" y="135028"/>
                        <a:pt x="0" y="172587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8" name="Google Shape;898;p41"/>
                <p:cNvSpPr/>
                <p:nvPr/>
              </p:nvSpPr>
              <p:spPr>
                <a:xfrm>
                  <a:off x="8034196" y="6684019"/>
                  <a:ext cx="12023" cy="166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3" h="166132" extrusionOk="0">
                      <a:moveTo>
                        <a:pt x="0" y="0"/>
                      </a:moveTo>
                      <a:cubicBezTo>
                        <a:pt x="4008" y="55387"/>
                        <a:pt x="8016" y="110746"/>
                        <a:pt x="12024" y="166133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99" name="Google Shape;899;p41"/>
              <p:cNvGrpSpPr/>
              <p:nvPr/>
            </p:nvGrpSpPr>
            <p:grpSpPr>
              <a:xfrm>
                <a:off x="8256462" y="5478292"/>
                <a:ext cx="280920" cy="327418"/>
                <a:chOff x="8256462" y="5478292"/>
                <a:chExt cx="280920" cy="327418"/>
              </a:xfrm>
            </p:grpSpPr>
            <p:sp>
              <p:nvSpPr>
                <p:cNvPr id="900" name="Google Shape;900;p41"/>
                <p:cNvSpPr/>
                <p:nvPr/>
              </p:nvSpPr>
              <p:spPr>
                <a:xfrm>
                  <a:off x="8256462" y="5478292"/>
                  <a:ext cx="280920" cy="32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920" h="327418" extrusionOk="0">
                      <a:moveTo>
                        <a:pt x="226631" y="256554"/>
                      </a:moveTo>
                      <a:cubicBezTo>
                        <a:pt x="224016" y="232216"/>
                        <a:pt x="221628" y="209242"/>
                        <a:pt x="219013" y="184932"/>
                      </a:cubicBezTo>
                      <a:cubicBezTo>
                        <a:pt x="241554" y="187349"/>
                        <a:pt x="265403" y="175407"/>
                        <a:pt x="275665" y="155191"/>
                      </a:cubicBezTo>
                      <a:cubicBezTo>
                        <a:pt x="285926" y="134947"/>
                        <a:pt x="280867" y="107680"/>
                        <a:pt x="263072" y="93606"/>
                      </a:cubicBezTo>
                      <a:cubicBezTo>
                        <a:pt x="245278" y="79531"/>
                        <a:pt x="216454" y="81465"/>
                        <a:pt x="201730" y="98752"/>
                      </a:cubicBezTo>
                      <a:cubicBezTo>
                        <a:pt x="197665" y="74157"/>
                        <a:pt x="191809" y="51383"/>
                        <a:pt x="187745" y="26817"/>
                      </a:cubicBezTo>
                      <a:cubicBezTo>
                        <a:pt x="179899" y="29347"/>
                        <a:pt x="169637" y="27385"/>
                        <a:pt x="162133" y="23974"/>
                      </a:cubicBezTo>
                      <a:cubicBezTo>
                        <a:pt x="154628" y="20561"/>
                        <a:pt x="147892" y="15643"/>
                        <a:pt x="140700" y="11662"/>
                      </a:cubicBezTo>
                      <a:cubicBezTo>
                        <a:pt x="104315" y="-8468"/>
                        <a:pt x="55167" y="-1986"/>
                        <a:pt x="25207" y="26845"/>
                      </a:cubicBezTo>
                      <a:cubicBezTo>
                        <a:pt x="18470" y="51013"/>
                        <a:pt x="11875" y="73532"/>
                        <a:pt x="5139" y="97700"/>
                      </a:cubicBezTo>
                      <a:cubicBezTo>
                        <a:pt x="-1684" y="122152"/>
                        <a:pt x="-2621" y="148253"/>
                        <a:pt x="7924" y="171341"/>
                      </a:cubicBezTo>
                      <a:cubicBezTo>
                        <a:pt x="18470" y="194428"/>
                        <a:pt x="38908" y="212824"/>
                        <a:pt x="63013" y="220843"/>
                      </a:cubicBezTo>
                      <a:cubicBezTo>
                        <a:pt x="65656" y="236822"/>
                        <a:pt x="67447" y="250697"/>
                        <a:pt x="70091" y="266705"/>
                      </a:cubicBezTo>
                      <a:cubicBezTo>
                        <a:pt x="76089" y="302985"/>
                        <a:pt x="115089" y="329200"/>
                        <a:pt x="151786" y="327323"/>
                      </a:cubicBezTo>
                      <a:cubicBezTo>
                        <a:pt x="188484" y="325447"/>
                        <a:pt x="230581" y="293175"/>
                        <a:pt x="226659" y="256611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1" name="Google Shape;901;p41"/>
                <p:cNvSpPr/>
                <p:nvPr/>
              </p:nvSpPr>
              <p:spPr>
                <a:xfrm>
                  <a:off x="8316717" y="5700243"/>
                  <a:ext cx="92269" cy="11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9" h="11764" extrusionOk="0">
                      <a:moveTo>
                        <a:pt x="0" y="0"/>
                      </a:moveTo>
                      <a:cubicBezTo>
                        <a:pt x="28056" y="15553"/>
                        <a:pt x="64071" y="15695"/>
                        <a:pt x="92269" y="36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2" name="Google Shape;902;p41"/>
                <p:cNvSpPr/>
                <p:nvPr/>
              </p:nvSpPr>
              <p:spPr>
                <a:xfrm>
                  <a:off x="8477578" y="5589383"/>
                  <a:ext cx="29391" cy="17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91" h="17116" extrusionOk="0">
                      <a:moveTo>
                        <a:pt x="0" y="17117"/>
                      </a:moveTo>
                      <a:cubicBezTo>
                        <a:pt x="9807" y="11402"/>
                        <a:pt x="19585" y="5687"/>
                        <a:pt x="2939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3" name="Google Shape;903;p41"/>
                <p:cNvSpPr/>
                <p:nvPr/>
              </p:nvSpPr>
              <p:spPr>
                <a:xfrm>
                  <a:off x="8288292" y="5514297"/>
                  <a:ext cx="40620" cy="13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20" h="13557" extrusionOk="0">
                      <a:moveTo>
                        <a:pt x="0" y="11652"/>
                      </a:moveTo>
                      <a:cubicBezTo>
                        <a:pt x="4093" y="4317"/>
                        <a:pt x="12507" y="-375"/>
                        <a:pt x="20893" y="24"/>
                      </a:cubicBezTo>
                      <a:cubicBezTo>
                        <a:pt x="29278" y="422"/>
                        <a:pt x="37238" y="5852"/>
                        <a:pt x="40620" y="1355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41"/>
                <p:cNvSpPr/>
                <p:nvPr/>
              </p:nvSpPr>
              <p:spPr>
                <a:xfrm>
                  <a:off x="8386730" y="5530868"/>
                  <a:ext cx="30812" cy="3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2" h="3298" extrusionOk="0">
                      <a:moveTo>
                        <a:pt x="0" y="0"/>
                      </a:moveTo>
                      <a:cubicBezTo>
                        <a:pt x="10261" y="1109"/>
                        <a:pt x="20552" y="2189"/>
                        <a:pt x="30813" y="329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41"/>
                <p:cNvSpPr/>
                <p:nvPr/>
              </p:nvSpPr>
              <p:spPr>
                <a:xfrm>
                  <a:off x="8330476" y="5574598"/>
                  <a:ext cx="12592" cy="29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2" h="29029" extrusionOk="0">
                      <a:moveTo>
                        <a:pt x="10773" y="0"/>
                      </a:moveTo>
                      <a:cubicBezTo>
                        <a:pt x="7192" y="9667"/>
                        <a:pt x="3582" y="19363"/>
                        <a:pt x="0" y="29030"/>
                      </a:cubicBezTo>
                      <a:cubicBezTo>
                        <a:pt x="4207" y="28802"/>
                        <a:pt x="8385" y="28575"/>
                        <a:pt x="12592" y="2834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p41"/>
                <p:cNvSpPr/>
                <p:nvPr/>
              </p:nvSpPr>
              <p:spPr>
                <a:xfrm>
                  <a:off x="8357508" y="5619551"/>
                  <a:ext cx="27515" cy="1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15" h="11813" extrusionOk="0">
                      <a:moveTo>
                        <a:pt x="0" y="2161"/>
                      </a:moveTo>
                      <a:cubicBezTo>
                        <a:pt x="2018" y="8103"/>
                        <a:pt x="8357" y="12283"/>
                        <a:pt x="14610" y="11771"/>
                      </a:cubicBezTo>
                      <a:cubicBezTo>
                        <a:pt x="20864" y="11288"/>
                        <a:pt x="26464" y="6170"/>
                        <a:pt x="27516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7" name="Google Shape;907;p41"/>
                <p:cNvSpPr/>
                <p:nvPr/>
              </p:nvSpPr>
              <p:spPr>
                <a:xfrm>
                  <a:off x="8387981" y="5579534"/>
                  <a:ext cx="31353" cy="15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3" h="15023" extrusionOk="0">
                      <a:moveTo>
                        <a:pt x="0" y="10873"/>
                      </a:moveTo>
                      <a:cubicBezTo>
                        <a:pt x="2387" y="3906"/>
                        <a:pt x="10063" y="-842"/>
                        <a:pt x="17368" y="125"/>
                      </a:cubicBezTo>
                      <a:cubicBezTo>
                        <a:pt x="24673" y="1091"/>
                        <a:pt x="30841" y="7660"/>
                        <a:pt x="31353" y="15024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8" name="Google Shape;908;p41"/>
                <p:cNvSpPr/>
                <p:nvPr/>
              </p:nvSpPr>
              <p:spPr>
                <a:xfrm>
                  <a:off x="8283659" y="5563382"/>
                  <a:ext cx="24801" cy="15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01" h="15424" extrusionOk="0">
                      <a:moveTo>
                        <a:pt x="24673" y="15424"/>
                      </a:moveTo>
                      <a:cubicBezTo>
                        <a:pt x="25555" y="9396"/>
                        <a:pt x="21802" y="2971"/>
                        <a:pt x="16089" y="810"/>
                      </a:cubicBezTo>
                      <a:cubicBezTo>
                        <a:pt x="10375" y="-1351"/>
                        <a:pt x="3326" y="952"/>
                        <a:pt x="0" y="607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9" name="Google Shape;909;p41"/>
                <p:cNvSpPr/>
                <p:nvPr/>
              </p:nvSpPr>
              <p:spPr>
                <a:xfrm>
                  <a:off x="8323426" y="5481160"/>
                  <a:ext cx="104492" cy="18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92" h="18915" extrusionOk="0">
                      <a:moveTo>
                        <a:pt x="0" y="15276"/>
                      </a:moveTo>
                      <a:cubicBezTo>
                        <a:pt x="13559" y="2481"/>
                        <a:pt x="33570" y="-1613"/>
                        <a:pt x="52047" y="548"/>
                      </a:cubicBezTo>
                      <a:cubicBezTo>
                        <a:pt x="70552" y="2737"/>
                        <a:pt x="87892" y="10499"/>
                        <a:pt x="104492" y="1891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0" name="Google Shape;910;p41"/>
              <p:cNvGrpSpPr/>
              <p:nvPr/>
            </p:nvGrpSpPr>
            <p:grpSpPr>
              <a:xfrm>
                <a:off x="7828016" y="6256958"/>
                <a:ext cx="291177" cy="396163"/>
                <a:chOff x="7828016" y="6256958"/>
                <a:chExt cx="291177" cy="396163"/>
              </a:xfrm>
            </p:grpSpPr>
            <p:sp>
              <p:nvSpPr>
                <p:cNvPr id="911" name="Google Shape;911;p41"/>
                <p:cNvSpPr/>
                <p:nvPr/>
              </p:nvSpPr>
              <p:spPr>
                <a:xfrm>
                  <a:off x="7828016" y="6256958"/>
                  <a:ext cx="291177" cy="39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77" h="396163" extrusionOk="0">
                      <a:moveTo>
                        <a:pt x="5751" y="155613"/>
                      </a:moveTo>
                      <a:cubicBezTo>
                        <a:pt x="39236" y="216090"/>
                        <a:pt x="74370" y="277504"/>
                        <a:pt x="107884" y="337981"/>
                      </a:cubicBezTo>
                      <a:cubicBezTo>
                        <a:pt x="101602" y="332749"/>
                        <a:pt x="91767" y="335593"/>
                        <a:pt x="87474" y="342531"/>
                      </a:cubicBezTo>
                      <a:cubicBezTo>
                        <a:pt x="92420" y="347620"/>
                        <a:pt x="98077" y="352539"/>
                        <a:pt x="102995" y="357600"/>
                      </a:cubicBezTo>
                      <a:cubicBezTo>
                        <a:pt x="93415" y="353762"/>
                        <a:pt x="83751" y="359590"/>
                        <a:pt x="79799" y="369143"/>
                      </a:cubicBezTo>
                      <a:cubicBezTo>
                        <a:pt x="100038" y="381512"/>
                        <a:pt x="121272" y="394193"/>
                        <a:pt x="144923" y="395984"/>
                      </a:cubicBezTo>
                      <a:cubicBezTo>
                        <a:pt x="152910" y="396582"/>
                        <a:pt x="161267" y="395814"/>
                        <a:pt x="168203" y="391776"/>
                      </a:cubicBezTo>
                      <a:cubicBezTo>
                        <a:pt x="175139" y="387739"/>
                        <a:pt x="181023" y="378186"/>
                        <a:pt x="180028" y="370253"/>
                      </a:cubicBezTo>
                      <a:cubicBezTo>
                        <a:pt x="188158" y="375541"/>
                        <a:pt x="199329" y="375683"/>
                        <a:pt x="207629" y="370650"/>
                      </a:cubicBezTo>
                      <a:cubicBezTo>
                        <a:pt x="215930" y="365618"/>
                        <a:pt x="221899" y="353591"/>
                        <a:pt x="220989" y="343952"/>
                      </a:cubicBezTo>
                      <a:cubicBezTo>
                        <a:pt x="229716" y="346483"/>
                        <a:pt x="239665" y="344293"/>
                        <a:pt x="246544" y="338294"/>
                      </a:cubicBezTo>
                      <a:cubicBezTo>
                        <a:pt x="253423" y="332295"/>
                        <a:pt x="258340" y="321746"/>
                        <a:pt x="257033" y="312762"/>
                      </a:cubicBezTo>
                      <a:cubicBezTo>
                        <a:pt x="266839" y="317083"/>
                        <a:pt x="279404" y="313699"/>
                        <a:pt x="285743" y="305056"/>
                      </a:cubicBezTo>
                      <a:cubicBezTo>
                        <a:pt x="289808" y="299511"/>
                        <a:pt x="291286" y="292375"/>
                        <a:pt x="291172" y="285494"/>
                      </a:cubicBezTo>
                      <a:cubicBezTo>
                        <a:pt x="291030" y="278614"/>
                        <a:pt x="289267" y="272245"/>
                        <a:pt x="288272" y="265420"/>
                      </a:cubicBezTo>
                      <a:cubicBezTo>
                        <a:pt x="274913" y="173497"/>
                        <a:pt x="232985" y="85924"/>
                        <a:pt x="169738" y="17884"/>
                      </a:cubicBezTo>
                      <a:cubicBezTo>
                        <a:pt x="153791" y="711"/>
                        <a:pt x="125820" y="-3298"/>
                        <a:pt x="103108" y="2474"/>
                      </a:cubicBezTo>
                      <a:cubicBezTo>
                        <a:pt x="80396" y="8246"/>
                        <a:pt x="61039" y="23542"/>
                        <a:pt x="46087" y="41597"/>
                      </a:cubicBezTo>
                      <a:cubicBezTo>
                        <a:pt x="20390" y="72674"/>
                        <a:pt x="-13749" y="120299"/>
                        <a:pt x="5779" y="155585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2" name="Google Shape;912;p41"/>
                <p:cNvSpPr/>
                <p:nvPr/>
              </p:nvSpPr>
              <p:spPr>
                <a:xfrm>
                  <a:off x="7924900" y="6590162"/>
                  <a:ext cx="19016" cy="24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6" h="24338" extrusionOk="0">
                      <a:moveTo>
                        <a:pt x="4861" y="0"/>
                      </a:moveTo>
                      <a:cubicBezTo>
                        <a:pt x="9579" y="8103"/>
                        <a:pt x="14298" y="16235"/>
                        <a:pt x="19017" y="24339"/>
                      </a:cubicBezTo>
                      <a:lnTo>
                        <a:pt x="0" y="24253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3" name="Google Shape;913;p41"/>
                <p:cNvSpPr/>
                <p:nvPr/>
              </p:nvSpPr>
              <p:spPr>
                <a:xfrm>
                  <a:off x="8007334" y="6597242"/>
                  <a:ext cx="1108" cy="3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" h="34374" extrusionOk="0">
                      <a:moveTo>
                        <a:pt x="1109" y="3437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Google Shape;914;p41"/>
                <p:cNvSpPr/>
                <p:nvPr/>
              </p:nvSpPr>
              <p:spPr>
                <a:xfrm>
                  <a:off x="8048011" y="6582912"/>
                  <a:ext cx="2103" cy="28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28660" extrusionOk="0">
                      <a:moveTo>
                        <a:pt x="0" y="0"/>
                      </a:moveTo>
                      <a:cubicBezTo>
                        <a:pt x="711" y="9554"/>
                        <a:pt x="1421" y="19107"/>
                        <a:pt x="2103" y="28661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5" name="Google Shape;915;p41"/>
                <p:cNvSpPr/>
                <p:nvPr/>
              </p:nvSpPr>
              <p:spPr>
                <a:xfrm>
                  <a:off x="8086215" y="6551380"/>
                  <a:ext cx="170" cy="25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25788" extrusionOk="0">
                      <a:moveTo>
                        <a:pt x="0" y="0"/>
                      </a:moveTo>
                      <a:cubicBezTo>
                        <a:pt x="57" y="8587"/>
                        <a:pt x="113" y="17202"/>
                        <a:pt x="170" y="25789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6" name="Google Shape;916;p41"/>
                <p:cNvSpPr/>
                <p:nvPr/>
              </p:nvSpPr>
              <p:spPr>
                <a:xfrm>
                  <a:off x="7854774" y="6459684"/>
                  <a:ext cx="22825" cy="34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5" h="34460" extrusionOk="0">
                      <a:moveTo>
                        <a:pt x="22826" y="34461"/>
                      </a:moveTo>
                      <a:cubicBezTo>
                        <a:pt x="12962" y="24709"/>
                        <a:pt x="5117" y="12909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7" name="Google Shape;917;p41"/>
                <p:cNvSpPr/>
                <p:nvPr/>
              </p:nvSpPr>
              <p:spPr>
                <a:xfrm>
                  <a:off x="8072428" y="6374869"/>
                  <a:ext cx="41558" cy="115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8" h="115778" extrusionOk="0">
                      <a:moveTo>
                        <a:pt x="0" y="0"/>
                      </a:moveTo>
                      <a:cubicBezTo>
                        <a:pt x="19415" y="36280"/>
                        <a:pt x="33485" y="75432"/>
                        <a:pt x="41558" y="11577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260D0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18" name="Google Shape;918;p41"/>
            <p:cNvGrpSpPr/>
            <p:nvPr/>
          </p:nvGrpSpPr>
          <p:grpSpPr>
            <a:xfrm>
              <a:off x="1804713" y="3972015"/>
              <a:ext cx="296996" cy="166140"/>
              <a:chOff x="8463138" y="5685740"/>
              <a:chExt cx="296996" cy="166140"/>
            </a:xfrm>
          </p:grpSpPr>
          <p:sp>
            <p:nvSpPr>
              <p:cNvPr id="919" name="Google Shape;919;p41"/>
              <p:cNvSpPr/>
              <p:nvPr/>
            </p:nvSpPr>
            <p:spPr>
              <a:xfrm>
                <a:off x="8463138" y="5685740"/>
                <a:ext cx="296996" cy="166140"/>
              </a:xfrm>
              <a:custGeom>
                <a:avLst/>
                <a:gdLst/>
                <a:ahLst/>
                <a:cxnLst/>
                <a:rect l="l" t="t" r="r" b="b"/>
                <a:pathLst>
                  <a:path w="296996" h="166140" extrusionOk="0">
                    <a:moveTo>
                      <a:pt x="288776" y="114416"/>
                    </a:moveTo>
                    <a:cubicBezTo>
                      <a:pt x="268025" y="127779"/>
                      <a:pt x="247302" y="141115"/>
                      <a:pt x="226552" y="154478"/>
                    </a:cubicBezTo>
                    <a:cubicBezTo>
                      <a:pt x="222430" y="157122"/>
                      <a:pt x="218109" y="159851"/>
                      <a:pt x="213249" y="160420"/>
                    </a:cubicBezTo>
                    <a:cubicBezTo>
                      <a:pt x="208388" y="160989"/>
                      <a:pt x="201907" y="159311"/>
                      <a:pt x="200343" y="154677"/>
                    </a:cubicBezTo>
                    <a:cubicBezTo>
                      <a:pt x="214073" y="135229"/>
                      <a:pt x="227802" y="115752"/>
                      <a:pt x="241503" y="96304"/>
                    </a:cubicBezTo>
                    <a:cubicBezTo>
                      <a:pt x="214755" y="113847"/>
                      <a:pt x="188006" y="131390"/>
                      <a:pt x="161258" y="148934"/>
                    </a:cubicBezTo>
                    <a:cubicBezTo>
                      <a:pt x="154266" y="153511"/>
                      <a:pt x="146932" y="158231"/>
                      <a:pt x="138603" y="159027"/>
                    </a:cubicBezTo>
                    <a:cubicBezTo>
                      <a:pt x="130275" y="159823"/>
                      <a:pt x="119416" y="157690"/>
                      <a:pt x="117597" y="149531"/>
                    </a:cubicBezTo>
                    <a:cubicBezTo>
                      <a:pt x="131667" y="131789"/>
                      <a:pt x="145738" y="114046"/>
                      <a:pt x="159780" y="96304"/>
                    </a:cubicBezTo>
                    <a:cubicBezTo>
                      <a:pt x="137693" y="115496"/>
                      <a:pt x="115607" y="134660"/>
                      <a:pt x="93520" y="153852"/>
                    </a:cubicBezTo>
                    <a:cubicBezTo>
                      <a:pt x="88375" y="158316"/>
                      <a:pt x="83003" y="162894"/>
                      <a:pt x="76436" y="164685"/>
                    </a:cubicBezTo>
                    <a:cubicBezTo>
                      <a:pt x="69870" y="166476"/>
                      <a:pt x="60177" y="167670"/>
                      <a:pt x="56965" y="161671"/>
                    </a:cubicBezTo>
                    <a:cubicBezTo>
                      <a:pt x="69700" y="133153"/>
                      <a:pt x="82832" y="105659"/>
                      <a:pt x="95567" y="77140"/>
                    </a:cubicBezTo>
                    <a:cubicBezTo>
                      <a:pt x="76124" y="90134"/>
                      <a:pt x="56709" y="103100"/>
                      <a:pt x="37266" y="116094"/>
                    </a:cubicBezTo>
                    <a:cubicBezTo>
                      <a:pt x="31496" y="119960"/>
                      <a:pt x="25526" y="123884"/>
                      <a:pt x="18676" y="125135"/>
                    </a:cubicBezTo>
                    <a:cubicBezTo>
                      <a:pt x="11825" y="126386"/>
                      <a:pt x="3439" y="125050"/>
                      <a:pt x="0" y="118994"/>
                    </a:cubicBezTo>
                    <a:cubicBezTo>
                      <a:pt x="24815" y="84590"/>
                      <a:pt x="49602" y="50215"/>
                      <a:pt x="74418" y="15811"/>
                    </a:cubicBezTo>
                    <a:cubicBezTo>
                      <a:pt x="81980" y="5319"/>
                      <a:pt x="94117" y="-2841"/>
                      <a:pt x="106510" y="941"/>
                    </a:cubicBezTo>
                    <a:cubicBezTo>
                      <a:pt x="118904" y="4722"/>
                      <a:pt x="127375" y="18398"/>
                      <a:pt x="125272" y="31165"/>
                    </a:cubicBezTo>
                    <a:cubicBezTo>
                      <a:pt x="132293" y="17119"/>
                      <a:pt x="152077" y="9726"/>
                      <a:pt x="167057" y="14418"/>
                    </a:cubicBezTo>
                    <a:cubicBezTo>
                      <a:pt x="182037" y="19109"/>
                      <a:pt x="192356" y="35515"/>
                      <a:pt x="190082" y="51068"/>
                    </a:cubicBezTo>
                    <a:cubicBezTo>
                      <a:pt x="197871" y="39581"/>
                      <a:pt x="212253" y="34576"/>
                      <a:pt x="225358" y="39069"/>
                    </a:cubicBezTo>
                    <a:cubicBezTo>
                      <a:pt x="238490" y="43561"/>
                      <a:pt x="247757" y="57437"/>
                      <a:pt x="246876" y="71283"/>
                    </a:cubicBezTo>
                    <a:cubicBezTo>
                      <a:pt x="259440" y="63265"/>
                      <a:pt x="277661" y="65113"/>
                      <a:pt x="288008" y="75861"/>
                    </a:cubicBezTo>
                    <a:cubicBezTo>
                      <a:pt x="298355" y="86580"/>
                      <a:pt x="301254" y="106312"/>
                      <a:pt x="288719" y="114359"/>
                    </a:cubicBezTo>
                    <a:close/>
                  </a:path>
                </a:pathLst>
              </a:custGeom>
              <a:solidFill>
                <a:srgbClr val="E698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41"/>
              <p:cNvSpPr/>
              <p:nvPr/>
            </p:nvSpPr>
            <p:spPr>
              <a:xfrm>
                <a:off x="8553133" y="5712952"/>
                <a:ext cx="28937" cy="60362"/>
              </a:xfrm>
              <a:custGeom>
                <a:avLst/>
                <a:gdLst/>
                <a:ahLst/>
                <a:cxnLst/>
                <a:rect l="l" t="t" r="r" b="b"/>
                <a:pathLst>
                  <a:path w="28937" h="60362" extrusionOk="0">
                    <a:moveTo>
                      <a:pt x="0" y="60363"/>
                    </a:moveTo>
                    <a:cubicBezTo>
                      <a:pt x="9637" y="40233"/>
                      <a:pt x="19301" y="20130"/>
                      <a:pt x="28938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41"/>
              <p:cNvSpPr/>
              <p:nvPr/>
            </p:nvSpPr>
            <p:spPr>
              <a:xfrm>
                <a:off x="8606118" y="5736239"/>
                <a:ext cx="48778" cy="64741"/>
              </a:xfrm>
              <a:custGeom>
                <a:avLst/>
                <a:gdLst/>
                <a:ahLst/>
                <a:cxnLst/>
                <a:rect l="l" t="t" r="r" b="b"/>
                <a:pathLst>
                  <a:path w="48778" h="64741" extrusionOk="0">
                    <a:moveTo>
                      <a:pt x="0" y="64742"/>
                    </a:moveTo>
                    <a:cubicBezTo>
                      <a:pt x="16259" y="43161"/>
                      <a:pt x="32519" y="21581"/>
                      <a:pt x="48778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41"/>
              <p:cNvSpPr/>
              <p:nvPr/>
            </p:nvSpPr>
            <p:spPr>
              <a:xfrm>
                <a:off x="8693128" y="5764188"/>
                <a:ext cx="19301" cy="30821"/>
              </a:xfrm>
              <a:custGeom>
                <a:avLst/>
                <a:gdLst/>
                <a:ahLst/>
                <a:cxnLst/>
                <a:rect l="l" t="t" r="r" b="b"/>
                <a:pathLst>
                  <a:path w="19301" h="30821" extrusionOk="0">
                    <a:moveTo>
                      <a:pt x="0" y="30821"/>
                    </a:moveTo>
                    <a:cubicBezTo>
                      <a:pt x="6424" y="20557"/>
                      <a:pt x="12877" y="10264"/>
                      <a:pt x="19301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3" name="Google Shape;923;p41"/>
            <p:cNvGrpSpPr/>
            <p:nvPr/>
          </p:nvGrpSpPr>
          <p:grpSpPr>
            <a:xfrm>
              <a:off x="2230300" y="4185860"/>
              <a:ext cx="912177" cy="557869"/>
              <a:chOff x="8888725" y="5899585"/>
              <a:chExt cx="912177" cy="557869"/>
            </a:xfrm>
          </p:grpSpPr>
          <p:sp>
            <p:nvSpPr>
              <p:cNvPr id="924" name="Google Shape;924;p41"/>
              <p:cNvSpPr/>
              <p:nvPr/>
            </p:nvSpPr>
            <p:spPr>
              <a:xfrm>
                <a:off x="8888725" y="5899585"/>
                <a:ext cx="912177" cy="557869"/>
              </a:xfrm>
              <a:custGeom>
                <a:avLst/>
                <a:gdLst/>
                <a:ahLst/>
                <a:cxnLst/>
                <a:rect l="l" t="t" r="r" b="b"/>
                <a:pathLst>
                  <a:path w="912177" h="557869" extrusionOk="0">
                    <a:moveTo>
                      <a:pt x="194090" y="535078"/>
                    </a:moveTo>
                    <a:cubicBezTo>
                      <a:pt x="239428" y="529050"/>
                      <a:pt x="284767" y="523023"/>
                      <a:pt x="330106" y="516994"/>
                    </a:cubicBezTo>
                    <a:cubicBezTo>
                      <a:pt x="349805" y="514379"/>
                      <a:pt x="372289" y="511734"/>
                      <a:pt x="388776" y="500646"/>
                    </a:cubicBezTo>
                    <a:cubicBezTo>
                      <a:pt x="477549" y="510312"/>
                      <a:pt x="570132" y="514009"/>
                      <a:pt x="656858" y="535334"/>
                    </a:cubicBezTo>
                    <a:cubicBezTo>
                      <a:pt x="730395" y="553389"/>
                      <a:pt x="813000" y="527259"/>
                      <a:pt x="862744" y="470166"/>
                    </a:cubicBezTo>
                    <a:cubicBezTo>
                      <a:pt x="912489" y="413072"/>
                      <a:pt x="920931" y="325357"/>
                      <a:pt x="904643" y="251404"/>
                    </a:cubicBezTo>
                    <a:cubicBezTo>
                      <a:pt x="885485" y="164427"/>
                      <a:pt x="859731" y="82370"/>
                      <a:pt x="825905" y="0"/>
                    </a:cubicBezTo>
                    <a:cubicBezTo>
                      <a:pt x="745460" y="45749"/>
                      <a:pt x="664846" y="89422"/>
                      <a:pt x="584401" y="135170"/>
                    </a:cubicBezTo>
                    <a:cubicBezTo>
                      <a:pt x="594947" y="169204"/>
                      <a:pt x="601514" y="204631"/>
                      <a:pt x="612059" y="238666"/>
                    </a:cubicBezTo>
                    <a:cubicBezTo>
                      <a:pt x="497987" y="242959"/>
                      <a:pt x="383347" y="240343"/>
                      <a:pt x="269844" y="252341"/>
                    </a:cubicBezTo>
                    <a:cubicBezTo>
                      <a:pt x="213078" y="258341"/>
                      <a:pt x="156284" y="264340"/>
                      <a:pt x="99518" y="270340"/>
                    </a:cubicBezTo>
                    <a:cubicBezTo>
                      <a:pt x="94259" y="278955"/>
                      <a:pt x="95396" y="289816"/>
                      <a:pt x="102673" y="296811"/>
                    </a:cubicBezTo>
                    <a:cubicBezTo>
                      <a:pt x="107278" y="301246"/>
                      <a:pt x="113532" y="303492"/>
                      <a:pt x="119558" y="305625"/>
                    </a:cubicBezTo>
                    <a:cubicBezTo>
                      <a:pt x="130360" y="309435"/>
                      <a:pt x="141133" y="313217"/>
                      <a:pt x="151934" y="317026"/>
                    </a:cubicBezTo>
                    <a:cubicBezTo>
                      <a:pt x="131838" y="334655"/>
                      <a:pt x="110917" y="352141"/>
                      <a:pt x="90791" y="369769"/>
                    </a:cubicBezTo>
                    <a:cubicBezTo>
                      <a:pt x="58727" y="397890"/>
                      <a:pt x="29591" y="430672"/>
                      <a:pt x="0" y="461380"/>
                    </a:cubicBezTo>
                    <a:cubicBezTo>
                      <a:pt x="1706" y="466498"/>
                      <a:pt x="6538" y="470137"/>
                      <a:pt x="11939" y="470336"/>
                    </a:cubicBezTo>
                    <a:cubicBezTo>
                      <a:pt x="17340" y="470535"/>
                      <a:pt x="22541" y="468545"/>
                      <a:pt x="27573" y="466583"/>
                    </a:cubicBezTo>
                    <a:cubicBezTo>
                      <a:pt x="18590" y="475881"/>
                      <a:pt x="9637" y="485178"/>
                      <a:pt x="654" y="494476"/>
                    </a:cubicBezTo>
                    <a:cubicBezTo>
                      <a:pt x="654" y="499309"/>
                      <a:pt x="5259" y="503517"/>
                      <a:pt x="10063" y="503972"/>
                    </a:cubicBezTo>
                    <a:cubicBezTo>
                      <a:pt x="14867" y="504427"/>
                      <a:pt x="19529" y="502522"/>
                      <a:pt x="23991" y="500674"/>
                    </a:cubicBezTo>
                    <a:cubicBezTo>
                      <a:pt x="54890" y="487794"/>
                      <a:pt x="85760" y="474885"/>
                      <a:pt x="116659" y="462005"/>
                    </a:cubicBezTo>
                    <a:cubicBezTo>
                      <a:pt x="89228" y="482590"/>
                      <a:pt x="61769" y="503176"/>
                      <a:pt x="34338" y="523761"/>
                    </a:cubicBezTo>
                    <a:cubicBezTo>
                      <a:pt x="33571" y="528197"/>
                      <a:pt x="36612" y="533315"/>
                      <a:pt x="40933" y="534537"/>
                    </a:cubicBezTo>
                    <a:cubicBezTo>
                      <a:pt x="45253" y="535732"/>
                      <a:pt x="49859" y="534765"/>
                      <a:pt x="54265" y="533798"/>
                    </a:cubicBezTo>
                    <a:cubicBezTo>
                      <a:pt x="86527" y="526633"/>
                      <a:pt x="118762" y="519468"/>
                      <a:pt x="151025" y="512303"/>
                    </a:cubicBezTo>
                    <a:cubicBezTo>
                      <a:pt x="133003" y="523620"/>
                      <a:pt x="114981" y="534964"/>
                      <a:pt x="96960" y="546280"/>
                    </a:cubicBezTo>
                    <a:cubicBezTo>
                      <a:pt x="95368" y="551427"/>
                      <a:pt x="100542" y="555976"/>
                      <a:pt x="105743" y="557341"/>
                    </a:cubicBezTo>
                    <a:cubicBezTo>
                      <a:pt x="110945" y="558705"/>
                      <a:pt x="116403" y="557170"/>
                      <a:pt x="121548" y="555663"/>
                    </a:cubicBezTo>
                    <a:cubicBezTo>
                      <a:pt x="145255" y="548754"/>
                      <a:pt x="169644" y="538376"/>
                      <a:pt x="194118" y="535134"/>
                    </a:cubicBezTo>
                    <a:close/>
                  </a:path>
                </a:pathLst>
              </a:custGeom>
              <a:solidFill>
                <a:srgbClr val="E698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41"/>
              <p:cNvSpPr/>
              <p:nvPr/>
            </p:nvSpPr>
            <p:spPr>
              <a:xfrm>
                <a:off x="9493735" y="6131512"/>
                <a:ext cx="117453" cy="3297"/>
              </a:xfrm>
              <a:custGeom>
                <a:avLst/>
                <a:gdLst/>
                <a:ahLst/>
                <a:cxnLst/>
                <a:rect l="l" t="t" r="r" b="b"/>
                <a:pathLst>
                  <a:path w="117453" h="3297" extrusionOk="0">
                    <a:moveTo>
                      <a:pt x="0" y="3298"/>
                    </a:moveTo>
                    <a:cubicBezTo>
                      <a:pt x="39142" y="2189"/>
                      <a:pt x="78313" y="1109"/>
                      <a:pt x="117454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41"/>
              <p:cNvSpPr/>
              <p:nvPr/>
            </p:nvSpPr>
            <p:spPr>
              <a:xfrm>
                <a:off x="9039920" y="6193524"/>
                <a:ext cx="42581" cy="22234"/>
              </a:xfrm>
              <a:custGeom>
                <a:avLst/>
                <a:gdLst/>
                <a:ahLst/>
                <a:cxnLst/>
                <a:rect l="l" t="t" r="r" b="b"/>
                <a:pathLst>
                  <a:path w="42581" h="22234" extrusionOk="0">
                    <a:moveTo>
                      <a:pt x="0" y="22235"/>
                    </a:moveTo>
                    <a:cubicBezTo>
                      <a:pt x="14184" y="14813"/>
                      <a:pt x="28369" y="7421"/>
                      <a:pt x="42581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41"/>
              <p:cNvSpPr/>
              <p:nvPr/>
            </p:nvSpPr>
            <p:spPr>
              <a:xfrm>
                <a:off x="8908054" y="6294916"/>
                <a:ext cx="85077" cy="76711"/>
              </a:xfrm>
              <a:custGeom>
                <a:avLst/>
                <a:gdLst/>
                <a:ahLst/>
                <a:cxnLst/>
                <a:rect l="l" t="t" r="r" b="b"/>
                <a:pathLst>
                  <a:path w="85077" h="76711" extrusionOk="0">
                    <a:moveTo>
                      <a:pt x="0" y="76712"/>
                    </a:moveTo>
                    <a:cubicBezTo>
                      <a:pt x="28369" y="51151"/>
                      <a:pt x="56709" y="25590"/>
                      <a:pt x="85078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41"/>
              <p:cNvSpPr/>
              <p:nvPr/>
            </p:nvSpPr>
            <p:spPr>
              <a:xfrm>
                <a:off x="8987902" y="6342654"/>
                <a:ext cx="51677" cy="29854"/>
              </a:xfrm>
              <a:custGeom>
                <a:avLst/>
                <a:gdLst/>
                <a:ahLst/>
                <a:cxnLst/>
                <a:rect l="l" t="t" r="r" b="b"/>
                <a:pathLst>
                  <a:path w="51677" h="29854" extrusionOk="0">
                    <a:moveTo>
                      <a:pt x="0" y="29854"/>
                    </a:moveTo>
                    <a:cubicBezTo>
                      <a:pt x="17225" y="19903"/>
                      <a:pt x="34451" y="9951"/>
                      <a:pt x="51677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41"/>
              <p:cNvSpPr/>
              <p:nvPr/>
            </p:nvSpPr>
            <p:spPr>
              <a:xfrm>
                <a:off x="9025139" y="6393464"/>
                <a:ext cx="48465" cy="24793"/>
              </a:xfrm>
              <a:custGeom>
                <a:avLst/>
                <a:gdLst/>
                <a:ahLst/>
                <a:cxnLst/>
                <a:rect l="l" t="t" r="r" b="b"/>
                <a:pathLst>
                  <a:path w="48465" h="24793" extrusionOk="0">
                    <a:moveTo>
                      <a:pt x="0" y="24793"/>
                    </a:moveTo>
                    <a:cubicBezTo>
                      <a:pt x="16146" y="16519"/>
                      <a:pt x="32320" y="8274"/>
                      <a:pt x="48466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0" name="Google Shape;930;p41"/>
          <p:cNvSpPr/>
          <p:nvPr/>
        </p:nvSpPr>
        <p:spPr>
          <a:xfrm>
            <a:off x="1707567" y="2133362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1" name="Google Shape;931;p41"/>
          <p:cNvGrpSpPr/>
          <p:nvPr/>
        </p:nvGrpSpPr>
        <p:grpSpPr>
          <a:xfrm>
            <a:off x="-122654" y="-48932"/>
            <a:ext cx="4876679" cy="2150469"/>
            <a:chOff x="-122654" y="-48932"/>
            <a:chExt cx="4876679" cy="2150469"/>
          </a:xfrm>
        </p:grpSpPr>
        <p:sp>
          <p:nvSpPr>
            <p:cNvPr id="932" name="Google Shape;932;p41"/>
            <p:cNvSpPr/>
            <p:nvPr/>
          </p:nvSpPr>
          <p:spPr>
            <a:xfrm>
              <a:off x="-122654" y="-48932"/>
              <a:ext cx="4876679" cy="2150469"/>
            </a:xfrm>
            <a:custGeom>
              <a:avLst/>
              <a:gdLst/>
              <a:ahLst/>
              <a:cxnLst/>
              <a:rect l="l" t="t" r="r" b="b"/>
              <a:pathLst>
                <a:path w="1051575" h="463713" extrusionOk="0">
                  <a:moveTo>
                    <a:pt x="1048393" y="1717"/>
                  </a:moveTo>
                  <a:lnTo>
                    <a:pt x="8696" y="0"/>
                  </a:lnTo>
                  <a:cubicBezTo>
                    <a:pt x="5261" y="141691"/>
                    <a:pt x="3457" y="283990"/>
                    <a:pt x="0" y="425681"/>
                  </a:cubicBezTo>
                  <a:cubicBezTo>
                    <a:pt x="30568" y="457963"/>
                    <a:pt x="79072" y="467636"/>
                    <a:pt x="123206" y="462354"/>
                  </a:cubicBezTo>
                  <a:cubicBezTo>
                    <a:pt x="167340" y="457050"/>
                    <a:pt x="208713" y="438898"/>
                    <a:pt x="250130" y="422703"/>
                  </a:cubicBezTo>
                  <a:cubicBezTo>
                    <a:pt x="371010" y="375400"/>
                    <a:pt x="499608" y="349945"/>
                    <a:pt x="628445" y="334097"/>
                  </a:cubicBezTo>
                  <a:cubicBezTo>
                    <a:pt x="650534" y="335880"/>
                    <a:pt x="673405" y="331402"/>
                    <a:pt x="692211" y="319641"/>
                  </a:cubicBezTo>
                  <a:cubicBezTo>
                    <a:pt x="711017" y="307903"/>
                    <a:pt x="725409" y="288621"/>
                    <a:pt x="729432" y="266839"/>
                  </a:cubicBezTo>
                  <a:cubicBezTo>
                    <a:pt x="733476" y="245035"/>
                    <a:pt x="732736" y="222123"/>
                    <a:pt x="716278" y="207276"/>
                  </a:cubicBezTo>
                  <a:cubicBezTo>
                    <a:pt x="752086" y="206015"/>
                    <a:pt x="787893" y="204776"/>
                    <a:pt x="823679" y="203515"/>
                  </a:cubicBezTo>
                  <a:cubicBezTo>
                    <a:pt x="838267" y="202993"/>
                    <a:pt x="853486" y="202319"/>
                    <a:pt x="866204" y="195189"/>
                  </a:cubicBezTo>
                  <a:cubicBezTo>
                    <a:pt x="878923" y="188059"/>
                    <a:pt x="888119" y="172320"/>
                    <a:pt x="882880" y="158690"/>
                  </a:cubicBezTo>
                  <a:cubicBezTo>
                    <a:pt x="874944" y="138039"/>
                    <a:pt x="840093" y="132669"/>
                    <a:pt x="840724" y="110561"/>
                  </a:cubicBezTo>
                  <a:cubicBezTo>
                    <a:pt x="841137" y="95779"/>
                    <a:pt x="858247" y="87714"/>
                    <a:pt x="872857" y="85454"/>
                  </a:cubicBezTo>
                  <a:cubicBezTo>
                    <a:pt x="898164" y="81541"/>
                    <a:pt x="923948" y="84628"/>
                    <a:pt x="949559" y="84932"/>
                  </a:cubicBezTo>
                  <a:cubicBezTo>
                    <a:pt x="975170" y="85236"/>
                    <a:pt x="1002020" y="82323"/>
                    <a:pt x="1023283" y="68063"/>
                  </a:cubicBezTo>
                  <a:cubicBezTo>
                    <a:pt x="1044545" y="53803"/>
                    <a:pt x="1058090" y="25434"/>
                    <a:pt x="1048372" y="1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1026375" y="3238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2306675" y="795912"/>
              <a:ext cx="172994" cy="139683"/>
            </a:xfrm>
            <a:custGeom>
              <a:avLst/>
              <a:gdLst/>
              <a:ahLst/>
              <a:cxnLst/>
              <a:rect l="l" t="t" r="r" b="b"/>
              <a:pathLst>
                <a:path w="271363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41"/>
            <p:cNvSpPr/>
            <p:nvPr/>
          </p:nvSpPr>
          <p:spPr>
            <a:xfrm>
              <a:off x="333200" y="16437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36" name="Google Shape;936;p41"/>
          <p:cNvSpPr/>
          <p:nvPr/>
        </p:nvSpPr>
        <p:spPr>
          <a:xfrm>
            <a:off x="8437200" y="323800"/>
            <a:ext cx="215700" cy="215700"/>
          </a:xfrm>
          <a:prstGeom prst="mathMultiply">
            <a:avLst>
              <a:gd name="adj1" fmla="val 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448;p32">
            <a:extLst>
              <a:ext uri="{FF2B5EF4-FFF2-40B4-BE49-F238E27FC236}">
                <a16:creationId xmlns:a16="http://schemas.microsoft.com/office/drawing/2014/main" id="{3F0CAD6E-B551-3C13-D615-3C7C52075B16}"/>
              </a:ext>
            </a:extLst>
          </p:cNvPr>
          <p:cNvSpPr txBox="1">
            <a:spLocks/>
          </p:cNvSpPr>
          <p:nvPr/>
        </p:nvSpPr>
        <p:spPr>
          <a:xfrm>
            <a:off x="4311867" y="500514"/>
            <a:ext cx="4033398" cy="3026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72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lexandria"/>
              <a:buNone/>
              <a:defRPr sz="12000" b="1" i="0" u="none" strike="noStrike" cap="none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pPr>
              <a:lnSpc>
                <a:spcPct val="150000"/>
              </a:lnSpc>
              <a:buClr>
                <a:schemeClr val="lt1"/>
              </a:buClr>
              <a:buSzPts val="1100"/>
              <a:buFont typeface="Arial"/>
              <a:buNone/>
            </a:pPr>
            <a:r>
              <a:rPr lang="vi-VN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XIN CHÀO </a:t>
            </a:r>
          </a:p>
          <a:p>
            <a:pPr>
              <a:lnSpc>
                <a:spcPct val="150000"/>
              </a:lnSpc>
              <a:buClr>
                <a:schemeClr val="lt1"/>
              </a:buClr>
              <a:buSzPts val="1100"/>
              <a:buFont typeface="Arial"/>
              <a:buNone/>
            </a:pPr>
            <a:r>
              <a:rPr lang="vi-VN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Lora"/>
              </a:rPr>
              <a:t>TẠM BIỆT VÀ HẸN GẶP LẠI!</a:t>
            </a:r>
            <a:endParaRPr lang="vi-VN" sz="4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BB52C53-4413-EF24-2815-32C20537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41" y="570059"/>
            <a:ext cx="2899318" cy="516390"/>
          </a:xfrm>
        </p:spPr>
        <p:txBody>
          <a:bodyPr anchor="ctr"/>
          <a:lstStyle/>
          <a:p>
            <a:pPr algn="ctr"/>
            <a:r>
              <a:rPr lang="vi-VN" sz="3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F52C79-5067-856D-2BBF-487E69596412}"/>
              </a:ext>
            </a:extLst>
          </p:cNvPr>
          <p:cNvGrpSpPr/>
          <p:nvPr/>
        </p:nvGrpSpPr>
        <p:grpSpPr>
          <a:xfrm>
            <a:off x="1050533" y="1524617"/>
            <a:ext cx="6538806" cy="572700"/>
            <a:chOff x="709448" y="1174530"/>
            <a:chExt cx="7458356" cy="5727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5B72C4C-7D6B-76F5-E51A-6440DFFEC9EF}"/>
                </a:ext>
              </a:extLst>
            </p:cNvPr>
            <p:cNvGrpSpPr/>
            <p:nvPr/>
          </p:nvGrpSpPr>
          <p:grpSpPr>
            <a:xfrm>
              <a:off x="709448" y="1174530"/>
              <a:ext cx="7458356" cy="572700"/>
              <a:chOff x="709448" y="1174530"/>
              <a:chExt cx="7458356" cy="57270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5428D00-C536-3E30-0E85-73E672F9B2B8}"/>
                  </a:ext>
                </a:extLst>
              </p:cNvPr>
              <p:cNvSpPr/>
              <p:nvPr/>
            </p:nvSpPr>
            <p:spPr>
              <a:xfrm>
                <a:off x="709448" y="1174530"/>
                <a:ext cx="7458356" cy="572700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6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C26DC5-E312-367A-280A-33D7B5CAEA01}"/>
                  </a:ext>
                </a:extLst>
              </p:cNvPr>
              <p:cNvSpPr txBox="1"/>
              <p:nvPr/>
            </p:nvSpPr>
            <p:spPr>
              <a:xfrm>
                <a:off x="912813" y="1262010"/>
                <a:ext cx="5162970" cy="397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vi-VN" sz="2000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Lắng nghe bài hát </a:t>
                </a:r>
                <a:r>
                  <a:rPr lang="vi-VN" sz="2000" b="1" i="1" dirty="0">
                    <a:solidFill>
                      <a:schemeClr val="accent6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Nối vòng tay lớn</a:t>
                </a:r>
                <a:endParaRPr lang="vi-VN" sz="2000" b="1" i="1" dirty="0">
                  <a:solidFill>
                    <a:schemeClr val="accent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lowchart: Merge 6">
              <a:extLst>
                <a:ext uri="{FF2B5EF4-FFF2-40B4-BE49-F238E27FC236}">
                  <a16:creationId xmlns:a16="http://schemas.microsoft.com/office/drawing/2014/main" id="{D9F36B95-66F5-1E7A-0E6D-F0B5D1E34AE7}"/>
                </a:ext>
              </a:extLst>
            </p:cNvPr>
            <p:cNvSpPr/>
            <p:nvPr/>
          </p:nvSpPr>
          <p:spPr>
            <a:xfrm rot="16200000">
              <a:off x="7581324" y="1340068"/>
              <a:ext cx="260131" cy="260131"/>
            </a:xfrm>
            <a:prstGeom prst="flowChartMerge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B54B5A1-BEF7-20DB-027F-A8CAD67E15D4}"/>
              </a:ext>
            </a:extLst>
          </p:cNvPr>
          <p:cNvSpPr/>
          <p:nvPr/>
        </p:nvSpPr>
        <p:spPr>
          <a:xfrm>
            <a:off x="5898303" y="1365591"/>
            <a:ext cx="890751" cy="890751"/>
          </a:xfrm>
          <a:prstGeom prst="flowChartConnector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yt1s.com - Nối Vòng Tay Lớn  Trịnh Công Sơn  Âm nhạc cổ điển Việt Nam ">
            <a:hlinkClick r:id="" action="ppaction://media"/>
            <a:extLst>
              <a:ext uri="{FF2B5EF4-FFF2-40B4-BE49-F238E27FC236}">
                <a16:creationId xmlns:a16="http://schemas.microsoft.com/office/drawing/2014/main" id="{C077C059-A65F-7231-E727-665678C8B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6283" y="1562527"/>
            <a:ext cx="534790" cy="534790"/>
          </a:xfrm>
          <a:prstGeom prst="rect">
            <a:avLst/>
          </a:prstGeom>
        </p:spPr>
      </p:pic>
      <p:pic>
        <p:nvPicPr>
          <p:cNvPr id="2" name="Picture 30">
            <a:extLst>
              <a:ext uri="{FF2B5EF4-FFF2-40B4-BE49-F238E27FC236}">
                <a16:creationId xmlns:a16="http://schemas.microsoft.com/office/drawing/2014/main" id="{ACBBB388-41ED-2299-4F8C-3F7AF69A3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3787" y="2655601"/>
            <a:ext cx="8136425" cy="2308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9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>
            <a:off x="4383300" y="5939100"/>
            <a:ext cx="2598600" cy="274200"/>
          </a:xfrm>
          <a:prstGeom prst="rect">
            <a:avLst/>
          </a:prstGeom>
          <a:solidFill>
            <a:srgbClr val="002AFF">
              <a:alpha val="35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31"/>
          <p:cNvSpPr/>
          <p:nvPr/>
        </p:nvSpPr>
        <p:spPr>
          <a:xfrm rot="10800000" flipH="1">
            <a:off x="-117527" y="3566881"/>
            <a:ext cx="3575355" cy="1576624"/>
          </a:xfrm>
          <a:custGeom>
            <a:avLst/>
            <a:gdLst/>
            <a:ahLst/>
            <a:cxnLst/>
            <a:rect l="l" t="t" r="r" b="b"/>
            <a:pathLst>
              <a:path w="1051575" h="463713" extrusionOk="0">
                <a:moveTo>
                  <a:pt x="1048393" y="1717"/>
                </a:moveTo>
                <a:lnTo>
                  <a:pt x="8696" y="0"/>
                </a:lnTo>
                <a:cubicBezTo>
                  <a:pt x="5261" y="141691"/>
                  <a:pt x="3457" y="283990"/>
                  <a:pt x="0" y="425681"/>
                </a:cubicBezTo>
                <a:cubicBezTo>
                  <a:pt x="30568" y="457963"/>
                  <a:pt x="79072" y="467636"/>
                  <a:pt x="123206" y="462354"/>
                </a:cubicBezTo>
                <a:cubicBezTo>
                  <a:pt x="167340" y="457050"/>
                  <a:pt x="208713" y="438898"/>
                  <a:pt x="250130" y="422703"/>
                </a:cubicBezTo>
                <a:cubicBezTo>
                  <a:pt x="371010" y="375400"/>
                  <a:pt x="499608" y="349945"/>
                  <a:pt x="628445" y="334097"/>
                </a:cubicBezTo>
                <a:cubicBezTo>
                  <a:pt x="650534" y="335880"/>
                  <a:pt x="673405" y="331402"/>
                  <a:pt x="692211" y="319641"/>
                </a:cubicBezTo>
                <a:cubicBezTo>
                  <a:pt x="711017" y="307903"/>
                  <a:pt x="725409" y="288621"/>
                  <a:pt x="729432" y="266839"/>
                </a:cubicBezTo>
                <a:cubicBezTo>
                  <a:pt x="733476" y="245035"/>
                  <a:pt x="732736" y="222123"/>
                  <a:pt x="716278" y="207276"/>
                </a:cubicBezTo>
                <a:cubicBezTo>
                  <a:pt x="752086" y="206015"/>
                  <a:pt x="787893" y="204776"/>
                  <a:pt x="823679" y="203515"/>
                </a:cubicBezTo>
                <a:cubicBezTo>
                  <a:pt x="838267" y="202993"/>
                  <a:pt x="853486" y="202319"/>
                  <a:pt x="866204" y="195189"/>
                </a:cubicBezTo>
                <a:cubicBezTo>
                  <a:pt x="878923" y="188059"/>
                  <a:pt x="888119" y="172320"/>
                  <a:pt x="882880" y="158690"/>
                </a:cubicBezTo>
                <a:cubicBezTo>
                  <a:pt x="874944" y="138039"/>
                  <a:pt x="840093" y="132669"/>
                  <a:pt x="840724" y="110561"/>
                </a:cubicBezTo>
                <a:cubicBezTo>
                  <a:pt x="841137" y="95779"/>
                  <a:pt x="858247" y="87714"/>
                  <a:pt x="872857" y="85454"/>
                </a:cubicBezTo>
                <a:cubicBezTo>
                  <a:pt x="898164" y="81541"/>
                  <a:pt x="923948" y="84628"/>
                  <a:pt x="949559" y="84932"/>
                </a:cubicBezTo>
                <a:cubicBezTo>
                  <a:pt x="975170" y="85236"/>
                  <a:pt x="1002020" y="82323"/>
                  <a:pt x="1023283" y="68063"/>
                </a:cubicBezTo>
                <a:cubicBezTo>
                  <a:pt x="1044545" y="53803"/>
                  <a:pt x="1058090" y="25434"/>
                  <a:pt x="1048372" y="173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4" name="Google Shape;384;p31"/>
          <p:cNvGrpSpPr/>
          <p:nvPr/>
        </p:nvGrpSpPr>
        <p:grpSpPr>
          <a:xfrm>
            <a:off x="57622" y="2995498"/>
            <a:ext cx="4577629" cy="2260152"/>
            <a:chOff x="2769896" y="5880752"/>
            <a:chExt cx="1951926" cy="963741"/>
          </a:xfrm>
        </p:grpSpPr>
        <p:grpSp>
          <p:nvGrpSpPr>
            <p:cNvPr id="385" name="Google Shape;385;p31"/>
            <p:cNvGrpSpPr/>
            <p:nvPr/>
          </p:nvGrpSpPr>
          <p:grpSpPr>
            <a:xfrm>
              <a:off x="2769896" y="5935553"/>
              <a:ext cx="387667" cy="540393"/>
              <a:chOff x="2769896" y="5935553"/>
              <a:chExt cx="387667" cy="540393"/>
            </a:xfrm>
          </p:grpSpPr>
          <p:sp>
            <p:nvSpPr>
              <p:cNvPr id="386" name="Google Shape;386;p31"/>
              <p:cNvSpPr/>
              <p:nvPr/>
            </p:nvSpPr>
            <p:spPr>
              <a:xfrm>
                <a:off x="2769896" y="5935553"/>
                <a:ext cx="387667" cy="540393"/>
              </a:xfrm>
              <a:custGeom>
                <a:avLst/>
                <a:gdLst/>
                <a:ahLst/>
                <a:cxnLst/>
                <a:rect l="l" t="t" r="r" b="b"/>
                <a:pathLst>
                  <a:path w="387667" h="540393" extrusionOk="0">
                    <a:moveTo>
                      <a:pt x="360067" y="397974"/>
                    </a:moveTo>
                    <a:cubicBezTo>
                      <a:pt x="373682" y="365959"/>
                      <a:pt x="367543" y="327717"/>
                      <a:pt x="362056" y="293370"/>
                    </a:cubicBezTo>
                    <a:cubicBezTo>
                      <a:pt x="350487" y="221208"/>
                      <a:pt x="343494" y="147851"/>
                      <a:pt x="331925" y="75688"/>
                    </a:cubicBezTo>
                    <a:cubicBezTo>
                      <a:pt x="324023" y="71651"/>
                      <a:pt x="313932" y="75688"/>
                      <a:pt x="308247" y="82512"/>
                    </a:cubicBezTo>
                    <a:cubicBezTo>
                      <a:pt x="302590" y="89336"/>
                      <a:pt x="300288" y="98292"/>
                      <a:pt x="298156" y="106907"/>
                    </a:cubicBezTo>
                    <a:cubicBezTo>
                      <a:pt x="290140" y="139292"/>
                      <a:pt x="282124" y="171649"/>
                      <a:pt x="274079" y="204034"/>
                    </a:cubicBezTo>
                    <a:cubicBezTo>
                      <a:pt x="233942" y="135852"/>
                      <a:pt x="188746" y="68182"/>
                      <a:pt x="148609" y="0"/>
                    </a:cubicBezTo>
                    <a:cubicBezTo>
                      <a:pt x="141900" y="2644"/>
                      <a:pt x="136670" y="9383"/>
                      <a:pt x="136102" y="16576"/>
                    </a:cubicBezTo>
                    <a:cubicBezTo>
                      <a:pt x="135562" y="23769"/>
                      <a:pt x="137693" y="30878"/>
                      <a:pt x="139797" y="37759"/>
                    </a:cubicBezTo>
                    <a:cubicBezTo>
                      <a:pt x="152219" y="78333"/>
                      <a:pt x="164641" y="118906"/>
                      <a:pt x="177063" y="159479"/>
                    </a:cubicBezTo>
                    <a:cubicBezTo>
                      <a:pt x="148694" y="106879"/>
                      <a:pt x="115834" y="58998"/>
                      <a:pt x="78597" y="12254"/>
                    </a:cubicBezTo>
                    <a:cubicBezTo>
                      <a:pt x="71348" y="12141"/>
                      <a:pt x="64384" y="19021"/>
                      <a:pt x="63417" y="26215"/>
                    </a:cubicBezTo>
                    <a:cubicBezTo>
                      <a:pt x="62423" y="33409"/>
                      <a:pt x="64952" y="40574"/>
                      <a:pt x="67425" y="47369"/>
                    </a:cubicBezTo>
                    <a:cubicBezTo>
                      <a:pt x="83656" y="92122"/>
                      <a:pt x="99887" y="136847"/>
                      <a:pt x="116147" y="181600"/>
                    </a:cubicBezTo>
                    <a:cubicBezTo>
                      <a:pt x="88944" y="138582"/>
                      <a:pt x="61996" y="98263"/>
                      <a:pt x="34821" y="55245"/>
                    </a:cubicBezTo>
                    <a:cubicBezTo>
                      <a:pt x="27885" y="57292"/>
                      <a:pt x="22740" y="65310"/>
                      <a:pt x="22257" y="72532"/>
                    </a:cubicBezTo>
                    <a:cubicBezTo>
                      <a:pt x="21774" y="79754"/>
                      <a:pt x="24190" y="86806"/>
                      <a:pt x="26606" y="93658"/>
                    </a:cubicBezTo>
                    <a:cubicBezTo>
                      <a:pt x="42013" y="137501"/>
                      <a:pt x="57420" y="181373"/>
                      <a:pt x="72826" y="225216"/>
                    </a:cubicBezTo>
                    <a:cubicBezTo>
                      <a:pt x="52957" y="194623"/>
                      <a:pt x="30103" y="166047"/>
                      <a:pt x="10262" y="135425"/>
                    </a:cubicBezTo>
                    <a:cubicBezTo>
                      <a:pt x="4719" y="138183"/>
                      <a:pt x="0" y="146201"/>
                      <a:pt x="0" y="152400"/>
                    </a:cubicBezTo>
                    <a:cubicBezTo>
                      <a:pt x="0" y="158598"/>
                      <a:pt x="2331" y="164540"/>
                      <a:pt x="4605" y="170312"/>
                    </a:cubicBezTo>
                    <a:cubicBezTo>
                      <a:pt x="28568" y="231244"/>
                      <a:pt x="52530" y="292204"/>
                      <a:pt x="76493" y="353136"/>
                    </a:cubicBezTo>
                    <a:cubicBezTo>
                      <a:pt x="101280" y="416200"/>
                      <a:pt x="127943" y="477529"/>
                      <a:pt x="153242" y="540394"/>
                    </a:cubicBezTo>
                    <a:lnTo>
                      <a:pt x="387668" y="457712"/>
                    </a:lnTo>
                    <a:cubicBezTo>
                      <a:pt x="378486" y="438320"/>
                      <a:pt x="369276" y="417394"/>
                      <a:pt x="360123" y="398003"/>
                    </a:cubicBezTo>
                    <a:close/>
                  </a:path>
                </a:pathLst>
              </a:custGeom>
              <a:solidFill>
                <a:srgbClr val="A8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2980128" y="6135152"/>
                <a:ext cx="61061" cy="155812"/>
              </a:xfrm>
              <a:custGeom>
                <a:avLst/>
                <a:gdLst/>
                <a:ahLst/>
                <a:cxnLst/>
                <a:rect l="l" t="t" r="r" b="b"/>
                <a:pathLst>
                  <a:path w="61061" h="155812" extrusionOk="0">
                    <a:moveTo>
                      <a:pt x="771" y="155812"/>
                    </a:moveTo>
                    <a:cubicBezTo>
                      <a:pt x="-4261" y="112452"/>
                      <a:pt x="15666" y="67102"/>
                      <a:pt x="50999" y="41484"/>
                    </a:cubicBezTo>
                    <a:cubicBezTo>
                      <a:pt x="53301" y="28091"/>
                      <a:pt x="58759" y="13363"/>
                      <a:pt x="61061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2876207" y="6163271"/>
                <a:ext cx="102019" cy="68722"/>
              </a:xfrm>
              <a:custGeom>
                <a:avLst/>
                <a:gdLst/>
                <a:ahLst/>
                <a:cxnLst/>
                <a:rect l="l" t="t" r="r" b="b"/>
                <a:pathLst>
                  <a:path w="102019" h="68722" extrusionOk="0">
                    <a:moveTo>
                      <a:pt x="0" y="68723"/>
                    </a:moveTo>
                    <a:cubicBezTo>
                      <a:pt x="33997" y="45806"/>
                      <a:pt x="68022" y="22917"/>
                      <a:pt x="102019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9" name="Google Shape;389;p31"/>
            <p:cNvGrpSpPr/>
            <p:nvPr/>
          </p:nvGrpSpPr>
          <p:grpSpPr>
            <a:xfrm>
              <a:off x="2890449" y="6207483"/>
              <a:ext cx="1831373" cy="637010"/>
              <a:chOff x="2890449" y="6207483"/>
              <a:chExt cx="1831373" cy="637010"/>
            </a:xfrm>
          </p:grpSpPr>
          <p:sp>
            <p:nvSpPr>
              <p:cNvPr id="390" name="Google Shape;390;p31"/>
              <p:cNvSpPr/>
              <p:nvPr/>
            </p:nvSpPr>
            <p:spPr>
              <a:xfrm>
                <a:off x="2890449" y="6207483"/>
                <a:ext cx="1831373" cy="637010"/>
              </a:xfrm>
              <a:custGeom>
                <a:avLst/>
                <a:gdLst/>
                <a:ahLst/>
                <a:cxnLst/>
                <a:rect l="l" t="t" r="r" b="b"/>
                <a:pathLst>
                  <a:path w="1831373" h="637010" extrusionOk="0">
                    <a:moveTo>
                      <a:pt x="1809202" y="218565"/>
                    </a:moveTo>
                    <a:cubicBezTo>
                      <a:pt x="1777308" y="196103"/>
                      <a:pt x="1739076" y="185384"/>
                      <a:pt x="1701099" y="176456"/>
                    </a:cubicBezTo>
                    <a:cubicBezTo>
                      <a:pt x="1677762" y="170969"/>
                      <a:pt x="1653714" y="166590"/>
                      <a:pt x="1630376" y="161103"/>
                    </a:cubicBezTo>
                    <a:cubicBezTo>
                      <a:pt x="1650360" y="162410"/>
                      <a:pt x="1668154" y="144127"/>
                      <a:pt x="1670513" y="124225"/>
                    </a:cubicBezTo>
                    <a:cubicBezTo>
                      <a:pt x="1672901" y="104322"/>
                      <a:pt x="1662583" y="84532"/>
                      <a:pt x="1647830" y="70970"/>
                    </a:cubicBezTo>
                    <a:cubicBezTo>
                      <a:pt x="1633077" y="57407"/>
                      <a:pt x="1614316" y="49134"/>
                      <a:pt x="1595612" y="41912"/>
                    </a:cubicBezTo>
                    <a:cubicBezTo>
                      <a:pt x="1533957" y="18171"/>
                      <a:pt x="1468948" y="-198"/>
                      <a:pt x="1402887" y="2"/>
                    </a:cubicBezTo>
                    <a:cubicBezTo>
                      <a:pt x="1324432" y="229"/>
                      <a:pt x="1241202" y="7849"/>
                      <a:pt x="1168433" y="37192"/>
                    </a:cubicBezTo>
                    <a:cubicBezTo>
                      <a:pt x="1144015" y="47030"/>
                      <a:pt x="1126477" y="71994"/>
                      <a:pt x="1125453" y="98294"/>
                    </a:cubicBezTo>
                    <a:cubicBezTo>
                      <a:pt x="1062121" y="112454"/>
                      <a:pt x="996060" y="125732"/>
                      <a:pt x="932728" y="139863"/>
                    </a:cubicBezTo>
                    <a:cubicBezTo>
                      <a:pt x="815160" y="166134"/>
                      <a:pt x="698672" y="214926"/>
                      <a:pt x="626471" y="311341"/>
                    </a:cubicBezTo>
                    <a:cubicBezTo>
                      <a:pt x="576811" y="377647"/>
                      <a:pt x="528261" y="449468"/>
                      <a:pt x="481898" y="518133"/>
                    </a:cubicBezTo>
                    <a:cubicBezTo>
                      <a:pt x="409612" y="387684"/>
                      <a:pt x="332664" y="259508"/>
                      <a:pt x="260378" y="129059"/>
                    </a:cubicBezTo>
                    <a:cubicBezTo>
                      <a:pt x="171946" y="175177"/>
                      <a:pt x="88432" y="221550"/>
                      <a:pt x="0" y="267669"/>
                    </a:cubicBezTo>
                    <a:cubicBezTo>
                      <a:pt x="43548" y="389617"/>
                      <a:pt x="81667" y="515091"/>
                      <a:pt x="125243" y="637011"/>
                    </a:cubicBezTo>
                    <a:lnTo>
                      <a:pt x="1831374" y="587737"/>
                    </a:lnTo>
                    <a:cubicBezTo>
                      <a:pt x="1823130" y="465618"/>
                      <a:pt x="1817445" y="340627"/>
                      <a:pt x="1809202" y="218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31"/>
              <p:cNvSpPr/>
              <p:nvPr/>
            </p:nvSpPr>
            <p:spPr>
              <a:xfrm>
                <a:off x="3813739" y="6574040"/>
                <a:ext cx="594463" cy="206479"/>
              </a:xfrm>
              <a:custGeom>
                <a:avLst/>
                <a:gdLst/>
                <a:ahLst/>
                <a:cxnLst/>
                <a:rect l="l" t="t" r="r" b="b"/>
                <a:pathLst>
                  <a:path w="594463" h="206479" extrusionOk="0">
                    <a:moveTo>
                      <a:pt x="0" y="206480"/>
                    </a:moveTo>
                    <a:lnTo>
                      <a:pt x="47783" y="0"/>
                    </a:lnTo>
                    <a:lnTo>
                      <a:pt x="594464" y="47853"/>
                    </a:lnTo>
                    <a:lnTo>
                      <a:pt x="585652" y="206480"/>
                    </a:lnTo>
                    <a:lnTo>
                      <a:pt x="0" y="2064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1"/>
              <p:cNvSpPr/>
              <p:nvPr/>
            </p:nvSpPr>
            <p:spPr>
              <a:xfrm>
                <a:off x="2928795" y="6454139"/>
                <a:ext cx="282436" cy="112594"/>
              </a:xfrm>
              <a:custGeom>
                <a:avLst/>
                <a:gdLst/>
                <a:ahLst/>
                <a:cxnLst/>
                <a:rect l="l" t="t" r="r" b="b"/>
                <a:pathLst>
                  <a:path w="282436" h="112594" extrusionOk="0">
                    <a:moveTo>
                      <a:pt x="0" y="112594"/>
                    </a:moveTo>
                    <a:cubicBezTo>
                      <a:pt x="94145" y="75063"/>
                      <a:pt x="188291" y="37531"/>
                      <a:pt x="282436" y="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31"/>
              <p:cNvSpPr/>
              <p:nvPr/>
            </p:nvSpPr>
            <p:spPr>
              <a:xfrm>
                <a:off x="2930728" y="6477767"/>
                <a:ext cx="24986" cy="71281"/>
              </a:xfrm>
              <a:custGeom>
                <a:avLst/>
                <a:gdLst/>
                <a:ahLst/>
                <a:cxnLst/>
                <a:rect l="l" t="t" r="r" b="b"/>
                <a:pathLst>
                  <a:path w="24986" h="71281" extrusionOk="0">
                    <a:moveTo>
                      <a:pt x="0" y="0"/>
                    </a:moveTo>
                    <a:cubicBezTo>
                      <a:pt x="8329" y="23769"/>
                      <a:pt x="16657" y="47511"/>
                      <a:pt x="24986" y="7128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31"/>
              <p:cNvSpPr/>
              <p:nvPr/>
            </p:nvSpPr>
            <p:spPr>
              <a:xfrm>
                <a:off x="2966515" y="6455447"/>
                <a:ext cx="30017" cy="84446"/>
              </a:xfrm>
              <a:custGeom>
                <a:avLst/>
                <a:gdLst/>
                <a:ahLst/>
                <a:cxnLst/>
                <a:rect l="l" t="t" r="r" b="b"/>
                <a:pathLst>
                  <a:path w="30017" h="84446" extrusionOk="0">
                    <a:moveTo>
                      <a:pt x="0" y="0"/>
                    </a:moveTo>
                    <a:cubicBezTo>
                      <a:pt x="10006" y="28149"/>
                      <a:pt x="20012" y="56297"/>
                      <a:pt x="30017" y="84446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31"/>
              <p:cNvSpPr/>
              <p:nvPr/>
            </p:nvSpPr>
            <p:spPr>
              <a:xfrm>
                <a:off x="3029904" y="6419935"/>
                <a:ext cx="45992" cy="86037"/>
              </a:xfrm>
              <a:custGeom>
                <a:avLst/>
                <a:gdLst/>
                <a:ahLst/>
                <a:cxnLst/>
                <a:rect l="l" t="t" r="r" b="b"/>
                <a:pathLst>
                  <a:path w="45992" h="86037" extrusionOk="0">
                    <a:moveTo>
                      <a:pt x="0" y="0"/>
                    </a:moveTo>
                    <a:cubicBezTo>
                      <a:pt x="15321" y="28689"/>
                      <a:pt x="30643" y="57350"/>
                      <a:pt x="45993" y="86038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31"/>
              <p:cNvSpPr/>
              <p:nvPr/>
            </p:nvSpPr>
            <p:spPr>
              <a:xfrm>
                <a:off x="3065323" y="6405207"/>
                <a:ext cx="40335" cy="91866"/>
              </a:xfrm>
              <a:custGeom>
                <a:avLst/>
                <a:gdLst/>
                <a:ahLst/>
                <a:cxnLst/>
                <a:rect l="l" t="t" r="r" b="b"/>
                <a:pathLst>
                  <a:path w="40335" h="91866" extrusionOk="0">
                    <a:moveTo>
                      <a:pt x="0" y="0"/>
                    </a:moveTo>
                    <a:cubicBezTo>
                      <a:pt x="13445" y="30622"/>
                      <a:pt x="26891" y="61244"/>
                      <a:pt x="40336" y="91867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31"/>
              <p:cNvSpPr/>
              <p:nvPr/>
            </p:nvSpPr>
            <p:spPr>
              <a:xfrm>
                <a:off x="3124874" y="6372452"/>
                <a:ext cx="47555" cy="91212"/>
              </a:xfrm>
              <a:custGeom>
                <a:avLst/>
                <a:gdLst/>
                <a:ahLst/>
                <a:cxnLst/>
                <a:rect l="l" t="t" r="r" b="b"/>
                <a:pathLst>
                  <a:path w="47555" h="91212" extrusionOk="0">
                    <a:moveTo>
                      <a:pt x="0" y="0"/>
                    </a:moveTo>
                    <a:cubicBezTo>
                      <a:pt x="15862" y="30395"/>
                      <a:pt x="31723" y="60818"/>
                      <a:pt x="47556" y="91213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1"/>
              <p:cNvSpPr/>
              <p:nvPr/>
            </p:nvSpPr>
            <p:spPr>
              <a:xfrm>
                <a:off x="3351625" y="6717342"/>
                <a:ext cx="23365" cy="45407"/>
              </a:xfrm>
              <a:custGeom>
                <a:avLst/>
                <a:gdLst/>
                <a:ahLst/>
                <a:cxnLst/>
                <a:rect l="l" t="t" r="r" b="b"/>
                <a:pathLst>
                  <a:path w="23365" h="45407" extrusionOk="0">
                    <a:moveTo>
                      <a:pt x="23366" y="0"/>
                    </a:moveTo>
                    <a:cubicBezTo>
                      <a:pt x="15577" y="15126"/>
                      <a:pt x="7789" y="30281"/>
                      <a:pt x="0" y="45407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31"/>
              <p:cNvSpPr/>
              <p:nvPr/>
            </p:nvSpPr>
            <p:spPr>
              <a:xfrm>
                <a:off x="4002599" y="6299636"/>
                <a:ext cx="548442" cy="125132"/>
              </a:xfrm>
              <a:custGeom>
                <a:avLst/>
                <a:gdLst/>
                <a:ahLst/>
                <a:cxnLst/>
                <a:rect l="l" t="t" r="r" b="b"/>
                <a:pathLst>
                  <a:path w="548442" h="125132" extrusionOk="0">
                    <a:moveTo>
                      <a:pt x="0" y="10406"/>
                    </a:moveTo>
                    <a:cubicBezTo>
                      <a:pt x="13360" y="6937"/>
                      <a:pt x="26692" y="3469"/>
                      <a:pt x="40052" y="0"/>
                    </a:cubicBezTo>
                    <a:cubicBezTo>
                      <a:pt x="63048" y="40915"/>
                      <a:pt x="89285" y="84246"/>
                      <a:pt x="112281" y="125132"/>
                    </a:cubicBezTo>
                    <a:cubicBezTo>
                      <a:pt x="174306" y="92434"/>
                      <a:pt x="236643" y="59083"/>
                      <a:pt x="298667" y="26385"/>
                    </a:cubicBezTo>
                    <a:cubicBezTo>
                      <a:pt x="381898" y="44184"/>
                      <a:pt x="465213" y="59907"/>
                      <a:pt x="548443" y="77706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1"/>
              <p:cNvSpPr/>
              <p:nvPr/>
            </p:nvSpPr>
            <p:spPr>
              <a:xfrm>
                <a:off x="4259367" y="6277307"/>
                <a:ext cx="228228" cy="28924"/>
              </a:xfrm>
              <a:custGeom>
                <a:avLst/>
                <a:gdLst/>
                <a:ahLst/>
                <a:cxnLst/>
                <a:rect l="l" t="t" r="r" b="b"/>
                <a:pathLst>
                  <a:path w="228228" h="28924" extrusionOk="0">
                    <a:moveTo>
                      <a:pt x="0" y="28925"/>
                    </a:moveTo>
                    <a:cubicBezTo>
                      <a:pt x="73651" y="6321"/>
                      <a:pt x="151309" y="-3204"/>
                      <a:pt x="228229" y="947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31"/>
              <p:cNvSpPr/>
              <p:nvPr/>
            </p:nvSpPr>
            <p:spPr>
              <a:xfrm>
                <a:off x="4066585" y="6267165"/>
                <a:ext cx="18874" cy="42365"/>
              </a:xfrm>
              <a:custGeom>
                <a:avLst/>
                <a:gdLst/>
                <a:ahLst/>
                <a:cxnLst/>
                <a:rect l="l" t="t" r="r" b="b"/>
                <a:pathLst>
                  <a:path w="18874" h="42365" extrusionOk="0">
                    <a:moveTo>
                      <a:pt x="0" y="0"/>
                    </a:moveTo>
                    <a:cubicBezTo>
                      <a:pt x="6282" y="14131"/>
                      <a:pt x="12593" y="28262"/>
                      <a:pt x="18875" y="42365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31"/>
              <p:cNvSpPr/>
              <p:nvPr/>
            </p:nvSpPr>
            <p:spPr>
              <a:xfrm>
                <a:off x="4066016" y="6392298"/>
                <a:ext cx="44912" cy="150750"/>
              </a:xfrm>
              <a:custGeom>
                <a:avLst/>
                <a:gdLst/>
                <a:ahLst/>
                <a:cxnLst/>
                <a:rect l="l" t="t" r="r" b="b"/>
                <a:pathLst>
                  <a:path w="44912" h="150750" extrusionOk="0">
                    <a:moveTo>
                      <a:pt x="44912" y="0"/>
                    </a:moveTo>
                    <a:cubicBezTo>
                      <a:pt x="29932" y="50241"/>
                      <a:pt x="14952" y="100510"/>
                      <a:pt x="0" y="150751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31"/>
              <p:cNvSpPr/>
              <p:nvPr/>
            </p:nvSpPr>
            <p:spPr>
              <a:xfrm>
                <a:off x="4125511" y="6393350"/>
                <a:ext cx="7703" cy="152854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152854" extrusionOk="0">
                    <a:moveTo>
                      <a:pt x="7703" y="0"/>
                    </a:moveTo>
                    <a:cubicBezTo>
                      <a:pt x="5145" y="50951"/>
                      <a:pt x="2558" y="101903"/>
                      <a:pt x="0" y="152855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31"/>
              <p:cNvSpPr/>
              <p:nvPr/>
            </p:nvSpPr>
            <p:spPr>
              <a:xfrm>
                <a:off x="3661606" y="6377030"/>
                <a:ext cx="83031" cy="376820"/>
              </a:xfrm>
              <a:custGeom>
                <a:avLst/>
                <a:gdLst/>
                <a:ahLst/>
                <a:cxnLst/>
                <a:rect l="l" t="t" r="r" b="b"/>
                <a:pathLst>
                  <a:path w="83031" h="376820" extrusionOk="0">
                    <a:moveTo>
                      <a:pt x="83031" y="0"/>
                    </a:moveTo>
                    <a:cubicBezTo>
                      <a:pt x="55345" y="125616"/>
                      <a:pt x="27686" y="251204"/>
                      <a:pt x="0" y="376820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31"/>
              <p:cNvSpPr/>
              <p:nvPr/>
            </p:nvSpPr>
            <p:spPr>
              <a:xfrm>
                <a:off x="4589757" y="6390365"/>
                <a:ext cx="8072" cy="373834"/>
              </a:xfrm>
              <a:custGeom>
                <a:avLst/>
                <a:gdLst/>
                <a:ahLst/>
                <a:cxnLst/>
                <a:rect l="l" t="t" r="r" b="b"/>
                <a:pathLst>
                  <a:path w="8072" h="373834" extrusionOk="0">
                    <a:moveTo>
                      <a:pt x="0" y="0"/>
                    </a:moveTo>
                    <a:cubicBezTo>
                      <a:pt x="2700" y="124621"/>
                      <a:pt x="5372" y="249214"/>
                      <a:pt x="8073" y="373835"/>
                    </a:cubicBezTo>
                  </a:path>
                </a:pathLst>
              </a:custGeom>
              <a:noFill/>
              <a:ln w="95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31"/>
            <p:cNvGrpSpPr/>
            <p:nvPr/>
          </p:nvGrpSpPr>
          <p:grpSpPr>
            <a:xfrm>
              <a:off x="4043251" y="5880752"/>
              <a:ext cx="349062" cy="490591"/>
              <a:chOff x="4043251" y="5880752"/>
              <a:chExt cx="349062" cy="490591"/>
            </a:xfrm>
          </p:grpSpPr>
          <p:grpSp>
            <p:nvGrpSpPr>
              <p:cNvPr id="407" name="Google Shape;407;p31"/>
              <p:cNvGrpSpPr/>
              <p:nvPr/>
            </p:nvGrpSpPr>
            <p:grpSpPr>
              <a:xfrm>
                <a:off x="4083876" y="5880752"/>
                <a:ext cx="308437" cy="304839"/>
                <a:chOff x="4083876" y="5880752"/>
                <a:chExt cx="308437" cy="304839"/>
              </a:xfrm>
            </p:grpSpPr>
            <p:sp>
              <p:nvSpPr>
                <p:cNvPr id="408" name="Google Shape;408;p31"/>
                <p:cNvSpPr/>
                <p:nvPr/>
              </p:nvSpPr>
              <p:spPr>
                <a:xfrm>
                  <a:off x="4317810" y="6029012"/>
                  <a:ext cx="74503" cy="133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03" h="133321" extrusionOk="0">
                      <a:moveTo>
                        <a:pt x="74503" y="0"/>
                      </a:moveTo>
                      <a:cubicBezTo>
                        <a:pt x="49659" y="44441"/>
                        <a:pt x="24844" y="88881"/>
                        <a:pt x="0" y="13332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31"/>
                <p:cNvSpPr/>
                <p:nvPr/>
              </p:nvSpPr>
              <p:spPr>
                <a:xfrm>
                  <a:off x="4083876" y="5880752"/>
                  <a:ext cx="295713" cy="304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713" h="304839" extrusionOk="0">
                      <a:moveTo>
                        <a:pt x="282115" y="84713"/>
                      </a:moveTo>
                      <a:cubicBezTo>
                        <a:pt x="270887" y="74306"/>
                        <a:pt x="246583" y="69700"/>
                        <a:pt x="236094" y="80874"/>
                      </a:cubicBezTo>
                      <a:cubicBezTo>
                        <a:pt x="239533" y="61028"/>
                        <a:pt x="228391" y="39561"/>
                        <a:pt x="210170" y="31003"/>
                      </a:cubicBezTo>
                      <a:cubicBezTo>
                        <a:pt x="191949" y="22444"/>
                        <a:pt x="169351" y="25487"/>
                        <a:pt x="156275" y="40812"/>
                      </a:cubicBezTo>
                      <a:cubicBezTo>
                        <a:pt x="154570" y="21790"/>
                        <a:pt x="139390" y="4759"/>
                        <a:pt x="120715" y="893"/>
                      </a:cubicBezTo>
                      <a:cubicBezTo>
                        <a:pt x="102011" y="-2975"/>
                        <a:pt x="85694" y="6067"/>
                        <a:pt x="74267" y="21364"/>
                      </a:cubicBezTo>
                      <a:cubicBezTo>
                        <a:pt x="46439" y="58582"/>
                        <a:pt x="29867" y="96626"/>
                        <a:pt x="5648" y="136289"/>
                      </a:cubicBezTo>
                      <a:cubicBezTo>
                        <a:pt x="-4244" y="152468"/>
                        <a:pt x="-805" y="175498"/>
                        <a:pt x="13323" y="188094"/>
                      </a:cubicBezTo>
                      <a:lnTo>
                        <a:pt x="219749" y="304839"/>
                      </a:lnTo>
                      <a:cubicBezTo>
                        <a:pt x="240102" y="260001"/>
                        <a:pt x="260455" y="215162"/>
                        <a:pt x="280836" y="170323"/>
                      </a:cubicBezTo>
                      <a:cubicBezTo>
                        <a:pt x="287175" y="156392"/>
                        <a:pt x="293570" y="142147"/>
                        <a:pt x="295305" y="126935"/>
                      </a:cubicBezTo>
                      <a:cubicBezTo>
                        <a:pt x="297038" y="111724"/>
                        <a:pt x="293371" y="95090"/>
                        <a:pt x="282115" y="8468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0" name="Google Shape;410;p31"/>
              <p:cNvGrpSpPr/>
              <p:nvPr/>
            </p:nvGrpSpPr>
            <p:grpSpPr>
              <a:xfrm>
                <a:off x="4043251" y="6028386"/>
                <a:ext cx="293577" cy="342957"/>
                <a:chOff x="4043251" y="6028386"/>
                <a:chExt cx="293577" cy="342957"/>
              </a:xfrm>
            </p:grpSpPr>
            <p:sp>
              <p:nvSpPr>
                <p:cNvPr id="411" name="Google Shape;411;p31"/>
                <p:cNvSpPr/>
                <p:nvPr/>
              </p:nvSpPr>
              <p:spPr>
                <a:xfrm>
                  <a:off x="4043251" y="6028386"/>
                  <a:ext cx="293577" cy="3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77" h="342957" extrusionOk="0">
                      <a:moveTo>
                        <a:pt x="284167" y="127009"/>
                      </a:moveTo>
                      <a:cubicBezTo>
                        <a:pt x="271773" y="109723"/>
                        <a:pt x="250141" y="101932"/>
                        <a:pt x="229703" y="107846"/>
                      </a:cubicBezTo>
                      <a:cubicBezTo>
                        <a:pt x="222682" y="89962"/>
                        <a:pt x="214212" y="72418"/>
                        <a:pt x="212904" y="53255"/>
                      </a:cubicBezTo>
                      <a:cubicBezTo>
                        <a:pt x="202415" y="58401"/>
                        <a:pt x="189481" y="58202"/>
                        <a:pt x="179134" y="52772"/>
                      </a:cubicBezTo>
                      <a:cubicBezTo>
                        <a:pt x="168787" y="47341"/>
                        <a:pt x="162193" y="36110"/>
                        <a:pt x="160487" y="24538"/>
                      </a:cubicBezTo>
                      <a:cubicBezTo>
                        <a:pt x="150993" y="32812"/>
                        <a:pt x="136610" y="34973"/>
                        <a:pt x="125097" y="29854"/>
                      </a:cubicBezTo>
                      <a:cubicBezTo>
                        <a:pt x="113585" y="24736"/>
                        <a:pt x="105569" y="12596"/>
                        <a:pt x="105370" y="0"/>
                      </a:cubicBezTo>
                      <a:cubicBezTo>
                        <a:pt x="82061" y="910"/>
                        <a:pt x="55938" y="14131"/>
                        <a:pt x="43459" y="33807"/>
                      </a:cubicBezTo>
                      <a:cubicBezTo>
                        <a:pt x="29587" y="55672"/>
                        <a:pt x="19695" y="78390"/>
                        <a:pt x="9150" y="102046"/>
                      </a:cubicBezTo>
                      <a:cubicBezTo>
                        <a:pt x="-1027" y="124905"/>
                        <a:pt x="-3102" y="151832"/>
                        <a:pt x="4886" y="175544"/>
                      </a:cubicBezTo>
                      <a:cubicBezTo>
                        <a:pt x="12873" y="199229"/>
                        <a:pt x="29985" y="219729"/>
                        <a:pt x="51901" y="231813"/>
                      </a:cubicBezTo>
                      <a:cubicBezTo>
                        <a:pt x="48917" y="245660"/>
                        <a:pt x="44028" y="262065"/>
                        <a:pt x="41043" y="275912"/>
                      </a:cubicBezTo>
                      <a:cubicBezTo>
                        <a:pt x="55398" y="299142"/>
                        <a:pt x="66114" y="319727"/>
                        <a:pt x="80498" y="342957"/>
                      </a:cubicBezTo>
                      <a:lnTo>
                        <a:pt x="216343" y="281912"/>
                      </a:lnTo>
                      <a:cubicBezTo>
                        <a:pt x="220380" y="257203"/>
                        <a:pt x="224274" y="232069"/>
                        <a:pt x="228311" y="207332"/>
                      </a:cubicBezTo>
                      <a:cubicBezTo>
                        <a:pt x="248834" y="212934"/>
                        <a:pt x="272456" y="204347"/>
                        <a:pt x="284593" y="186889"/>
                      </a:cubicBezTo>
                      <a:cubicBezTo>
                        <a:pt x="296731" y="169403"/>
                        <a:pt x="296560" y="144268"/>
                        <a:pt x="284138" y="126981"/>
                      </a:cubicBezTo>
                      <a:close/>
                    </a:path>
                  </a:pathLst>
                </a:custGeom>
                <a:solidFill>
                  <a:srgbClr val="A8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31"/>
                <p:cNvSpPr/>
                <p:nvPr/>
              </p:nvSpPr>
              <p:spPr>
                <a:xfrm>
                  <a:off x="4190378" y="6129579"/>
                  <a:ext cx="20182" cy="20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6" extrusionOk="0">
                      <a:moveTo>
                        <a:pt x="20182" y="10094"/>
                      </a:moveTo>
                      <a:cubicBezTo>
                        <a:pt x="20182" y="15667"/>
                        <a:pt x="15663" y="20187"/>
                        <a:pt x="10091" y="20187"/>
                      </a:cubicBezTo>
                      <a:cubicBezTo>
                        <a:pt x="4520" y="20187"/>
                        <a:pt x="0" y="15667"/>
                        <a:pt x="0" y="10094"/>
                      </a:cubicBezTo>
                      <a:cubicBezTo>
                        <a:pt x="0" y="4520"/>
                        <a:pt x="4520" y="0"/>
                        <a:pt x="10091" y="0"/>
                      </a:cubicBezTo>
                      <a:cubicBezTo>
                        <a:pt x="15663" y="0"/>
                        <a:pt x="20182" y="4520"/>
                        <a:pt x="20182" y="1009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31"/>
                <p:cNvSpPr/>
                <p:nvPr/>
              </p:nvSpPr>
              <p:spPr>
                <a:xfrm>
                  <a:off x="4090149" y="6099156"/>
                  <a:ext cx="20182" cy="20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6" extrusionOk="0">
                      <a:moveTo>
                        <a:pt x="20182" y="10093"/>
                      </a:moveTo>
                      <a:cubicBezTo>
                        <a:pt x="20182" y="15667"/>
                        <a:pt x="15663" y="20187"/>
                        <a:pt x="10091" y="20187"/>
                      </a:cubicBezTo>
                      <a:cubicBezTo>
                        <a:pt x="4520" y="20187"/>
                        <a:pt x="0" y="15667"/>
                        <a:pt x="0" y="10093"/>
                      </a:cubicBezTo>
                      <a:cubicBezTo>
                        <a:pt x="0" y="4520"/>
                        <a:pt x="4520" y="0"/>
                        <a:pt x="10091" y="0"/>
                      </a:cubicBezTo>
                      <a:cubicBezTo>
                        <a:pt x="15663" y="0"/>
                        <a:pt x="20182" y="4520"/>
                        <a:pt x="20182" y="1009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31"/>
                <p:cNvSpPr/>
                <p:nvPr/>
              </p:nvSpPr>
              <p:spPr>
                <a:xfrm>
                  <a:off x="4275484" y="6168617"/>
                  <a:ext cx="35389" cy="12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9" h="12453" extrusionOk="0">
                      <a:moveTo>
                        <a:pt x="0" y="12453"/>
                      </a:moveTo>
                      <a:cubicBezTo>
                        <a:pt x="11797" y="8302"/>
                        <a:pt x="23593" y="4151"/>
                        <a:pt x="3539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31"/>
                <p:cNvSpPr/>
                <p:nvPr/>
              </p:nvSpPr>
              <p:spPr>
                <a:xfrm>
                  <a:off x="4123578" y="6116556"/>
                  <a:ext cx="22427" cy="3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7" h="37929" extrusionOk="0">
                      <a:moveTo>
                        <a:pt x="22428" y="0"/>
                      </a:moveTo>
                      <a:lnTo>
                        <a:pt x="0" y="34290"/>
                      </a:lnTo>
                      <a:cubicBezTo>
                        <a:pt x="4179" y="35513"/>
                        <a:pt x="8357" y="36707"/>
                        <a:pt x="12536" y="3793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31"/>
                <p:cNvSpPr/>
                <p:nvPr/>
              </p:nvSpPr>
              <p:spPr>
                <a:xfrm>
                  <a:off x="4145067" y="6172228"/>
                  <a:ext cx="27714" cy="1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4" h="11820" extrusionOk="0">
                      <a:moveTo>
                        <a:pt x="0" y="1535"/>
                      </a:moveTo>
                      <a:cubicBezTo>
                        <a:pt x="1762" y="7677"/>
                        <a:pt x="8101" y="12169"/>
                        <a:pt x="14469" y="11799"/>
                      </a:cubicBezTo>
                      <a:cubicBezTo>
                        <a:pt x="20836" y="11430"/>
                        <a:pt x="26635" y="6284"/>
                        <a:pt x="27715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31"/>
                <p:cNvSpPr/>
                <p:nvPr/>
              </p:nvSpPr>
              <p:spPr>
                <a:xfrm>
                  <a:off x="4089780" y="6260484"/>
                  <a:ext cx="107249" cy="17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49" h="17561" extrusionOk="0">
                      <a:moveTo>
                        <a:pt x="0" y="0"/>
                      </a:moveTo>
                      <a:cubicBezTo>
                        <a:pt x="32121" y="18339"/>
                        <a:pt x="71974" y="22604"/>
                        <a:pt x="107250" y="1143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31"/>
                <p:cNvSpPr/>
                <p:nvPr/>
              </p:nvSpPr>
              <p:spPr>
                <a:xfrm>
                  <a:off x="4089069" y="6052386"/>
                  <a:ext cx="41131" cy="2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31" h="23510" extrusionOk="0">
                      <a:moveTo>
                        <a:pt x="0" y="7532"/>
                      </a:moveTo>
                      <a:cubicBezTo>
                        <a:pt x="6424" y="595"/>
                        <a:pt x="17198" y="-1908"/>
                        <a:pt x="25981" y="1532"/>
                      </a:cubicBezTo>
                      <a:cubicBezTo>
                        <a:pt x="34793" y="4944"/>
                        <a:pt x="41075" y="14043"/>
                        <a:pt x="41132" y="2351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31"/>
                <p:cNvSpPr/>
                <p:nvPr/>
              </p:nvSpPr>
              <p:spPr>
                <a:xfrm>
                  <a:off x="4193959" y="6084769"/>
                  <a:ext cx="31154" cy="7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54" h="7420" extrusionOk="0">
                      <a:moveTo>
                        <a:pt x="0" y="0"/>
                      </a:moveTo>
                      <a:cubicBezTo>
                        <a:pt x="10375" y="2473"/>
                        <a:pt x="20751" y="4947"/>
                        <a:pt x="31154" y="742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420" name="Google Shape;420;p31"/>
          <p:cNvSpPr/>
          <p:nvPr/>
        </p:nvSpPr>
        <p:spPr>
          <a:xfrm>
            <a:off x="4534725" y="895987"/>
            <a:ext cx="172994" cy="139683"/>
          </a:xfrm>
          <a:custGeom>
            <a:avLst/>
            <a:gdLst/>
            <a:ahLst/>
            <a:cxnLst/>
            <a:rect l="l" t="t" r="r" b="b"/>
            <a:pathLst>
              <a:path w="271363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31"/>
          <p:cNvGrpSpPr/>
          <p:nvPr/>
        </p:nvGrpSpPr>
        <p:grpSpPr>
          <a:xfrm>
            <a:off x="-80875" y="-2366888"/>
            <a:ext cx="9315530" cy="4820013"/>
            <a:chOff x="-80875" y="-2366888"/>
            <a:chExt cx="9315530" cy="4820013"/>
          </a:xfrm>
        </p:grpSpPr>
        <p:sp>
          <p:nvSpPr>
            <p:cNvPr id="422" name="Google Shape;422;p31"/>
            <p:cNvSpPr/>
            <p:nvPr/>
          </p:nvSpPr>
          <p:spPr>
            <a:xfrm rot="10800000" flipH="1">
              <a:off x="-80875" y="-2366888"/>
              <a:ext cx="9315530" cy="4820013"/>
            </a:xfrm>
            <a:custGeom>
              <a:avLst/>
              <a:gdLst/>
              <a:ahLst/>
              <a:cxnLst/>
              <a:rect l="l" t="t" r="r" b="b"/>
              <a:pathLst>
                <a:path w="1165534" h="603067" extrusionOk="0">
                  <a:moveTo>
                    <a:pt x="1156881" y="1"/>
                  </a:moveTo>
                  <a:cubicBezTo>
                    <a:pt x="1083527" y="-65"/>
                    <a:pt x="1010173" y="5979"/>
                    <a:pt x="937841" y="18022"/>
                  </a:cubicBezTo>
                  <a:cubicBezTo>
                    <a:pt x="914795" y="21848"/>
                    <a:pt x="890185" y="27174"/>
                    <a:pt x="874270" y="44282"/>
                  </a:cubicBezTo>
                  <a:cubicBezTo>
                    <a:pt x="858356" y="61390"/>
                    <a:pt x="857834" y="94128"/>
                    <a:pt x="878814" y="104432"/>
                  </a:cubicBezTo>
                  <a:cubicBezTo>
                    <a:pt x="891011" y="110432"/>
                    <a:pt x="905425" y="107040"/>
                    <a:pt x="918926" y="105475"/>
                  </a:cubicBezTo>
                  <a:cubicBezTo>
                    <a:pt x="932427" y="103910"/>
                    <a:pt x="948603" y="105606"/>
                    <a:pt x="955538" y="117301"/>
                  </a:cubicBezTo>
                  <a:cubicBezTo>
                    <a:pt x="964343" y="132105"/>
                    <a:pt x="950342" y="151735"/>
                    <a:pt x="933688" y="156126"/>
                  </a:cubicBezTo>
                  <a:cubicBezTo>
                    <a:pt x="917035" y="160517"/>
                    <a:pt x="899620" y="155104"/>
                    <a:pt x="882706" y="151865"/>
                  </a:cubicBezTo>
                  <a:cubicBezTo>
                    <a:pt x="790980" y="134213"/>
                    <a:pt x="690537" y="188733"/>
                    <a:pt x="655339" y="275252"/>
                  </a:cubicBezTo>
                  <a:cubicBezTo>
                    <a:pt x="638554" y="316555"/>
                    <a:pt x="573158" y="326946"/>
                    <a:pt x="528567" y="327750"/>
                  </a:cubicBezTo>
                  <a:cubicBezTo>
                    <a:pt x="483998" y="328576"/>
                    <a:pt x="440429" y="315816"/>
                    <a:pt x="397491" y="303838"/>
                  </a:cubicBezTo>
                  <a:cubicBezTo>
                    <a:pt x="333376" y="285947"/>
                    <a:pt x="268371" y="269470"/>
                    <a:pt x="201930" y="265492"/>
                  </a:cubicBezTo>
                  <a:cubicBezTo>
                    <a:pt x="135490" y="261513"/>
                    <a:pt x="66962" y="270687"/>
                    <a:pt x="8088" y="301708"/>
                  </a:cubicBezTo>
                  <a:cubicBezTo>
                    <a:pt x="5022" y="401052"/>
                    <a:pt x="3066" y="503722"/>
                    <a:pt x="0" y="603067"/>
                  </a:cubicBezTo>
                  <a:lnTo>
                    <a:pt x="1165534" y="572307"/>
                  </a:lnTo>
                  <a:cubicBezTo>
                    <a:pt x="1162012" y="380292"/>
                    <a:pt x="1160381" y="192037"/>
                    <a:pt x="1156860" y="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5402050" y="302400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734042" y="259562"/>
              <a:ext cx="172993" cy="139683"/>
            </a:xfrm>
            <a:custGeom>
              <a:avLst/>
              <a:gdLst/>
              <a:ahLst/>
              <a:cxnLst/>
              <a:rect l="l" t="t" r="r" b="b"/>
              <a:pathLst>
                <a:path w="271362" h="219111" extrusionOk="0">
                  <a:moveTo>
                    <a:pt x="135682" y="38958"/>
                  </a:moveTo>
                  <a:cubicBezTo>
                    <a:pt x="18143" y="-95375"/>
                    <a:pt x="-99300" y="155740"/>
                    <a:pt x="135682" y="219111"/>
                  </a:cubicBezTo>
                  <a:cubicBezTo>
                    <a:pt x="370663" y="155740"/>
                    <a:pt x="253220" y="-95375"/>
                    <a:pt x="135682" y="38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7916175" y="819975"/>
              <a:ext cx="215700" cy="215700"/>
            </a:xfrm>
            <a:prstGeom prst="mathMultiply">
              <a:avLst>
                <a:gd name="adj1" fmla="val 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26" name="Google Shape;426;p31"/>
          <p:cNvSpPr/>
          <p:nvPr/>
        </p:nvSpPr>
        <p:spPr>
          <a:xfrm>
            <a:off x="1372217" y="2537100"/>
            <a:ext cx="172993" cy="139683"/>
          </a:xfrm>
          <a:custGeom>
            <a:avLst/>
            <a:gdLst/>
            <a:ahLst/>
            <a:cxnLst/>
            <a:rect l="l" t="t" r="r" b="b"/>
            <a:pathLst>
              <a:path w="271362" h="219111" extrusionOk="0">
                <a:moveTo>
                  <a:pt x="135682" y="38958"/>
                </a:moveTo>
                <a:cubicBezTo>
                  <a:pt x="18143" y="-95375"/>
                  <a:pt x="-99300" y="155740"/>
                  <a:pt x="135682" y="219111"/>
                </a:cubicBezTo>
                <a:cubicBezTo>
                  <a:pt x="370663" y="155740"/>
                  <a:pt x="253220" y="-95375"/>
                  <a:pt x="135682" y="389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7" name="Google Shape;427;p31"/>
          <p:cNvGrpSpPr/>
          <p:nvPr/>
        </p:nvGrpSpPr>
        <p:grpSpPr>
          <a:xfrm>
            <a:off x="-107713" y="-39748"/>
            <a:ext cx="4188478" cy="2222586"/>
            <a:chOff x="-107713" y="-39748"/>
            <a:chExt cx="3574839" cy="1896963"/>
          </a:xfrm>
        </p:grpSpPr>
        <p:grpSp>
          <p:nvGrpSpPr>
            <p:cNvPr id="428" name="Google Shape;428;p31"/>
            <p:cNvGrpSpPr/>
            <p:nvPr/>
          </p:nvGrpSpPr>
          <p:grpSpPr>
            <a:xfrm>
              <a:off x="-107713" y="-39748"/>
              <a:ext cx="3574839" cy="1686756"/>
              <a:chOff x="2392149" y="4490966"/>
              <a:chExt cx="1811696" cy="854833"/>
            </a:xfrm>
          </p:grpSpPr>
          <p:sp>
            <p:nvSpPr>
              <p:cNvPr id="429" name="Google Shape;429;p31"/>
              <p:cNvSpPr/>
              <p:nvPr/>
            </p:nvSpPr>
            <p:spPr>
              <a:xfrm>
                <a:off x="2392149" y="4507116"/>
                <a:ext cx="1069227" cy="478840"/>
              </a:xfrm>
              <a:custGeom>
                <a:avLst/>
                <a:gdLst/>
                <a:ahLst/>
                <a:cxnLst/>
                <a:rect l="l" t="t" r="r" b="b"/>
                <a:pathLst>
                  <a:path w="1069227" h="478840" extrusionOk="0">
                    <a:moveTo>
                      <a:pt x="15321" y="0"/>
                    </a:moveTo>
                    <a:cubicBezTo>
                      <a:pt x="11541" y="152059"/>
                      <a:pt x="3781" y="305681"/>
                      <a:pt x="0" y="457740"/>
                    </a:cubicBezTo>
                    <a:cubicBezTo>
                      <a:pt x="65436" y="481567"/>
                      <a:pt x="152532" y="488419"/>
                      <a:pt x="216716" y="461408"/>
                    </a:cubicBezTo>
                    <a:cubicBezTo>
                      <a:pt x="281072" y="434340"/>
                      <a:pt x="349379" y="407442"/>
                      <a:pt x="413734" y="380374"/>
                    </a:cubicBezTo>
                    <a:cubicBezTo>
                      <a:pt x="424451" y="317253"/>
                      <a:pt x="469960" y="261212"/>
                      <a:pt x="529511" y="237784"/>
                    </a:cubicBezTo>
                    <a:cubicBezTo>
                      <a:pt x="589063" y="214355"/>
                      <a:pt x="663680" y="232182"/>
                      <a:pt x="714505" y="271079"/>
                    </a:cubicBezTo>
                    <a:cubicBezTo>
                      <a:pt x="767774" y="247792"/>
                      <a:pt x="821044" y="224506"/>
                      <a:pt x="874285" y="201219"/>
                    </a:cubicBezTo>
                    <a:cubicBezTo>
                      <a:pt x="963769" y="162095"/>
                      <a:pt x="1044071" y="94567"/>
                      <a:pt x="1069227" y="199"/>
                    </a:cubicBezTo>
                    <a:lnTo>
                      <a:pt x="1529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0" name="Google Shape;430;p31"/>
              <p:cNvGrpSpPr/>
              <p:nvPr/>
            </p:nvGrpSpPr>
            <p:grpSpPr>
              <a:xfrm>
                <a:off x="2572622" y="4920984"/>
                <a:ext cx="640614" cy="424815"/>
                <a:chOff x="2572622" y="4920984"/>
                <a:chExt cx="640614" cy="424815"/>
              </a:xfrm>
            </p:grpSpPr>
            <p:sp>
              <p:nvSpPr>
                <p:cNvPr id="431" name="Google Shape;431;p31"/>
                <p:cNvSpPr/>
                <p:nvPr/>
              </p:nvSpPr>
              <p:spPr>
                <a:xfrm>
                  <a:off x="3059211" y="5006595"/>
                  <a:ext cx="142774" cy="330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74" h="330531" extrusionOk="0">
                      <a:moveTo>
                        <a:pt x="1620" y="330532"/>
                      </a:moveTo>
                      <a:cubicBezTo>
                        <a:pt x="-6140" y="289276"/>
                        <a:pt x="15094" y="247878"/>
                        <a:pt x="41586" y="215322"/>
                      </a:cubicBezTo>
                      <a:cubicBezTo>
                        <a:pt x="68079" y="182766"/>
                        <a:pt x="100626" y="154845"/>
                        <a:pt x="122230" y="118849"/>
                      </a:cubicBezTo>
                      <a:cubicBezTo>
                        <a:pt x="143833" y="82853"/>
                        <a:pt x="152332" y="34319"/>
                        <a:pt x="12814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31"/>
                <p:cNvSpPr/>
                <p:nvPr/>
              </p:nvSpPr>
              <p:spPr>
                <a:xfrm>
                  <a:off x="2572622" y="5077365"/>
                  <a:ext cx="234851" cy="26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51" h="268434" extrusionOk="0">
                      <a:moveTo>
                        <a:pt x="0" y="268435"/>
                      </a:moveTo>
                      <a:cubicBezTo>
                        <a:pt x="4207" y="213246"/>
                        <a:pt x="38346" y="161243"/>
                        <a:pt x="87323" y="135454"/>
                      </a:cubicBezTo>
                      <a:cubicBezTo>
                        <a:pt x="114669" y="121067"/>
                        <a:pt x="145795" y="114499"/>
                        <a:pt x="172117" y="98349"/>
                      </a:cubicBezTo>
                      <a:cubicBezTo>
                        <a:pt x="206426" y="77309"/>
                        <a:pt x="230247" y="39977"/>
                        <a:pt x="23485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31"/>
                <p:cNvSpPr/>
                <p:nvPr/>
              </p:nvSpPr>
              <p:spPr>
                <a:xfrm>
                  <a:off x="2596130" y="4920984"/>
                  <a:ext cx="617106" cy="423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06" h="423990" extrusionOk="0">
                      <a:moveTo>
                        <a:pt x="590086" y="66732"/>
                      </a:moveTo>
                      <a:cubicBezTo>
                        <a:pt x="574225" y="51663"/>
                        <a:pt x="554583" y="42621"/>
                        <a:pt x="532780" y="44298"/>
                      </a:cubicBezTo>
                      <a:cubicBezTo>
                        <a:pt x="464900" y="49530"/>
                        <a:pt x="397674" y="31873"/>
                        <a:pt x="337525" y="0"/>
                      </a:cubicBezTo>
                      <a:cubicBezTo>
                        <a:pt x="271066" y="37873"/>
                        <a:pt x="219218" y="100766"/>
                        <a:pt x="194744" y="173241"/>
                      </a:cubicBezTo>
                      <a:cubicBezTo>
                        <a:pt x="187353" y="195106"/>
                        <a:pt x="182009" y="218478"/>
                        <a:pt x="167483" y="236391"/>
                      </a:cubicBezTo>
                      <a:cubicBezTo>
                        <a:pt x="147500" y="261042"/>
                        <a:pt x="114640" y="270226"/>
                        <a:pt x="87153" y="286063"/>
                      </a:cubicBezTo>
                      <a:cubicBezTo>
                        <a:pt x="38119" y="314297"/>
                        <a:pt x="4434" y="367580"/>
                        <a:pt x="0" y="423990"/>
                      </a:cubicBezTo>
                      <a:lnTo>
                        <a:pt x="132548" y="421972"/>
                      </a:lnTo>
                      <a:cubicBezTo>
                        <a:pt x="140678" y="395273"/>
                        <a:pt x="157790" y="371361"/>
                        <a:pt x="180673" y="355382"/>
                      </a:cubicBezTo>
                      <a:cubicBezTo>
                        <a:pt x="174391" y="377247"/>
                        <a:pt x="166659" y="399510"/>
                        <a:pt x="159752" y="421545"/>
                      </a:cubicBezTo>
                      <a:lnTo>
                        <a:pt x="439232" y="417252"/>
                      </a:lnTo>
                      <a:cubicBezTo>
                        <a:pt x="447759" y="369684"/>
                        <a:pt x="469960" y="324618"/>
                        <a:pt x="502450" y="288878"/>
                      </a:cubicBezTo>
                      <a:cubicBezTo>
                        <a:pt x="525617" y="263373"/>
                        <a:pt x="553701" y="242703"/>
                        <a:pt x="576925" y="217255"/>
                      </a:cubicBezTo>
                      <a:cubicBezTo>
                        <a:pt x="600149" y="191808"/>
                        <a:pt x="618853" y="159338"/>
                        <a:pt x="616977" y="124934"/>
                      </a:cubicBezTo>
                      <a:cubicBezTo>
                        <a:pt x="615783" y="103097"/>
                        <a:pt x="605948" y="81830"/>
                        <a:pt x="590115" y="667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4" name="Google Shape;434;p31"/>
              <p:cNvGrpSpPr/>
              <p:nvPr/>
            </p:nvGrpSpPr>
            <p:grpSpPr>
              <a:xfrm>
                <a:off x="2870366" y="4715130"/>
                <a:ext cx="305762" cy="430644"/>
                <a:chOff x="2870366" y="4715130"/>
                <a:chExt cx="305762" cy="430644"/>
              </a:xfrm>
            </p:grpSpPr>
            <p:sp>
              <p:nvSpPr>
                <p:cNvPr id="435" name="Google Shape;435;p31"/>
                <p:cNvSpPr/>
                <p:nvPr/>
              </p:nvSpPr>
              <p:spPr>
                <a:xfrm>
                  <a:off x="2870366" y="4715130"/>
                  <a:ext cx="305762" cy="412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62" h="412418" extrusionOk="0">
                      <a:moveTo>
                        <a:pt x="304083" y="250209"/>
                      </a:moveTo>
                      <a:cubicBezTo>
                        <a:pt x="302519" y="226098"/>
                        <a:pt x="289642" y="200850"/>
                        <a:pt x="271706" y="184643"/>
                      </a:cubicBezTo>
                      <a:cubicBezTo>
                        <a:pt x="253769" y="168436"/>
                        <a:pt x="229551" y="159395"/>
                        <a:pt x="205389" y="159878"/>
                      </a:cubicBezTo>
                      <a:cubicBezTo>
                        <a:pt x="201381" y="129881"/>
                        <a:pt x="193678" y="96785"/>
                        <a:pt x="189670" y="66760"/>
                      </a:cubicBezTo>
                      <a:cubicBezTo>
                        <a:pt x="144189" y="26613"/>
                        <a:pt x="113574" y="42479"/>
                        <a:pt x="70254" y="0"/>
                      </a:cubicBezTo>
                      <a:cubicBezTo>
                        <a:pt x="55046" y="63775"/>
                        <a:pt x="19031" y="74380"/>
                        <a:pt x="3823" y="138155"/>
                      </a:cubicBezTo>
                      <a:lnTo>
                        <a:pt x="57462" y="260871"/>
                      </a:lnTo>
                      <a:cubicBezTo>
                        <a:pt x="31993" y="261298"/>
                        <a:pt x="7973" y="280320"/>
                        <a:pt x="1663" y="305028"/>
                      </a:cubicBezTo>
                      <a:cubicBezTo>
                        <a:pt x="-4619" y="329736"/>
                        <a:pt x="7377" y="357913"/>
                        <a:pt x="29548" y="370480"/>
                      </a:cubicBezTo>
                      <a:cubicBezTo>
                        <a:pt x="51720" y="383047"/>
                        <a:pt x="82051" y="378896"/>
                        <a:pt x="100015" y="360813"/>
                      </a:cubicBezTo>
                      <a:cubicBezTo>
                        <a:pt x="104393" y="376906"/>
                        <a:pt x="122301" y="384355"/>
                        <a:pt x="138333" y="388961"/>
                      </a:cubicBezTo>
                      <a:cubicBezTo>
                        <a:pt x="154365" y="393539"/>
                        <a:pt x="171335" y="393198"/>
                        <a:pt x="187907" y="394875"/>
                      </a:cubicBezTo>
                      <a:cubicBezTo>
                        <a:pt x="204479" y="396553"/>
                        <a:pt x="221791" y="400790"/>
                        <a:pt x="233701" y="412418"/>
                      </a:cubicBezTo>
                      <a:cubicBezTo>
                        <a:pt x="266220" y="409717"/>
                        <a:pt x="287454" y="378185"/>
                        <a:pt x="297801" y="347250"/>
                      </a:cubicBezTo>
                      <a:cubicBezTo>
                        <a:pt x="308176" y="316315"/>
                        <a:pt x="306186" y="282765"/>
                        <a:pt x="304054" y="250209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31"/>
                <p:cNvSpPr/>
                <p:nvPr/>
              </p:nvSpPr>
              <p:spPr>
                <a:xfrm>
                  <a:off x="3136955" y="5011969"/>
                  <a:ext cx="20182" cy="20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7" extrusionOk="0">
                      <a:moveTo>
                        <a:pt x="20182" y="10094"/>
                      </a:moveTo>
                      <a:cubicBezTo>
                        <a:pt x="20182" y="15667"/>
                        <a:pt x="15663" y="20187"/>
                        <a:pt x="10091" y="20187"/>
                      </a:cubicBezTo>
                      <a:cubicBezTo>
                        <a:pt x="4520" y="20187"/>
                        <a:pt x="0" y="15667"/>
                        <a:pt x="0" y="10094"/>
                      </a:cubicBezTo>
                      <a:cubicBezTo>
                        <a:pt x="0" y="4521"/>
                        <a:pt x="4520" y="0"/>
                        <a:pt x="10091" y="0"/>
                      </a:cubicBezTo>
                      <a:cubicBezTo>
                        <a:pt x="15663" y="0"/>
                        <a:pt x="20182" y="4521"/>
                        <a:pt x="20182" y="1009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31"/>
                <p:cNvSpPr/>
                <p:nvPr/>
              </p:nvSpPr>
              <p:spPr>
                <a:xfrm>
                  <a:off x="3037011" y="5007818"/>
                  <a:ext cx="20182" cy="20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2" h="20187" extrusionOk="0">
                      <a:moveTo>
                        <a:pt x="20182" y="10094"/>
                      </a:moveTo>
                      <a:cubicBezTo>
                        <a:pt x="20182" y="15668"/>
                        <a:pt x="15664" y="20187"/>
                        <a:pt x="10091" y="20187"/>
                      </a:cubicBezTo>
                      <a:cubicBezTo>
                        <a:pt x="4518" y="20187"/>
                        <a:pt x="0" y="15668"/>
                        <a:pt x="0" y="10094"/>
                      </a:cubicBezTo>
                      <a:cubicBezTo>
                        <a:pt x="0" y="4519"/>
                        <a:pt x="4518" y="0"/>
                        <a:pt x="10091" y="0"/>
                      </a:cubicBezTo>
                      <a:cubicBezTo>
                        <a:pt x="15664" y="0"/>
                        <a:pt x="20182" y="4519"/>
                        <a:pt x="20182" y="1009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31"/>
                <p:cNvSpPr/>
                <p:nvPr/>
              </p:nvSpPr>
              <p:spPr>
                <a:xfrm>
                  <a:off x="2921518" y="4973158"/>
                  <a:ext cx="17879" cy="2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9" h="2445" extrusionOk="0">
                      <a:moveTo>
                        <a:pt x="0" y="0"/>
                      </a:moveTo>
                      <a:cubicBezTo>
                        <a:pt x="5969" y="825"/>
                        <a:pt x="11910" y="1621"/>
                        <a:pt x="17880" y="2445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31"/>
                <p:cNvSpPr/>
                <p:nvPr/>
              </p:nvSpPr>
              <p:spPr>
                <a:xfrm>
                  <a:off x="2913843" y="5031446"/>
                  <a:ext cx="28340" cy="23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0" h="23542" extrusionOk="0">
                      <a:moveTo>
                        <a:pt x="0" y="23542"/>
                      </a:moveTo>
                      <a:cubicBezTo>
                        <a:pt x="9437" y="15695"/>
                        <a:pt x="18903" y="7847"/>
                        <a:pt x="2834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31"/>
                <p:cNvSpPr/>
                <p:nvPr/>
              </p:nvSpPr>
              <p:spPr>
                <a:xfrm>
                  <a:off x="2997073" y="5075232"/>
                  <a:ext cx="111087" cy="70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87" h="70542" extrusionOk="0">
                      <a:moveTo>
                        <a:pt x="0" y="0"/>
                      </a:moveTo>
                      <a:cubicBezTo>
                        <a:pt x="6282" y="13563"/>
                        <a:pt x="21689" y="20358"/>
                        <a:pt x="36328" y="23343"/>
                      </a:cubicBezTo>
                      <a:cubicBezTo>
                        <a:pt x="50967" y="26329"/>
                        <a:pt x="66374" y="26784"/>
                        <a:pt x="79990" y="32982"/>
                      </a:cubicBezTo>
                      <a:cubicBezTo>
                        <a:pt x="95311" y="39948"/>
                        <a:pt x="107108" y="54193"/>
                        <a:pt x="111087" y="70542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31"/>
                <p:cNvSpPr/>
                <p:nvPr/>
              </p:nvSpPr>
              <p:spPr>
                <a:xfrm>
                  <a:off x="3086073" y="4981205"/>
                  <a:ext cx="21631" cy="3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1" h="39862" extrusionOk="0">
                      <a:moveTo>
                        <a:pt x="0" y="0"/>
                      </a:moveTo>
                      <a:cubicBezTo>
                        <a:pt x="7220" y="540"/>
                        <a:pt x="14412" y="1109"/>
                        <a:pt x="21632" y="1649"/>
                      </a:cubicBezTo>
                      <a:cubicBezTo>
                        <a:pt x="18335" y="14387"/>
                        <a:pt x="15037" y="27125"/>
                        <a:pt x="11768" y="39863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31"/>
                <p:cNvSpPr/>
                <p:nvPr/>
              </p:nvSpPr>
              <p:spPr>
                <a:xfrm>
                  <a:off x="3013744" y="5038980"/>
                  <a:ext cx="37963" cy="24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3" h="24759" extrusionOk="0">
                      <a:moveTo>
                        <a:pt x="214" y="0"/>
                      </a:moveTo>
                      <a:cubicBezTo>
                        <a:pt x="-1151" y="9184"/>
                        <a:pt x="4137" y="18936"/>
                        <a:pt x="12551" y="22860"/>
                      </a:cubicBezTo>
                      <a:cubicBezTo>
                        <a:pt x="20965" y="26784"/>
                        <a:pt x="31823" y="24452"/>
                        <a:pt x="37963" y="17486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31"/>
                <p:cNvSpPr/>
                <p:nvPr/>
              </p:nvSpPr>
              <p:spPr>
                <a:xfrm>
                  <a:off x="3126466" y="5061158"/>
                  <a:ext cx="29164" cy="15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64" h="15193" extrusionOk="0">
                      <a:moveTo>
                        <a:pt x="0" y="0"/>
                      </a:moveTo>
                      <a:cubicBezTo>
                        <a:pt x="0" y="6966"/>
                        <a:pt x="5344" y="13563"/>
                        <a:pt x="12166" y="14927"/>
                      </a:cubicBezTo>
                      <a:cubicBezTo>
                        <a:pt x="18988" y="16292"/>
                        <a:pt x="26493" y="12283"/>
                        <a:pt x="29165" y="585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31"/>
                <p:cNvSpPr/>
                <p:nvPr/>
              </p:nvSpPr>
              <p:spPr>
                <a:xfrm>
                  <a:off x="3041336" y="4955923"/>
                  <a:ext cx="26459" cy="17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9" h="17661" extrusionOk="0">
                      <a:moveTo>
                        <a:pt x="450" y="17662"/>
                      </a:moveTo>
                      <a:cubicBezTo>
                        <a:pt x="-1369" y="11037"/>
                        <a:pt x="2497" y="3331"/>
                        <a:pt x="8893" y="858"/>
                      </a:cubicBezTo>
                      <a:cubicBezTo>
                        <a:pt x="15289" y="-1616"/>
                        <a:pt x="23362" y="1455"/>
                        <a:pt x="26460" y="7568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31"/>
                <p:cNvSpPr/>
                <p:nvPr/>
              </p:nvSpPr>
              <p:spPr>
                <a:xfrm>
                  <a:off x="2986925" y="4871901"/>
                  <a:ext cx="90279" cy="39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9" h="39615" extrusionOk="0">
                      <a:moveTo>
                        <a:pt x="0" y="39616"/>
                      </a:moveTo>
                      <a:cubicBezTo>
                        <a:pt x="22342" y="14083"/>
                        <a:pt x="56368" y="-844"/>
                        <a:pt x="90280" y="37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46" name="Google Shape;446;p31"/>
              <p:cNvSpPr/>
              <p:nvPr/>
            </p:nvSpPr>
            <p:spPr>
              <a:xfrm>
                <a:off x="2773364" y="4700634"/>
                <a:ext cx="415581" cy="306189"/>
              </a:xfrm>
              <a:custGeom>
                <a:avLst/>
                <a:gdLst/>
                <a:ahLst/>
                <a:cxnLst/>
                <a:rect l="l" t="t" r="r" b="b"/>
                <a:pathLst>
                  <a:path w="415581" h="306189" extrusionOk="0">
                    <a:moveTo>
                      <a:pt x="355831" y="72273"/>
                    </a:moveTo>
                    <a:cubicBezTo>
                      <a:pt x="305916" y="12421"/>
                      <a:pt x="219474" y="-14135"/>
                      <a:pt x="144572" y="7417"/>
                    </a:cubicBezTo>
                    <a:cubicBezTo>
                      <a:pt x="69671" y="28941"/>
                      <a:pt x="10517" y="97379"/>
                      <a:pt x="0" y="174602"/>
                    </a:cubicBezTo>
                    <a:lnTo>
                      <a:pt x="768" y="306190"/>
                    </a:lnTo>
                    <a:lnTo>
                      <a:pt x="167228" y="107671"/>
                    </a:lnTo>
                    <a:lnTo>
                      <a:pt x="167228" y="14525"/>
                    </a:lnTo>
                    <a:lnTo>
                      <a:pt x="210008" y="89958"/>
                    </a:lnTo>
                    <a:lnTo>
                      <a:pt x="415582" y="177275"/>
                    </a:lnTo>
                    <a:lnTo>
                      <a:pt x="355831" y="7230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7" name="Google Shape;447;p31"/>
              <p:cNvGrpSpPr/>
              <p:nvPr/>
            </p:nvGrpSpPr>
            <p:grpSpPr>
              <a:xfrm>
                <a:off x="3495003" y="4490966"/>
                <a:ext cx="708842" cy="539029"/>
                <a:chOff x="3495003" y="4490966"/>
                <a:chExt cx="708842" cy="539029"/>
              </a:xfrm>
            </p:grpSpPr>
            <p:sp>
              <p:nvSpPr>
                <p:cNvPr id="448" name="Google Shape;448;p31"/>
                <p:cNvSpPr/>
                <p:nvPr/>
              </p:nvSpPr>
              <p:spPr>
                <a:xfrm>
                  <a:off x="3495003" y="4490966"/>
                  <a:ext cx="708842" cy="539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842" h="539029" extrusionOk="0">
                      <a:moveTo>
                        <a:pt x="694323" y="392515"/>
                      </a:moveTo>
                      <a:cubicBezTo>
                        <a:pt x="667915" y="351117"/>
                        <a:pt x="641508" y="309719"/>
                        <a:pt x="615101" y="268321"/>
                      </a:cubicBezTo>
                      <a:cubicBezTo>
                        <a:pt x="644351" y="300251"/>
                        <a:pt x="676102" y="329025"/>
                        <a:pt x="705352" y="360955"/>
                      </a:cubicBezTo>
                      <a:cubicBezTo>
                        <a:pt x="712828" y="349525"/>
                        <a:pt x="706944" y="335109"/>
                        <a:pt x="700349" y="323168"/>
                      </a:cubicBezTo>
                      <a:cubicBezTo>
                        <a:pt x="629342" y="194680"/>
                        <a:pt x="528033" y="83052"/>
                        <a:pt x="406997" y="0"/>
                      </a:cubicBezTo>
                      <a:lnTo>
                        <a:pt x="0" y="21723"/>
                      </a:lnTo>
                      <a:cubicBezTo>
                        <a:pt x="95368" y="105855"/>
                        <a:pt x="192413" y="189334"/>
                        <a:pt x="287780" y="273467"/>
                      </a:cubicBezTo>
                      <a:cubicBezTo>
                        <a:pt x="292471" y="300734"/>
                        <a:pt x="304324" y="326153"/>
                        <a:pt x="316035" y="351231"/>
                      </a:cubicBezTo>
                      <a:cubicBezTo>
                        <a:pt x="343580" y="410087"/>
                        <a:pt x="371096" y="468943"/>
                        <a:pt x="398612" y="527799"/>
                      </a:cubicBezTo>
                      <a:cubicBezTo>
                        <a:pt x="408475" y="530471"/>
                        <a:pt x="417742" y="524785"/>
                        <a:pt x="422233" y="515601"/>
                      </a:cubicBezTo>
                      <a:cubicBezTo>
                        <a:pt x="426724" y="506417"/>
                        <a:pt x="426753" y="495755"/>
                        <a:pt x="426668" y="485519"/>
                      </a:cubicBezTo>
                      <a:cubicBezTo>
                        <a:pt x="426440" y="451798"/>
                        <a:pt x="426213" y="418105"/>
                        <a:pt x="425986" y="384383"/>
                      </a:cubicBezTo>
                      <a:cubicBezTo>
                        <a:pt x="482581" y="435648"/>
                        <a:pt x="537470" y="487765"/>
                        <a:pt x="594066" y="539030"/>
                      </a:cubicBezTo>
                      <a:cubicBezTo>
                        <a:pt x="601201" y="537836"/>
                        <a:pt x="606431" y="527258"/>
                        <a:pt x="606118" y="520037"/>
                      </a:cubicBezTo>
                      <a:cubicBezTo>
                        <a:pt x="605805" y="512815"/>
                        <a:pt x="602082" y="506218"/>
                        <a:pt x="598443" y="499963"/>
                      </a:cubicBezTo>
                      <a:cubicBezTo>
                        <a:pt x="577096" y="463228"/>
                        <a:pt x="555748" y="426493"/>
                        <a:pt x="534372" y="389729"/>
                      </a:cubicBezTo>
                      <a:cubicBezTo>
                        <a:pt x="578062" y="430160"/>
                        <a:pt x="619734" y="468118"/>
                        <a:pt x="663424" y="508550"/>
                      </a:cubicBezTo>
                      <a:cubicBezTo>
                        <a:pt x="669962" y="507071"/>
                        <a:pt x="674055" y="499508"/>
                        <a:pt x="673544" y="492826"/>
                      </a:cubicBezTo>
                      <a:cubicBezTo>
                        <a:pt x="673032" y="486145"/>
                        <a:pt x="669393" y="480174"/>
                        <a:pt x="665897" y="474459"/>
                      </a:cubicBezTo>
                      <a:cubicBezTo>
                        <a:pt x="638125" y="429535"/>
                        <a:pt x="610382" y="384611"/>
                        <a:pt x="582610" y="339687"/>
                      </a:cubicBezTo>
                      <a:cubicBezTo>
                        <a:pt x="620985" y="375825"/>
                        <a:pt x="660923" y="408694"/>
                        <a:pt x="699326" y="444832"/>
                      </a:cubicBezTo>
                      <a:cubicBezTo>
                        <a:pt x="707171" y="439003"/>
                        <a:pt x="708706" y="428426"/>
                        <a:pt x="706858" y="418844"/>
                      </a:cubicBezTo>
                      <a:cubicBezTo>
                        <a:pt x="704982" y="409234"/>
                        <a:pt x="699610" y="400761"/>
                        <a:pt x="694380" y="392515"/>
                      </a:cubicBezTo>
                      <a:close/>
                    </a:path>
                  </a:pathLst>
                </a:custGeom>
                <a:solidFill>
                  <a:srgbClr val="F0C7C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31"/>
                <p:cNvSpPr/>
                <p:nvPr/>
              </p:nvSpPr>
              <p:spPr>
                <a:xfrm>
                  <a:off x="3774569" y="4740663"/>
                  <a:ext cx="5201" cy="25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1" h="25049" extrusionOk="0">
                      <a:moveTo>
                        <a:pt x="5202" y="25049"/>
                      </a:moveTo>
                      <a:cubicBezTo>
                        <a:pt x="3468" y="16690"/>
                        <a:pt x="1734" y="8331"/>
                        <a:pt x="0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31"/>
                <p:cNvSpPr/>
                <p:nvPr/>
              </p:nvSpPr>
              <p:spPr>
                <a:xfrm>
                  <a:off x="3915474" y="4725565"/>
                  <a:ext cx="24337" cy="140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7" h="140657" extrusionOk="0">
                      <a:moveTo>
                        <a:pt x="0" y="140657"/>
                      </a:moveTo>
                      <a:cubicBezTo>
                        <a:pt x="22200" y="97809"/>
                        <a:pt x="29591" y="47426"/>
                        <a:pt x="20609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31"/>
                <p:cNvSpPr/>
                <p:nvPr/>
              </p:nvSpPr>
              <p:spPr>
                <a:xfrm>
                  <a:off x="3966413" y="4752121"/>
                  <a:ext cx="48891" cy="69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91" h="69319" extrusionOk="0">
                      <a:moveTo>
                        <a:pt x="0" y="69319"/>
                      </a:moveTo>
                      <a:cubicBezTo>
                        <a:pt x="16288" y="46203"/>
                        <a:pt x="32576" y="23087"/>
                        <a:pt x="48892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31"/>
                <p:cNvSpPr/>
                <p:nvPr/>
              </p:nvSpPr>
              <p:spPr>
                <a:xfrm>
                  <a:off x="4109422" y="4764490"/>
                  <a:ext cx="30784" cy="38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4" h="38839" extrusionOk="0">
                      <a:moveTo>
                        <a:pt x="0" y="0"/>
                      </a:moveTo>
                      <a:cubicBezTo>
                        <a:pt x="10262" y="12937"/>
                        <a:pt x="20523" y="25903"/>
                        <a:pt x="30785" y="388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31"/>
                <p:cNvSpPr/>
                <p:nvPr/>
              </p:nvSpPr>
              <p:spPr>
                <a:xfrm>
                  <a:off x="4069257" y="4823971"/>
                  <a:ext cx="24815" cy="21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15" h="21239" extrusionOk="0">
                      <a:moveTo>
                        <a:pt x="0" y="0"/>
                      </a:moveTo>
                      <a:cubicBezTo>
                        <a:pt x="8272" y="7080"/>
                        <a:pt x="16544" y="14159"/>
                        <a:pt x="24815" y="21239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31"/>
                <p:cNvSpPr/>
                <p:nvPr/>
              </p:nvSpPr>
              <p:spPr>
                <a:xfrm>
                  <a:off x="4018062" y="4873501"/>
                  <a:ext cx="30728" cy="24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8" h="24281" extrusionOk="0">
                      <a:moveTo>
                        <a:pt x="0" y="0"/>
                      </a:moveTo>
                      <a:cubicBezTo>
                        <a:pt x="10233" y="8103"/>
                        <a:pt x="20495" y="16178"/>
                        <a:pt x="30728" y="2428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55" name="Google Shape;455;p31"/>
            <p:cNvSpPr/>
            <p:nvPr/>
          </p:nvSpPr>
          <p:spPr>
            <a:xfrm>
              <a:off x="293816" y="1580750"/>
              <a:ext cx="269850" cy="187875"/>
            </a:xfrm>
            <a:custGeom>
              <a:avLst/>
              <a:gdLst/>
              <a:ahLst/>
              <a:cxnLst/>
              <a:rect l="l" t="t" r="r" b="b"/>
              <a:pathLst>
                <a:path w="10794" h="7515" extrusionOk="0">
                  <a:moveTo>
                    <a:pt x="397" y="1764"/>
                  </a:moveTo>
                  <a:cubicBezTo>
                    <a:pt x="-914" y="2970"/>
                    <a:pt x="1358" y="6994"/>
                    <a:pt x="2321" y="7466"/>
                  </a:cubicBezTo>
                  <a:cubicBezTo>
                    <a:pt x="3284" y="7938"/>
                    <a:pt x="5003" y="4838"/>
                    <a:pt x="6176" y="4595"/>
                  </a:cubicBezTo>
                  <a:cubicBezTo>
                    <a:pt x="7349" y="4353"/>
                    <a:pt x="8693" y="6738"/>
                    <a:pt x="9361" y="6011"/>
                  </a:cubicBezTo>
                  <a:cubicBezTo>
                    <a:pt x="10030" y="5284"/>
                    <a:pt x="11681" y="939"/>
                    <a:pt x="10187" y="231"/>
                  </a:cubicBezTo>
                  <a:cubicBezTo>
                    <a:pt x="8693" y="-477"/>
                    <a:pt x="1708" y="558"/>
                    <a:pt x="397" y="17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6" name="Google Shape;456;p31"/>
            <p:cNvSpPr/>
            <p:nvPr/>
          </p:nvSpPr>
          <p:spPr>
            <a:xfrm>
              <a:off x="597394" y="1560141"/>
              <a:ext cx="569475" cy="297075"/>
            </a:xfrm>
            <a:custGeom>
              <a:avLst/>
              <a:gdLst/>
              <a:ahLst/>
              <a:cxnLst/>
              <a:rect l="l" t="t" r="r" b="b"/>
              <a:pathLst>
                <a:path w="22779" h="11883" extrusionOk="0">
                  <a:moveTo>
                    <a:pt x="2172" y="1055"/>
                  </a:moveTo>
                  <a:cubicBezTo>
                    <a:pt x="-1308" y="2824"/>
                    <a:pt x="225" y="10905"/>
                    <a:pt x="1111" y="11789"/>
                  </a:cubicBezTo>
                  <a:cubicBezTo>
                    <a:pt x="1997" y="12673"/>
                    <a:pt x="4715" y="7010"/>
                    <a:pt x="7487" y="6361"/>
                  </a:cubicBezTo>
                  <a:cubicBezTo>
                    <a:pt x="10259" y="5712"/>
                    <a:pt x="15326" y="8761"/>
                    <a:pt x="17743" y="7896"/>
                  </a:cubicBezTo>
                  <a:cubicBezTo>
                    <a:pt x="20160" y="7031"/>
                    <a:pt x="24584" y="2313"/>
                    <a:pt x="21989" y="1173"/>
                  </a:cubicBezTo>
                  <a:cubicBezTo>
                    <a:pt x="19394" y="33"/>
                    <a:pt x="5652" y="-714"/>
                    <a:pt x="2172" y="10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264B8BF6-2290-CB6D-D3FA-F2D96D9E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237" y="1665489"/>
            <a:ext cx="3861722" cy="2437794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4</a:t>
            </a:r>
            <a:b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– SÁNG TẠO</a:t>
            </a:r>
            <a:endParaRPr lang="vi-V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400E17-BF29-E50E-7820-50FEE1ECCFB9}"/>
              </a:ext>
            </a:extLst>
          </p:cNvPr>
          <p:cNvSpPr/>
          <p:nvPr/>
        </p:nvSpPr>
        <p:spPr>
          <a:xfrm>
            <a:off x="5072319" y="806196"/>
            <a:ext cx="2019558" cy="748030"/>
          </a:xfrm>
          <a:prstGeom prst="roundRect">
            <a:avLst>
              <a:gd name="adj" fmla="val 15646"/>
            </a:avLst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">
            <a:extLst>
              <a:ext uri="{FF2B5EF4-FFF2-40B4-BE49-F238E27FC236}">
                <a16:creationId xmlns:a16="http://schemas.microsoft.com/office/drawing/2014/main" id="{C36D1CA0-6A28-4C38-F465-746FA9B7B78E}"/>
              </a:ext>
            </a:extLst>
          </p:cNvPr>
          <p:cNvSpPr txBox="1">
            <a:spLocks/>
          </p:cNvSpPr>
          <p:nvPr/>
        </p:nvSpPr>
        <p:spPr>
          <a:xfrm>
            <a:off x="2057400" y="404975"/>
            <a:ext cx="5029200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1. Biểu diễn bài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Nối vòng tay lớn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383570-2955-8C2D-8BE5-D2C3520CA618}"/>
              </a:ext>
            </a:extLst>
          </p:cNvPr>
          <p:cNvGrpSpPr/>
          <p:nvPr/>
        </p:nvGrpSpPr>
        <p:grpSpPr>
          <a:xfrm>
            <a:off x="702201" y="1093012"/>
            <a:ext cx="3306824" cy="1175556"/>
            <a:chOff x="1491736" y="1427445"/>
            <a:chExt cx="2751620" cy="97818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E2DAED2-6406-965B-7095-C10E1357A632}"/>
                </a:ext>
              </a:extLst>
            </p:cNvPr>
            <p:cNvSpPr/>
            <p:nvPr/>
          </p:nvSpPr>
          <p:spPr>
            <a:xfrm>
              <a:off x="1491736" y="1689754"/>
              <a:ext cx="2751620" cy="715875"/>
            </a:xfrm>
            <a:prstGeom prst="roundRect">
              <a:avLst>
                <a:gd name="adj" fmla="val 17378"/>
              </a:avLst>
            </a:prstGeom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Hát và vận động phụ họa.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54003956-27DA-671F-D985-48E72189B1B2}"/>
                </a:ext>
              </a:extLst>
            </p:cNvPr>
            <p:cNvSpPr/>
            <p:nvPr/>
          </p:nvSpPr>
          <p:spPr>
            <a:xfrm>
              <a:off x="2605354" y="1427445"/>
              <a:ext cx="524383" cy="524383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2" name="Picture 14">
            <a:extLst>
              <a:ext uri="{FF2B5EF4-FFF2-40B4-BE49-F238E27FC236}">
                <a16:creationId xmlns:a16="http://schemas.microsoft.com/office/drawing/2014/main" id="{BC574971-15F1-AD06-65AC-1A4C02181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47911" y="2571750"/>
            <a:ext cx="3850829" cy="2501597"/>
          </a:xfrm>
          <a:prstGeom prst="rect">
            <a:avLst/>
          </a:prstGeom>
        </p:spPr>
      </p:pic>
      <p:sp>
        <p:nvSpPr>
          <p:cNvPr id="33" name="Freeform 9">
            <a:extLst>
              <a:ext uri="{FF2B5EF4-FFF2-40B4-BE49-F238E27FC236}">
                <a16:creationId xmlns:a16="http://schemas.microsoft.com/office/drawing/2014/main" id="{C72D44EB-6F5A-2F2A-3BED-00C50E100EB1}"/>
              </a:ext>
            </a:extLst>
          </p:cNvPr>
          <p:cNvSpPr/>
          <p:nvPr/>
        </p:nvSpPr>
        <p:spPr>
          <a:xfrm>
            <a:off x="610939" y="2547153"/>
            <a:ext cx="3489348" cy="2501597"/>
          </a:xfrm>
          <a:custGeom>
            <a:avLst/>
            <a:gdLst/>
            <a:ahLst/>
            <a:cxnLst/>
            <a:rect l="l" t="t" r="r" b="b"/>
            <a:pathLst>
              <a:path w="4249909" h="3150245">
                <a:moveTo>
                  <a:pt x="0" y="0"/>
                </a:moveTo>
                <a:lnTo>
                  <a:pt x="4249909" y="0"/>
                </a:lnTo>
                <a:lnTo>
                  <a:pt x="4249909" y="3150245"/>
                </a:lnTo>
                <a:lnTo>
                  <a:pt x="0" y="31502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BF0A7B-6200-D3FE-40CC-E611F841FC7B}"/>
              </a:ext>
            </a:extLst>
          </p:cNvPr>
          <p:cNvGrpSpPr/>
          <p:nvPr/>
        </p:nvGrpSpPr>
        <p:grpSpPr>
          <a:xfrm>
            <a:off x="4904855" y="1093012"/>
            <a:ext cx="3536944" cy="1175556"/>
            <a:chOff x="1149463" y="1427445"/>
            <a:chExt cx="2943103" cy="97818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C8E0972-1013-62C4-DEF8-6BB1D40F364D}"/>
                </a:ext>
              </a:extLst>
            </p:cNvPr>
            <p:cNvSpPr/>
            <p:nvPr/>
          </p:nvSpPr>
          <p:spPr>
            <a:xfrm>
              <a:off x="1149463" y="1689754"/>
              <a:ext cx="2943103" cy="715875"/>
            </a:xfrm>
            <a:prstGeom prst="roundRect">
              <a:avLst>
                <a:gd name="adj" fmla="val 17378"/>
              </a:avLst>
            </a:prstGeom>
            <a:solidFill>
              <a:schemeClr val="accent6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108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 tiết tấu đệm cho bài hát.</a:t>
              </a: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CF318CA7-E9A0-F19C-D76D-73EE3EA764CC}"/>
                </a:ext>
              </a:extLst>
            </p:cNvPr>
            <p:cNvSpPr/>
            <p:nvPr/>
          </p:nvSpPr>
          <p:spPr>
            <a:xfrm>
              <a:off x="2358822" y="1427445"/>
              <a:ext cx="524383" cy="524383"/>
            </a:xfrm>
            <a:prstGeom prst="flowChartConnector">
              <a:avLst/>
            </a:prstGeom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B486605-A066-DE88-493D-8ACEA2B3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750" y="634391"/>
            <a:ext cx="5068500" cy="981775"/>
          </a:xfrm>
        </p:spPr>
        <p:txBody>
          <a:bodyPr anchor="ctr"/>
          <a:lstStyle/>
          <a:p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BIỂU DIỄN</a:t>
            </a:r>
          </a:p>
        </p:txBody>
      </p:sp>
      <p:sp>
        <p:nvSpPr>
          <p:cNvPr id="5" name="Freeform 48">
            <a:extLst>
              <a:ext uri="{FF2B5EF4-FFF2-40B4-BE49-F238E27FC236}">
                <a16:creationId xmlns:a16="http://schemas.microsoft.com/office/drawing/2014/main" id="{B01B2F34-0A65-85C8-9581-1EFCDE069619}"/>
              </a:ext>
            </a:extLst>
          </p:cNvPr>
          <p:cNvSpPr/>
          <p:nvPr/>
        </p:nvSpPr>
        <p:spPr>
          <a:xfrm>
            <a:off x="1971980" y="2111829"/>
            <a:ext cx="5200040" cy="3031671"/>
          </a:xfrm>
          <a:custGeom>
            <a:avLst/>
            <a:gdLst/>
            <a:ahLst/>
            <a:cxnLst/>
            <a:rect l="l" t="t" r="r" b="b"/>
            <a:pathLst>
              <a:path w="1856510" h="1098435">
                <a:moveTo>
                  <a:pt x="0" y="0"/>
                </a:moveTo>
                <a:lnTo>
                  <a:pt x="1856510" y="0"/>
                </a:lnTo>
                <a:lnTo>
                  <a:pt x="1856510" y="1098435"/>
                </a:lnTo>
                <a:lnTo>
                  <a:pt x="0" y="1098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yt1s.com - KARAOKE NỐI VÒNG TAY LỚN  SGK ÂM NHẠC LỚP 9  BEAT CHUẨN">
            <a:hlinkClick r:id="" action="ppaction://media"/>
            <a:extLst>
              <a:ext uri="{FF2B5EF4-FFF2-40B4-BE49-F238E27FC236}">
                <a16:creationId xmlns:a16="http://schemas.microsoft.com/office/drawing/2014/main" id="{0FC8DFF5-A421-1309-C908-5E02E0069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8333" y="313806"/>
            <a:ext cx="402102" cy="402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4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E46BBE06-E50C-B09F-0BA8-EDD0BBB5F56B}"/>
              </a:ext>
            </a:extLst>
          </p:cNvPr>
          <p:cNvSpPr txBox="1">
            <a:spLocks/>
          </p:cNvSpPr>
          <p:nvPr/>
        </p:nvSpPr>
        <p:spPr>
          <a:xfrm>
            <a:off x="2057400" y="230804"/>
            <a:ext cx="5029200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2. Ghép lời </a:t>
            </a:r>
            <a:r>
              <a:rPr lang="vi-V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Bài đọc nhạc số 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7B6AA4-65F4-7516-FC04-AB24E77F4F00}"/>
              </a:ext>
            </a:extLst>
          </p:cNvPr>
          <p:cNvSpPr/>
          <p:nvPr/>
        </p:nvSpPr>
        <p:spPr>
          <a:xfrm>
            <a:off x="1090251" y="819107"/>
            <a:ext cx="6970426" cy="5334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bài đọc nhạc số 1, kết hợp gõ phách và đánh nhịp 2/4</a:t>
            </a:r>
          </a:p>
        </p:txBody>
      </p:sp>
      <p:pic>
        <p:nvPicPr>
          <p:cNvPr id="16" name="bài đọc 1 kntt9 mp3 (mp3cut.net)">
            <a:hlinkClick r:id="" action="ppaction://media"/>
            <a:extLst>
              <a:ext uri="{FF2B5EF4-FFF2-40B4-BE49-F238E27FC236}">
                <a16:creationId xmlns:a16="http://schemas.microsoft.com/office/drawing/2014/main" id="{E030C86D-3B35-E413-CDA1-2771DB65B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197" y="954370"/>
            <a:ext cx="262873" cy="2628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0C6274C-3A12-BB02-EFFB-20968A0C4E10}"/>
              </a:ext>
            </a:extLst>
          </p:cNvPr>
          <p:cNvGrpSpPr/>
          <p:nvPr/>
        </p:nvGrpSpPr>
        <p:grpSpPr>
          <a:xfrm>
            <a:off x="747634" y="1446757"/>
            <a:ext cx="7648732" cy="3321966"/>
            <a:chOff x="430966" y="981856"/>
            <a:chExt cx="8274571" cy="35937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575DA3-DEDA-5523-1360-7571B9292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96" t="10096" r="1206" b="10096"/>
            <a:stretch/>
          </p:blipFill>
          <p:spPr>
            <a:xfrm>
              <a:off x="438463" y="981856"/>
              <a:ext cx="8267074" cy="9436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E750A1-93FA-D8C5-E40B-6C2E1EA7D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462" y="1925516"/>
              <a:ext cx="8267075" cy="88417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3209D8-4AB4-7271-C13F-CF5CA990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30966" y="2809864"/>
              <a:ext cx="8267075" cy="8838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4CFBCB-2782-9ACD-AEAD-734C0E182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430966" y="3696293"/>
              <a:ext cx="8267075" cy="87934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4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1ACA1C-FADD-55EF-7E2E-F28EBD2855EE}"/>
              </a:ext>
            </a:extLst>
          </p:cNvPr>
          <p:cNvSpPr/>
          <p:nvPr/>
        </p:nvSpPr>
        <p:spPr>
          <a:xfrm>
            <a:off x="2735614" y="307630"/>
            <a:ext cx="3679700" cy="5334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vi-VN" sz="18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lời cho bài đọc nhạc số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7DBFB6-497E-089D-20EF-B0B485F3F947}"/>
              </a:ext>
            </a:extLst>
          </p:cNvPr>
          <p:cNvGrpSpPr/>
          <p:nvPr/>
        </p:nvGrpSpPr>
        <p:grpSpPr>
          <a:xfrm>
            <a:off x="486748" y="957943"/>
            <a:ext cx="8170503" cy="3838370"/>
            <a:chOff x="438463" y="981856"/>
            <a:chExt cx="8267074" cy="38837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32E543-4054-2440-F982-839C1AA59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1437" b="11437"/>
            <a:stretch/>
          </p:blipFill>
          <p:spPr>
            <a:xfrm>
              <a:off x="438463" y="981856"/>
              <a:ext cx="8267074" cy="9436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A9636-8645-DEF8-D9A0-355DB2579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66215" y="1892157"/>
              <a:ext cx="8196576" cy="10640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3BAAE8-0574-1392-8C49-54EFD769A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27181" y="2809864"/>
              <a:ext cx="8089635" cy="10271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F1A89F-9BD0-AA41-1ED3-F7DED602D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25"/>
            <a:stretch/>
          </p:blipFill>
          <p:spPr>
            <a:xfrm>
              <a:off x="527181" y="3696293"/>
              <a:ext cx="8178356" cy="1169301"/>
            </a:xfrm>
            <a:prstGeom prst="rect">
              <a:avLst/>
            </a:prstGeom>
          </p:spPr>
        </p:pic>
      </p:grpSp>
      <p:pic>
        <p:nvPicPr>
          <p:cNvPr id="13" name="bài đọc 1 kntt9 mp3 (mp3cut.net)">
            <a:hlinkClick r:id="" action="ppaction://media"/>
            <a:extLst>
              <a:ext uri="{FF2B5EF4-FFF2-40B4-BE49-F238E27FC236}">
                <a16:creationId xmlns:a16="http://schemas.microsoft.com/office/drawing/2014/main" id="{AEE3A9F9-B331-F01D-5745-E7C731A05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9168" y="442893"/>
            <a:ext cx="262873" cy="262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4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B486605-A066-DE88-493D-8ACEA2B3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750" y="641648"/>
            <a:ext cx="5068500" cy="981775"/>
          </a:xfrm>
        </p:spPr>
        <p:txBody>
          <a:bodyPr anchor="ctr"/>
          <a:lstStyle/>
          <a:p>
            <a:r>
              <a:rPr lang="vi-VN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DIỄN</a:t>
            </a:r>
          </a:p>
        </p:txBody>
      </p:sp>
      <p:pic>
        <p:nvPicPr>
          <p:cNvPr id="2" name="Picture 29">
            <a:extLst>
              <a:ext uri="{FF2B5EF4-FFF2-40B4-BE49-F238E27FC236}">
                <a16:creationId xmlns:a16="http://schemas.microsoft.com/office/drawing/2014/main" id="{2F292512-E5A6-DF09-F517-6F8B70AAE6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28014" y="1821789"/>
            <a:ext cx="6687972" cy="2767148"/>
          </a:xfrm>
          <a:prstGeom prst="rect">
            <a:avLst/>
          </a:prstGeom>
        </p:spPr>
      </p:pic>
      <p:pic>
        <p:nvPicPr>
          <p:cNvPr id="3" name="bài đọc 1 kntt9 mp3 (mp3cut.net)">
            <a:hlinkClick r:id="" action="ppaction://media"/>
            <a:extLst>
              <a:ext uri="{FF2B5EF4-FFF2-40B4-BE49-F238E27FC236}">
                <a16:creationId xmlns:a16="http://schemas.microsoft.com/office/drawing/2014/main" id="{061EEAEE-1373-51CE-AB0F-3494A0E4A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083" y="290493"/>
            <a:ext cx="262873" cy="2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31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4E330AF3-2A7C-E071-D8EA-682B9D48ED99}"/>
              </a:ext>
            </a:extLst>
          </p:cNvPr>
          <p:cNvGrpSpPr/>
          <p:nvPr/>
        </p:nvGrpSpPr>
        <p:grpSpPr>
          <a:xfrm>
            <a:off x="130628" y="2191484"/>
            <a:ext cx="8882744" cy="1040690"/>
            <a:chOff x="130628" y="1432283"/>
            <a:chExt cx="8882744" cy="10406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2469026-2B7F-D496-6947-14395441C4E0}"/>
                </a:ext>
              </a:extLst>
            </p:cNvPr>
            <p:cNvGrpSpPr/>
            <p:nvPr/>
          </p:nvGrpSpPr>
          <p:grpSpPr>
            <a:xfrm>
              <a:off x="130628" y="1432283"/>
              <a:ext cx="8882744" cy="1040690"/>
              <a:chOff x="612066" y="2757714"/>
              <a:chExt cx="11574256" cy="1488910"/>
            </a:xfrm>
          </p:grpSpPr>
          <p:pic>
            <p:nvPicPr>
              <p:cNvPr id="35" name="Picture 17">
                <a:extLst>
                  <a:ext uri="{FF2B5EF4-FFF2-40B4-BE49-F238E27FC236}">
                    <a16:creationId xmlns:a16="http://schemas.microsoft.com/office/drawing/2014/main" id="{A199926B-A544-4ABB-A97C-EE655F160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12066" y="3023393"/>
                <a:ext cx="11574256" cy="881168"/>
              </a:xfrm>
              <a:prstGeom prst="rect">
                <a:avLst/>
              </a:prstGeom>
            </p:spPr>
          </p:pic>
          <p:pic>
            <p:nvPicPr>
              <p:cNvPr id="36" name="Picture 18">
                <a:extLst>
                  <a:ext uri="{FF2B5EF4-FFF2-40B4-BE49-F238E27FC236}">
                    <a16:creationId xmlns:a16="http://schemas.microsoft.com/office/drawing/2014/main" id="{D2CA0823-D965-A91E-CFE0-28D9A28D5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1895" y="2757714"/>
                <a:ext cx="444933" cy="148891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910094-D862-62D5-2821-C10BD5EB0F79}"/>
                </a:ext>
              </a:extLst>
            </p:cNvPr>
            <p:cNvGrpSpPr/>
            <p:nvPr/>
          </p:nvGrpSpPr>
          <p:grpSpPr>
            <a:xfrm>
              <a:off x="1820190" y="1632122"/>
              <a:ext cx="70962" cy="601762"/>
              <a:chOff x="1640114" y="3023392"/>
              <a:chExt cx="94343" cy="881167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315F121-B9DB-4EC4-24B7-DD043F86AF12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B9E8514-4F0C-0266-4E96-2927E5B14735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22FD7FC-DAA0-7773-EF7B-7355FB820561}"/>
                </a:ext>
              </a:extLst>
            </p:cNvPr>
            <p:cNvGrpSpPr/>
            <p:nvPr/>
          </p:nvGrpSpPr>
          <p:grpSpPr>
            <a:xfrm>
              <a:off x="4544203" y="1632122"/>
              <a:ext cx="70962" cy="601762"/>
              <a:chOff x="1640114" y="3023392"/>
              <a:chExt cx="94343" cy="88116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56520D4-0BAF-92DB-A65F-C7CB2AB6A499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24FD68B-E268-D16C-2130-62C39E0ED1CC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A797700-3A8B-5C16-B7EF-30B44AFFCF04}"/>
                </a:ext>
              </a:extLst>
            </p:cNvPr>
            <p:cNvGrpSpPr/>
            <p:nvPr/>
          </p:nvGrpSpPr>
          <p:grpSpPr>
            <a:xfrm>
              <a:off x="5994543" y="1632122"/>
              <a:ext cx="70962" cy="601762"/>
              <a:chOff x="1640114" y="3023392"/>
              <a:chExt cx="94343" cy="88116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60AB368-3F4B-CE3D-4A71-7FC12F173CA9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14C6939-5AD7-7E34-9DC6-04AD177E9A03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9A17935-7020-2C5C-E723-0F22E4081B4E}"/>
                </a:ext>
              </a:extLst>
            </p:cNvPr>
            <p:cNvGrpSpPr/>
            <p:nvPr/>
          </p:nvGrpSpPr>
          <p:grpSpPr>
            <a:xfrm>
              <a:off x="7486585" y="1632122"/>
              <a:ext cx="70962" cy="601762"/>
              <a:chOff x="1640114" y="3023392"/>
              <a:chExt cx="94343" cy="88116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255093E-A737-C012-3581-E00BF135F525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8B2B946-AF70-30A5-1B26-C09D692FE248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77F4B3F8-D5E2-4425-1390-F8EC9C5A3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5112" y="2204673"/>
              <a:ext cx="170020" cy="12143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D763AAC-04FE-6310-5A8B-DF81AE373C79}"/>
                </a:ext>
              </a:extLst>
            </p:cNvPr>
            <p:cNvGrpSpPr/>
            <p:nvPr/>
          </p:nvGrpSpPr>
          <p:grpSpPr>
            <a:xfrm>
              <a:off x="553897" y="2306610"/>
              <a:ext cx="272577" cy="121437"/>
              <a:chOff x="921322" y="2342907"/>
              <a:chExt cx="345347" cy="153857"/>
            </a:xfrm>
          </p:grpSpPr>
          <p:pic>
            <p:nvPicPr>
              <p:cNvPr id="20" name="Picture 12">
                <a:extLst>
                  <a:ext uri="{FF2B5EF4-FFF2-40B4-BE49-F238E27FC236}">
                    <a16:creationId xmlns:a16="http://schemas.microsoft.com/office/drawing/2014/main" id="{18215C2E-F10A-DC1A-3967-AAE9F37CD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1A9C0F4-9FCF-0008-9679-6AC23DA989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BB8D824-9575-631C-FDB4-EB47D9A9F550}"/>
                </a:ext>
              </a:extLst>
            </p:cNvPr>
            <p:cNvGrpSpPr/>
            <p:nvPr/>
          </p:nvGrpSpPr>
          <p:grpSpPr>
            <a:xfrm>
              <a:off x="3194085" y="1623358"/>
              <a:ext cx="70962" cy="601762"/>
              <a:chOff x="1640114" y="3023392"/>
              <a:chExt cx="94343" cy="88116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5E96008-4512-9601-45C5-3A949FCF098E}"/>
                  </a:ext>
                </a:extLst>
              </p:cNvPr>
              <p:cNvCxnSpPr/>
              <p:nvPr/>
            </p:nvCxnSpPr>
            <p:spPr>
              <a:xfrm>
                <a:off x="1640114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18F6505-F1E8-2CFD-AD14-210753D85C26}"/>
                  </a:ext>
                </a:extLst>
              </p:cNvPr>
              <p:cNvCxnSpPr/>
              <p:nvPr/>
            </p:nvCxnSpPr>
            <p:spPr>
              <a:xfrm>
                <a:off x="1734457" y="3023392"/>
                <a:ext cx="0" cy="88116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" name="Picture 12">
              <a:extLst>
                <a:ext uri="{FF2B5EF4-FFF2-40B4-BE49-F238E27FC236}">
                  <a16:creationId xmlns:a16="http://schemas.microsoft.com/office/drawing/2014/main" id="{DEE4FB6B-3DD1-0F66-DE2E-121BFDA02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471601" y="2204673"/>
              <a:ext cx="170020" cy="12143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FC4D36-4231-527A-D9FE-510A87991A62}"/>
                </a:ext>
              </a:extLst>
            </p:cNvPr>
            <p:cNvGrpSpPr/>
            <p:nvPr/>
          </p:nvGrpSpPr>
          <p:grpSpPr>
            <a:xfrm>
              <a:off x="1308535" y="2306610"/>
              <a:ext cx="272577" cy="121437"/>
              <a:chOff x="921322" y="2342907"/>
              <a:chExt cx="345347" cy="153857"/>
            </a:xfrm>
          </p:grpSpPr>
          <p:pic>
            <p:nvPicPr>
              <p:cNvPr id="4" name="Picture 12">
                <a:extLst>
                  <a:ext uri="{FF2B5EF4-FFF2-40B4-BE49-F238E27FC236}">
                    <a16:creationId xmlns:a16="http://schemas.microsoft.com/office/drawing/2014/main" id="{57D20FC5-1814-75E6-606B-0BF0221E4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DC18D12A-C957-2A5A-4C08-A2638EEF60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49B4E86-BC0A-5753-07B0-5F5CFA881FFC}"/>
                </a:ext>
              </a:extLst>
            </p:cNvPr>
            <p:cNvGrpSpPr/>
            <p:nvPr/>
          </p:nvGrpSpPr>
          <p:grpSpPr>
            <a:xfrm>
              <a:off x="1985305" y="2306610"/>
              <a:ext cx="272577" cy="121437"/>
              <a:chOff x="921322" y="2342907"/>
              <a:chExt cx="345347" cy="153857"/>
            </a:xfrm>
          </p:grpSpPr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id="{D78EFC7E-7790-BDC5-7A50-ECD193355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769AA03-BCC9-6586-6DCF-E17DB074C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782EF03A-356C-11CC-C129-453C2F918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48621" y="2158560"/>
              <a:ext cx="170020" cy="121438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D2B4B44A-428D-3433-CC80-E21FE98B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877051" y="2158560"/>
              <a:ext cx="170020" cy="12143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3E18AE-6DB7-C4D1-EE9B-CD234CA8FD4C}"/>
                </a:ext>
              </a:extLst>
            </p:cNvPr>
            <p:cNvGrpSpPr/>
            <p:nvPr/>
          </p:nvGrpSpPr>
          <p:grpSpPr>
            <a:xfrm>
              <a:off x="2825772" y="2306610"/>
              <a:ext cx="272577" cy="121437"/>
              <a:chOff x="921322" y="2342907"/>
              <a:chExt cx="345347" cy="15385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55F3791-FA51-5B1E-34B8-AC43FE210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BBE9FFA-FBE1-C590-E800-FDBDE00E0A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E87BA7-F053-785E-A010-1F8A64394088}"/>
                </a:ext>
              </a:extLst>
            </p:cNvPr>
            <p:cNvGrpSpPr/>
            <p:nvPr/>
          </p:nvGrpSpPr>
          <p:grpSpPr>
            <a:xfrm>
              <a:off x="3393662" y="2306610"/>
              <a:ext cx="272577" cy="121437"/>
              <a:chOff x="921322" y="2342907"/>
              <a:chExt cx="345347" cy="153857"/>
            </a:xfrm>
          </p:grpSpPr>
          <p:pic>
            <p:nvPicPr>
              <p:cNvPr id="16" name="Picture 12">
                <a:extLst>
                  <a:ext uri="{FF2B5EF4-FFF2-40B4-BE49-F238E27FC236}">
                    <a16:creationId xmlns:a16="http://schemas.microsoft.com/office/drawing/2014/main" id="{107A9D1C-0CBF-3E61-BC80-B611A8605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57C1656-CC03-E373-0561-68BF0958C1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5E990DA4-AB08-8DDF-3776-427E6BAEE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701830" y="2083234"/>
              <a:ext cx="190706" cy="136213"/>
            </a:xfrm>
            <a:prstGeom prst="rect">
              <a:avLst/>
            </a:prstGeom>
          </p:spPr>
        </p:pic>
        <p:pic>
          <p:nvPicPr>
            <p:cNvPr id="40" name="Picture 12">
              <a:extLst>
                <a:ext uri="{FF2B5EF4-FFF2-40B4-BE49-F238E27FC236}">
                  <a16:creationId xmlns:a16="http://schemas.microsoft.com/office/drawing/2014/main" id="{6B94997B-D3B7-350A-4AC3-F921CB689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123016" y="2074557"/>
              <a:ext cx="198647" cy="141885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AA598C6-615B-DEE8-A4B8-163F4328B219}"/>
                </a:ext>
              </a:extLst>
            </p:cNvPr>
            <p:cNvGrpSpPr/>
            <p:nvPr/>
          </p:nvGrpSpPr>
          <p:grpSpPr>
            <a:xfrm>
              <a:off x="4086050" y="2306610"/>
              <a:ext cx="272577" cy="121437"/>
              <a:chOff x="921322" y="2342907"/>
              <a:chExt cx="345347" cy="153857"/>
            </a:xfrm>
          </p:grpSpPr>
          <p:pic>
            <p:nvPicPr>
              <p:cNvPr id="42" name="Picture 12">
                <a:extLst>
                  <a:ext uri="{FF2B5EF4-FFF2-40B4-BE49-F238E27FC236}">
                    <a16:creationId xmlns:a16="http://schemas.microsoft.com/office/drawing/2014/main" id="{5D538DE0-38AF-BBF2-B3F3-1C1CE5A52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59CF686-D505-5F28-8414-B7B729E95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12">
              <a:extLst>
                <a:ext uri="{FF2B5EF4-FFF2-40B4-BE49-F238E27FC236}">
                  <a16:creationId xmlns:a16="http://schemas.microsoft.com/office/drawing/2014/main" id="{3501BC62-4FB6-3F48-552D-40DE5394C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058185" y="2003614"/>
              <a:ext cx="198647" cy="141885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4056843-9106-80DF-E21E-74D69B57FF61}"/>
                </a:ext>
              </a:extLst>
            </p:cNvPr>
            <p:cNvGrpSpPr/>
            <p:nvPr/>
          </p:nvGrpSpPr>
          <p:grpSpPr>
            <a:xfrm>
              <a:off x="4744706" y="2306610"/>
              <a:ext cx="272577" cy="121437"/>
              <a:chOff x="921322" y="2342907"/>
              <a:chExt cx="345347" cy="153857"/>
            </a:xfrm>
          </p:grpSpPr>
          <p:pic>
            <p:nvPicPr>
              <p:cNvPr id="46" name="Picture 12">
                <a:extLst>
                  <a:ext uri="{FF2B5EF4-FFF2-40B4-BE49-F238E27FC236}">
                    <a16:creationId xmlns:a16="http://schemas.microsoft.com/office/drawing/2014/main" id="{9708AF41-DBA4-0385-3062-D6DBE6FA3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9897AEB-017F-FA2D-9B59-EBD019F234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48" name="Picture 12">
              <a:extLst>
                <a:ext uri="{FF2B5EF4-FFF2-40B4-BE49-F238E27FC236}">
                  <a16:creationId xmlns:a16="http://schemas.microsoft.com/office/drawing/2014/main" id="{E72EE761-8D02-C02F-448C-A2A92C358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562972" y="2003614"/>
              <a:ext cx="198647" cy="141885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BD2709A-F1EF-DECF-4508-CB110255E39C}"/>
                </a:ext>
              </a:extLst>
            </p:cNvPr>
            <p:cNvGrpSpPr/>
            <p:nvPr/>
          </p:nvGrpSpPr>
          <p:grpSpPr>
            <a:xfrm>
              <a:off x="5525438" y="2306610"/>
              <a:ext cx="272577" cy="121437"/>
              <a:chOff x="921322" y="2342907"/>
              <a:chExt cx="345347" cy="153857"/>
            </a:xfrm>
          </p:grpSpPr>
          <p:pic>
            <p:nvPicPr>
              <p:cNvPr id="50" name="Picture 12">
                <a:extLst>
                  <a:ext uri="{FF2B5EF4-FFF2-40B4-BE49-F238E27FC236}">
                    <a16:creationId xmlns:a16="http://schemas.microsoft.com/office/drawing/2014/main" id="{59021A7F-65EB-B371-A2FC-A46032FC04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E10664D-6096-B7CB-B517-3075CC0883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12">
              <a:extLst>
                <a:ext uri="{FF2B5EF4-FFF2-40B4-BE49-F238E27FC236}">
                  <a16:creationId xmlns:a16="http://schemas.microsoft.com/office/drawing/2014/main" id="{A25122AD-BF70-1ED4-AF9B-28990F006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620493" y="1937801"/>
              <a:ext cx="198647" cy="141885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A5FF501-9F33-EB83-FF01-369A0A6879D2}"/>
                </a:ext>
              </a:extLst>
            </p:cNvPr>
            <p:cNvGrpSpPr/>
            <p:nvPr/>
          </p:nvGrpSpPr>
          <p:grpSpPr>
            <a:xfrm>
              <a:off x="6184166" y="2306610"/>
              <a:ext cx="272577" cy="121437"/>
              <a:chOff x="921322" y="2342907"/>
              <a:chExt cx="345347" cy="153857"/>
            </a:xfrm>
          </p:grpSpPr>
          <p:pic>
            <p:nvPicPr>
              <p:cNvPr id="54" name="Picture 12">
                <a:extLst>
                  <a:ext uri="{FF2B5EF4-FFF2-40B4-BE49-F238E27FC236}">
                    <a16:creationId xmlns:a16="http://schemas.microsoft.com/office/drawing/2014/main" id="{20E11814-F710-DC69-A986-4F70CC2F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FDF636C-9D48-7F63-A769-770080932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56" name="Picture 12">
              <a:extLst>
                <a:ext uri="{FF2B5EF4-FFF2-40B4-BE49-F238E27FC236}">
                  <a16:creationId xmlns:a16="http://schemas.microsoft.com/office/drawing/2014/main" id="{01016FE9-18EB-90D8-69CE-89578636C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054201" y="1932671"/>
              <a:ext cx="198647" cy="141885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A1642F4-AD2B-47AE-F372-564A7F925620}"/>
                </a:ext>
              </a:extLst>
            </p:cNvPr>
            <p:cNvGrpSpPr/>
            <p:nvPr/>
          </p:nvGrpSpPr>
          <p:grpSpPr>
            <a:xfrm>
              <a:off x="7017235" y="2306610"/>
              <a:ext cx="272577" cy="121437"/>
              <a:chOff x="921322" y="2342907"/>
              <a:chExt cx="345347" cy="153857"/>
            </a:xfrm>
          </p:grpSpPr>
          <p:pic>
            <p:nvPicPr>
              <p:cNvPr id="58" name="Picture 12">
                <a:extLst>
                  <a:ext uri="{FF2B5EF4-FFF2-40B4-BE49-F238E27FC236}">
                    <a16:creationId xmlns:a16="http://schemas.microsoft.com/office/drawing/2014/main" id="{8688460D-E0F1-B9CE-BFEF-E97DA0473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A365CF6-0746-C36D-7FAC-8F06857097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60" name="Picture 12">
              <a:extLst>
                <a:ext uri="{FF2B5EF4-FFF2-40B4-BE49-F238E27FC236}">
                  <a16:creationId xmlns:a16="http://schemas.microsoft.com/office/drawing/2014/main" id="{97269DB4-1FAE-A80A-0341-0EDAFF799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086812" y="1853296"/>
              <a:ext cx="198647" cy="141885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8FC7EE3-87D0-FAAA-2651-76357362EC41}"/>
                </a:ext>
              </a:extLst>
            </p:cNvPr>
            <p:cNvGrpSpPr/>
            <p:nvPr/>
          </p:nvGrpSpPr>
          <p:grpSpPr>
            <a:xfrm>
              <a:off x="7714015" y="2306610"/>
              <a:ext cx="272577" cy="121437"/>
              <a:chOff x="921322" y="2342907"/>
              <a:chExt cx="345347" cy="153857"/>
            </a:xfrm>
          </p:grpSpPr>
          <p:pic>
            <p:nvPicPr>
              <p:cNvPr id="62" name="Picture 12">
                <a:extLst>
                  <a:ext uri="{FF2B5EF4-FFF2-40B4-BE49-F238E27FC236}">
                    <a16:creationId xmlns:a16="http://schemas.microsoft.com/office/drawing/2014/main" id="{2AEE0A8A-66D4-744C-1061-2086608CB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047F41C-B34B-C540-DA49-D7731B4BDE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64" name="Picture 12">
              <a:extLst>
                <a:ext uri="{FF2B5EF4-FFF2-40B4-BE49-F238E27FC236}">
                  <a16:creationId xmlns:a16="http://schemas.microsoft.com/office/drawing/2014/main" id="{0E5309A6-E627-8C36-555C-65CF3A0EA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550092" y="1853296"/>
              <a:ext cx="198647" cy="141885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5EF47F7-185D-0D63-58B6-A47338232E6D}"/>
                </a:ext>
              </a:extLst>
            </p:cNvPr>
            <p:cNvGrpSpPr/>
            <p:nvPr/>
          </p:nvGrpSpPr>
          <p:grpSpPr>
            <a:xfrm>
              <a:off x="8513352" y="2306610"/>
              <a:ext cx="272577" cy="121437"/>
              <a:chOff x="921322" y="2342907"/>
              <a:chExt cx="345347" cy="153857"/>
            </a:xfrm>
          </p:grpSpPr>
          <p:pic>
            <p:nvPicPr>
              <p:cNvPr id="66" name="Picture 12">
                <a:extLst>
                  <a:ext uri="{FF2B5EF4-FFF2-40B4-BE49-F238E27FC236}">
                    <a16:creationId xmlns:a16="http://schemas.microsoft.com/office/drawing/2014/main" id="{3C3327F4-997A-3680-03ED-052D7C9F9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5340" y="2342907"/>
                <a:ext cx="215410" cy="153857"/>
              </a:xfrm>
              <a:prstGeom prst="rect">
                <a:avLst/>
              </a:prstGeom>
            </p:spPr>
          </p:pic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57E351F4-17F9-D557-65C3-282D96B29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322" y="2419836"/>
                <a:ext cx="3453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itle 2">
            <a:extLst>
              <a:ext uri="{FF2B5EF4-FFF2-40B4-BE49-F238E27FC236}">
                <a16:creationId xmlns:a16="http://schemas.microsoft.com/office/drawing/2014/main" id="{0F44E589-9961-DA3B-0132-BDE1FA6D242C}"/>
              </a:ext>
            </a:extLst>
          </p:cNvPr>
          <p:cNvSpPr txBox="1">
            <a:spLocks/>
          </p:cNvSpPr>
          <p:nvPr/>
        </p:nvSpPr>
        <p:spPr>
          <a:xfrm>
            <a:off x="1157408" y="478680"/>
            <a:ext cx="6829184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3. Phân biệt quãng giai điệu, quãng hòa âm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4F47AD8-A7ED-4EE8-251C-7902C12875CF}"/>
              </a:ext>
            </a:extLst>
          </p:cNvPr>
          <p:cNvSpPr/>
          <p:nvPr/>
        </p:nvSpPr>
        <p:spPr>
          <a:xfrm>
            <a:off x="636463" y="1308973"/>
            <a:ext cx="7881184" cy="5334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vi-V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phân biệt quãng giai điệu, quãng hòa âm trong bản nhạc sau.</a:t>
            </a:r>
          </a:p>
        </p:txBody>
      </p:sp>
      <p:pic>
        <p:nvPicPr>
          <p:cNvPr id="71" name="Picture 40">
            <a:extLst>
              <a:ext uri="{FF2B5EF4-FFF2-40B4-BE49-F238E27FC236}">
                <a16:creationId xmlns:a16="http://schemas.microsoft.com/office/drawing/2014/main" id="{11934BD8-38FF-A360-F88D-2031369F08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25772" y="3744197"/>
            <a:ext cx="3487358" cy="13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39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 animBg="1"/>
    </p:bldLst>
  </p:timing>
</p:sld>
</file>

<file path=ppt/theme/theme1.xml><?xml version="1.0" encoding="utf-8"?>
<a:theme xmlns:a="http://schemas.openxmlformats.org/drawingml/2006/main" name="Building Positive Relationships and Conflict Resolution - 4th grade by Slidesgo">
  <a:themeElements>
    <a:clrScheme name="Simple Light">
      <a:dk1>
        <a:srgbClr val="395BB0"/>
      </a:dk1>
      <a:lt1>
        <a:srgbClr val="060201"/>
      </a:lt1>
      <a:dk2>
        <a:srgbClr val="FBF0DA"/>
      </a:dk2>
      <a:lt2>
        <a:srgbClr val="FFFEFF"/>
      </a:lt2>
      <a:accent1>
        <a:srgbClr val="DC211D"/>
      </a:accent1>
      <a:accent2>
        <a:srgbClr val="F56960"/>
      </a:accent2>
      <a:accent3>
        <a:srgbClr val="F7AC2C"/>
      </a:accent3>
      <a:accent4>
        <a:srgbClr val="C6CFEB"/>
      </a:accent4>
      <a:accent5>
        <a:srgbClr val="FFFFFF"/>
      </a:accent5>
      <a:accent6>
        <a:srgbClr val="FFFFFF"/>
      </a:accent6>
      <a:hlink>
        <a:srgbClr val="0602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253</Words>
  <Application>Microsoft Office PowerPoint</Application>
  <PresentationFormat>On-screen Show (16:9)</PresentationFormat>
  <Paragraphs>29</Paragraphs>
  <Slides>13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Montserrat</vt:lpstr>
      <vt:lpstr>Alexandria</vt:lpstr>
      <vt:lpstr>Building Positive Relationships and Conflict Resolution - 4th grade by Slidesgo</vt:lpstr>
      <vt:lpstr>CHÀO ĐÓN CÁC EM TỚI TIẾT HỌC MỚI! GV: Bùi Thị Mỹ Điều Trường THCS Nguyễn Chánh</vt:lpstr>
      <vt:lpstr>KHỞI ĐỘNG</vt:lpstr>
      <vt:lpstr>TIẾT 4 VẬN DỤNG – SÁNG TẠO</vt:lpstr>
      <vt:lpstr>PowerPoint Presentation</vt:lpstr>
      <vt:lpstr>BIỂU DIỄN</vt:lpstr>
      <vt:lpstr>PowerPoint Presentation</vt:lpstr>
      <vt:lpstr>PowerPoint Presentation</vt:lpstr>
      <vt:lpstr>BIỂU DIỄN</vt:lpstr>
      <vt:lpstr>PowerPoint Presentation</vt:lpstr>
      <vt:lpstr>PowerPoint Presentation</vt:lpstr>
      <vt:lpstr>VẬN DỤNG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ĐÓN CÁC EM TỚI TIẾT HỌC MỚI! GV: Bùi Thị Mỹ Điều Trường THCS Nguyễn Chánh</dc:title>
  <cp:lastModifiedBy>Admin</cp:lastModifiedBy>
  <cp:revision>12</cp:revision>
  <dcterms:modified xsi:type="dcterms:W3CDTF">2024-12-30T13:50:54Z</dcterms:modified>
</cp:coreProperties>
</file>